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20" d="100"/>
          <a:sy n="20" d="100"/>
        </p:scale>
        <p:origin x="60" y="594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23%20AL%2029%20ENER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23%20AL%2029%20ENER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23%20AL%2029%20ENER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23%20AL%2029%20ENER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23%20AL%2029%20ENER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23%20AL%2029%20ENER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23/01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Enero!$C$3:$I$3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16</c:v>
                </c:pt>
                <c:pt idx="3">
                  <c:v>6</c:v>
                </c:pt>
                <c:pt idx="4">
                  <c:v>5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41-4379-BD02-BAD1D39ADB2B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24/01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Enero!$C$4:$I$4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10</c:v>
                </c:pt>
                <c:pt idx="3">
                  <c:v>12</c:v>
                </c:pt>
                <c:pt idx="4">
                  <c:v>0</c:v>
                </c:pt>
                <c:pt idx="5">
                  <c:v>0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41-4379-BD02-BAD1D39ADB2B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25/01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Enero!$C$5:$I$5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14</c:v>
                </c:pt>
                <c:pt idx="3">
                  <c:v>18</c:v>
                </c:pt>
                <c:pt idx="4">
                  <c:v>1</c:v>
                </c:pt>
                <c:pt idx="5">
                  <c:v>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41-4379-BD02-BAD1D39ADB2B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26/01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Enero!$C$6:$I$6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9</c:v>
                </c:pt>
                <c:pt idx="3">
                  <c:v>10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41-4379-BD02-BAD1D39ADB2B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27/01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Enero!$C$7:$I$7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17</c:v>
                </c:pt>
                <c:pt idx="3">
                  <c:v>6</c:v>
                </c:pt>
                <c:pt idx="4">
                  <c:v>5</c:v>
                </c:pt>
                <c:pt idx="5">
                  <c:v>0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41-4379-BD02-BAD1D39ADB2B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28/01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E41-4379-BD02-BAD1D39ADB2B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29/01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41-4379-BD02-BAD1D39AD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2555232"/>
        <c:axId val="1"/>
      </c:barChart>
      <c:catAx>
        <c:axId val="88255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6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8255523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600" b="1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23/01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D-4DE4-9A9B-9523B3118D65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24/01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Enero!$J$4:$K$4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D-4DE4-9A9B-9523B3118D65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25/01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Enero!$J$5:$K$5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D-4DE4-9A9B-9523B3118D65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26/01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D-4DE4-9A9B-9523B3118D65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27/01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AD-4DE4-9A9B-9523B3118D65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28/01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8AD-4DE4-9A9B-9523B3118D65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29/01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8AD-4DE4-9A9B-9523B3118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2562032"/>
        <c:axId val="1"/>
      </c:barChart>
      <c:catAx>
        <c:axId val="88256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6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8256203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6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23/01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Enero!$L$3:$R$3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06-4C65-B319-F67582A91A43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24/01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Enero!$L$4:$R$4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06-4C65-B319-F67582A91A43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25/01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Enero!$L$5:$R$5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06-4C65-B319-F67582A91A43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26/01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06-4C65-B319-F67582A91A43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27/01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Enero!$L$7:$R$7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06-4C65-B319-F67582A91A43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28/01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06-4C65-B319-F67582A91A43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29/01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06-4C65-B319-F67582A91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2562432"/>
        <c:axId val="1"/>
      </c:barChart>
      <c:catAx>
        <c:axId val="88256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6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8256243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6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23/01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Enero!$S$3:$T$3</c:f>
              <c:numCache>
                <c:formatCode>General</c:formatCode>
                <c:ptCount val="2"/>
                <c:pt idx="0">
                  <c:v>23</c:v>
                </c:pt>
                <c:pt idx="1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F3-41E0-A5EF-D313098D6E45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24/01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Enero!$S$4:$T$4</c:f>
              <c:numCache>
                <c:formatCode>General</c:formatCode>
                <c:ptCount val="2"/>
                <c:pt idx="0">
                  <c:v>20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F3-41E0-A5EF-D313098D6E45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25/01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Enero!$S$5:$T$5</c:f>
              <c:numCache>
                <c:formatCode>General</c:formatCode>
                <c:ptCount val="2"/>
                <c:pt idx="0">
                  <c:v>21</c:v>
                </c:pt>
                <c:pt idx="1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F3-41E0-A5EF-D313098D6E45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26/01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Enero!$S$6:$T$6</c:f>
              <c:numCache>
                <c:formatCode>General</c:formatCode>
                <c:ptCount val="2"/>
                <c:pt idx="0">
                  <c:v>18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F3-41E0-A5EF-D313098D6E45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27/01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Enero!$S$7:$T$7</c:f>
              <c:numCache>
                <c:formatCode>General</c:formatCode>
                <c:ptCount val="2"/>
                <c:pt idx="0">
                  <c:v>20</c:v>
                </c:pt>
                <c:pt idx="1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F3-41E0-A5EF-D313098D6E45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28/01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Enero!$S$8:$T$8</c:f>
              <c:numCache>
                <c:formatCode>General</c:formatCode>
                <c:ptCount val="2"/>
                <c:pt idx="0">
                  <c:v>19</c:v>
                </c:pt>
                <c:pt idx="1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0F3-41E0-A5EF-D313098D6E45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29/01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Enero!$S$9:$T$9</c:f>
              <c:numCache>
                <c:formatCode>General</c:formatCode>
                <c:ptCount val="2"/>
                <c:pt idx="0">
                  <c:v>20</c:v>
                </c:pt>
                <c:pt idx="1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0F3-41E0-A5EF-D313098D6E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2567232"/>
        <c:axId val="1"/>
      </c:barChart>
      <c:catAx>
        <c:axId val="88256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6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8256723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6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23/01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Enero!$U$3:$W$3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5-4079-BBED-07A5F308267C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24/01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Enero!$U$4:$W$4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25-4079-BBED-07A5F308267C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25/01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Enero!$U$5:$W$5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25-4079-BBED-07A5F308267C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26/01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Enero!$U$6:$W$6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25-4079-BBED-07A5F308267C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27/01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Enero!$U$7:$W$7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25-4079-BBED-07A5F308267C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28/01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925-4079-BBED-07A5F308267C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29/01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25-4079-BBED-07A5F3082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2556032"/>
        <c:axId val="1"/>
      </c:barChart>
      <c:catAx>
        <c:axId val="88255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6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8255603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6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Enero!$C$17:$C$21</c:f>
              <c:numCache>
                <c:formatCode>General</c:formatCode>
                <c:ptCount val="5"/>
                <c:pt idx="0">
                  <c:v>184</c:v>
                </c:pt>
                <c:pt idx="1">
                  <c:v>0</c:v>
                </c:pt>
                <c:pt idx="2">
                  <c:v>0</c:v>
                </c:pt>
                <c:pt idx="3">
                  <c:v>761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D3-42D1-A24F-CA8B65C05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2560432"/>
        <c:axId val="1"/>
      </c:barChart>
      <c:catAx>
        <c:axId val="8825604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6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825604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23 al 29 de enero  de 2023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761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9671BE60-AA6C-4BD9-B2DD-FECB035EC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762570"/>
              </p:ext>
            </p:extLst>
          </p:nvPr>
        </p:nvGraphicFramePr>
        <p:xfrm>
          <a:off x="2069432" y="3315723"/>
          <a:ext cx="20179586" cy="8854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2FCBF01-0142-4700-80AE-06B9301D18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576288"/>
              </p:ext>
            </p:extLst>
          </p:nvPr>
        </p:nvGraphicFramePr>
        <p:xfrm>
          <a:off x="2117558" y="3080084"/>
          <a:ext cx="20131460" cy="8614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55D9AA1-1404-43C3-A8A5-A6117A09A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822482"/>
              </p:ext>
            </p:extLst>
          </p:nvPr>
        </p:nvGraphicFramePr>
        <p:xfrm>
          <a:off x="2460484" y="3465095"/>
          <a:ext cx="19788534" cy="861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98597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23 al 29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166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57884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23 al 29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81285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23 al 29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2392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19036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23 al 29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761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41894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23 al 29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20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23 al 29 de enero de 2023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965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184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761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20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184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	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66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52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184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76E24DFE-8A54-429C-AE1F-05DF5C6859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677813"/>
              </p:ext>
            </p:extLst>
          </p:nvPr>
        </p:nvGraphicFramePr>
        <p:xfrm>
          <a:off x="2165684" y="3416968"/>
          <a:ext cx="20083334" cy="8662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CCA33829-158E-4BE7-A5A5-92A629E4C8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636607"/>
              </p:ext>
            </p:extLst>
          </p:nvPr>
        </p:nvGraphicFramePr>
        <p:xfrm>
          <a:off x="2213810" y="3513221"/>
          <a:ext cx="20035207" cy="8662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44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	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3C30E6F4-E2A2-489E-A954-B269335532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894798"/>
              </p:ext>
            </p:extLst>
          </p:nvPr>
        </p:nvGraphicFramePr>
        <p:xfrm>
          <a:off x="2069432" y="2839454"/>
          <a:ext cx="20415561" cy="8662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620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761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9838</TotalTime>
  <Words>1408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455</cp:revision>
  <dcterms:modified xsi:type="dcterms:W3CDTF">2023-02-23T20:46:58Z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