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797675" cy="9928225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13%20al%2019%20Febr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13%20al%2019%20Febr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13%20al%2019%20Febr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13%20al%2019%20Febr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13%20al%2019%20Febr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13%20al%2019%20Febr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  <c:pt idx="4">
                  <c:v>5</c:v>
                </c:pt>
                <c:pt idx="5">
                  <c:v>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F-4A80-9D11-C2ECE685E2FB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13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6F-4A80-9D11-C2ECE685E2FB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6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6F-4A80-9D11-C2ECE685E2FB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6</c:v>
                </c:pt>
                <c:pt idx="3">
                  <c:v>16</c:v>
                </c:pt>
                <c:pt idx="4">
                  <c:v>3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6F-4A80-9D11-C2ECE685E2FB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12</c:v>
                </c:pt>
                <c:pt idx="4">
                  <c:v>4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A80-9D11-C2ECE685E2FB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06F-4A80-9D11-C2ECE685E2FB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19/02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6F-4A80-9D11-C2ECE685E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264608"/>
        <c:axId val="1"/>
      </c:barChart>
      <c:catAx>
        <c:axId val="16132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2646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3-40A6-B444-4D65F42FFB82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43-40A6-B444-4D65F42FFB82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43-40A6-B444-4D65F42FFB82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43-40A6-B444-4D65F42FFB82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43-40A6-B444-4D65F42FFB82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43-40A6-B444-4D65F42FFB82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43-40A6-B444-4D65F42FF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274208"/>
        <c:axId val="1"/>
      </c:barChart>
      <c:catAx>
        <c:axId val="161327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2742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3-44C3-90E4-8F7584258A20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33-44C3-90E4-8F7584258A20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33-44C3-90E4-8F7584258A20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33-44C3-90E4-8F7584258A20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33-44C3-90E4-8F7584258A20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33-44C3-90E4-8F7584258A20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33-44C3-90E4-8F7584258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827856"/>
        <c:axId val="1"/>
      </c:barChart>
      <c:catAx>
        <c:axId val="151582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8278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21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A-4FCC-A85F-971C3FB08ABA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19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A-4FCC-A85F-971C3FB08ABA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22</c:v>
                </c:pt>
                <c:pt idx="1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A-4FCC-A85F-971C3FB08ABA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19</c:v>
                </c:pt>
                <c:pt idx="1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2A-4FCC-A85F-971C3FB08ABA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22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2A-4FCC-A85F-971C3FB08ABA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14</c:v>
                </c:pt>
                <c:pt idx="1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2A-4FCC-A85F-971C3FB08ABA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15</c:v>
                </c:pt>
                <c:pt idx="1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2A-4FCC-A85F-971C3FB08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837456"/>
        <c:axId val="1"/>
      </c:barChart>
      <c:catAx>
        <c:axId val="151583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8374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13/02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D3-466E-91C5-B1EF1F9440A7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14/02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D3-466E-91C5-B1EF1F9440A7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15/02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D3-466E-91C5-B1EF1F9440A7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16/02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D3-466E-91C5-B1EF1F9440A7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17/02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D3-466E-91C5-B1EF1F9440A7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18/05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8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D3-466E-91C5-B1EF1F9440A7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19/02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8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D3-466E-91C5-B1EF1F944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829056"/>
        <c:axId val="1"/>
      </c:barChart>
      <c:catAx>
        <c:axId val="15158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8290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175</c:v>
                </c:pt>
                <c:pt idx="1">
                  <c:v>0</c:v>
                </c:pt>
                <c:pt idx="2">
                  <c:v>0</c:v>
                </c:pt>
                <c:pt idx="3">
                  <c:v>890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4-4289-AB36-F8180BFAB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5820256"/>
        <c:axId val="1"/>
      </c:barChart>
      <c:catAx>
        <c:axId val="15158202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8202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13 al 19 de febrero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890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2980B0F-61F8-4FB3-8674-93B5D80D9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747186"/>
              </p:ext>
            </p:extLst>
          </p:nvPr>
        </p:nvGraphicFramePr>
        <p:xfrm>
          <a:off x="2165684" y="3315723"/>
          <a:ext cx="20083334" cy="8854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7901FD5-D114-4AAD-ABB6-B683A4A84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023835"/>
              </p:ext>
            </p:extLst>
          </p:nvPr>
        </p:nvGraphicFramePr>
        <p:xfrm>
          <a:off x="2117558" y="3128212"/>
          <a:ext cx="20184359" cy="924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4F99CC7-CED9-4F57-BF87-D9524BEE1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67514"/>
              </p:ext>
            </p:extLst>
          </p:nvPr>
        </p:nvGraphicFramePr>
        <p:xfrm>
          <a:off x="2460484" y="3128212"/>
          <a:ext cx="19788534" cy="899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998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18058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56687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76108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13 al 19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890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43978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13 al 19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13 al 19 de febrero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1087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175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890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175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AD974F4B-3EC1-4427-9EAB-795722648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38181"/>
              </p:ext>
            </p:extLst>
          </p:nvPr>
        </p:nvGraphicFramePr>
        <p:xfrm>
          <a:off x="1876926" y="3609475"/>
          <a:ext cx="20372092" cy="851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EA3F2ED-6198-4A8F-9BED-237F2421C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121517"/>
              </p:ext>
            </p:extLst>
          </p:nvPr>
        </p:nvGraphicFramePr>
        <p:xfrm>
          <a:off x="2165684" y="3315722"/>
          <a:ext cx="20083334" cy="866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219C58A-EA40-4E48-8574-4AF733392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964000"/>
              </p:ext>
            </p:extLst>
          </p:nvPr>
        </p:nvGraphicFramePr>
        <p:xfrm>
          <a:off x="2021304" y="3561347"/>
          <a:ext cx="20227714" cy="832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758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890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10168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465</cp:revision>
  <cp:lastPrinted>2023-06-09T16:35:16Z</cp:lastPrinted>
  <dcterms:modified xsi:type="dcterms:W3CDTF">2023-06-09T20:45:43Z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