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797675" cy="9928225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33" d="100"/>
          <a:sy n="33" d="100"/>
        </p:scale>
        <p:origin x="834" y="60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Febrero\Reporte%20diario%20%2020%20al%2026%20Febrero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Febrero\Reporte%20diario%20%2020%20al%2026%20Febrero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Febrero\Reporte%20diario%20%2020%20al%2026%20Febrero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Febrero\Reporte%20diario%20%2020%20al%2026%20Febrero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Febrero\Reporte%20diario%20%2020%20al%2026%20Febrero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Febrero\Reporte%20diario%20%2020%20al%2026%20Febrero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20/02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Febrero!$C$3:$I$3</c:f>
              <c:numCache>
                <c:formatCode>General</c:formatCode>
                <c:ptCount val="7"/>
                <c:pt idx="0">
                  <c:v>8</c:v>
                </c:pt>
                <c:pt idx="1">
                  <c:v>0</c:v>
                </c:pt>
                <c:pt idx="2">
                  <c:v>11</c:v>
                </c:pt>
                <c:pt idx="3">
                  <c:v>6</c:v>
                </c:pt>
                <c:pt idx="4">
                  <c:v>5</c:v>
                </c:pt>
                <c:pt idx="5">
                  <c:v>1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B-4FED-9877-DE41F462D693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21/02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Febrero!$C$4:$I$4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12</c:v>
                </c:pt>
                <c:pt idx="3">
                  <c:v>6</c:v>
                </c:pt>
                <c:pt idx="4">
                  <c:v>3</c:v>
                </c:pt>
                <c:pt idx="5">
                  <c:v>0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AB-4FED-9877-DE41F462D693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22/02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Febrero!$C$5:$I$5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9</c:v>
                </c:pt>
                <c:pt idx="3">
                  <c:v>6</c:v>
                </c:pt>
                <c:pt idx="4">
                  <c:v>4</c:v>
                </c:pt>
                <c:pt idx="5">
                  <c:v>0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AB-4FED-9877-DE41F462D693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23/02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Febrero!$C$6:$I$6</c:f>
              <c:numCache>
                <c:formatCode>General</c:formatCode>
                <c:ptCount val="7"/>
                <c:pt idx="0">
                  <c:v>4</c:v>
                </c:pt>
                <c:pt idx="1">
                  <c:v>1</c:v>
                </c:pt>
                <c:pt idx="2">
                  <c:v>16</c:v>
                </c:pt>
                <c:pt idx="3">
                  <c:v>4</c:v>
                </c:pt>
                <c:pt idx="4">
                  <c:v>4</c:v>
                </c:pt>
                <c:pt idx="5">
                  <c:v>1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8AB-4FED-9877-DE41F462D693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24/02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Febrero!$C$7:$I$7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12</c:v>
                </c:pt>
                <c:pt idx="3">
                  <c:v>0</c:v>
                </c:pt>
                <c:pt idx="4">
                  <c:v>5</c:v>
                </c:pt>
                <c:pt idx="5">
                  <c:v>0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AB-4FED-9877-DE41F462D693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25/05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8AB-4FED-9877-DE41F462D693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26/02</c:v>
                </c:pt>
              </c:strCache>
            </c:strRef>
          </c:tx>
          <c:spPr>
            <a:solidFill>
              <a:srgbClr val="95372B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8AB-4FED-9877-DE41F462D6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3384736"/>
        <c:axId val="1"/>
      </c:barChart>
      <c:catAx>
        <c:axId val="161338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4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1338473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200" b="1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20/02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Febrero!$J$3:$K$3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8D-45EC-95D8-C91F4747278E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21/02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Febrero!$J$4:$K$4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8D-45EC-95D8-C91F4747278E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22/02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Febrero!$J$5:$K$5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8D-45EC-95D8-C91F4747278E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23/02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Febrero!$J$6:$K$6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8D-45EC-95D8-C91F4747278E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24/02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Febrero!$J$7:$K$7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8D-45EC-95D8-C91F4747278E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25/05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68D-45EC-95D8-C91F4747278E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26/02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68D-45EC-95D8-C91F474727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3379136"/>
        <c:axId val="1"/>
      </c:barChart>
      <c:catAx>
        <c:axId val="161337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8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1337913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2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20/02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Febrero!$L$3:$R$3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28-45CE-8130-09974BA4C379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21/02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Febrero!$L$4:$R$4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28-45CE-8130-09974BA4C379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22/02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Febrero!$L$5:$R$5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28-45CE-8130-09974BA4C379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23/02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Febrero!$L$6:$R$6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28-45CE-8130-09974BA4C379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24/02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Febrero!$L$7:$R$7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28-45CE-8130-09974BA4C379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25/05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D28-45CE-8130-09974BA4C379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26/02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D28-45CE-8130-09974BA4C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3383536"/>
        <c:axId val="1"/>
      </c:barChart>
      <c:catAx>
        <c:axId val="161338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2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1338353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2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20/02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Febrero!$S$3:$T$3</c:f>
              <c:numCache>
                <c:formatCode>General</c:formatCode>
                <c:ptCount val="2"/>
                <c:pt idx="0">
                  <c:v>24</c:v>
                </c:pt>
                <c:pt idx="1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86-4BA4-A8F3-D77928D3FDDD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21/02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Febrero!$S$4:$T$4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86-4BA4-A8F3-D77928D3FDDD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22/02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Febrero!$S$5:$T$5</c:f>
              <c:numCache>
                <c:formatCode>General</c:formatCode>
                <c:ptCount val="2"/>
                <c:pt idx="0">
                  <c:v>19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86-4BA4-A8F3-D77928D3FDDD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23/02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Febrero!$S$6:$T$6</c:f>
              <c:numCache>
                <c:formatCode>General</c:formatCode>
                <c:ptCount val="2"/>
                <c:pt idx="0">
                  <c:v>9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86-4BA4-A8F3-D77928D3FDDD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24/02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Febrero!$S$7:$T$7</c:f>
              <c:numCache>
                <c:formatCode>General</c:formatCode>
                <c:ptCount val="2"/>
                <c:pt idx="0">
                  <c:v>18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86-4BA4-A8F3-D77928D3FDDD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25/05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Febrero!$S$8:$T$8</c:f>
              <c:numCache>
                <c:formatCode>General</c:formatCode>
                <c:ptCount val="2"/>
                <c:pt idx="0">
                  <c:v>23</c:v>
                </c:pt>
                <c:pt idx="1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B86-4BA4-A8F3-D77928D3FDDD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26/02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Febrero!$S$9:$T$9</c:f>
              <c:numCache>
                <c:formatCode>General</c:formatCode>
                <c:ptCount val="2"/>
                <c:pt idx="0">
                  <c:v>18</c:v>
                </c:pt>
                <c:pt idx="1">
                  <c:v>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B86-4BA4-A8F3-D77928D3FD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3377936"/>
        <c:axId val="1"/>
      </c:barChart>
      <c:catAx>
        <c:axId val="1613377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2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1337793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2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20/02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Febrero!$U$3:$W$3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1F-4F1A-AB5F-2AC6864C895E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21/02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Febrero!$U$4:$W$4</c:f>
              <c:numCache>
                <c:formatCode>General</c:formatCode>
                <c:ptCount val="3"/>
                <c:pt idx="0">
                  <c:v>1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1F-4F1A-AB5F-2AC6864C895E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22/02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Febrero!$U$5:$W$5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1F-4F1A-AB5F-2AC6864C895E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23/02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Febrero!$U$6:$W$6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E1F-4F1A-AB5F-2AC6864C895E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24/02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Febrero!$U$7:$W$7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1F-4F1A-AB5F-2AC6864C895E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25/05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E1F-4F1A-AB5F-2AC6864C895E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26/02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1F-4F1A-AB5F-2AC6864C89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3378336"/>
        <c:axId val="1"/>
      </c:barChart>
      <c:catAx>
        <c:axId val="1613378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2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1337833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2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Febrero!$C$17:$C$21</c:f>
              <c:numCache>
                <c:formatCode>General</c:formatCode>
                <c:ptCount val="5"/>
                <c:pt idx="0">
                  <c:v>177</c:v>
                </c:pt>
                <c:pt idx="1">
                  <c:v>0</c:v>
                </c:pt>
                <c:pt idx="2">
                  <c:v>0</c:v>
                </c:pt>
                <c:pt idx="3">
                  <c:v>792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46-4684-ABD6-61D4AEE630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13375936"/>
        <c:axId val="1"/>
      </c:barChart>
      <c:catAx>
        <c:axId val="16133759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2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1337593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46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 20 al 26 de febrero  de 2023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792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57B717DC-F02D-47D7-9C79-F860C87348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1974762"/>
              </p:ext>
            </p:extLst>
          </p:nvPr>
        </p:nvGraphicFramePr>
        <p:xfrm>
          <a:off x="2117558" y="3062567"/>
          <a:ext cx="20131460" cy="9107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10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B481B09D-46FF-45EF-8DF2-F332C13236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6938498"/>
              </p:ext>
            </p:extLst>
          </p:nvPr>
        </p:nvGraphicFramePr>
        <p:xfrm>
          <a:off x="2165684" y="3416968"/>
          <a:ext cx="20136233" cy="8614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DA79DAE3-2505-4D49-A035-9731C64E80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4153996"/>
              </p:ext>
            </p:extLst>
          </p:nvPr>
        </p:nvGraphicFramePr>
        <p:xfrm>
          <a:off x="2460484" y="2935706"/>
          <a:ext cx="19788534" cy="8470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191595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20 al 26 de febrero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41258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20 al 26 de febrero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202884"/>
              </p:ext>
            </p:extLst>
          </p:nvPr>
        </p:nvGraphicFramePr>
        <p:xfrm>
          <a:off x="1617785" y="2879260"/>
          <a:ext cx="21148430" cy="1042396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20 al 26 de febrero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409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23923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2615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 20 al 26 de febrero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171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792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322965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20 al 26 de febrero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20 al 26 de febrero de 2023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1087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175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0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0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890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22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177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21	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60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22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21	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48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177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F729164B-A96D-49F6-B7F1-D769874BFB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008414"/>
              </p:ext>
            </p:extLst>
          </p:nvPr>
        </p:nvGraphicFramePr>
        <p:xfrm>
          <a:off x="1925052" y="3368842"/>
          <a:ext cx="20323965" cy="8951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64D158A1-0109-4775-87E4-B2E7D03B6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6717952"/>
              </p:ext>
            </p:extLst>
          </p:nvPr>
        </p:nvGraphicFramePr>
        <p:xfrm>
          <a:off x="2117558" y="3062566"/>
          <a:ext cx="20131460" cy="89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044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	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	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D3C19805-B49E-43FF-A8D3-B44FC9BCE7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809003"/>
              </p:ext>
            </p:extLst>
          </p:nvPr>
        </p:nvGraphicFramePr>
        <p:xfrm>
          <a:off x="2117558" y="3080084"/>
          <a:ext cx="20131460" cy="8758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131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6600" b="1" dirty="0">
              <a:solidFill>
                <a:srgbClr val="FFFFFF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661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792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10187</TotalTime>
  <Words>1407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467</cp:revision>
  <cp:lastPrinted>2023-06-09T16:35:24Z</cp:lastPrinted>
  <dcterms:modified xsi:type="dcterms:W3CDTF">2023-06-09T20:49:25Z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