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797675" cy="9928225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33" d="100"/>
          <a:sy n="33" d="100"/>
        </p:scale>
        <p:origin x="834" y="60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30%20al%2005%20Febrer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30%20al%2005%20Febrer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30%20al%2005%20Febrer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30%20al%2005%20Febrer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30%20al%2005%20Febrer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30%20al%2005%20Febrer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30/01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Febrero!$C$3:$I$3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10</c:v>
                </c:pt>
                <c:pt idx="3">
                  <c:v>2</c:v>
                </c:pt>
                <c:pt idx="4">
                  <c:v>5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B-477D-8784-CE17C24F609F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31/01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Febrero!$C$4:$I$4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8</c:v>
                </c:pt>
                <c:pt idx="3">
                  <c:v>8</c:v>
                </c:pt>
                <c:pt idx="4">
                  <c:v>4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EB-477D-8784-CE17C24F609F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01/02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Febrero!$C$5:$I$5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10</c:v>
                </c:pt>
                <c:pt idx="3">
                  <c:v>6</c:v>
                </c:pt>
                <c:pt idx="4">
                  <c:v>5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EB-477D-8784-CE17C24F609F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02/02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Febrero!$C$6:$I$6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15</c:v>
                </c:pt>
                <c:pt idx="3">
                  <c:v>2</c:v>
                </c:pt>
                <c:pt idx="4">
                  <c:v>8</c:v>
                </c:pt>
                <c:pt idx="5">
                  <c:v>0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EB-477D-8784-CE17C24F609F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03/02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Febrero!$C$7:$I$7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7</c:v>
                </c:pt>
                <c:pt idx="5">
                  <c:v>0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EB-477D-8784-CE17C24F609F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04/05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6EB-477D-8784-CE17C24F609F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05/02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EB-477D-8784-CE17C24F6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4839552"/>
        <c:axId val="1"/>
      </c:barChart>
      <c:catAx>
        <c:axId val="160483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0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0483955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1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30/01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B-4EB7-B43E-DB2C386822C8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31/01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B-4EB7-B43E-DB2C386822C8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01/02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Febrero!$J$5:$K$5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7B-4EB7-B43E-DB2C386822C8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02/02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Febrero!$J$6:$K$6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7B-4EB7-B43E-DB2C386822C8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03/02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Febrero!$J$7:$K$7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7B-4EB7-B43E-DB2C386822C8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04/05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E7B-4EB7-B43E-DB2C386822C8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05/02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7B-4EB7-B43E-DB2C38682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4838752"/>
        <c:axId val="1"/>
      </c:barChart>
      <c:catAx>
        <c:axId val="160483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4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0483875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30/01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BE-4DCD-9E44-A6AB6F95DEE4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31/01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BE-4DCD-9E44-A6AB6F95DEE4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01/02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BE-4DCD-9E44-A6AB6F95DEE4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02/02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BE-4DCD-9E44-A6AB6F95DEE4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03/02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BE-4DCD-9E44-A6AB6F95DEE4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04/05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2BE-4DCD-9E44-A6AB6F95DEE4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05/02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BE-4DCD-9E44-A6AB6F95DE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836656"/>
        <c:axId val="1"/>
      </c:barChart>
      <c:catAx>
        <c:axId val="15158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158366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30/01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Febrero!$S$3:$T$3</c:f>
              <c:numCache>
                <c:formatCode>General</c:formatCode>
                <c:ptCount val="2"/>
                <c:pt idx="0">
                  <c:v>17</c:v>
                </c:pt>
                <c:pt idx="1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25-46E1-AD00-FE48AC30C19A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31/01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Febrero!$S$4:$T$4</c:f>
              <c:numCache>
                <c:formatCode>General</c:formatCode>
                <c:ptCount val="2"/>
                <c:pt idx="0">
                  <c:v>24</c:v>
                </c:pt>
                <c:pt idx="1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25-46E1-AD00-FE48AC30C19A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01/02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Febrero!$S$5:$T$5</c:f>
              <c:numCache>
                <c:formatCode>General</c:formatCode>
                <c:ptCount val="2"/>
                <c:pt idx="0">
                  <c:v>17</c:v>
                </c:pt>
                <c:pt idx="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25-46E1-AD00-FE48AC30C19A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02/02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Febrero!$S$6:$T$6</c:f>
              <c:numCache>
                <c:formatCode>General</c:formatCode>
                <c:ptCount val="2"/>
                <c:pt idx="0">
                  <c:v>20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25-46E1-AD00-FE48AC30C19A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03/02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Febrero!$S$7:$T$7</c:f>
              <c:numCache>
                <c:formatCode>General</c:formatCode>
                <c:ptCount val="2"/>
                <c:pt idx="0">
                  <c:v>22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25-46E1-AD00-FE48AC30C19A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04/05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Febrero!$S$8:$T$8</c:f>
              <c:numCache>
                <c:formatCode>General</c:formatCode>
                <c:ptCount val="2"/>
                <c:pt idx="0">
                  <c:v>14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25-46E1-AD00-FE48AC30C19A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05/02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Febrero!$S$9:$T$9</c:f>
              <c:numCache>
                <c:formatCode>General</c:formatCode>
                <c:ptCount val="2"/>
                <c:pt idx="0">
                  <c:v>18</c:v>
                </c:pt>
                <c:pt idx="1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25-46E1-AD00-FE48AC30C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4837152"/>
        <c:axId val="1"/>
      </c:barChart>
      <c:catAx>
        <c:axId val="160483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0483715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30/01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Febrero!$U$3:$W$3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A4-493F-8546-2AEC11C433B4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31/01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Febrero!$U$4:$W$4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A4-493F-8546-2AEC11C433B4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01/02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Febrero!$U$5:$W$5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A4-493F-8546-2AEC11C433B4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02/02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Febrero!$U$6:$W$6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A4-493F-8546-2AEC11C433B4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03/02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Febrero!$U$7:$W$7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A4-493F-8546-2AEC11C433B4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04/05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5A4-493F-8546-2AEC11C433B4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05/02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5A4-493F-8546-2AEC11C43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4839952"/>
        <c:axId val="1"/>
      </c:barChart>
      <c:catAx>
        <c:axId val="160483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0483995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Febrero!$C$17:$C$21</c:f>
              <c:numCache>
                <c:formatCode>General</c:formatCode>
                <c:ptCount val="5"/>
                <c:pt idx="0">
                  <c:v>188</c:v>
                </c:pt>
                <c:pt idx="1">
                  <c:v>3</c:v>
                </c:pt>
                <c:pt idx="2">
                  <c:v>0</c:v>
                </c:pt>
                <c:pt idx="3">
                  <c:v>706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8-49F2-A7C1-38D2DBFF3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04840352"/>
        <c:axId val="1"/>
      </c:barChart>
      <c:catAx>
        <c:axId val="16048403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048403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30 al 05 de febrero  de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706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A554940-EBCC-4849-BCC5-472BD6F75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29127"/>
              </p:ext>
            </p:extLst>
          </p:nvPr>
        </p:nvGraphicFramePr>
        <p:xfrm>
          <a:off x="1925053" y="3465096"/>
          <a:ext cx="20259388" cy="8704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DD9406A7-8E09-4A4D-B867-432B65B46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984753"/>
              </p:ext>
            </p:extLst>
          </p:nvPr>
        </p:nvGraphicFramePr>
        <p:xfrm>
          <a:off x="2069432" y="3801980"/>
          <a:ext cx="20179586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067C75E-656B-459F-B8AD-83D13E0DF6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7098188"/>
              </p:ext>
            </p:extLst>
          </p:nvPr>
        </p:nvGraphicFramePr>
        <p:xfrm>
          <a:off x="2435126" y="3513222"/>
          <a:ext cx="19813891" cy="8422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97377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30 al 05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98146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30 al 05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96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30 al 05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392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75921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30 al 05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706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64294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30 al 05 </a:t>
                      </a:r>
                      <a:r>
                        <a:rPr kumimoji="0" lang="es-ES" altLang="es-MX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de febrero </a:t>
                      </a: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30 al 05 de febrero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905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188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706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5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188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	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57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188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B4AB778-F080-44EA-AD6F-2ACC797AD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863305"/>
              </p:ext>
            </p:extLst>
          </p:nvPr>
        </p:nvGraphicFramePr>
        <p:xfrm>
          <a:off x="2069432" y="3416968"/>
          <a:ext cx="20179585" cy="8373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878121F-875F-48C2-856F-59D0E0A99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289721"/>
              </p:ext>
            </p:extLst>
          </p:nvPr>
        </p:nvGraphicFramePr>
        <p:xfrm>
          <a:off x="3733800" y="3315722"/>
          <a:ext cx="18515218" cy="8990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	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5D0A3BFC-C044-44F0-B80F-33D7F1E76A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764119"/>
              </p:ext>
            </p:extLst>
          </p:nvPr>
        </p:nvGraphicFramePr>
        <p:xfrm>
          <a:off x="2165684" y="3801979"/>
          <a:ext cx="20083333" cy="8085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574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706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10122</TotalTime>
  <Words>1408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462</cp:revision>
  <cp:lastPrinted>2023-06-09T16:35:32Z</cp:lastPrinted>
  <dcterms:modified xsi:type="dcterms:W3CDTF">2023-06-09T20:46:36Z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