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1%20al%2005%20Marz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1%20al%2005%20Marz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1%20al%2005%20Marz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1%20al%2005%20Marz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1%20al%2005%20Marz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1%20al%2005%20Marz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Febrero!$B$3</c:f>
              <c:strCache>
                <c:ptCount val="1"/>
                <c:pt idx="0">
                  <c:v>Miércoles
01/03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Febrero!$C$3:$I$3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EB-4772-973D-07B7F6F0C72C}"/>
            </c:ext>
          </c:extLst>
        </c:ser>
        <c:ser>
          <c:idx val="3"/>
          <c:order val="1"/>
          <c:tx>
            <c:strRef>
              <c:f>Febrero!$B$4</c:f>
              <c:strCache>
                <c:ptCount val="1"/>
                <c:pt idx="0">
                  <c:v>Jueves
02/03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Febrero!$C$4:$I$4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12</c:v>
                </c:pt>
                <c:pt idx="3">
                  <c:v>18</c:v>
                </c:pt>
                <c:pt idx="4">
                  <c:v>6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EB-4772-973D-07B7F6F0C72C}"/>
            </c:ext>
          </c:extLst>
        </c:ser>
        <c:ser>
          <c:idx val="4"/>
          <c:order val="2"/>
          <c:tx>
            <c:strRef>
              <c:f>Febrero!$B$5</c:f>
              <c:strCache>
                <c:ptCount val="1"/>
                <c:pt idx="0">
                  <c:v>Viernes
03/03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Febrero!$C$5:$I$5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11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EB-4772-973D-07B7F6F0C72C}"/>
            </c:ext>
          </c:extLst>
        </c:ser>
        <c:ser>
          <c:idx val="5"/>
          <c:order val="3"/>
          <c:tx>
            <c:strRef>
              <c:f>Febrero!$B$6</c:f>
              <c:strCache>
                <c:ptCount val="1"/>
                <c:pt idx="0">
                  <c:v>Sabado
04/03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Febrero!$C$6:$I$6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EB-4772-973D-07B7F6F0C72C}"/>
            </c:ext>
          </c:extLst>
        </c:ser>
        <c:ser>
          <c:idx val="6"/>
          <c:order val="4"/>
          <c:tx>
            <c:strRef>
              <c:f>Febrero!$B$7</c:f>
              <c:strCache>
                <c:ptCount val="1"/>
                <c:pt idx="0">
                  <c:v>Domingo
05/03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Febrero!$C$7:$I$7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EB-4772-973D-07B7F6F0C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1830272"/>
        <c:axId val="1"/>
      </c:barChart>
      <c:catAx>
        <c:axId val="206183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0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6183027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Febrero!$B$3</c:f>
              <c:strCache>
                <c:ptCount val="1"/>
                <c:pt idx="0">
                  <c:v>Miércoles
01/03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7-435B-8843-FE84698FB5BF}"/>
            </c:ext>
          </c:extLst>
        </c:ser>
        <c:ser>
          <c:idx val="3"/>
          <c:order val="1"/>
          <c:tx>
            <c:strRef>
              <c:f>Febrero!$B$4</c:f>
              <c:strCache>
                <c:ptCount val="1"/>
                <c:pt idx="0">
                  <c:v>Jueves
02/03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7-435B-8843-FE84698FB5BF}"/>
            </c:ext>
          </c:extLst>
        </c:ser>
        <c:ser>
          <c:idx val="4"/>
          <c:order val="2"/>
          <c:tx>
            <c:strRef>
              <c:f>Febrero!$B$5</c:f>
              <c:strCache>
                <c:ptCount val="1"/>
                <c:pt idx="0">
                  <c:v>Viernes
03/03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7-435B-8843-FE84698FB5BF}"/>
            </c:ext>
          </c:extLst>
        </c:ser>
        <c:ser>
          <c:idx val="5"/>
          <c:order val="3"/>
          <c:tx>
            <c:strRef>
              <c:f>Febrero!$B$6</c:f>
              <c:strCache>
                <c:ptCount val="1"/>
                <c:pt idx="0">
                  <c:v>Sabado
04/03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A7-435B-8843-FE84698FB5BF}"/>
            </c:ext>
          </c:extLst>
        </c:ser>
        <c:ser>
          <c:idx val="6"/>
          <c:order val="4"/>
          <c:tx>
            <c:strRef>
              <c:f>Febrero!$B$7</c:f>
              <c:strCache>
                <c:ptCount val="1"/>
                <c:pt idx="0">
                  <c:v>Domingo
05/03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A7-435B-8843-FE84698FB5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33936"/>
        <c:axId val="1"/>
      </c:barChart>
      <c:catAx>
        <c:axId val="205713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571339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Febrero!$B$3</c:f>
              <c:strCache>
                <c:ptCount val="1"/>
                <c:pt idx="0">
                  <c:v>Miércoles
01/03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D-48A2-99BC-9ACD6ECCF43D}"/>
            </c:ext>
          </c:extLst>
        </c:ser>
        <c:ser>
          <c:idx val="3"/>
          <c:order val="1"/>
          <c:tx>
            <c:strRef>
              <c:f>Febrero!$B$4</c:f>
              <c:strCache>
                <c:ptCount val="1"/>
                <c:pt idx="0">
                  <c:v>Jueves
02/03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CD-48A2-99BC-9ACD6ECCF43D}"/>
            </c:ext>
          </c:extLst>
        </c:ser>
        <c:ser>
          <c:idx val="4"/>
          <c:order val="2"/>
          <c:tx>
            <c:strRef>
              <c:f>Febrero!$B$5</c:f>
              <c:strCache>
                <c:ptCount val="1"/>
                <c:pt idx="0">
                  <c:v>Viernes
03/03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CD-48A2-99BC-9ACD6ECCF43D}"/>
            </c:ext>
          </c:extLst>
        </c:ser>
        <c:ser>
          <c:idx val="5"/>
          <c:order val="3"/>
          <c:tx>
            <c:strRef>
              <c:f>Febrero!$B$6</c:f>
              <c:strCache>
                <c:ptCount val="1"/>
                <c:pt idx="0">
                  <c:v>Sabado
04/03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CD-48A2-99BC-9ACD6ECCF43D}"/>
            </c:ext>
          </c:extLst>
        </c:ser>
        <c:ser>
          <c:idx val="6"/>
          <c:order val="4"/>
          <c:tx>
            <c:strRef>
              <c:f>Febrero!$B$7</c:f>
              <c:strCache>
                <c:ptCount val="1"/>
                <c:pt idx="0">
                  <c:v>Domingo
05/03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CD-48A2-99BC-9ACD6ECCF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35536"/>
        <c:axId val="1"/>
      </c:barChart>
      <c:catAx>
        <c:axId val="205713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571355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Febrero!$B$3</c:f>
              <c:strCache>
                <c:ptCount val="1"/>
                <c:pt idx="0">
                  <c:v>Miércoles
01/03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Febrero!$S$3:$T$3</c:f>
              <c:numCache>
                <c:formatCode>General</c:formatCode>
                <c:ptCount val="2"/>
                <c:pt idx="0">
                  <c:v>23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89-493E-A0B6-10B07EDE9617}"/>
            </c:ext>
          </c:extLst>
        </c:ser>
        <c:ser>
          <c:idx val="3"/>
          <c:order val="1"/>
          <c:tx>
            <c:strRef>
              <c:f>Febrero!$B$4</c:f>
              <c:strCache>
                <c:ptCount val="1"/>
                <c:pt idx="0">
                  <c:v>Jueves
02/03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Febrero!$S$4:$T$4</c:f>
              <c:numCache>
                <c:formatCode>General</c:formatCode>
                <c:ptCount val="2"/>
                <c:pt idx="0">
                  <c:v>22</c:v>
                </c:pt>
                <c:pt idx="1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89-493E-A0B6-10B07EDE9617}"/>
            </c:ext>
          </c:extLst>
        </c:ser>
        <c:ser>
          <c:idx val="4"/>
          <c:order val="2"/>
          <c:tx>
            <c:strRef>
              <c:f>Febrero!$B$5</c:f>
              <c:strCache>
                <c:ptCount val="1"/>
                <c:pt idx="0">
                  <c:v>Viernes
03/03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Febrero!$S$5:$T$5</c:f>
              <c:numCache>
                <c:formatCode>General</c:formatCode>
                <c:ptCount val="2"/>
                <c:pt idx="0">
                  <c:v>18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89-493E-A0B6-10B07EDE9617}"/>
            </c:ext>
          </c:extLst>
        </c:ser>
        <c:ser>
          <c:idx val="5"/>
          <c:order val="3"/>
          <c:tx>
            <c:strRef>
              <c:f>Febrero!$B$6</c:f>
              <c:strCache>
                <c:ptCount val="1"/>
                <c:pt idx="0">
                  <c:v>Sabado
04/03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Febrero!$S$6:$T$6</c:f>
              <c:numCache>
                <c:formatCode>General</c:formatCode>
                <c:ptCount val="2"/>
                <c:pt idx="0">
                  <c:v>21</c:v>
                </c:pt>
                <c:pt idx="1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89-493E-A0B6-10B07EDE9617}"/>
            </c:ext>
          </c:extLst>
        </c:ser>
        <c:ser>
          <c:idx val="6"/>
          <c:order val="4"/>
          <c:tx>
            <c:strRef>
              <c:f>Febrero!$B$7</c:f>
              <c:strCache>
                <c:ptCount val="1"/>
                <c:pt idx="0">
                  <c:v>Domingo
05/03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Febrero!$S$7:$T$7</c:f>
              <c:numCache>
                <c:formatCode>General</c:formatCode>
                <c:ptCount val="2"/>
                <c:pt idx="0">
                  <c:v>19</c:v>
                </c:pt>
                <c:pt idx="1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89-493E-A0B6-10B07EDE96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34736"/>
        <c:axId val="1"/>
      </c:barChart>
      <c:catAx>
        <c:axId val="205713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571347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Febrero!$B$3</c:f>
              <c:strCache>
                <c:ptCount val="1"/>
                <c:pt idx="0">
                  <c:v>Miércoles
01/03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Febrero!$U$3:$W$3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2-47E4-BC6F-EA16292B20B7}"/>
            </c:ext>
          </c:extLst>
        </c:ser>
        <c:ser>
          <c:idx val="3"/>
          <c:order val="1"/>
          <c:tx>
            <c:strRef>
              <c:f>Febrero!$B$4</c:f>
              <c:strCache>
                <c:ptCount val="1"/>
                <c:pt idx="0">
                  <c:v>Jueves
02/03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Febrero!$U$4:$W$4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B2-47E4-BC6F-EA16292B20B7}"/>
            </c:ext>
          </c:extLst>
        </c:ser>
        <c:ser>
          <c:idx val="4"/>
          <c:order val="2"/>
          <c:tx>
            <c:strRef>
              <c:f>Febrero!$B$5</c:f>
              <c:strCache>
                <c:ptCount val="1"/>
                <c:pt idx="0">
                  <c:v>Viernes
03/03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Febrero!$U$5:$W$5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B2-47E4-BC6F-EA16292B20B7}"/>
            </c:ext>
          </c:extLst>
        </c:ser>
        <c:ser>
          <c:idx val="5"/>
          <c:order val="3"/>
          <c:tx>
            <c:strRef>
              <c:f>Febrero!$B$6</c:f>
              <c:strCache>
                <c:ptCount val="1"/>
                <c:pt idx="0">
                  <c:v>Sabado
04/03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Febrero!$U$6:$W$6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B2-47E4-BC6F-EA16292B20B7}"/>
            </c:ext>
          </c:extLst>
        </c:ser>
        <c:ser>
          <c:idx val="6"/>
          <c:order val="4"/>
          <c:tx>
            <c:strRef>
              <c:f>Febrero!$B$7</c:f>
              <c:strCache>
                <c:ptCount val="1"/>
                <c:pt idx="0">
                  <c:v>Domingo
05/03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Febrero!$U$7:$W$7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B2-47E4-BC6F-EA16292B2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29536"/>
        <c:axId val="1"/>
      </c:barChart>
      <c:catAx>
        <c:axId val="205712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571295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Febrero!$B$15:$B$19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Febrero!$C$15:$C$19</c:f>
              <c:numCache>
                <c:formatCode>General</c:formatCode>
                <c:ptCount val="5"/>
                <c:pt idx="0">
                  <c:v>107</c:v>
                </c:pt>
                <c:pt idx="1">
                  <c:v>0</c:v>
                </c:pt>
                <c:pt idx="2">
                  <c:v>0</c:v>
                </c:pt>
                <c:pt idx="3">
                  <c:v>654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80-4F44-9F13-132975A9F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57135136"/>
        <c:axId val="1"/>
      </c:barChart>
      <c:catAx>
        <c:axId val="2057135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571351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01 al 05 de marzo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654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F4ACC47-1D80-4337-86C8-05651D080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64454"/>
              </p:ext>
            </p:extLst>
          </p:nvPr>
        </p:nvGraphicFramePr>
        <p:xfrm>
          <a:off x="2021304" y="3801979"/>
          <a:ext cx="20227713" cy="8368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1D76233-DA05-4FD7-B9C5-DABB95DE4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156347"/>
              </p:ext>
            </p:extLst>
          </p:nvPr>
        </p:nvGraphicFramePr>
        <p:xfrm>
          <a:off x="2069432" y="3994484"/>
          <a:ext cx="20179586" cy="8085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8F59B4C-0B57-4599-9E62-0CA593251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614716"/>
              </p:ext>
            </p:extLst>
          </p:nvPr>
        </p:nvGraphicFramePr>
        <p:xfrm>
          <a:off x="2069432" y="3368842"/>
          <a:ext cx="20179586" cy="8566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81946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01 al 05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107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0882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01 al 05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11767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01 al 05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92624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01 al 05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654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94860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01 al 05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01 al 05 de marzo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778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107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654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17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</a:t>
            </a:r>
            <a:r>
              <a:rPr lang="es-ES" altLang="es-MX" sz="440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hubo 0 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107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107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2E67246-9DB4-4C53-BF8D-51376ED69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54421"/>
              </p:ext>
            </p:extLst>
          </p:nvPr>
        </p:nvGraphicFramePr>
        <p:xfrm>
          <a:off x="1925053" y="3352801"/>
          <a:ext cx="20323965" cy="916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CC37C3A-36D7-49DC-9C79-C6891C8B8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687936"/>
              </p:ext>
            </p:extLst>
          </p:nvPr>
        </p:nvGraphicFramePr>
        <p:xfrm>
          <a:off x="2117558" y="3315723"/>
          <a:ext cx="20131460" cy="852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B16D739-E95A-46D3-ACD4-B4EFDFEB9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176035"/>
              </p:ext>
            </p:extLst>
          </p:nvPr>
        </p:nvGraphicFramePr>
        <p:xfrm>
          <a:off x="1973180" y="3320716"/>
          <a:ext cx="20275838" cy="8807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551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654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9927</TotalTime>
  <Words>1407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468</cp:revision>
  <dcterms:modified xsi:type="dcterms:W3CDTF">2023-06-07T18:09:28Z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