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20" d="100"/>
          <a:sy n="20" d="100"/>
        </p:scale>
        <p:origin x="60" y="594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7%20al%2031%20Marz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7%20al%2031%20Marz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7%20al%2031%20Marz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7%20al%2031%20Marz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7%20al%2031%20Marz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7%20al%2031%20Marz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27/03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8</c:v>
                </c:pt>
                <c:pt idx="1">
                  <c:v>1</c:v>
                </c:pt>
                <c:pt idx="2">
                  <c:v>15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63B-A50A-52AFD8961193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28/03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12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B-463B-A50A-52AFD8961193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29/03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9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8B-463B-A50A-52AFD8961193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30/03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15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8B-463B-A50A-52AFD8961193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31/03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8B-463B-A50A-52AFD8961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048751"/>
        <c:axId val="1"/>
      </c:barChart>
      <c:catAx>
        <c:axId val="165804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4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5804875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27/03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C-4F3E-8CBE-C70B301C6478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28/03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CC-4F3E-8CBE-C70B301C6478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29/03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CC-4F3E-8CBE-C70B301C6478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30/03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CC-4F3E-8CBE-C70B301C6478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31/03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CC-4F3E-8CBE-C70B301C6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049151"/>
        <c:axId val="1"/>
      </c:barChart>
      <c:catAx>
        <c:axId val="165804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5804915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27/03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6-4B93-BD46-53FDA92CEAFF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28/03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A6-4B93-BD46-53FDA92CEAFF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29/03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A6-4B93-BD46-53FDA92CEAFF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30/03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A6-4B93-BD46-53FDA92CEAFF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31/03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A6-4B93-BD46-53FDA92CE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6042383"/>
        <c:axId val="1"/>
      </c:barChart>
      <c:catAx>
        <c:axId val="165604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56042383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27/03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21</c:v>
                </c:pt>
                <c:pt idx="1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6-4A12-83B7-2367466F0B70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28/03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16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6-4A12-83B7-2367466F0B70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29/03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22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6-4A12-83B7-2367466F0B70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30/03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19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76-4A12-83B7-2367466F0B70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31/03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26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76-4A12-83B7-2367466F0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049551"/>
        <c:axId val="1"/>
      </c:barChart>
      <c:catAx>
        <c:axId val="1658049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5804955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27/03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8-4D3C-93F7-5F046D1E1530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28/03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B8-4D3C-93F7-5F046D1E1530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29/03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B8-4D3C-93F7-5F046D1E1530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30/03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B8-4D3C-93F7-5F046D1E1530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31/03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B8-4D3C-93F7-5F046D1E1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035151"/>
        <c:axId val="1"/>
      </c:barChart>
      <c:catAx>
        <c:axId val="165803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5803515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Febrero!$B$15:$B$19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Febrero!$C$15:$C$19</c:f>
              <c:numCache>
                <c:formatCode>General</c:formatCode>
                <c:ptCount val="5"/>
                <c:pt idx="0">
                  <c:v>201</c:v>
                </c:pt>
                <c:pt idx="1">
                  <c:v>0</c:v>
                </c:pt>
                <c:pt idx="2">
                  <c:v>0</c:v>
                </c:pt>
                <c:pt idx="3">
                  <c:v>613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E-4D63-8340-EE5F73F2A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58035951"/>
        <c:axId val="1"/>
      </c:barChart>
      <c:catAx>
        <c:axId val="16580359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58035951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27 al 31 de marzo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613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A50329EC-0E62-41AD-839A-A77EE3D94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554093"/>
              </p:ext>
            </p:extLst>
          </p:nvPr>
        </p:nvGraphicFramePr>
        <p:xfrm>
          <a:off x="2069432" y="3315722"/>
          <a:ext cx="20179586" cy="847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C743E680-1241-4A3E-B7B4-7BFE41EC4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926173"/>
              </p:ext>
            </p:extLst>
          </p:nvPr>
        </p:nvGraphicFramePr>
        <p:xfrm>
          <a:off x="2117558" y="3224464"/>
          <a:ext cx="20131460" cy="851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77AB0ADE-8664-4EF7-A73A-85EF49E0E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609667"/>
              </p:ext>
            </p:extLst>
          </p:nvPr>
        </p:nvGraphicFramePr>
        <p:xfrm>
          <a:off x="2435126" y="3272590"/>
          <a:ext cx="19813891" cy="803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39313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27 al 31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48599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27 al 31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59732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27 al 31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90540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27 al 31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613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71295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20 al 26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27 al 31 de marzo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820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613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6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9321C6E3-A5FA-418D-AAD5-53D434520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615953"/>
              </p:ext>
            </p:extLst>
          </p:nvPr>
        </p:nvGraphicFramePr>
        <p:xfrm>
          <a:off x="2117558" y="4090737"/>
          <a:ext cx="20131459" cy="7940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DE57B270-2FB2-48D7-A9C5-EA345DA43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720663"/>
              </p:ext>
            </p:extLst>
          </p:nvPr>
        </p:nvGraphicFramePr>
        <p:xfrm>
          <a:off x="2165684" y="3898232"/>
          <a:ext cx="20083334" cy="8085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DE530F2C-D8CB-447F-9559-6466A4D32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78704"/>
              </p:ext>
            </p:extLst>
          </p:nvPr>
        </p:nvGraphicFramePr>
        <p:xfrm>
          <a:off x="2117558" y="3561348"/>
          <a:ext cx="20131459" cy="842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104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509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613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10019</TotalTime>
  <Words>1408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476</cp:revision>
  <dcterms:modified xsi:type="dcterms:W3CDTF">2023-06-07T19:11:57Z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