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webextensions/webextension11.xml" ContentType="application/vnd.ms-office.webextension+xml"/>
  <Override PartName="/ppt/webextensions/webextension12.xml" ContentType="application/vnd.ms-office.webextension+xml"/>
  <Override PartName="/ppt/webextensions/webextension13.xml" ContentType="application/vnd.ms-office.webextension+xml"/>
  <Override PartName="/ppt/webextensions/webextension14.xml" ContentType="application/vnd.ms-office.webextension+xml"/>
  <Override PartName="/ppt/webextensions/webextension15.xml" ContentType="application/vnd.ms-office.webextension+xml"/>
  <Override PartName="/ppt/webextensions/webextension16.xml" ContentType="application/vnd.ms-office.webextension+xml"/>
  <Override PartName="/ppt/webextensions/webextension17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BD079-E94A-203C-7D7C-7F82AF29D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CF2618-C5B4-247F-B889-5AA0669EF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54D69-9CAE-8DE5-95B7-DA22B9D8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AE7F22-2F14-A42F-C244-F5745265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BAC93D-AC26-B783-BA99-0400711C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40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157C0-9096-04D5-A072-53A6FA4B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721435-C50D-50DC-5773-647E5A037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962497-0C63-1BD8-A252-02FA4185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CE944F-E26A-E2CA-3E58-5898B1DE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F8831-D71D-60EA-C9BF-245AA73E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72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DCE561-E1DE-1E06-0840-CC5FFF83B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AA5192-F7E4-1209-91B3-2FDF74BF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7BDD77-81B8-C71F-0C73-1F87D555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1B272C-F9BF-4A97-7249-C662EFAF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E6608E-07EE-491E-C336-338B8E94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160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7C5F8-E9A5-4D2B-A1BF-BC5B82EB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565AF-66F0-4A08-FF1F-54E0D74D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352912-78BD-C1BC-5900-A3F6FFFF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864080-1B8E-4978-49E0-8EF9DA16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EF8BFB-6202-CCF5-D45B-E395695B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832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6504A-DFA5-45A2-79B9-C965B76C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72E09E-C091-B73B-D2B0-15A5BD186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B09248-5955-D864-FDBD-C6865F8C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67EA1-E9BE-4598-1BB0-47171CC4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2AB520-6628-60E0-A8D7-E207348E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894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8C45C-A5F0-EAEE-8B3D-B39E6054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DA86F-81FC-F437-95B4-A22ABCA53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0C3F55-E2BB-1C6B-D349-B7A2C65EB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3BFDE1-D0AC-5614-C9F6-7D4D56CA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90A119-A3EA-0063-45C3-C813146E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F053AF-8121-FB53-AF43-07CD6EAA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358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A00A8-D86E-3BA8-B231-E6E0E3B5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172D3A-129F-B91C-A4E4-D8F51B882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5D144C-4A17-FE18-C46F-FE83D36EC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2FF454-E820-7FF5-E644-D5E6AC715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7E52EC-6965-FCB5-2A6D-C5D355557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E2AD3E-1B91-22B2-09C0-25465C9E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4C937E-0198-4E9B-9F6F-29DAF6AD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5729AB-9E69-3CDA-784B-7D7F4882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61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F0503-BBFF-727A-8CED-2CF1169D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596D69-41C6-62B9-0B11-18D64990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5293AB-DA93-B914-2353-92DE606B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43FDD8-6F04-F726-7B0A-F4B03FA3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27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2EE077-E16E-2BB2-A538-0F8795E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653329-0576-D53B-DCD3-8BF8D71C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7DA286-C009-4436-54B5-0E1F6F92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7B6C9-C393-CC13-5D1E-267FE835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E470E4-EC32-0BDF-7AE4-CDB1A590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F24019-B840-A354-D212-A0C6A0663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DDB03F-4122-67C3-72AF-AC1C214D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99E12B-75DF-7DCF-5F69-3339791D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014B1D-C3D0-60A2-7F5E-DAF48B69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78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E3EDC-E390-5A3A-CF7E-0AEA35C2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E8412E-1CAC-B94B-E227-3F29E650F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1CD7D9-41CC-FC0F-C79B-53AC43561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DA69CB-D61C-7F63-04F1-300B5CAB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069-9488-4E8C-9613-7860DC0A836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EA417B-81D1-78B5-E2C1-310D5DC5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13F0ED-B1D1-F639-6DA3-E72D196C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FD8-2202-41F3-A085-3638BB829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81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DBA655-5A9A-43E1-4014-D36C67F1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59647-D66E-C63A-77B4-AA81F7AD8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2F22C-2A97-99AA-C255-8C26CF9E1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E1069-9488-4E8C-9613-7860DC0A836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395C18-FD7F-664E-8DD4-3DDF28178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3C0C9E-4300-03F7-1311-366BE332E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27FD8-2202-41F3-A085-3638BB829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409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1/relationships/webextension" Target="../webextensions/webextension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47699005"/>
                  </p:ext>
                </p:extLst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76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727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60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49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36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326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538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900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198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61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78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773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456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939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338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934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 title="Microsoft Power BI">
                <a:extLst>
                  <a:ext uri="{FF2B5EF4-FFF2-40B4-BE49-F238E27FC236}">
                    <a16:creationId xmlns:a16="http://schemas.microsoft.com/office/drawing/2014/main" id="{4721ED06-16E8-C572-C709-5C5DE4E719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774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webextension1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aa255418657f8b51322c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aa255418657f8b51322c&quot;"/>
    <we:property name="pageDisplayName" value="&quot;Portada&quot;"/>
    <we:property name="datasetId" value="&quot;3ca70551-6f5f-4c7f-86a6-03a44a4ba53b&quot;"/>
    <we:property name="backgroundColor" value="&quot;#FFFFFF&quot;"/>
    <we:property name="bookmark" value="&quot;H4sIAAAAAAAAA+1XTW8bNxD9KwUvvgjFklzuh2+JrQAF4sKIC/dQ+DAkZ2Umq+WCSzlSDf33DnelpE6VKHAUpAV6EEDOct7MG74hqUdm3dC3sPkVlsjO2RUEA9aHnzibsW6yvfT+3RLCOw5NAaqpuFTCylIh5A2t8n10vhvY+SOLEBYYb92wgjYBkvGPuxmDtr2GRZo10A44Yz2GwXfQuj9xWkyfYljhdsZw3bc+QIK8iRAxwT7QcppTKvxnSRHBRPeAN2jiZH2DvQ9xNwcQSuW8KlTZVFpxKYQhn2H6OqZ5fH0KOiZ24bsIrqMEkg24EnmGGksuq1zJqrBVsg+uW7Q7Kh99f9v0qXxuSdxTnfRbiphwtlsiWopKVnUmETCvmqYRTc6fiyVBgy0yo7JC8SwrcqOb52IVhaltXlspUEgj6lzW5VGsiOuo/fqfaBVJJlMAlRAZ6KYwssyOog330B/IDHhRFWVms0IILMBIo/Lk27g27jZIb+brPpDqSIsT1gv7AJ1By0ZpBRwmJT2yC9+uluNo/sR+41fB4BscCzjvooubBKODa1nK4jp4ku9ovMEldDBa7/37i4CkV8vOs+0dWb7MsHUGwxOKbInUPGmwQNJbciIW/RTN4fCR6dPR7b45xIy9Cn45uu26GSjCJxRmbEqBkpyx3+8x4OhAOrcu7krwyydlGXZLvqJg02QM/bliUdxbaFfj4UCwr12c2D5O5tTl9eu07o52Pf2Sh4UIBwqy9HYsGY67fhDs7JI8rH/fnbHtdkLcnyCU3du/HQsfsjqtOO6mFs25soq6QORlDiLjcmrR54n3CmFYBfymBC8dXLnuOeo1EOzT9qRJsBhebsbsL13Yn80kyvn3y3zaTNS5tgh1ZZDzEipTN8WPLy2sT1PaBNJo3WhbQY5aKW60hAZ/LMN04PvTEaTGAFvT+6KUYEusDRbqX0BQnI6hLOlxQSIFXUmluRZN/Q39/2KxCLiA/YE9P/XNlp5uyfRq1e0aWZ6sEroxpsoLVSsteC4kt1gercQFBV344Ay03+Mm3/P9/xo/do1PlTp+h58tYePP/vvX+I7vGHN7eKP9Kg49GLyGDg+QI1LQ2aSoLxIc/xp94Lbd/gUmbxkNmg0AAA==&quot;"/>
    <we:property name="initialStateBookmark" value="&quot;H4sIAAAAAAAAA+1XTW/bOBD9KwtecjEKiRT1kVuauEDRug2SRXoogmJIjhwWsihQdGpv4P++Q8lum663XqQuugvswYA4Jt/Me3xDSg/M2L5rYP0GFshO2Qy8BuP8bymbsHaMPX/79tXs7OrVhzdnsymFXResa3t2+sAC+DmGG9svoYkIFHx/O2HQNJcwj6Mamh4nrEPfuxYa+weOk+mv4Je4mTBcdY3zECGvAwSMsPc0ncaUO30mKCPoYO/xGnUYo1fYOR+2YwAuZZaWuSzqUslUcK5pTT/+O5R5eH5MOhR27toAtqUCYgxSybMEFRapKDMpytyUMd7bdt5sqXxZ+/u6i3rZBXGPOqmPlDHibDZEtOClKKtEIGBW1nXN6yx9KpYABSZPtExymSZJnmlVPxUrz3VlssoIjlxoXmWiKg5iBVwF5VZ/RSvrHBIJUHKegKpzLYrkIFp/B92eyiDNy7xITJJzjjlooWUW19a2CdsNUuvpqvPkOvLiiHVm7qHVaNhgLY/96KQHdu6a5WJ4mj6KX7ul13iFg4DTNtiwjjDK24bFKi69I/sOwWtcQAtD9M59OvdIfjXsNNncUuT7DBur0T+iyBZIzRMf5kh+i4uIRTdms9h/Yfr46WbXHHzCXni3GJZt2xcowzcUJmwsgYqcsHd36HFYQD43NmwlePmNLP12yj8QbBwMqf9OLMp7A81yOBwI9rUNI9uHMRy7vHod593SrsdfXGEgwB5BFs4MkuGw63vBTi5ohXGf2hO22YyIuxOEqvv41bHwuarjmuN2bNEslUZSF/CsyIAnqRhb9GnmnSH0S48/VOCFhZltn+JeDd48bk8aeIP++Xqo/sL63dlMppz+vMrHzUSVKYNQlRrTtIBSV3X+66WF1XGkjSC1UrUyJWSopEy1ElDjr2UYD3x3PILUGGAqqPNCgCmw0pjLfwFBfjyGoqCXCzIpqFJIlSpeVz/Q/2fzucc57A7s6bFvtvjqFkMvlu22kcXRlFC11mWWy0oqnmZcpAaLg0qcU9K581ZD8zNu8h3f/6/xQ9f4qNThO/xkAWt38t+/xrd8h5yb/RvtlqHvQOMltLiHHJGC1kRHfZfg8GnEhiTkMauaQ4rED6bPWmw2fwJZRpz5uw0AAA==&quot;"/>
    <we:property name="isFiltersActionButtonVisible" value="true"/>
    <we:property name="reportEmbeddedTime" value="&quot;2023-07-06T22:26:56.059Z&quot;"/>
    <we:property name="creatorTenantId" value="&quot;3ae3c7c7-ea51-46de-9540-12f4110eac9b&quot;"/>
    <we:property name="creatorUserId" value="&quot;10030000AC9BC73D&quot;"/>
    <we:property name="creatorSessionId" value="&quot;508fa2bc-7723-42f1-b8c0-60c68e5625f3&quot;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01a4922606967374b1b4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01a4922606967374b1b4&quot;"/>
    <we:property name="pageDisplayName" value="&quot;1.3Radar&quot;"/>
    <we:property name="datasetId" value="&quot;3ca70551-6f5f-4c7f-86a6-03a44a4ba53b&quot;"/>
    <we:property name="backgroundColor" value="&quot;#FFFFFF&quot;"/>
    <we:property name="bookmark" value="&quot;H4sIAAAAAAAAA9VX227bOBD9FYEveREK3WXlLU1TdIF0EdRF9mGRhxE5UplKokBSbryBv2o/oT/WoSSnuXhzKYJuAhiwOZzhnDlnOEwumZCmb2D9J7TI9tlH0ByE0l7IfNZNtrdKfW1Bf82BJ0mVx1GOSVlVVcp5TF6qt1J1hu1fMgu6RnsqzQCNO5CMf5/5DJrmBGq3qqAx6LMetVEdNPIfnJxpy+oBNz7Di75RGtyRSwsW3bErcqc1QQnfuIzArVzhErmdrJ+wV9rO6yCEpIiiLMiKLI/zpAzLhGLMtDvCfNjfJR2BHarOguwIgLOByCCKwyDAKM9EEPOwCJ29ko2dXcr10UWvqW5iY907+g7ECjqOgo3FaTRTLZfsoK411mDn5dGNzUPVDO0O+1INmuMnrMatzkq7djlKLRu2If5OtCJ2J6PFjlMYEe923g/dTFjgll/Ut0ONxLBwBv8K7iGZaqUlh+YO4qeBOiWBBTgEt5F9lr3yBHoG9UqSA7sL6IwsRnZ1M3fIT0k+z7QaovykUTZMkjgO4jCJgswprcpzUtaJQUcoLVC/XY96vJN62zKRf6uC/1MLqpVMeVlBlJaLNMcFLrKMiyD/9d56BshLbKGDX5HGNJKjviEFa5FGg/tRI90mF0RV9FM2ieZnpTd/nW6vPin2Xqt2DJtnFVCGWyX4bIJAIH321xfUOAbQLRZyq+0ft2gxs8sjCJsWY+r/IovyUt8P4+ijY4+lnaq9nMxuhhXHzu9sEn6MEGBhByGtEiNlOKq+87C9dxQh1Lduj20221aa5iOhO7829K5QPW9zuBJ8lgRFvogr9zQUYZqKchFHDzbv75g0x0MN2o0aGC/g93+7F9zQq+sNfa2m39XVq0ex93CH79Ez7R1sQzykT+NRsqGWyutBg/dxOKcqjO+ZwXgf5DkYD923Ms57Ke0AUyzlPpWqcUeBd3RhNfXd3qu6Pk/szek+xXERcVEUaVnwAvIwAcAXcZ+e4+W+9za9Ui138DIpyRciy1FAEaVZWmDB0/ThZ/35lNw5vNv5r5CXOQVf0rM+MfWIidfCWr2uuXRPZ4z43c4uodVgTQ8cT6DDHcVRUdAJ11H3Fjj+I3hV22bzA39FC8WIDgAA&quot;"/>
    <we:property name="initialStateBookmark" value="&quot;H4sIAAAAAAAAA9VX227bOBD9FYEveREWuliS1Tc3TbGLJm0QF9mHIihG4lhlQIsCSbnxBv6q/YT9sR2Kcpqk3jgtgm4CGLA55HBmzjkzsq4ZF6aTsH4PS2Sv2AnoGrjSQcxC1nrb6w8f3p3Mzt59fj87OSKz6qxQrWGvrpkF3aA9F6YH6W4g46eLkIGUp9C41QKkwZB1qI1qQYq/0B+mLat73IQMrzqpNLgr5xYsumtXdJzWFDv+LaWIUFuxwjnW1lvPsFPajusohkmZJHmUl3mRFpMqribkY/zukOb+8y7okNihai2IlhJwNuA5JGkcRZgUOY/SOi5jZ18Iaccj1froqtNUN6Gx7hxeM76CtkbOhuI0Gl/LNZs1jcYG7Lg8urN5qGS/3GGfq17XeIaLYau1wq5djEoLyTaE36lWhK43WmxrciPg3c7bvh0Bi9zyi/p6qJEQ5s4Q3qR7SKZGaVGD/C7jH0vqnAjm4DK4n9lH0amAY2BQrwQdYN8ndEEWI9pGjgr5RsnHEVZDkJ9KZePJJE2jNJ4kUe6YVtUlMevIoCuU5qhfrwc+3gi9lUwS3qvg/+SCaiVTUS0gyappVuAUp3le86j4eW09QcpzXEILP0ONkaJGfYcKtkQaDe5Hg9RNzomq6Hw0geZbpXd/nW9bnxh7q9VycBuHE1CEeyWEzKdASYbszy+ocXCgLuZiy+0f92Ax45FHAOYXQ+j/Aoviku77YfTRtcfC+mqvvdnNsPLYnbvwxA8eHCzsAGSp+AAZDqzvvOzgDXlw9bU9YJvNVkp+PlJ2l7eG3k1WTysOV0LIJlFZTNNFmhRYxlnGq2ma7BXvr5g0x30D2o0aGBrwn7/bZyzo1W1B36rpV6l69Sj09iv8gB7TwWzrEiB9ZEDB+kaooAMNwUl/SVWYMDC9CX4Xl2ACdN/KuNNzYXvwvhT7XCjproLg6Mpq0t3Bi2qfH9Sm76c0LZOal2VWlXUJRTwBwGfRT0/x5H6wm14olztw8UzWU54XyKFMsjwrsayzbP9j/emY3Dm8l+O/kOc5BZ/TY90j9YiJt4S1ellz6QFlDPm7nV1Eq96aDmo8hRZ3FEdFQcudoh4scHgRZEMQ0pio5D5E3OvhDRabzb84JqvAqQ4AAA==&quot;"/>
    <we:property name="isFiltersActionButtonVisible" value="true"/>
    <we:property name="reportEmbeddedTime" value="&quot;2023-07-06T22:29:52.701Z&quot;"/>
    <we:property name="creatorTenantId" value="&quot;3ae3c7c7-ea51-46de-9540-12f4110eac9b&quot;"/>
    <we:property name="creatorUserId" value="&quot;10030000AC9BC73D&quot;"/>
    <we:property name="creatorSessionId" value="&quot;3934059d-2a31-4552-abea-60c1d81fedcd&quot;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d6e985e7250368069a06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d6e985e7250368069a06&quot;"/>
    <we:property name="pageDisplayName" value="&quot;1.3P2&quot;"/>
    <we:property name="datasetId" value="&quot;3ca70551-6f5f-4c7f-86a6-03a44a4ba53b&quot;"/>
    <we:property name="backgroundColor" value="&quot;#FFFFFF&quot;"/>
    <we:property name="bookmark" value="&quot;H4sIAAAAAAAAA+1YzW7jNhB+FUGXXIRC1A8l5ZZkE7RAtgjiRXoo9jASRzYTWRQoyokb+Kn6CPtiHVJ2/uqNg2waNEUBwxbJ4cx8M98MKd/6QvZdA8tfYY7+vv8ZdAVCaY/5gd+Oc4dKXc1BXyVZGGdZATFLwjoJ0zBLY5JSnZGq7f39W9+AnqK5kP0AjVVIk79/DXxomjOY2lENTY+B36HuVQuN/ANHYVoyesBV4ONN1ygNVuXEgEGrdkHiNCZX2E/WIlRGLnCClRlnz7FT2qzHgmORp5hFaRjzPOQFhJz29OOqc3O3PAnVsjFk1z6Wy+ObThOW201ITtwi5jxMMM/ioi7DVDDIMCJTZtlZmSPyfqq0rKChyVGd1XaxQRMF/olWc6d3Hf4FSR63RpolDS4oQAIqKxv4X5zScEXh/G1Gpt2uI3JfjkG49X9x39ZT7PsRqhNphvmTFTuaqEFXeI71/cDZX1EOzrSiDDkfTocpaE+gR2DaSn77syUJ8oF8G1x6ycSpJGQE0mKz07RtjxLlHWy2eEifxiNjw1QqrwMN3ufhklD0gdcPvfezvITeQ/ureis9kWaAcS/ZvpCqsarAO74xGuewZ534uqKvkTEPcL0I77YQvwR44M/U9ZFGmhP+PnPmF47AlAkDsl0TJi4iztOqQIhRZGmdROUznFrz5UAsoK1I8Y9BOii1bJ6imVDQWvgbgtAh6GU7bdaF6MrNPY2E8/tGVsRbKvPykgrG+T5HKnP7MMV2zDyh6EZrEvt7pI+fniM+PCT+COG9OA/fDdZunrPi9J6KK7dDgIEtAZkr4UKGLuvbi+YT7RDqurX0HjVueh15d/mggd159bbksBACnzOeZyhyxiHKw5qXvCyskudpMgP6fcgSpysWMYvrEhPENOMY11WWvL4QDqZTjVPYJP/4ratkbFiqpdDalZOhXZ8w4SsKpwItHgeEBlqgPlw6sJ+k3hxgVA/H/xqgI+3KCBhGaRpFWSTSJM0ilu8kgcEbU6qbLTSIeQlRWGZpDnku4ownYicNHp+fb94Sv8hO2f4+Qb2QFIwtzTH4WJQM3it0J1jNwHvNadLQEUnXuuoKxejHkZqX6mgG2rywVtjTWnlLPLZ/b22464Au36rl3lkcWy6DNK/KhJV5TZWBrBBV/d9ok+/GyWvEKwHL15DyHARox0GWJJyxgvMsTbKP27yjWDDGsKzKAhlnwrJqZ/MGp+VwMMa9bzzp4CjiPM6KJK7ipE55yOqRoa87D/IyFmHIRSjKErMYWJXuvh//wwSar+P5//141/14jNQLXgLnsFR7H/9+vMbrbK62J1oNpu+gwjNocQs4AgWtQLEDoPt35A7bavUXQmmJa50RAAA=&quot;"/>
    <we:property name="initialStateBookmark" value="&quot;H4sIAAAAAAAAA+1Y227jNhD9FUEveREKUXflzck6aLHJbhAv0odiUYzEkc2sLAoU5cQN/FX7Cf2xDik7t7px4KZBUxQwbJEczsyZOTOkfOty0bU1LD/BHN1D9wxUCVwqh7me2wxzR58/fzwbXXz89dPobEzTstVCNp17eOtqUFPUl6LroTYaaPKXr54LdX0OUzOqoO7Qc1tUnWygFr/hIExLWvW48ly8aWupwKicaNBo1C5InMZkm/0QkkUotVjgBEs9zF5gK5Vej3mCeRZjGsR+mGR+koOf0J5uWLVu7pYnoUrUmuyax2I5vmkVYbndxODELmKW+BFmaZhXhR9zBikGZEovWyNzTN5PpRIl1DQ5qDPaLjdoAs89UXJu9a7jvSDJcaOFXtLgkgLEoTSynvvFKvVXFM6fZ2Ta7jom98UQhFv3J/ttPMWuG6BakbqfP1kxo4nsVYkXWN0PrP0V5eBcScqQ9eG0n4JyODoEpinF798bkiAfyLfeppdMnApCRiANNjNN2w4oUc5os8VB+tQOGeunQjotKHDO+itC0XlO13fOj+IKOgfNr+yM9EToHoa9ZPtSyNqoAmd8oxXO4cA48XVFXwNjHuB6Ed5tIX4JcM+dyetjhTTH3UNmzS8sgSkTGkSzJkyYB0kSlzlCiDyNqygonuHUmi8jvoCmJMV/D9KoUKJ+imZCQWvgTwh8i6ATzbReF6ItN/s0EM7talESb6nMiysqGOv7HKnMzcMUmyHzhKIdrAns7pE+fnqO+PCQ+AOEt+I8/GWwdvOc5af3VFzZHRw0bAnIXHIbMrRZ3140H2gHl9eNofegcdPryLurBw3szqvXJYeB4LkJS7IUecYSCDK/SoqkyI2S52kyA/p9yBKrK+QhC6sCI8Q4TTCsyjTavxBG06nCKWySP37tKhkalmwotGblpG/WJ4y/R+GUoPjjgNBAcVRHSwv2g1CbA4zqYfyvATrQrgiAYRDHQZAGPI7iNGDZThJovNGFvNlCgzApIPCLNM4gy3iYJhHfSYPH5+ert8QvopWmv09QLQQFY0tz9N4XJb23Ct0JljNw9jlNajoi6VpXfkM++HEs54U8noHSL6wV9rRWXhOP6d9bG+46oMvXarl3FoeWyyDOyiJiRVZRZSDLeVn9N9rkm3HyGvEbh+U+pLwADspykEVRwlieJGkcpe+3eQchZ4xhURY5soRxw6qdzRuslqNea/u+8aSDIw+zMM2jsAyjKk58Vg0M3e88yIqQ+37CfV4UmIbAynj3/fgfJtB8Hc//78e77sdDpF7wEjiHpTx4//fjNV5rc7U90bLXXQslnkODW8ARKGg48h0A7b8jrjVCHBNFvSsi5j+Tu1isVn8ArY0nxb4RAAA=&quot;"/>
    <we:property name="isFiltersActionButtonVisible" value="true"/>
    <we:property name="reportEmbeddedTime" value="&quot;2023-07-06T22:30:05.616Z&quot;"/>
    <we:property name="creatorTenantId" value="&quot;3ae3c7c7-ea51-46de-9540-12f4110eac9b&quot;"/>
    <we:property name="creatorUserId" value="&quot;10030000AC9BC73D&quot;"/>
    <we:property name="creatorSessionId" value="&quot;7618faf0-01db-4129-a6ae-3a742130843e&quot;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da74e6190a976ce6b456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da74e6190a976ce6b456&quot;"/>
    <we:property name="pageDisplayName" value="&quot;1.4&quot;"/>
    <we:property name="datasetId" value="&quot;3ca70551-6f5f-4c7f-86a6-03a44a4ba53b&quot;"/>
    <we:property name="backgroundColor" value="&quot;#FFFFFF&quot;"/>
    <we:property name="bookmark" value="&quot;H4sIAAAAAAAAA+1ZzW7bOBB+FUOXvRgFKVIS1VuaJkCB7iKoi+5h0cOQHClqJVGg5DTewE/VR+iL7YhymjR1EyPNtmnhi2T+Deebn49D+SKyVd/VsPoLGoyeRn+CN2Cdn/FoHrVT3zPn3jfg30vGVW5tEhe5kjkkAjXQLNcNlWv76OlFNIAvcXhT9UuoR4HU+c/beQR1fQLl2Cqg7nEedeh710Jd/YvTZBoa/BLX8wjPu9p5GEUuBhhwFHtG06lNqvAngnYEM1RnuEAzTL2vsHN+2LQtZBJTnjPIs9RgqmWS0pp+Gg1q3j2fJhVVPdC+40+9OjrvPGG5uDTJcRjUJlWJSblCVkAOsU4yRlsNq26cc0jal85XBmrqnMSN0t5coonn0bF3TZC7Mf8ZzTxqh2pYUeMNGciCGefOo9dBKFuTOf8+RY9h1SGpX01GuIhehOeoKfb9BDVMqZfNjZGxtXBLb/AVFleNsP+afHDiHXko6PByWYKfWZwRmNZUnz62NIN0IN2Wwb20xcuKkBHIEdvYTcv+4E/k7CAscS32M2xnWM8OsR28G6UdNZ2ztKipqMvNXrQFEOr6j1H42zU9pki4pu9OOLaZbhdA8+jUfTj0SH02esrD9mchMMnCA1TtJhCUlYlUmdLK2kxwk2Y2G/v7qi3rTSiHgA2/JpdFA54P2p2PmaLfUcyNktbjnkWh4ixFUWimQRYi07m+U1p/CvT+SlYO1igpUYs4T6UVWsf5/TVTWgvNbQJomVKGFXmafzsnNvF+YM+gNWTAm647KEuPJVzG6dF3+PVA+6q+6dKrOAsjx8t2QwzspmdZ8OytNjHg7ZcGoYanWH22CmCfV/6Sdyh/jx4NUEI25gxjiRU5Cml5zEEnQtgdyczqOFYgcpVqzBKmrdHFb0Zmr6susE+P/qwiVXajsms0Rms7XzXoZ2bkBUPURcz2GGhtC7SbpDbfZ+qjADplqsx5bFQco9JpwRjHnH/HUaLyWOVSMWUVB1sgEwLuT9gPYIAFNtDCV1G4g1v7ujLELdchRpRxZagES2yn/CQU3bRbhf0V0i9/3UZOcJ2cJgg/ipfgm8a6m414/vKKTNZhhYUBthikISYa3xi8vp3antMK6z60I0FdBuZUXJN2765VzJ+1etjgeBuCV6pUpcisVMrSU+QJ1zseWjEmAIoJzFTCOcQoIdsfWvtD68eoekXr4kHOr1FIwplQaWySDLWle0aRI99XcN+XDAssl9UmvLu+Mq7+9LGk1z4P9sXbvYq38eJvIEFLx09q8kTl6a7XrP2JtU/S3+awUhnXuUKhi1gldI3h2VRz3iqqaqDc8gVLSc64KTKRCtSaaQ7c3leWjUmQRBMniWSQJIlBcf/r0GMi1qsQ+5IqflLM7xA5Bz2Z/KR2A5dSCCa4jFkqf13uTznXsbYi5TEVWXGSgbilQHtwZ23V+tJPi2/76RcrIP6PON+q1DGaU5jdJ7DrqsUF3afeo530OHSNdoen4Icdo5vfjO6HxDOeuVvv8huDrh7qNv95x+k2X7DCKlFwkDbOGSbcTEJ+Zn40m5Dbf4q661PUZKkdyrUGVu5a1fWrfora4A17rrc72i2HvgODJ9DiFnAEClqL9g6A4Z/vz9jW6/8Afg+WQHkfAAA=&quot;"/>
    <we:property name="initialStateBookmark" value="&quot;H4sIAAAAAAAAA+1Z227bOBD9FUMvfTEKUtSF6pubJkDRW1AX3YdFsBiSI4VdWRIkOY038Ff1E/pjHVLOtU5iJNk2KfximxQ51zOHQ/kkMLZrSli8hxkGL4J30GowdTviwTiohrmXHz68eTf5+Oaf95N3uzRdN72tqy54cRL00BbYf7bdHEongSb/PhgHUJb7ULhRDmWH46DBtqsrKO1/OCymR307x+U4wOOmrFtwIqc99OjEHtFyGpNu/lyQRtC9PcIp6n6Y/YhN3farsYE0woRnDLI00ZioKE5oTzc89Wbevp4W5bbsSa/7qRa7x01LvpycxmDPP1Q6kbFOuESWQwahilNGqvpF49bskPVF3VoNJU0O4py0z6fehONgr61nXu4q3ke0crfqbb+gwWcKkAHt1o6DT14oW1I4/zrEFv2uHTLfDkE4CV77T2cpdt3gql9SzmdXnrjRtJ63Gj9ifj7w+peUg/22pgx5G97OC2hHBkfkTKXt928VrSAbyLa5Ty+peGvJM3LS+eamadsz/jwaTfyWusJuhNUIy9EOVn1bO2m7s6Y2tGlmaaoeva5yIK/LZ074wZI+BiRcsHcjP9aFbhOHxsFh/XWnRZozwQvu1R95YFKEe7DVCgjSRHEkU6mkMangOklN6uY7WxXlCsoesP7XkLKgx+Ne1ceuUtQXwpyTtHQ681yGaYIiV0xBlItUZepWad0h0PdPsjIwWkYRKhFmSWSEUmF2d8ukUkJxEwMaJqVmeZZk19fECu8TcwSVpgBeTd2kKFos4BSnu/fI60S1trya0nOc+Sd782pFDOxqZpnP7I0x0dCaywGhQUtYfbnwzr6y7SnvUP3uPhpHyTNXM4zFRmQoIsNDDioWwmxIZkaFoQSRyURhGjNltMr/MDL7ZBvPPh22R5ZM2YzKLtAY7W1aO8N2pB0vaKIuYrbHQGtrXLtKauNtpT4KR4dKjTIeahmGKFWSM8Yx4/c4SmQWyiySTBrJweTIhIC7E/YDBGCKM6jgJxRukNautJq45aKLAVVc4TvBAquhPsmLZtBmsTv39PKvm8gJLpLT4MKv4iW4Nli3sxHP3p6TydLvMNDDmoDMiIncN/qsr6e2V7TD1F8rR1CnwByaa7Luy4WO+cyqhwXHgQdvJBOZIDORlIY+RRZzteGhFWIMIJnAVMacQ4gRpNtDa3to/RpTz2ldPMj55YTEnAmZhDpOURm6Z+QZ8m0Hd79imGIxtyt4N53Vdfn9W0Ff2zrYNm93at7cxV9DjIaOn0RnscySTa9Z2xNrW6R/zGElU64yiULloYzpGsPToee8UZSdQbHmDZaMOOM6T0UiUCmmOHBzV1kmJEER6jCOIwZxHGsUd78OPSZiPYfYZar4TZjfADmTjkK+X9Y9jyIhmOBRyJLo6XJ/wrkKlREJD6nJCuMUxA0N2oMna63Vp3maXp+nJ9ZA/B84X2vUHupDGN0F2KWtcEr3qX/RDHbs1DNV7xxC22+Ibn4V3Q/pjztz197lVwFdPNRt/kzjcJvPWW6kyDlEJswYxlwPQn5nfcxWkNu+irrtVdQQqQ3atRks6gtd11N9FbXy1+tcrk90Pe+7BjTuQ4VrnCOnoDJobnHQ//MdeCWEMavK2yLi/g8/i8Vy+QOcXS5zmh8AAA==&quot;"/>
    <we:property name="isFiltersActionButtonVisible" value="true"/>
    <we:property name="reportEmbeddedTime" value="&quot;2023-07-06T22:30:22.133Z&quot;"/>
    <we:property name="creatorTenantId" value="&quot;3ae3c7c7-ea51-46de-9540-12f4110eac9b&quot;"/>
    <we:property name="creatorUserId" value="&quot;10030000AC9BC73D&quot;"/>
    <we:property name="creatorSessionId" value="&quot;0b34ec73-40a2-4f2a-a173-689b9d3046db&quot;"/>
  </we:properties>
  <we:bindings/>
  <we:snapshot xmlns:r="http://schemas.openxmlformats.org/officeDocument/2006/relationships" r:embed="rId1"/>
</we:webextension>
</file>

<file path=ppt/webextensions/webextension13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11dbf5e9d1d7f44317f6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11dbf5e9d1d7f44317f6&quot;"/>
    <we:property name="pageDisplayName" value="&quot;UAM&quot;"/>
    <we:property name="datasetId" value="&quot;3ca70551-6f5f-4c7f-86a6-03a44a4ba53b&quot;"/>
    <we:property name="backgroundColor" value="&quot;#FFFFFF&quot;"/>
    <we:property name="bookmark" value="&quot;H4sIAAAAAAAAA+1b227bOBD9FUMv+xIseBFvfUvbFFigLYqm7T4s+jAkh65SWzIkOU028Cftw6KfkB/bkZRb08TxpmnRJgICW6So4VzOzCEZ6yiLRbOYweFLmGP2KHsBdYBY1ROebWXl0Pe4qj7Oof6YFAt50k5Hrb2w3CdUNKpatEVVNtmjo6yFeortu6JZwqwTSJ1/vd/KYDZ7BdOulWDW4Fa2wLqpSpgVf+MwmG619RJXWxkeLGZVDZ3I3RZa7MTu03Bqkyr8d0kzQmiLfdzF0A69r3FR1e1Jm/Pok0IXeTQpzyU3SdMzzXC3V/Pm8TQoFbOW5u0u/eHOwaImW45OXfKsv+mDtipobpElcCC8Moymag8X3ZgnpP20qosAM+ocxHXS3p1aI7ayZ3U17+WeuH+fRu6UbdEeUuMdOShC6MZuZW96oWxF7vzzA9bYP/WkKmMxOOEo+6P/7DTFphlM7YfMlvNLd7rWbrWsA77GdN7o519RDF7VFUWo1+H5cgr1JOKEjClDcfy5pBGkA+m27MNLUzwvyDIysrOt66bHfts+HT7BcvK2JDsiNp2c8xswmcHkxXIP6986me9X9DEA4IKaG6l/lcc2sWMr+1B9elIj9cXsEe+n3+/xSI5toShP4m+9jDqPXgejPGNGaZ93/U1RTmcnCO5x2l8NkcqaD0DflB5+j4DWyVl1M0YhopTcseRdsspLb/FGWS0etL46+FpaLiQTuRCW0KuiQEZovh68J8DcjvtQBjL5srO3p9Map3AKqJ1viMS2r4vZ5SAMsa9KAk5359myPMlgdjkWrI/FWp8EqOOXDqFGHbF+fNgb+7SoTwsEJdrOT2MoWUZdnuXSMishjwEYMIEm37DqRE/xBums9mgU8zH4dM+qzptiUXXJ2mC9X5Aqm9WcyS5Ol8W8wLKtJoumCNXs+POUviZvt1/8gBpzhdaXK8zWmIQ/haFDEsqUkjEit4IndF46WuDcvha7SJVdK2tyKx1D7oPht6/Fd+CAXZxDCV+hcIOwNrMiUNm4aGI2R1rbdRdTLIfUIysWw2wFNueWfnm1ru7AxbozmPCjSg5c66ybCw13z8+Lyap/IkILVzhkXsXeZdhH/eqq9ZSeiNWnsitQp8AcFrik3d6FVeuZVncLjvfDQgIT4ynSX/DOK1oPg9iQjwQqAMskGqs4B4E5mJGPRj76ZlXPK7a8E2oacB5jTAFp/aWQB1o8yU1xPq67rtvrhWq+gON/YYB6M9lb1sf/RAJ681CRPq681q+8mJaUgzZ4YULOlZF+4+3PSDdjGv5ChKMTojBa6QjeJ2dBGRgJ5xuRfnaGeGFVBZ2cRV3QPmUSuuO7QKsumLx8ebjdn0E+zAwYiWg9EVnKMZUCZ0HlMmrLefIjEY3p+XAIipvIILdWmdwZZDYyYUaCuosM6OrOV5B/uFgfqWg9FTlEGURSKmrDBVoQ686PRyoaE/HXJZ1cCue0UZFh8sAwJrcp1kfSuQbrF0+b6eG2Bg971aSpQgGzyUMF+8g661lHKRMRlbW5i04Eo4SVI+uMmXgvaccEHnPDoiTA0kJL6gBrfi410s7/BfvZifNDxfjINuvZBmOAnCWZULsUZHRSq5FtxgS8TyQTA+Pa2FzFbj8fggC56ZHySDIbYPyLX9LA5KEfIY+Us55yuLZGS6kxKOO9stG58T88YzreYwLiXgcVjdE5beZFEmBDj/i1ooo5TK94XSWp3CJPmiuJzgrIRbj51ZdrZEnphFKCyUhyXELjJN5aLwCTJJJOXKN1imnFbysLuNEarE48uJyrZJlmt5UlnApS5DpqzxwXkrnh94W3kgVWeAQTQABXXRHDm3+efp2/QnSe0faXSeZFShE9focq+OCT/Jr3zL5Lmucm5pTqmGsTQ1RChjV7qTsP15V0PD/h4fF9g5veNxg8tQHXzuGwukCkv+r7Bif29nOurg50tWybBQR8BSVeYRwZBWXEeIOB/SvGZ7atVv8BWwlTPuI8AAA=&quot;"/>
    <we:property name="initialStateBookmark" value="&quot;H4sIAAAAAAAAA+1b227cNhD9lYVe8mIUvIi3vLmpAxSN3SBO0ociKIbkcCNDKy0krRM32E/qQ9FPyI91JPkWx15vHbdoYgHGrkRRw7mcmUPSyw9ZLNplCScHsMDscbYPTYBYNzOe7WTV2Pb9zz//tL/74qffDnb396i5XnZFXbXZ4w9ZB80cu9dFu4Kyl0CNv77ZyaAsn8O8v0tQtriTLbFp6wrK4nccO9OjrlnheifD98uybqAXedhBh73YY+pO9zQ2/07SiBC64hgPMXRj6wtc1k13es959EmhizyalOeSm6TpnXZ8Oqh5e3/qlIqyo3H7S3+y937ZkC0fznzwdHjog7YqaG6RJXAgvDKMhupOln2fJ6T9vG6KACU1juJ6aa/PrBE72dOmXgxyT/19TD33qq7oTujmNTkoQuj77mQvB6FsTe785S02OLz1pK5iMTrhQ/bj8Nlrim07mjp0KVeLK0/6u8N61QR8geniZhh/TTF43tQUoUGHZ6s5NLOIMzKmCsXHvyrqQTqQbqshvDTEs4IsIyN72/pmeu3R7ln3GVazVxXZEbHt5Vw8gFkJs/3VETaPeplv1vQxAuCSmlupf53HtrFjJ3tbv3vSILXF7DEfhj8e8EiO7aCoTuNvvYw6j14HozxjRmmf9+1tUc3LUwQPOB2uxkhl7Vugb0oPf0RA6+Ws+xGjEFFK7ljyLlnlpbd4q6wO33e+fv+5tFxIJnIhLKFXRYGM0HwzeE+BuRuPoQpk8lVn787nDc7hDFB7XxCJXd8U5dUgjLGvKwJO/+TpqjrNYHY1FmyIxUafBGjipw6hmyZi8/3JYOwPRXNWICjR9v43hpJl1ORZLi2zEvIYgAETaPItq070FG+QzmqPRjEfg0/fWNV5WSzrPllbbI4LUmW7mjM7xPmqWBRYdfVs2RahLj/+Naev2avd/f+gxlyj9dUKszMl4f/C0DEJZUrJGJFbwRM6L51i4e612EWq7FpZk1vpGHIfDL97Lb4HBxziAir4DIVbhLUti0Bl47KJ2QJpbtdfzLEaU4+sWI6jFdheWPrp1aa6A5frzmjCf1Vy4EZn3V5ouHt2UUzWwxsROrjGIYs6Di7DIerXV60f6I1Yv6v6AnUGzHGCS9odXZq1nmt1v+B4M04kMDGeIv0F77yi+TCILflIoAKwTKKxinMQmIOZ+Gjioy9W9aJiy3uhphHnMcYUkOZfCnmgyZPcFufTvOumtV6oF0v4+CeMUG9nR6vm4x+RgN4+VKRPM6/NMy+mJeWgDV6YkHNlpN96+TPRzZSGXxHh6IQojFY6gvfJWVAGJsL5QqSf7yFemlVBL2fZFLROmYV++y7QrAtmBwcnu8Me5MPMgImINhORpRxTKXAWVC6jtpwnPxHRlJ4Ph6C4iQxya5XJnUFmIxNmIqj7yIC+7nwG+YeL9YmKNlORQ5RBJKWiNlygBbFp/3iioikRv17SyaVwThsVGSYPDGNy22J9Ip0bsH55t5le7hrwcFTP2joUUM4eKtgn1tnMOkqZiKiszV10IhglrJxYZ8rEb5J2TOAxNyxKAixNtKQOsOHnUhPt/FOwn+84P1SMT2yzmW0wBshZkgm1S0FGJ7Wa2GZKwG+JZGJgXBubq9iv50MQILfdUp5IZguMf/JLGpg99C3kiXI2Uw7X1mgpNQZlvFc2Ojf9h2dKx2+YgLjXQUVjdE6LeZEE2DAgfqOoYgHza46rJJVb5ElzJdFZAbkItx99uUGWlE4oJZiMJMclNE7infUCMEki6cQ1WqeYVvyusoAbrcHqxIPLuUqWaXZXWcKpIEWuo/bMcSGZG39feCdZYIVHMAEEcNUXMbz95+k3+StE5xktf5lkXqQU0eO/UAUffJLfcM7sX0nz3MScUh1zbWKISsiwYS117+G6lo4Xpzw8nTe47bzB6KktuHYBJ/UlIv1azxuc2juMub4+0PWqa5cQ8DlUeI1xZBRUEeMtBg5HjLNhEMJY4cvbPNIfPD73xXr9N7MOopYDPQAA&quot;"/>
    <we:property name="isFiltersActionButtonVisible" value="true"/>
    <we:property name="reportEmbeddedTime" value="&quot;2023-07-06T22:30:36.218Z&quot;"/>
    <we:property name="creatorTenantId" value="&quot;3ae3c7c7-ea51-46de-9540-12f4110eac9b&quot;"/>
    <we:property name="creatorUserId" value="&quot;10030000AC9BC73D&quot;"/>
    <we:property name="creatorSessionId" value="&quot;4fac396e-a3f3-441f-8803-6109fe5dc371&quot;"/>
  </we:properties>
  <we:bindings/>
  <we:snapshot xmlns:r="http://schemas.openxmlformats.org/officeDocument/2006/relationships" r:embed="rId1"/>
</we:webextension>
</file>

<file path=ppt/webextensions/webextension14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4c146fe1a22dcff2e853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4c146fe1a22dcff2e853&quot;"/>
    <we:property name="pageDisplayName" value="&quot;UAM.2&quot;"/>
    <we:property name="datasetId" value="&quot;3ca70551-6f5f-4c7f-86a6-03a44a4ba53b&quot;"/>
    <we:property name="backgroundColor" value="&quot;#FFFFFF&quot;"/>
    <we:property name="bookmark" value="&quot;H4sIAAAAAAAAA+1YzW7bOBB+FUOXXoRCv47UW+o2QIFmEdRt9lD4MCJHChOJFCjKrTfIU/UR9sV2KMppk2ibH7huC/QmzgyH38w3M6R96XHRtTVs/oIGvRfeMWgGXOlZ6PmedLKXSl00oC+inOcF8oOsYEWchQA8LshKtUYo2XkvLj0DukJzKroeauuQhB9Xvgd1fQKVXZVQd+h7LepOSajFP+iMSWV0j1e+h5/bWmmwLpcGDFq3azKnNUEJn8d0IjAj1rhEZpz0HbZKm3GdsDCZlxhCFHFWlhFmqd3TOe0A8357e+gAbKGkASEJgJVhjlnEU1ayDIO8DIo0T628FLUZTYrN68+tprgpG5vWpu+Qr0Ey5N4QnMbOxXLpHVaVxgrMuHx9Q7lQdd9MyJeq1wzfYTmopBFmY88otKi9K8rfiVaUXSc0KBlto8RbzVEvx4QFdnmmPi00Uoa5FfjXcBckqpQWDOo7iB8H6pQI5mAR3Eb2XrRqxnHWoV4LMvDuAlqRpBOyqscK+UrJ+zGtHaX8pFYmTJI4DuIwiYJ5YuuxOCdmLRnkQmmO+uVm4OOV0NuSifxbEfxMLihWEiUHjJclD8K0wAyCgzif49NraweQl9iAhKdQ09WCob5BhdcgjQb7wcHAEELrjhLo9IoPahwivPTeCora+aY66q3bZ69oB1ef5DMCRRhE90bSaCBUS6wds8f3e7Fzxu4f0+5mCYV9/s2AGGy7AeUuE7kaYOc0RWKWRGkSAk/LvJxncC/R++jKt30F2rYlDMX67xe5c/IrlI6PO/y76G9+nW7nPrXrkVbNsG28qNZ0wlRMvudwEFLf+/sMNY40Si623f3mVrIewbRbDOc/JHuE4bqWPk4X9eHWfIZy9kFSHBw76+erAmY1zI77c9S28lcrV7uD91110w/phkeWmmsPFkGe8RzmacBjwCjOMfol2mMXl9ZeJuOeuZzIi2MygjJiYRzmAeZpNg+yMAr2yOTkLN6CXf4/if6fl9skqCNkZzB7StXX9ICmxzy7QO5wLFRTqMUZaPPA91p4+722y3jsHJ1sljGhm109BK5PdP3BwyKKcjhIWJLyBOI8e8CviR9McjOW3K956cO3l77Dv6/7HqYz9YALvoGN+r3u7e9UxoDfaqaIVr3pWmB4AhIngqOgQHJbUd8NcPiP4Dq2q6v/AEDAAwyjEAAA&quot;"/>
    <we:property name="initialStateBookmark" value="&quot;H4sIAAAAAAAAA+1Y3W7bOgx+lcA3uzEG/6b27rKsBYYtW9HsdBdDcMBItKvOkQxZzpYVfao9wnmxUZbTra3P+oMsZwfYnUVK1Ed+JMXkwuOiqSvYvIEVes+8GWgGXOlR6PmedLLnb9++mk1OXv39ZjI7JLGqjVCy8Z5deAZ0ieZUNC1U1gIJPyx8D6rqGEq7KqBq0Pdq1I2SUIkv6DaTyugWL30PP9eV0mBNzg0YtGbXtJ3WdHf4NKYbgRmxxjky46QnWCtt+nXCwmRcYAhRxFlRRJil9kzjtB3Mu/fbSztgUyUNCEkArAxzzCKesoJlGORFsEzz1MoLUZl+y3Jz+LnW5DdFY1PbeE34GiRD7nXOaWycLxfepCw1lmD65eE15VRV7WpAPletZniCRaeSRpiNvWOpReVdUvyOtaLoOqFByegYBd5qjlrZByywyzP1aaqRIsytwL+COyVRqbRgUN1C/DBQp0QwB4vgJrJ3olYjjqMG9VrQBu82oAVJGiHLqs+Q75S868PaUMiPK2XCJInjIA6TKBgnNh+X58SsJYNMKM1RP990fLwQepsykX/Dg/+SC/KVRMkB40XBgzBdYgbBQZyP8fG5tQPIc1yBhMdQ01SCob5GhbdCag32g4OBzoXaXSXQ6RXv1Nh5eOG9FuS1s0151FqzT17QCa4+yScEijCI5qWk1kCo5lg5Zmd3W7F9xp7vw+56Cbl9/kOD6PY2HcpdBnLRwc6pi8QsidIkBJ4WeTHO4E6i91GVr9sStC1L6JL1n69y5+SXKB0ft/h33l//Ot32fSrXI61W3bH+ZVrTDUM++Z7DQUh97/0ZauxplFxsq/vljWA9gGm36O6/T/QIw1UufRhO6sl2+wjl6C9JfnBsrJ3vChhVMJq156ht5i8WLnc767uqpl9SDQ9MNVceLII84zmM04DHgFGcY/RblMcuHq29dMY9czkQF8dkBEXEwjjMA8zTbBxkYRTskcnBXrwFO/93Ev0/k9sgqCNkZzB6TNZXNEDTMM8+Inc4pmq1VNMz0Oae81p4c17bpT+2jw4WSx/Qza4GgasbXX3wcBlFORwkLEl5AnGe3ePXxC8medWn3O/56MOPj77Dv6/3HoYjdY8HfgUb9f96t3+SGR1+qxkiWrWmqYHhMUgccI6cAsltRv3Uwe4/AjfhU46JZfWgif7y8hs3f3zbxBAAAA==&quot;"/>
    <we:property name="isFiltersActionButtonVisible" value="true"/>
    <we:property name="reportEmbeddedTime" value="&quot;2023-07-06T22:30:58.360Z&quot;"/>
    <we:property name="creatorTenantId" value="&quot;3ae3c7c7-ea51-46de-9540-12f4110eac9b&quot;"/>
    <we:property name="creatorUserId" value="&quot;10030000AC9BC73D&quot;"/>
    <we:property name="creatorSessionId" value="&quot;b0d622ae-3728-44e7-877d-ab9c447f3b74&quot;"/>
  </we:properties>
  <we:bindings/>
  <we:snapshot xmlns:r="http://schemas.openxmlformats.org/officeDocument/2006/relationships" r:embed="rId1"/>
</we:webextension>
</file>

<file path=ppt/webextensions/webextension15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0e101bf62f1fa6d05c59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0e101bf62f1fa6d05c59&quot;"/>
    <we:property name="pageDisplayName" value="&quot;ResGen&quot;"/>
    <we:property name="datasetId" value="&quot;3ca70551-6f5f-4c7f-86a6-03a44a4ba53b&quot;"/>
    <we:property name="backgroundColor" value="&quot;#FFFFFF&quot;"/>
    <we:property name="bookmark" value="&quot;H4sIAAAAAAAAA+1YzW7jNhB+lUCXXIxCpP5zS7wJUCAtgqRID0UOQ3JkayOJBkU7cQM/VR+hL9YhJWfz443drBfYXawv5s9wZr6Zb4a0HwJVdbMalr9Dg8FR8BsYCUqbAxaMgrZfO9H6tgFzmyVJzEPOMiHCIpVSxNJJ6ZmtdNsFRw+BBTNBe111c6idQlr862YUQF1fwMTNSqg7HAUzNJ1uoa7+xl6YtqyZ42oU4P2s1gacyisLFp3aBYnTnFxhv0RkEaStFniF0varlzjTxg7zEFnIRJnykpWQqjCRSUFnun7Xu7ldnoTKqrZk1w3F8vR+ZgjLwzokZ34T8zSMMc+iohRhohhkyMmUXc6czJi8n2hTSahpsVfntF2v0fBRcGZ04/UO4V+Q5GlrK7ukyTUFSIF0sqPgD680XFE4/5ySaX9qrFtV9UEgFdq6L+cqdt2w+Gv7fK0bztXzpn0tfaXnRuIllp8m3qkVJebCaEqbd+x8PgFzoPCAELay+vefliTIMXJ47nNOJs4rgkvIHWC3TMfaeV07wZuV+9z0yX5ifSevNkVnF/dGwVTfjQ3SmgqOmDe/8NyjIFqo2iHXeYk8R86jTIosEjyMIv55OgypPlYLaCUp/jJIx8JU9Us0V9hAC68QhB5BV7WTeqghXyl+1HMl6OpKEuWoQsVH4rr3vUGqUDeYYNvnh1DMemsVdp+QPh+9xVl4ytkewi503Qcz4bPB2s5GlpyvyegJSScUWNgQkEYrHzL0Wd+o7PADnVD6rj0MBnKv1m2KvPv4pPc8erVfcjgIZDFigiXUxXgYFnGYplAwp+RtmkyBvp+yxOtKoixVURoplJgwGZUqwfcXwvFkYnAC6+Sf7rtKjn2p65ZC63bO5u1wOYTvKBwJRj0PCE2MQnOy9GA/VGZ991A9nH4zQHvaYVnklDwms1CmueA8KaKtJLB4b4W+f00DFqKQhRJlxiMlOORKiB+DBqOHzTf13jv4GcopHGzo4F/Dgy+6FneojZpuSnqYyVtUvWNj3Qg9noKxO5YMe1ky+wyxa+Mb++4Q4eW+Ou+jxb7zqhKVSoBnPGcxuMYZpz/L5H85dYd4q2D5HlJeggLjOcjiOGWsSNMsibPvt4dLBJ6UeVHGecxUGaeZi8SWHg5ey8ncWv+L4UUjDyGNWB7LjItcJjwRkZTvvxZKCZBJJQtWqLTM0iwtt18LX5lAzRDPn8/kbc/kPlLb38iHDSz14ff/TB7wepurzYnWc9vNQOIFtLgBHIGCVvVF+AZA///GI7bV6j8HamBwXxEAAA==&quot;"/>
    <we:property name="initialStateBookmark" value="&quot;H4sIAAAAAAAAA+1YzW7bOBB+lUCXXIyFqH/l5rgOsGjSBskieyiCYkSObLUyaVCUE2/gp+oj7IvtkJLT/LixN3WB7aK+WBwNZ+ab+WZI+84TVTOvYfkOZugdeWegOQilD5g38GQnO37//u3Z8OLtx3fDszGJ1dxUSjbe0Z1nQE/QXFVNC7W1QMIP1wMP6vocJnZVQt3gwJujbpSEuvoLO2V6ZXSLq4GHt/NaabAmLw0YtGYXpE5r8s1+C8kjcFMt8BK56aQXOFfa9Gsfmc+KMglKVkIi/JjHOe1purcuzO36pFRWtSG/9rFYjm/nmrDcrXNw4l5ilvgRZmmYl4UfCwYpBuTKLOdWZ0TRT5SuONQk7MxZa1drNMHAO9Fq5uz2+V6Q5liayixpcUUJEsCt7sD7wxn1V5TOP6fk2u0aKSmqLglkQhn7ZUPFpumFv8vHsqbfV7cz+Vz7UrWa4wWWXxcuqBUV5lwrKpsL7LSdgD4QeEAIJa/+/iJJgwKjgFtXc3JxWhFcQm4BWzFtk21dW8Xrlf1cd8V+4H2nqDZlZ5fwBt5U3Yw0kkx4R8y5XzjuURINVLKvdVZikGEQhCkv0rAI/DAMvk2HvtRDsQDJyfD3QRoWuqqfornEGUh4hsB3CJpKTuq+h1ynuKeOK15TV5woRx1afCKuu9hnSB1qHyYou/oQinnnrcLmK9LHTy9xFh5ytoOwC133wUz4ZrK2s5HFp2syOkLSDgEGNiRkpoRLGbqqbzR2+IZ2CHUjD72e3Kv1mKLoPj2YPfdR7ZccFgJ5DFnBYppige/nkZ8kkDNr5GWaTIG+H7LE2YrDNBFhEgrkGDMeliLG1zfCcDLROIF18cf77pKha3UlKbX2zUkr+8PBf0XjcNDicUJooQXq46UD+6bS67OH+mH8nwHa0Q7LPKPiMZ76PMmKIIjzcCsJDN6aQt0+pwHzseC5KMo0CEURQCaK4v9Bg8Hd5pN67xP8BPkUDjZM8B8RwXcdizv0Rk0nJV3M+GcUXWAjNSvUaAra7Ngy7GnL7DPFdoxvnLt9hpf7mrz3HrvJK0oUIoYgDTIWgR2cUfKrTf5VUDeInwUsX0PKCxCgHQdZFCWM5UmSxlH6885wjhDEZZaXURYxUUZJajOxZYaDs3LcGuN+MTwZ5D4kIcsingZFxuMgLkLOX38slBwg5YLnLBdJmSZpUm4/Fn4wgWZ9Pn9dk7ddk7tMbb8jH85gqQ5//mtyj9f5XG0utGpNMweO5yBxAzgCBVJ0TfgCQPf/huecEMeqot6WEfuvx30uVqt/ACndb4OAEQAA&quot;"/>
    <we:property name="isFiltersActionButtonVisible" value="true"/>
    <we:property name="reportEmbeddedTime" value="&quot;2023-07-06T22:31:48.401Z&quot;"/>
    <we:property name="creatorTenantId" value="&quot;3ae3c7c7-ea51-46de-9540-12f4110eac9b&quot;"/>
    <we:property name="creatorUserId" value="&quot;10030000AC9BC73D&quot;"/>
    <we:property name="creatorSessionId" value="&quot;3159643c-4263-4944-a18c-a55947aedaaa&quot;"/>
  </we:properties>
  <we:bindings/>
  <we:snapshot xmlns:r="http://schemas.openxmlformats.org/officeDocument/2006/relationships" r:embed="rId1"/>
</we:webextension>
</file>

<file path=ppt/webextensions/webextension16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51f3ed3281672f74c498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51f3ed3281672f74c498&quot;"/>
    <we:property name="pageDisplayName" value="&quot;ResGen&quot;"/>
    <we:property name="datasetId" value="&quot;3ca70551-6f5f-4c7f-86a6-03a44a4ba53b&quot;"/>
    <we:property name="backgroundColor" value="&quot;#FFFFFF&quot;"/>
    <we:property name="bookmark" value="&quot;H4sIAAAAAAAAA91Yy1LjOBT9FZc3vUlRfsQkYQc0Xd0zMEU1DLOYYnEtXRuBI7llO5Cm8jGznMWs5hP4sbmSbEhIeHR4TM1UUYUtXemec3Qfcq59LqqygOkvMEZ/yz8AzYAr7YV+z5dubEepizHoi34YZ1ESRUOGYZAAYMSGZKXKWihZ+VvXfg06x/pEVA0UZkMa/P2050NRHEJu3jIoKuz5JepKSSjEd3TGNFXrBmc9H6/KQmkwWx7VUKPZdkLm9E5Qwo2YPAKrxQSPkNVu9CuWStftexJmMfI4Goabgygb9Fl/ZFBWbtbCfNreOLXAdpWsQUgCYMaypM/D/jDgGPQjnmRZNhzZcVHUrUk63bsqNfEmNaalkW+XWORKCwaFb/lprByda39XFc3YPu0tjB+pRjP8ipmdkrWop7TTCSnGgRmbGUl1qBUJaWf2mxy0x9EjX5KJm7+dxZm63NVIY9zfCma9d4V0LEplEFWoJ4IM1gb0WaCmqDyb7uMEi2Vgt/PLUx2cE9DChZQl8Vxy26kWhcXdZofdx8m7wPUTsjPwrOUcGv8n8/itufkLjBCZMaqsUcvEP8DqUVm2+QQko9H7mmznucYc6vZ17wUneEdyjtC2DSMlW3yfGtnmWvDfghsuwz2lkUrIvGhLz12uHzsWpZio+hjSAk1xS8+pTJjMnnV1h/yezxcTdVnZdH/bXH7TxKQa7XZ3TP73GXfqGg3IqmszjrhWhX1yh0qqFGaZm/vWoJ4SXjt/p+7GiuOihaIiQQsoKxN0prXREEdL82ecvkPAWAyHQsoOgAmhhzgshcQDDBY3JCOtVG1Qdtxoz8YoKJui6PnsTBRco7Rs75vQ0L6gruky0I4Slw/hRuhtdzw8pL/C26WVWnlfJDUJsjdI70zAO2jOkeQzxkeibly4GKMTQedJZvChE+RY5ZT4c4o8G1W04LJyfkzFMY4mnSPzkt/8SfcF5dEdwxsjF4pMRC5qoNh6BSDxkjx0oE0uyCHoWzF6XtVU3mdxDqSL+a8e08fbu6o1jl+u0wK0XyXFF3cKzYtXtCgf8HZq8pMiPE2Q8agfxQMcBglPooQlT162HmxBr9BljkghCSsa9pMtpSoEQ73QTvwx0l3ZPHCowVIonSuBbl5xO42W4Wq5d6ASzMg4azVb2aHmzuw1VSCH5pSApwM+CnEE9E0QYxpF6fqn9NYXhUvECw7Te7eEaI0jrc0FYe9q8Ypg9glwkKQ8DocJi7MwZsMoCtYX5AChavQa/XOOND3aOmQr0s0fRPJf/zh41vfKemdAL5qj3plafT8K3X0mhr0XxdMPkmlrWJr2g2QwCqMgi0cJSzfRZsfjtPCqTtWK0Er6wOMBHyabozANGM/YYPCOn58rg2u88hPmZRUxR+lK3VJRdEwXn066XwciymkKdbusvT4CebiHv+c7CIHpPb+doUkuWxklF13d+XJPkx8ont1914fVSpHT23r8QBMdw1TZ3njqwsguekGX+EgruLqU79woWr7W52z1QaumrkpgeAgSV5CzV3RuIupRgvZHpVtus9k/OhKr5tQSAAA=&quot;"/>
    <we:property name="initialStateBookmark" value="&quot;H4sIAAAAAAAAA91YS2/jNhD+K4IuezECPazYzs3JerHbrHeDJE0PRVBQ4khhSpNainLiDfxjeuyhp/6E/LEOSSmxY+exzqNogQARh0POfB/nQfrKp6wqOZl9IRPwd/wxURmhUnmh3/GFk+1+/bo/Hh7u//ZlOB6hWJaaSVH5O1e+JqoAfcKqmnCzAwp/Pe34hPMDUphRTngFHb8EVUlBOPsOThmntKph3vHhsuRSEbPlkSYazLZTVMcx2g63YrRIMs2mcASZdtJDKKXSzTgJ8xhoHPXD7V6U97pZd9DHNZWbtW4+rm+MWsf2pNCECXTAyPKkS8NuP6AQdCOa5HneH1g547pRSWejy1IhbmRjVhq+9hBFIRXLCPctPgWVg3Pl70leT+zXaEl+JGuVwSHkdkpopme40wkyRklmdOZI1YGSSKSd+VwXRHkUPLQlMnb9t9M4kxd7ClBG/Z1g3nlTl45ZKY1HFagpQ4WNHfrIQGEYns0+wxT4qmM386tTrTsnRDEXUhbEU8ENU8W49btJB7uPo3cJ6wfIzohnNRe88X8yn9/q67+IISI3SpVVapD4Y6gepGVIp0RkKL3LybAoFBREN8PRM07wFuQCoKENIyka/z7Uosm14L/lbrjq7ilKKiYK3pSe21w/dihKNpX6mKQcTHFLz7FMmMyet3UH7Z4vFhN5Udl0f91cftXExBrtdndI/vcZd+oaDRFV22YccCW5/XKHiqxws8zNfatBzdBfO3/L7taa48KFrEJCOSkrE3SmtaGIgoW5D7M3CBjrwwETonXAhNB9GFZC4h4EyxuikpJSGy9bbLhnbRgUNecdPztjnCoQFu1dFRR9Ztg1XQZaKWJ5F26F3rDF4QH+cW8PVyrpfRLYJFDfeHqrQrxxfQ5In1E+Yrp24WKUThieJ6qRdy0hx7LAxF9g5MleRUsmK2fHVBxjaNoaMoPi+k+8L0gP7xjeBCiTqMIKpgnG1gs4Eq/QgwdaFwwNEnVDRser6sr7yM4J8mL+y4f48UaXWsHk+TwtufazwPiijqFF8njj5T3WTk1+YoSnCWQ06kZxD/pBQpMoyZJHL1v3tqAX6DJHyJAgaxr2oy2l4iwDtdRO/AngXdl8UKKJhVA6UwzcvKR2GizC9XTvkoplhsZ5w9naDrVwZi/JAho0p0Ro2qODEAYkSEgMaRSlm5/Sa18ULgB+p2R255YQbXCk2lwQRpfLVwSzTwC9JKVx2E+yOA/jrB9FweaEjIFUtdqgfy6Axk9bh2xFuv4DQf7rj4MnvVc2OwMcKApqd2b5fc9U+0wMO8+Kpx8E09SwNO0GSW8QRkEeD5Is3QabHQ/DgkudyjWhlXQJjXu0n2wPwjTIaJ71em/4/FwbXJO1T5jnVcQChCt1K0XRIV3+Oml/HYgwpzHU7bLm+kjQwh3/O75zITC955czMMllK6OgrK07n+5w8gPFs73v+mQ9U2j0ph7f00QnZCZtbzx1YWQXPaNLvMcVVF6IN24UDV5rc77+oGWtq5JkcEAErAFnr+jURNSDAO2PSr41gjHGzMPt4QXmmnHDxXz+D1Y6EM31EgAA&quot;"/>
    <we:property name="isFiltersActionButtonVisible" value="true"/>
    <we:property name="reportEmbeddedTime" value="&quot;2023-07-06T22:32:07.988Z&quot;"/>
    <we:property name="creatorTenantId" value="&quot;3ae3c7c7-ea51-46de-9540-12f4110eac9b&quot;"/>
    <we:property name="creatorUserId" value="&quot;10030000AC9BC73D&quot;"/>
    <we:property name="creatorSessionId" value="&quot;90e672b8-b5cd-4724-9a03-1b3210e35636&quot;"/>
  </we:properties>
  <we:bindings/>
  <we:snapshot xmlns:r="http://schemas.openxmlformats.org/officeDocument/2006/relationships" r:embed="rId1"/>
</we:webextension>
</file>

<file path=ppt/webextensions/webextension17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7bfcf429c48026d270b8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7bfcf429c48026d270b8&quot;"/>
    <we:property name="pageDisplayName" value="&quot;Final&quot;"/>
    <we:property name="datasetId" value="&quot;3ca70551-6f5f-4c7f-86a6-03a44a4ba53b&quot;"/>
    <we:property name="backgroundColor" value="&quot;#FFFFFF&quot;"/>
    <we:property name="bookmark" value="&quot;H4sIAAAAAAAAA51STW8CIRT8Kw1n04D7AXpsr21jauPFeHiwbw2VhQ2wRmv874VdE5NeTHpZeMMwM4+3F9Lo0Bs4f0CHZEnewStonH9iZEbshL04d+jAH4q6LqqW1xUVkrUMaiohsVwftbOBLC8kgt9j3OgwgMmCCdzuZgSMWcE+Vy2YgDPSow/OgtE/OJHTUfQDXmcET71xHrLkOkLELHtM9FSnKOy5SI6goj7iGlWc0E/snY+3mstWteV8oUpB53Uz51SKdCdMp2PMx/xsOgZ7dTaCtilAxpgCpTgTXCJtasplLcaAQdu9ubVyv/t17vPz6S71nt9JfifHrHO9pkYFVRwLBkxSyaCqGor/1uILjiUXlSp4WahWibapHmpFPEXpTn/VRsE7QjpMM80bN8TQg8IV2FRvL6T3Lg0yahx5aXBgG2xue5/XNx3RT9YbMEN2Hf8AMtrs8ucXJGfK3IECAAA=&quot;"/>
    <we:property name="initialStateBookmark" value="&quot;H4sIAAAAAAAAA51STW/CMAz9K1POaGppS8pubNqJ8SGYuCA0OamLMoWkSlIEQ/z3OS0S0i5IuyTxi/3ec5wLq5RvNJzncED2wmbgJFTWPaVswEyPvS4W09lkNf2aT2bvBNsmKGs8e7mwAG6PYaN8CzoyELjdDRhovYR9jGrQHgesQeetAa1+sE+mq+BavA4YnhptHUTKdYCAkfZI6RSTdvqckSLIoI64Rhl6dIWNdeEWc1HLOh+OZV4mw1E15Ikoqcb3t53Nx/lRtDP2Zk0AZchAxFIJUvK05AKTapRwMSo7g16Zvb61cq/9PDfxvdSBeo/vJL5JMfJcr9RomUiOWQqpSEQKRVEl+G8uPuaY87KQGc8zWcuyroqHXAFPQdjTX7aO8I6wA9JM48G2wTcgcQmG4u2FNc7SIIPCLo8GB6bC6nZ2cf9QAV0vvQHdRtXuB7BOhNwoofFBQfwXrLO1i8svb525C6ICAAA=&quot;"/>
    <we:property name="isFiltersActionButtonVisible" value="true"/>
    <we:property name="reportEmbeddedTime" value="&quot;2023-07-06T22:32:50.084Z&quot;"/>
    <we:property name="creatorTenantId" value="&quot;3ae3c7c7-ea51-46de-9540-12f4110eac9b&quot;"/>
    <we:property name="creatorUserId" value="&quot;10030000AC9BC73D&quot;"/>
    <we:property name="creatorSessionId" value="&quot;b155c388-4250-40ea-8963-7ad85d2a4698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6d2417285f058ac44469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6d2417285f058ac44469&quot;"/>
    <we:property name="pageDisplayName" value="&quot;Nota M&quot;"/>
    <we:property name="datasetId" value="&quot;3ca70551-6f5f-4c7f-86a6-03a44a4ba53b&quot;"/>
    <we:property name="backgroundColor" value="&quot;#FFFFFF&quot;"/>
    <we:property name="bookmark" value="&quot;H4sIAAAAAAAAA+1WzU7bQBB+FeQLl6jyT/zHLYRUqkQr1FT0UOUw3h2bBdtrrdeQNMpT9RH6Yp1dGyghNC2gSpV6ys7s/Hzzzew4a4eLtilh9QEqdI6c96AYcKkOPGfk1L3uWMqrCtQVZwlPvCjngZ+NXQzAc32yko0Wsm6do7WjQRWoz0XbQWkCkvLLYuRAWZ5BYaQcyhZHToOqlTWU4iv2xnSlVYebkYPLppQKTMi5Bo0m7DWZk0xQvDcBZQSmxTXOkele+xEbqfQgR9wfe7GfhLkbJsDG43GUkk/b31qY++1NUgtsKmsNoiYARhf7AYYs8XJySj0IkjTxjL4VdVEOpdz7flo1hr72AuiXeMouKaOJs9lQoTzy4yAL8pSlSZB5XugnuDeWxqXO5PJxNDcNOEKQJ+M0ivw0DoFz452LUg/gs9Vs2SjqCPWpjzYlfgupBKNMlnmFbU/02pnKsqvsafZAP5edYvgRc3tVa6FXFOmcesmBGRuD5kxJarG9Oe0KUAccDyhXzcT3b73FhbyZKiQdoXQ3oztIE34NNSPtNp5JUSgsQA/i7AVgJ5kS5TbOiYUna5pSc/O2q4fpch/DXZDm122CrMTZVptIUBzV8cq24ESo2/n1Ri8q5w+5J/Rk5edennA3omF3MzdOszQO9s7Lk815Bf7nWEENO2ZjL9ltKRiqB1w7FdIiMocC6e0aJ6qi6bMJbO8rfXg6v100Pk2AkpV1GzYjUIatEkZOD4FAjpzPF6jQOtDO4OJ2UN9t0dIOJr9BWC/Y1E+RRXmp/Z1dtBT2VOi+2nWvNhszPTV2i77x1oODhh2EVJJbytB2fWewwxPy4PKmPjSDNIxSv40J3eVPK/YO1esOx8IuuyhyY8yycUCfojyJXc689PmrM/L8NGd5mvE0DPPQdQOMnx+NQUgfxzDJfO5lPGI5T9K/uIh30lcNS+3/w9r3sHqm9r+qwwpW8vDff1hDvTbnZnejZafbBhieQY07iqOioObI9xRo//jd1bbZ/ACd0M+7eAoAAA==&quot;"/>
    <we:property name="initialStateBookmark" value="&quot;H4sIAAAAAAAAA+1W227bMAz9lcIveQkGX+Jb39I0A4Ze0QzdwxAMtES7KhzLkJU2WZCv2ifsx0bJbrum6bK1xYABe7JJ8XJ4SNFeOVw0dQnLU5ihs++cgGLApdrznL5TtbqDs7Ojk+HF0ZfT4cmY1LLWQlaNs79yNKgC9aVo5lCaCKT8PO07UJbnUBgph7LBvlOjamQFpfiKrTEdaTXHdd/BRV1KBSbkRINGE/aGzEmm3N67gDIC0+IGJ8h0q73AWirdyRH3B17sJ2HuhgmwwWAQpeTTtKcW5m57k9QCG8lKg6gIgNHFfoAhS7ycnFIPgiRNPKNvRFWUXSkPvh+XteGruQJ6Ek/ZNWU0cdZrKpRHfhxkQZ6yNAkyzwv9BHfG0rjQmVw8jeamAUcI8mSQRpGfxiFwbrxzUeoOfLYcL2pFHaE+tdFGxG8hlWCUyTKvsGmJXjkjWc5n9m38SD+Rc8XwAnN7VGmhlxTpknrJgRkbg+ZcSWqxPTmeF6D2OO5RroqJ799aiyt5O1JIOkLprvv3kIb8BipG2k08w6JQWIDuxPErwA4zJcpNnEMLT1Y0pebk/bzqpst9CndKml+3CbISxxttIkFxVAdL24JDoe7m1+u/qpw/5J7Qk5Wfe3nC3YiG3c3cOM3SONg5L8825w34n+AMKtgyGzvJbkrBUD3i2pkhLSLzUiDdXeNEVdRtNoHNQ6WP3y7vFo1PE6DkzLp1qxAow0YJfaeFQCD7zqcrVGgdaGdwcTeoHzZoaTqT3yCsFWzq58iivNT+uV20FPZY6LbaVas2GzM9NnbTtvHWg4OGLYTMJLeUoe361mC9Q/Lg8rbqmUHqRqndxoTu+qcVe4/qbYdjapddFLkxZtkgyDltvNjlzEtfvjojz09zlqcZT8MwD103wPjl0RiE2YC+JJnPvYxHLOdJ+hcX8Vb6Zt1S+3+xdl2slqndt6o3g6Xs/fsXq6vX5lxvb7Sc66YGhudQ4ZbiqCioOPIdBdofP8cmoRkT9Hnc4WB+B++5WK9/AMPeI/6ZCgAA&quot;"/>
    <we:property name="isFiltersActionButtonVisible" value="true"/>
    <we:property name="reportEmbeddedTime" value="&quot;2023-07-06T22:27:17.394Z&quot;"/>
    <we:property name="creatorTenantId" value="&quot;3ae3c7c7-ea51-46de-9540-12f4110eac9b&quot;"/>
    <we:property name="creatorUserId" value="&quot;10030000AC9BC73D&quot;"/>
    <we:property name="creatorSessionId" value="&quot;49732129-6db0-4746-8af0-398b3a214630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&quot;"/>
    <we:property name="pageDisplayName" value="&quot;1.1&quot;"/>
    <we:property name="datasetId" value="&quot;3ca70551-6f5f-4c7f-86a6-03a44a4ba53b&quot;"/>
    <we:property name="backgroundColor" value="&quot;#FFFFFF&quot;"/>
    <we:property name="bookmark" value="&quot;H4sIAAAAAAAAA+1azW7bOBB+FcOXXoyCIkWK6i1NU6BAuyjqIntY5DAkh65SWTQkOU02yCPtYdFHyIvtUIprJ+vGWSdYpIAAwzb/hjPD+b4ZWr4cu6JZlHDxG8xx/Gr8AWoLLtSjZDwZV33f6xC+zqH+aqXnJsuMSFHkNmVJqlOaFRZtEapm/Opy3EI9w/a4aJZQRoHU+cfJZAxl+RFmseWhbHAyXmDdhArK4k/sJ9NQWy/xajLG80UZaogipy20GMWe0XRqkyrJS0E7gm2LM5yibfveT7gIdbtqT8ZN/61T6fZYFNZteBiqFoqKBMc+zEzGOMhUuVSJRCQyzWN/U1Sz8kbF9drPF4volmJONkX7zSlJj3KursgAZpWRUhjNNc9QgNaJ21eW9FogJKlEqTjkGZqE7SsrRbQmQ58liU8TZpi2Ym8bpbK5SS1oJTy9nEG+ryxn0iwVmQGVcukT7RPv95Wl0gxIGysy55gwzjNrd8pq8bw14XyLx2zOskQyoZSQic2cT2F/aZxbrqVn2iQKqAEAj9HNIU+URwsmohFlhmp/aZopLnOWarB5CjzTaB5hqWM8J24wPmeSAU+4SndH2k+lCQWMO4Yqdxk470UGMq72RdnewNdcHJ0vauKayxVlve0GMyEy7xI6RJ5n3nqjUkMbtP2Oh8Qus1AXlrSZ3IiL0o5XbMMn47d1mHdyb+gRaOZR1RbtBTUOTF3Epb0F7IqY7vcvWGO3gAjGFSvOede9RyWxaXpm6qaUy/mdkdiahmVt8RP6daPbOnrjYx2IPLvtPxeLMHI4mmJ9Vtgi0DhpcAzlsuNd2uB9QSb1vu66adGLgxYrmlxhM1rUxRzrkY1UaNswijrEQSixeRGlndABnPScvKHeg9S+46Tdqk/GX8K3wxrpUIguk6vJ5eqcDtwZVJZ67ypyMJvVOIOVk4+eWsu1q7qRt8vqJomwu+qyzk33xreF2t0ObmrUDuvXF10wvCnqVY6iuDt6NoaSZdSVq5zKgkyJ3JmcO8xZT17bQbjr4J5A5SnOoYJ/xc0DDqIpC0tA3zyKMcFg1lUaM6x6xJAVi363Apu1pbe//SpM8cNZu/khyd+vkX/VrXDQwhaHzIPrXIbdqW8nmze0woVvVWSTVSj1xRtpd7pRpf3Q6mmD46SvogxI0CwT1vtcx7rH6iGDPEUGaXC2LOYFVjF7NIUN5fX3GX0M2WPIHhvZw7nMUBUtvZJoFBhlBR8AuD8AG2xCff0XNKPTJX06sp+wuDR0710SFofqbcDfLfzR5c46VJYbusQKmzBI7qneBvztf4WCkSuaFuIlasDggMENDMpcAuM+SZFr49E5n6sBg/tj0Ib5Aq7/hr76XGfCMCS/AXibwPNaplKAVcJYkFqyVLMBeHsDb7q+8jVx9ecaDJyG0TTEHw4H7A3Y2yw8c5F7K10CmmllNXq9+5lH8wUW256FkQido2VKpUxzpoE/4qkCqFwrljOVg8I0lZrf91RhCKlnYGgfUpnzAn2WZoaj1kYoy3Y/qv1pGKgMtXRUj3HGnQSh0eDOMLhN/I9hOWLVwkE0+K4j3i9nUEeug84j19+rZ/xb99lmVtuw6f9KbWcP8t4DklvyMhkdrJaMkF7l6JBSXR1G7yo6dJofpa6nwOjD8pTsauLkadEuoe+nScdFKPHORfAX+EH9P4bkyc1/HnLnHMtt4oR0TqHNdj8eejoYbaWS+Q2HPE/IPKdCsPfUA+Axh4vwa0XzPZHR6R9Hth10WLbNAix+hAq3GEdGQeXQ7TCw+7fTD9uurv4B+xybym0lAAA=&quot;"/>
    <we:property name="initialStateBookmark" value="&quot;H4sIAAAAAAAAA+1azW7bOBB+FUOXXoyCEkWK6i1NU6Bo0xZ1kT0sgsWQHLoMZMmQ5DTZwo+0h0UfIS+2QymunawbZ51gkQICDNv8G84M5/tmaPlbZH0zL+DyPcwwehEdQ23AVvUojsZR2fe9/PDh7fHBp7d/vD84PqLuat76qmyiF9+iFuoptie+WUARJFDn76fjCIriI0xDy0HR4DiaY91UJRT+T+wn01BbL3A5jvBiXlQ1BJGTFloMYs9pOrVp7/g5px3BtP4cJ2javvcTzqu6XbXHUdN/61S6ORaEdRseVmULviTBoQ8znbEERCptKnnMY5Hmob/x5bS4VnG99vPlPPjBz8imYL8+I+lBznJJBjAjtRBcq0QlGXJQKrb7yhJOcYQ4FShkAnmGOmb7ykoRjc7QZXHs0phppgzf20YhTa5TA0pyRy+rMdlXltVplvJMg0wT4WLlYuf2lSXTDEgbwzNrGdfWMWN2ymrxotXVxRaPmZxlsWBcSi5ik1mXwv7SksQkSjimdCyBGgDwEN0sJrF0aECnyHMUGcr9pSkmE5GzVIHJU0gyhfoBllqW5HGqtMuZYJDEiUx3R9pPpXEJLLEMZW4zsM7xDERY7XzRXsNXXx5dzGvimm8rjnrdDWacZ87GdIhJnjnjtEw1bdD2Ox4Su0yr2hvSZnwtLkg7WbFNMo5e19Wsk3vNh0Azj8rWt5fUONC1D0t7C9iSmO63L1hjt4AIxvoV57zp3oOS2DQ9M3VTisXs1khoTapFbfATunWj2zp442NdEXl223/282pkcTTB+twbX9E4aXACxaLjXdrgnSeTel933bTo2UGLJU0usRnNaz/DemQCFZq2GgUdwiAU2DwL0k7pAE57Tt5Q715q33LSbtXH0Zfq62GNdChEl/Fy/G11Tgf2HEpDvbcVOZhOa5zCyslHj63l2lXdyOtFeZ1E2G11WeemO+PbQG1vBjc1aov1y8suGF75epWjKO6OnoyhZBl15TKnOiCTPLc6TyzmrCev7SDcdXCPoPIEZ1DCv+LmHgfRFN4Q0DePIiIYTLtKY4pljxiyYt7v5rFZW3rz26/CFD+ctZsf4vzdGvnLboWFFrY4ZFbZzmXYnfp2snlFK2z1tQxssgqlvngj7c42qrQfWj1ucJz2VZQGAYpl3DiXq1D3GDVkkMfIIA1OF37msQzZo/GmKq6+T+ljyB5D9tjIHtZmmqpo4aRALUFLw5MBgPsDsMGmqq/+gmZ0tqBPS/YTFhea7r0LwuJQvQ34u4E/utwZi9Ikmi6x3MQM4juqtwF/+1+hYGR900K4RA0YHDC4gUGRC2CJi1NMlHZorcvlgMH9MWiq2Ryu/oa++lxnwmpIfgPwNoHnlEgFByO5NiCUYKliA/D2Bt5kfeVrwurPNWg4q0aTKvxwOGBvwN5m4Znz3BlhY1BMSaPQqd3PPJovMN/2LIxEqBwNkzJlKmEKkgc8VQCZK8lyJnOQmKZCJXc9VRhC6gkY2odUZh1Hl6WZTlApzaVhux/V/jQMZIZKWKrHEpZYAVyhxp1hcJP4H8JyxKreQjD4tiPeLaZQB66DziNX38sn/Fv3+WZW27Dp/0pt5/fy3j2SW/w8Hh2sloyQXsXokFJdXY3elHToND9IXU+B0fHijOxqwuSJbxfQ99OkE18VeOsi+Av8oP4fQ/L0+j8PubWW5Sa2XFgr0WS7Hw89Hoy2UsnsmkOeJmSeUiHYe+oe8JjBZfVrRfMdkdHpH0a2HXS1aJs5GPwIJW4xjoyC0qLdYWD3b6eo24RizOtil0fCf6B++GK5/AdUpCOwjiUAAA==&quot;"/>
    <we:property name="isFiltersActionButtonVisible" value="true"/>
    <we:property name="reportEmbeddedTime" value="&quot;2023-07-06T22:27:30.930Z&quot;"/>
    <we:property name="creatorTenantId" value="&quot;3ae3c7c7-ea51-46de-9540-12f4110eac9b&quot;"/>
    <we:property name="creatorUserId" value="&quot;10030000AC9BC73D&quot;"/>
    <we:property name="creatorSessionId" value="&quot;0e98e90f-f511-45bd-b18a-b128b6d4052e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7d6cb494a38e5cbb9c9b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7d6cb494a38e5cbb9c9b&quot;"/>
    <we:property name="pageDisplayName" value="&quot;1.1Radar&quot;"/>
    <we:property name="datasetId" value="&quot;3ca70551-6f5f-4c7f-86a6-03a44a4ba53b&quot;"/>
    <we:property name="backgroundColor" value="&quot;#FFFFFF&quot;"/>
    <we:property name="bookmark" value="&quot;H4sIAAAAAAAAA9VXzW7UMBB+lZUvvaxQ/rPhVhaQkAqquqgcUA9je5K6JHHkOAtLtU/FI/BijOPd/rG0BVWllfYQj2fs75tvZpI9Z1L1XQ2rD9Age8negxEgtZmEbMpab3ul9ZcGzJcUsmBWBiKJeZRGQZ5AnpGX7qzSbc9enjMLpkJ7rPoBancgGT+fTBnU9SFUblVC3eOUdWh63UKtvqN3pi1rBlxPGX7ram3AHbmwYNEduyR3WhOU8EVMN4KwaokLFNZbj7DTxm7WucwET4oE4hmmgvNCFJxier87wrzb3106Apvr1oJqCYCzQS5nUSEDnkU8wlCkAYCzl6q2Gxe+evOtM8SbsrHqXPr25RJagZKN5Az2nss5268qgxXYzfLNtc25rodmh32hByPwCMtxq7XKrtwd3KiarSl/h0ZTdr3RYisojBLvdt4O7SZhgVue6q9zg5Rh6QzTC7hzMlXaKAH1b4j/DtQxCSzBIbiJ7KPq9ETipEezVOTAfgd0QpZetVW9qZBLST56nEcgwcxPwdgwSbIwLLIsT5PcFSQ/I2mdGnSGNhLNq9UoyGtltjUTTW9Q+J9iEFky8YBzKeI0KuI4T4JYIA/+vbgeAPICG2jhX7TpayXQXJOCNUizwT1USO3kgohF529T2F8yvf50vO19Uuyt0c0YthlWQDfcoDBlHgKBnLJPp2hwDKA2lmqr7bsbaek3LvdImF+MV/8pWXQvFf4wzj469kBZz/bcm90QKw6c34kXfoyQYGFHQhotx5ThqPrOw/ZeU4TUX9s9tl5vS8kPSEJ3dmXqXaB62OJwFIhAHIQYpSgQw1nByzJM8c7ifYxRczBUYNysgbEBf/5on3BBL68W9BVOj1XVy3tl7+4K3wtfhJP9bcgE6VdP5thaoyfvWhKd/N2ply4weT+cEa/eOS+UHcDbyelY6dq5wd6z6pq/LEnfRmUalzHkM3qZRWHB0xxk+CTa6CHe2Lc20TPVckdevJIoozwpw0wAxjnOSp4F6SMquXNmN5uPj6c5/J7S29xn6h6DroGVfl5z6ZbKGPG7nV1C68H2HQg8hBZ3kCNS0EpXUbcSHP8AXnBbr38BL7KxcIAOAAA=&quot;"/>
    <we:property name="initialStateBookmark" value="&quot;H4sIAAAAAAAAA9VX227bMAz9lUAvfQmGOI7juG9p2gHD2q1oiu5hKAZKol0VjmTIcrasyFftE/Zjo6yk16yXoehaIA8WRYmH55B0fMGkqqsSFp9ghmybHYAVII3tRKzLdLDtfP788WB89PHbp/HBHplN5ZTRNdu+YA5sge5E1Q2U/gYyfj3tMijLQyj8Koeyxi6r0NZGQ6l+YnCmLWcbXHYZ/qhKY8FfOXXg0F87J3daU+zoXUwRQTg1xykKF6xHWBnrVutUDgUfZAOIR5gIzjORcTpTh90W5sP+PmgLbGK0A6UJgLdBKkf9TPb4sM/7GImkB+DtuSrdyoUv9n5UlvImNhaV52ss56AFStYmZ7EOuVywcVFYLMCtlns3NiembGYb7FPTWIFHmLdb2im38DG4VSVbEn+H1hC7wehQCzpGxPud941eEdbzyzPzfWKRGJbe0L2EOyFTYawSUN5B/DRQJySwBI/gNrJjVZmOxE6Ndq7Igd0FdEqWWumiXFXIlSTHAecRSLCTM7AuGgyGUZQNh2kySH1B8nOS1qtBdxgr0e4sWkF2lV3XTL97K4X/KQYlSybe41yKOOlncZwOerFA3vv34noGyFOcgYZ/0aYulUB7Qwo2Q5oN/qFAaid/iLKoQjSF9VWmN59O1r1Pir23ZtYeW00noAi3UuiyAIFAdtmXM7TYHqA2lmqt7YdbtNQrl0cQFhZt6L+RRXGp8Jt29tG1+8qFbC+C2Q+xbN/7nQbh2xMSHGwgZGZkSxm2qm+8bGuXTkjzXW+x5XJdSmFAErrza1PvEtXzFodPgRKIexH2ExSI0SjjeR4l+GDxvsSo2W8KsH7WQNuAv3/pV1zQ8+sFfS2nl6rq+aPYe7jCt6J3UWe8PtJB+pWdCWpnTeeDJtHJ39965QKdg+ac8qq981S5BoKdnE6UKb0bbL2prnliSYY2ypM4jyEd0cusH2U8SUFGr6KNnuONfW8TvVEtN/ASlETZTwd5NBSAcYqjnA97yQsquXFmz1Z/Pl7n8HtNb/PA1CMG3QwW5m3NpXsqo8XvdzYJbRpXVyDwEDRuSI6SAi19Rd2bYPsByNogVGOKlw8x4j8LL7lYLv8AXTy70KEOAAA=&quot;"/>
    <we:property name="isFiltersActionButtonVisible" value="true"/>
    <we:property name="reportEmbeddedTime" value="&quot;2023-07-06T22:27:54.829Z&quot;"/>
    <we:property name="creatorTenantId" value="&quot;3ae3c7c7-ea51-46de-9540-12f4110eac9b&quot;"/>
    <we:property name="creatorUserId" value="&quot;10030000AC9BC73D&quot;"/>
    <we:property name="creatorSessionId" value="&quot;e5f211a7-50df-40ff-89d3-847f3f60e88b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0ec63604dc12961603bd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0ec63604dc12961603bd&quot;"/>
    <we:property name="pageDisplayName" value="&quot;1.1P2&quot;"/>
    <we:property name="datasetId" value="&quot;3ca70551-6f5f-4c7f-86a6-03a44a4ba53b&quot;"/>
    <we:property name="backgroundColor" value="&quot;#FFFFFF&quot;"/>
    <we:property name="bookmark" value="&quot;H4sIAAAAAAAAA+1Y227jNhD9FUMveTEWpO7at8SbAAtkiyBepA/FPozIkc1EFg2KcuIG/qp+Qn+sQ8rObb3rwDXSpihgy7wMZ+YMzwwp3wdStfMalr/ADIOPwRcwAqQ2Ax4Mg6YfO9H6ZgbmJsowDfNExmnKMcI0yaqcpPTcKt20wcf7wIKZoL1SbQe1U0iDv30bBlDXFzBxvQrqFofBHE2rG6jV79gL05Q1Ha6GAd7Na23AqRxbsOjULkic+uQK/xCRRRBWLXCMwvajlzjXxq77DEUapSyWgodFylMWlZLWtP2sd3O3PAlVqrZk1zXL5end3BCW+01Izvwk5rQO8ywqqpIlkkOGIZmyy7mTGZH3E22UgJoGe3VO29UGTTgMzoyeeb3r8C9I8rSxyi6pc0UBkiCc7DD46pWyFYXz1ymZ9qtGupGqD8J98Nk/nafYtj1UL1J3sxczrjfWnRF4idVjx9tf0R5cGE075H047yZgBhIHBKYR6s8/GpIgH8i3zm8vmThXhIxAOmxumJYd8Q98cLxZMkD61IMRNtboweeG4kLyTuujCAy+dNeEq3XCY2U76MdJ6Erp2onBkbP9bUWPnihP4LwK5rbIvgbvMJjq25FBGiNqcG9+4XlLG2BBNWueFHEIgsW5jEQuZcSRBn5MpTVNjuUCGoGOo38H0nFpVP0SzRhn0MB3CJhH0KpmUq/zz2eZb/U8C9paCaIrZXd5TXnifZ8hZbdrTLDpN5xQzHtrCttHpM9bP+M7POV7D+GtqA4/DNZuevPi/JGKK79CgoUtAZlp6UOGfte358onWiH1bePo3WvclDjy7vpJ3Xrw6rDkcBCGQZnELE/LtKokjxh9iyR1Sn5OkynQ71OWeF0CQi5YWCWchcAAy5jHO3VZvLOlvvtem8yzokxylhSxDEURF3mU759Wx5OJwQlsqHR66JzrS5puaKPczFnXrI8ptkcaCjDyeUCoYySak6UH+0mZzSlI2XX6rwHakzgt80LEZSaSJEeZRAKTfH8aZCUgTzOOWQWQJxWp211dnx/CBy+wX9Vcu9NijGahKBhbSu3wfVFy+FahO0MxhcE+Z1NNBy7dDcUNyt6PkZ6VejQFY1+ZK/xlrhwSjzsNtpbvdUCXhyrgDxb7Ap4ynldVIXMGecxRFBH8R8rkm3HyFvFGwnIfUl6CBOM5yOM45bxI0yyJs/dbvFkBEQ8lMoElj0VVxog7izd4LSedtf6l5UUFj9KSy0JmJctZxnJeYor/dAWfrSPw//141/24j9Qr3v1msNRH7/9+vMbrba62b7TubDsHgRfQ4BZwBAoaiXIHQP+nyAO21eovcLKf3ZQRAAA=&quot;"/>
    <we:property name="initialStateBookmark" value="&quot;H4sIAAAAAAAAA+1Y227bOBD9FUMveTEK0rr3zXEdoGjSBnGRfVgUixE5cpjKokFRTryBv2o/YX9sh5SdW906SI10s1jAF3E4nJkzPDOUdBNI1cwrWH6EGQZvgxMwAqQ2PR70g7qTHX769OFkePbhj4/DkzGJ9dwqXTfB25vAgpmiPVdNC5WzQMLfv/QDqKpTmLpRCVWD/WCOptE1VOpP7JRpypoWV/0Ar+eVNuBMTixYdGYXpE5j8s3fhOQRhFULnKCwnfQM59rY9ZihSMKERVLwQZ7whIWFpDVNN+vD3K1PSqWqLPl1l8VyfD03hOVmk4MjP4kZrcMsDfOyYLHkkOKAXNnl3OmMKPqpNkpARcLOnLN2vkEz6AdHRs+83XW+F6Q5rq2ySxqcU4IkCKfbDz57o2xF6fztglz7VSNdS9Ul4SZ4739dpNg0HVSvUrWzRzNuNNGtEXiG5d3A+1/RHpwaTTvkYzhup2B6EnsEphbq779q0qAYKLbWby+5OFaEjEA6bE5Myw74G94bbpb0kD5Vb4S1Nbr3vqa8kL6zeqcCvZP2knA1TnmibAudnJTOla6cGhw4319W9NMR5R6cJ8Hcltmn4O0HF/pqZJBkRA3u3S88b2kDLKh6zZM8GoBgUSZDkUkZciTB96m0pslQLqAW6Dj6M5CGhVHVYzQTnEEN3yBgHkGj6mm1rj9fZf6q41nQVEoQXam6i0uqEx/7DKm63cUU627DCcW886awuUP68OpHfIf7fO8gvBTV4bvJ2k1vnh/fUXHlV0iwsCUhMy19ytDv+vZaeUcrpL6qHb07i5sWR9Fd3utbt1HtlxwOQj8o4ohlSZGUpeQho28eJ87Ij2lyAfR/nyXeloABF2xQxpwNgAEWEY922rJ4bQt9/a01maV5EWcsziM5EHmUZ2H2/LIaTqcGp7Ch0njfNde1NF3TRrmZo7ZeH1PsGWUowMiHCaGBkWgOlx7sO2U2pyBV1/hfA7QjcVJkuYiKVMRxhjIOBcbZ82mQFoA8STmmJUAWl2Rud3d9eAjvvcF+VnPtTosJmoWiZGxptf3XRcn+S6XuCMUF9J5zNlV04NK9ofiKsotjpGeFHl2AsU+sFf64VvaJx50GW9v3OqHLfTXwW49dA08Yz8oylxmDLOIo8hD+I23yxTh5hfhVwvI5pDwDCcZzkEdRwnmeJGkcpa+3ebMcQj6QyAQWPBJlESHubN7grRy21vqHlkcdPEwKLnOZFixjKct4gQn+6g4+W2fg//vjXffHXaae8Ow3g6U+eP33x2u83udq+0br1jZzEHgKNW4BR6Cglih3APQvRQLvhDimimpXRtyrkttcrFb/AP0ZaBm1EQAA&quot;"/>
    <we:property name="isFiltersActionButtonVisible" value="true"/>
    <we:property name="reportEmbeddedTime" value="&quot;2023-07-06T22:28:11.062Z&quot;"/>
    <we:property name="creatorTenantId" value="&quot;3ae3c7c7-ea51-46de-9540-12f4110eac9b&quot;"/>
    <we:property name="creatorUserId" value="&quot;10030000AC9BC73D&quot;"/>
    <we:property name="creatorSessionId" value="&quot;3a1b79f0-8208-42b8-a039-061b2dda3b34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b137a36e0aa2dfe38a53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b137a36e0aa2dfe38a53&quot;"/>
    <we:property name="pageDisplayName" value="&quot;1.2TelMujer&quot;"/>
    <we:property name="datasetId" value="&quot;3ca70551-6f5f-4c7f-86a6-03a44a4ba53b&quot;"/>
    <we:property name="backgroundColor" value="&quot;#FFFFFF&quot;"/>
    <we:property name="bookmark" value="&quot;H4sIAAAAAAAAA+1ay27bOBT9lUCbzgDGgKT4ELtL2wQYoB0UTdEuBllckpeOUlkSJDlNJvAnzWo+oT82V5LdpGlaG046mALa2ObrvnjOMUX7Ogl5Wxdw9QcsMHmavILGQ6iaA57MknLse1ZVHxbQfPBWq8ymUUgho1HBB5vRrKru8qpsk6fXSQfNHLt3ebuEojdInX+ezhIoitcw71sRihZnSY1NW5VQ5H/hOJmGumaJq1mCl3VRNdCbPOmgw97sBU2nNoXCf0vJI/guv8AT9N3Y+wbrqunWbcdTA6lGBiBCxDQD1a9px9EhzO3ze6dDYM+rsoO8pAD6Pi+49WDABgngWMwUZ31/m5fzYp3Kzdq3V3VfvnxBufd1cufksbezWlGiqVCgdQxGWrAy2sz7sK8tEZyRQUVvWeog0B5x2Gqrw8vOVZdfW4sxAy1AOemsS5mQwbqt1tozqO+LzHvDMzAGuBGACjNu9o8sWAVBKoW0ZRYgZD4Meca86NZb5K6OLuuGcHe9ge/xMJhqFqIyiJZpnjkRUubIQTd6fE5Im1dN7ima2dpcb+3dBnlilhw31WKwu6YK0Myjssu7K2ocuibvl44ZsBWh/v0ZNjgsIBCFfMTqdfL78NoHiW07InKYUiwXd0b61km1bDy+wXjTGFz31XjdVESkwf3bvK4OAh6cYHOR+7yicYrgHRTLgYPk4GVOKY21Hrpp0ZPDFtuq+fQ3tAfnS3oPlH978BaLxfIcmyeDke1L6zb3VfHpn/nuq4+rIq/aPmBflZXPFzmWXbWj5w5LyrBE8kw6tcAwmMrneQcFdf7y/gy69rCufx3MnBJwTkdduVXWncp9Z3O3l3yWnFUfnzdIYCIq89XseoOvw3ABpafeu4EczucNzmEDjqPHjvKmWsPI8bJciya7Gy4byvRdXnpowpekpEYTsHl2NYD4Rd5sNJn4cvS/SZQy6xEgOIugURhA0scgnH+AFJERS5qdpjGgMSaqyPn+1phw2uhoeeBK+yxlmQo7CptJUxMDZ4YLa6KPTstJ2H60sE2qMqnKqCreRp8577i0KR2ZrNTBTczdm7m7nAwm8k3kG8lnDVcWMu/SlEkFgin7gK90NCLqiCgtY5EeMzLJ5bepvA0Gj1CAE1xACV+hcIdtbYvck1zcTjFZID2c9x/mWI68oyzq0VuO7U2mX376WfTmc7G2qwy3L290ZDWsCNDBPQVZVGEoGQ67fr9kvaAVofpY9tq0AeZ4Q0HRnd+6dvgc1eOC43R8aLcBeETJ6HArMpdK6+P+4H2F0C4bfFCAL/KLPODG0n+sTT8igXFrHR3OUSkvtbYxqMwI9gDNAeZ0xklwMh10AM0E236j9E1rqQucO61QaC+Qo5Za7W8tSx0JKshobARvIAX009HmRz6UTCeb6WQzqkzw1puUKee0dkJryTK5P5OlA6tcKozQPAqXKS75xOTHYPJ0RzCReSuZnc2Yd5Iz5X2mBVFJZA8gs0k1NypYZyJHTy9STGTen8zT7wkTq/dhNfPCChRe+TRy4QxKuf2w/Y0fcLUM0aGJNqOniSwN2Xfv/+/l66MDcrFOfbp62CY8Y6V20JoFXFW3VORnvXpY5zv4XN2/0dWya2vw+BpKvCc5SgrKgGFLgsPfRT7ntlr9C3k0+8SuIgAA&quot;"/>
    <we:property name="initialStateBookmark" value="&quot;H4sIAAAAAAAAA+1a3W7bNhR+lUA33QBjICmKFHuXtgkwtGmLpGgvhmA4JA8dBrJkSHKaLPAj7WqP0BfbkWQ3aZrWhpMOK6Ab2yTF88fv+0zSvk58bOYFXL2GGSZPkyOoHfiq3uPJJCmHvmdv3rw82j9++efr/aMD6q7mbazKJnl6nbRQT7F9H5sFFJ0F6vzjdJJAUbyFadcKUDQ4SeZYN1UJRfwLh4dpqK0XuJwkeDkvqho6kycttNiZvaDHqU2++W8peQTXxgs8QdcOvcc4r+p21bY81ZAqZADCB0xzyLo5zTDah7n5+c5pH9jzqmwhlhRA1+cENw40GC8BLAt5xlnX38RyWqxSuZn77mre1SvOKPeuTvacPHZ2lktKNBUZKBW8lgaMDCZ3zu9qS3irpc+CMyy14E0aOGy01eJla6vLr62FkIMSkFlpjU2ZkN7YjdaaM5jfF5lzmuegNXAtADPMud49Mm8y8DLLkJbMAPjc+T7PEIt2tUT26uByXhPurtd4PewHU8V8yDSiYYrnVviUWXLQDh6fE9KmVR0dRTNZmeusvV8jT0ySw7qa9XZX3AB68qBsY3tFjX1bx27qkAFbEuo/nGGN/QQCkY8DVq+T3/vXLkhsmgGR/SPFYnZnpGudVIva4TGGm0bvuqvG27oiIvXu38V5tedx7wTri+hiReMUwXsoFj0HycGrSCkNte67adKT/Qabqv70NzR75wt695R/s/cOi9niHOsnvZHNU+dNdFXx6Z/p9rMPqyJWTRewq8rKxVnEsq229NxiSRmWSJ5JmGboe1NxGlsoqPOXD2fQNvvz+a+9mVMCzumgK7fKulW57yzu5pJPkrPq4/MaCUxEZb6cXK/xte8voHTUezeQ/em0ximswXHw2FHeVKsfOVyUK9Fkd8NlfZm+y0sHtf+SlNSoPdbPrnoQv4j1WpOJLwf/m0Qpsw4BgrMACoUGJH30wroHSBEZMaTZaRo8aq1DFjjf3RoTVmkVDPc8Uy5PWZ75LYVNp6kOnjPNhdHBBavkKGw/WthGVRlVZVAVZ4LLrbNcmpS2TEYqb0fm7szcbXYGI/lG8g3kM5pnBnJn05TJDATLzAO+0lGLoAKiNIwFOmbkkstvU3kTDB6hACc4gxK+QuEWy9oU0ZFc3E4xmSEdzrsPUywH3lEW88FbxOYm0y8//Sx687lYm1WGm1c3OrLsZ3ho4Z6CzCrflwz7Vb9fsl7QDF99LDttWgNzuKGg6M5vXTt8jupxwXE6HNqNBx5QMtrcitym0riwO3iPEJpFjQ8K8EW8iB7Xlv5jbfoRCQxLa2lzjlnmpFIm+CzXgj1Ac4BZlXMSnFx55UExwTbfKH3TWmo951ZlKJQTyFFJle1uLU8tCSrIoE0ApyEFdOPW5kceSsadzbizGVTGO+N0yjJrlbJCKclyuTuTpQWT2VRooXgQNs+45COTH4PJ4x3BSOaNZLYmZ85KzjLnciWISiJ/AJl1qrjOvLE6cHT0IsVI5t3JPP6eMLJ6F1YzJ4xA4TKXBi6sRik3b7a/8QOukj5Y1MHkdJrIU59/9/7/Xr4+OiBnq9THq4dNwjNUagutmcFVdUtFftarh1W+vc/l/QtdLdpmDg7fQon3JEdJQenRb0iw/7tI0jshjEVbbKpI9yeSz7VYLv8FVFexss8iAAA=&quot;"/>
    <we:property name="isFiltersActionButtonVisible" value="true"/>
    <we:property name="reportEmbeddedTime" value="&quot;2023-07-06T22:28:48.289Z&quot;"/>
    <we:property name="creatorTenantId" value="&quot;3ae3c7c7-ea51-46de-9540-12f4110eac9b&quot;"/>
    <we:property name="creatorUserId" value="&quot;10030000AC9BC73D&quot;"/>
    <we:property name="creatorSessionId" value="&quot;3f834a8a-bb77-4c58-a627-18c2999f6ff1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7d0b6d484cf9aab9bb48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7d0b6d484cf9aab9bb48&quot;"/>
    <we:property name="pageDisplayName" value="&quot;1.2Radar&quot;"/>
    <we:property name="datasetId" value="&quot;3ca70551-6f5f-4c7f-86a6-03a44a4ba53b&quot;"/>
    <we:property name="backgroundColor" value="&quot;#FFFFFF&quot;"/>
    <we:property name="bookmark" value="&quot;H4sIAAAAAAAAA9VXzU7cMBB+lZUvXCKUbLKbpDegRapEK1Qqeqg4TOxx6pLEkeMs3aJ9oJ77CLxYx3GW8rMFWiEKt3g8Y3/zfTPj3XMmVNdWsHwPNbJX7B0YDkKbScQC1njbrtanNZjTcDovIoA0m6eZlEWSRUlIXrq1Sjcde3XOLJgS7bHqeqjcgWT8fBIwqKpDKN1KQtVhwFo0nW6gUt/RO9OWNT2uAobf2kobcEceWbDojl2QO60JSrQd043ArVrgEXLrrR+w1caO61SExVwkWcJlDlDkBQGlmM7vDjDv93eXDsD2dGNBNQTA2dJcTuUsl3LKozjN4jxKZ84uVWVHl2L55ltrKG9iY9k6+nbEAhqOgg3JGex8LudspywNlmDH5Ztrm3u66usN9iPdG44fUA5bjVV26e4ojKrYivg7NJrY9UaLDacwIt7t7PfNSFjoll/02Z5BYlg4Q3AJd49MpTaKQ3UL8d+BOiaBBTgEN5F9VK2eCJx0aBaKHNhtQCdk6VRTVmOF/Jbk40hrR5QfVtpGSRLHYRwl03CeuHosvpKyTgw6QhuBZnc56PFamXXJTIMbGfxPLShXMkUoZY4xn85EGsbxrEhk9u+19QiQj7CGBv5Fmq5SHM01KViNNBrcR4nUTS6Ismj9bQq735le/zpetz4ptm90PYSNswrohhspBMxDIJAB+/QFDQ4B1MVCrbV9e4OWbnR5AGF+MVz9J7LoXqr7fhh9dOyBsj7bc292Myw/cH4nXvghQoCFDYTUWgyU4aD6xsO2XlOE0GfNFlut1qXk5yOh+3pl6F2ietzicCkELJwX1IRFhPFcyiiLQ4n83uJ9iklz0Jdg3KiBoQEvfjbPuKAXVwv6Sk5PVdWLB7F3f4VvRdvTyc46ZAKTTtke/Phzpy2UrtwmuEV58YP40xN6kic1CqXJRZXKQoXd1otqlL+sQt85PInnYo48zYppkcpUFik8i855jDf6zr55oVpu4MUrmSVJGMVFzrMwljHPZ1ERPaGSG8d0Pf7eeJ7z7jk94J6pB8y2Gpb6Zc2lOypjwO92Ngmte9u1wPEQGtyQHCUFjXAVdWeCw1++y9xWq1+vEkiscg4AAA==&quot;"/>
    <we:property name="initialStateBookmark" value="&quot;H4sIAAAAAAAAA9VXwW7bOBD9FYOXXIRCsmTL6s1NU2DRpA2SIntYBIsROVRZUKJAUW69gT9oz/sJ/bEdinKapG6SFkGa3MThkDPz3puRdMGE6loN63dQI3vJjsByEMZOEhaxJthevX//9mh58vbvd8ujAzKb1inTdOzlBXNgK3RnqutB+xvI+Nd5xEDrY6j8SoLuMGIt2s40oNU/GJxpy9keNxHDL602FvyVpw4c+mtX5E5rip28SCkicKdWeIrcBesJtsa6cZ2LuJyLbJFxWQCURVlmCzrThd0hzbv9fdAhsX3TOFANJeBteSGnclZIOeVJmi/SIsln3i6VdqNLuT740lqqm9BYtx6vpVhBw1GwoTiLXajlgi2rymIFblweXNvcN7qvd9hPTW85nqActhqn3NrHKK3SbEP4HVtD6Aajw4bTMQLe77zpmxGw2C8/ms/7Fglh4Q3RZbr7ZKqMVRz0dxn/XFJnRLAAn8HNzD6o1kwETjq0K0UO7PuEzsnSqabSo0K+UfJhhLUjyI+1cUmWpWmcJtk0nmdej+UnYtaTQVcYK9C+Wg98vFZ2K5lpdKOC38kF1UqmBKUsMOXTmcjjNJ2VmVz8urYeIOVTrKGBX6Gm04qjvUYFq5FGg3+okLrJH6Iq2hBNYfet0utPZ9vWJ8beWFMPx8bhBBThRgkRCylQkhH78yNaHA5QFwu15faPG7B0o8s9AAuLIfSPwKK4pPt+GH107aFyodqLYPYzrDj0fueB+OGEAAc7AKmNGCDDgfWdl+29phPCfG722GazlVKYj5TdpytD7zKrhxWHLyFi8bykJiwTTOdSJos0lsjvFO9jTJrDvgLrRw0MDfj1v+YJC3p1VdBXanosVa/uhd7dCt9LXkwny+2RCUw65XoI48/ftlJG+03wi+rrv4SfmdAreVKjUIZcVKUcaOz2nlWj/KQKQ+fwLJ2LOfJ8UU7LXOayzOFJdM5DvKNv7ZtnyuUOXAKTiyyLk7Qs+CJOZcqLWVImj8jkzjFdj98bT3PePaUXeEDqHrOthrV5XnPpFmUM+fudXUSb3nUtcDyGBncUR0VBI7yibi1w+OVjQxDSmCr1XYj4H8FLLDab/wGGd4+Dkw4AAA==&quot;"/>
    <we:property name="isFiltersActionButtonVisible" value="true"/>
    <we:property name="reportEmbeddedTime" value="&quot;2023-07-06T22:29:01.676Z&quot;"/>
    <we:property name="creatorTenantId" value="&quot;3ae3c7c7-ea51-46de-9540-12f4110eac9b&quot;"/>
    <we:property name="creatorUserId" value="&quot;10030000AC9BC73D&quot;"/>
    <we:property name="creatorSessionId" value="&quot;cf7dc3bb-c33d-4c7a-a28b-dc91e7eca768&quot;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ac999b83a3e6c559ba52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ac999b83a3e6c559ba52&quot;"/>
    <we:property name="pageDisplayName" value="&quot;1.2P2&quot;"/>
    <we:property name="datasetId" value="&quot;3ca70551-6f5f-4c7f-86a6-03a44a4ba53b&quot;"/>
    <we:property name="backgroundColor" value="&quot;#FFFFFF&quot;"/>
    <we:property name="bookmark" value="&quot;H4sIAAAAAAAAA+1YzW7bOBB+FUOXXIRC/xJzS9wEWCC7COIie1j0MCJHMhtJNCjaiTfwA+15H6Ev1iFl569uHbhGd4Pdi8MhhzPzDb8ZUrn3hOxnDSx/gxa9Y+9X0ByE0qPQ871umDtV6qYFfVMxkQRC8LIsgxgyBlEkSEvNjFRd7x3fewZ0jeZa9nNorEGa/OOj70HTXEJtpQqaHn1vhrpXHTTyTxyUacnoOa58D+9mjdJgTU4MGLRmF6ROMoUSvovJI3AjFzhBbobZK5wpbdYycMZYWcQQY8bTlJWQRrSnH1ZdmLv1SamSjSG/dlguz+5mmrDcb1Jy7haxyIIEizxmVRmkIoQcrSuznFmdMUVfKy05NDQ5mLPWrjdoIt8716p1dtfpX5DmWWekWZJwTQkSwK2u731wRoMVpfP3Kbl2u8aqE3JIwr33i/u1kWLfD1CdSjNvX6xYaaLmmuMVVo+C87+iM7jUik7IxXAxr0GPBI4ITMfl57870qAYKLa5O15ycSEJGYG02Ow0bTsK30Wjk82WEYx6aeYOCvbW2kKqxi6CFerPf3Wo1YgOZdSikIpUZC0NNNgfWXcfV/QzcOMJglch25bM10D0vam6HWukOeEdh879wlGVcm5AdmtqFBglQZnmMeZJnuVUG2n+bfasmXEiFtBxtMXzI5BOSi2bl2gm2EIHXyEIHIJednWzLjlXWG40UMvrG8mJoVTQ5ScqDRd7i1TQdlBjN5wxoZgN3iT2j0ifj75HcXhK8QHCz2I3fDNZuxkdsotHKq7cDgEGtiSkVcKlDN2pby+P97RDqNvO0nuwuOlqFN2nJ63qIarDksNC8L0yZzHLWFUIllVJwDEUjrzfp8kU6O9TljhbBeM8F2UschZkUJVFnoj9C+GkrjXWsDn8s0NXydCabDdyK+fzbn2XBHsUDgctnieEBC1Qny4d2PdSb64qqoezfw3QgXYJYh6CwCys4ryqsgxYvJMEBu9Mqe6+pkEZioKFLMWQ0yCtsiQtdtLg+U158Jb4Qc6U7e8T1AtJydjSHP23RUn/Z6XuHPkURvvcJg1dkfSA4zcohjjGqi3VeAravLJWwpe1ckg8tn9vbbjrhC4P1XIfPA4tFxmUWVGAiNI0TtOIauQH3gv/SU7eIt4IWO5DyisQoB0HwyTJwpBlWZ4m+dtt3pxlsSgiVkQBF4FgosByZ/MGZ+V0boz7snjRwSELo5S+aFjEEwgwC5Dz/e+DqAiiJErzCgOIqkxwFqX/9H3QrvP5//t41/t4yNQrPvdaWKqjt/8+XuN1PlfbD1rNTT8DjpfQ4RZwBAo6gWIHQPd/kAdsq9UXRUyK3YcRAAA=&quot;"/>
    <we:property name="initialStateBookmark" value="&quot;H4sIAAAAAAAAA+1YzW7bOBB+FUOXXIxC/xJzc1wHWDRpg7jIHoqiGJEjma0sGhTtxBv4gfa8j9AX2yFl569uHbhGd4Pdi8Sf4cx8w2+GlG49IdtZDcu3MEXv2DsHzUEo3Qu8vtd0Yyfv3r05H1y++fR2cD6iYTUzUjWtd3zrGdAVmivZzqG2Gmjww8e+B3V9AZXtlVC32PdmqFvVQC3/wE6Ypoye46rv4c2sVhqsyrEBg1btgsSpT7aDVxFZBG7kAsfITTd6iTOlzboPnDFW5BFEmPIkYQUkIa1pu1nn5m55EiplbciubRbL0c1ME5bbTQxO3STmqR9jnkWsLPxEBJChNWWWMyszJO8rpSWHmgY7dVbb1QZN2PdOtZo6vet4L0hy1BhpltS5ogAJ4Fa27713Sv0VhfP3CZl2q4aqEbILwq33m3taT7FtO6hOpJ5Pn8zY3ljNNcdLLO87zv6K9uBCK9oh58PZvALdE9gjMA2XX/9qSIJ8IN/mbnvJxJkkZATSYrPDtOwoeBX2BpslPei10swdFGyttoVUtZ0E26m+/tmgVj3alN4UhVQkIitpoMb2yJr7uKJHx40HCJ6FbFswnwOx703U9VAjjQnvOHDmF46qFHMDsllTI8cw9oskizCLszTjBbW/z541MwZiAQ0nxT8HaVBoWT9FM8YpNPANAt8haGVT1euUc4nlWh21vLaWnBhKCV18ptRwvk+REto2Kmy6PSYUs86axPYe6ePWjygODyneQfhV7IbvBms3owN2dk/FlVshwMCWgEyVcCFDt+vb0+M1rRDqurH07jRuqhp59/lBqbrz6rDksBD6XpGxiKWszAVLy9jnGAhH3h/TZAL0fsgSpytnnGeiiETG/BTKIs9isX8iDKpKYwWbzR8dOku60mSrkZs5nTfrs8TfI3E4aPE4INTRAvXJ0oF9LfXmqKJ8GP1rgHa0ixGzAASmQRllZZmmwKKdJDB4Ywp18y0NikDkLGAJBpwaSZnGSb6TBo9PyoOXxPdypmx9H6NeSArGluLYf1mU7P+q0J0in0Bvn9OkpiOSLnD8C4rOj6GaFmo4AW2emSvB01w5JB5bv7cW3HVAl4cquXcWu5KLDIo0z0GESRIlSUg58hP3hf8kJ68RvwhY7kPKSxCgHQeDOE6DgKVplsTZyy3enKWRyEOWhz4XvmAix2Jn8Qan5WRujPuyeFLBIQ3ChL5oWMhj8DH1kfP9z4Mw98M4TLISfQjLVHAWJv/0eTBdx/P/+/Gu+3EXqWd87k1hqY5e/v14jdfZXG3faDU37Qw4XkCDW8ARKGgEih0A3X8Qzxkhjsmi3hUR+3fkLhar1d8nx05pqBEAAA==&quot;"/>
    <we:property name="isFiltersActionButtonVisible" value="true"/>
    <we:property name="reportEmbeddedTime" value="&quot;2023-07-06T22:29:20.057Z&quot;"/>
    <we:property name="creatorTenantId" value="&quot;3ae3c7c7-ea51-46de-9540-12f4110eac9b&quot;"/>
    <we:property name="creatorUserId" value="&quot;10030000AC9BC73D&quot;"/>
    <we:property name="creatorSessionId" value="&quot;a2f6e29e-b98a-430d-900d-af0371a42beb&quot;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546D8224-1DA5-49CE-9A93-71870811D87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597E7C2-84FE-4D67-84ED-520DDEAB6A92&quot;"/>
    <we:property name="reportUrl" value="&quot;/groups/me/reports/733bb54e-075b-4e25-8754-ece9b9c7d3d5/ReportSection2f8f68d43747bf27e366?experience=power-bi&quot;"/>
    <we:property name="reportName" value="&quot;Reporte Mayo&quot;"/>
    <we:property name="reportState" value="&quot;CONNECTED&quot;"/>
    <we:property name="embedUrl" value="&quot;/reportEmbed?reportId=733bb54e-075b-4e25-8754-ece9b9c7d3d5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2f8f68d43747bf27e366&quot;"/>
    <we:property name="pageDisplayName" value="&quot;1.3&quot;"/>
    <we:property name="datasetId" value="&quot;3ca70551-6f5f-4c7f-86a6-03a44a4ba53b&quot;"/>
    <we:property name="backgroundColor" value="&quot;#FFFFFF&quot;"/>
    <we:property name="bookmark" value="&quot;H4sIAAAAAAAAA+1czW7cNhB+FWEvvSwK/v/k5iYOWiANgjpID0UOQ3K4kauVFpLWtRvsA/XQUx4hL1ZKsmvHsXcXtlGkNgHDFilyOP/fUBb1cRbKblXB2WtY4uzZ7GdoPYSmLehsPqunvh+a5vcltL8Tb5F4L5XQ0QctXDSYRjWrvmzqbvbs46yHdoH9u7JbQzUQTJ2/vZ/PoKrewGJoRag6nM9W2HZNDVX5J06D062+XeNmPsPTVdW0MJA86qHHgexJGp7aiRX6PU8rgu/LEzxC30+9v+CqafvzNosmKhME10K7yDRypdKcbro7srl7fBoUy6pP6w6X7uzwdNUmWT5eqOTleNN5ZaRX1CCJYIE5qUlaqj9bDWOeJ+4XTVt6qFLnRG6g9u5CGjafvWyb5Uj3XP0naeRh3Zf9WWq8SwoK4Iex89nbkSjZJHX++gFbHGc9b+pQTkr4OPtp/D1wil03iToOqdbLa3eG1lGzbj3+gvGyMa6/STZ40zbJQiMPr9YLaIuARRKm9uXnT3UakXhIvK1H86YlXpVJsiTkINvQnaZ9lwxVHFxMKTD9VEVabL0om2IFLRQ/r4+TFN286NZd8WN5DF2Bw9+mG0Yflf0aprlp7XdlUw2koDg87VtcwncDE+836dfkMVfk2kvem1S8j+Dz2Yfmj+ctpr4we0bH5U9GB06W6KGszx2GEhWjkMY7AAhBIKF06O/KelGdu/zo2OPVZNpZj6e9a06HiHLHyTcHSpthTUVE4GApR2soRM0JVzupdR9ghV/TMt4qFZFSyglYVN6juDtnWkkWWFTECcmRESZEvD12zuPiIJxA7ZMCr5vuYLFocQEX/nx4D7seuLasrpt08semTn473Hm5rs8TCLluWTJadqtOPLThS4WkRhuw/eFsFPZF2V7kpxTnh9+MoEmywXARtefSGGYghmQ6G7cY7oukFxxLk7g1yqGWxAXv4iNLem/LVTOEfoftSZlY2S/lXaa7NPXVOjQ9erhIev9BxrqB6+v5ap6D8JsQdApCbrg3jIYYZGSRAnXyHrmYOwGgiTCcSG9C4BTC3XPxAyjgKAF1DV954R5m7arSp7RxVcTZElNpOVwssJ5CL0mxmlYrsbuU9MurbXkHruadSYT/KuXArcranWiofHWZTDbjjAA93KCQZRNGleFo9Zuz1os0IzR/1EOCunDMqb5O3B1fKZr/5ephneP96Lw0Ms6kDoSzoCTxwKaCaQ88YigBDOGojaQUGArQGY8yHt2b1cuMzR8EmgYi1lrKomVABOMWqABhct31EH4+AG1xvG4//x2SErqifbp+nuuu7XWXlVZ4qyNVwqJTPoKwGWxyED42sNFcSqdjtMRItFp6QUQGm4cqqpaf/xqcvIDi9euzg+Gh5RMurTLkbIccJzUnVmIKQ25sTMUf5Rlycig+TuAJiDHIwEFyxU3a6IS4b4GVgWd3gbXqSt9Unz8tnnqNlVFnO+qkzQ1DQ7QNNlBhFUgNGXVyHD5CyGFIk7dq7ozXOiKIKPNe58ELrCdcVmWs2Y41USvEEI20lHPGSJBcZqzJAfiYQCZt3SU665hxMlBunJP5vzf39PGf6uQhXdMVUD3lEirDyw54ocJpL51UxBotlVBk37d0M7zk0PvGgYVGY0EohZzraEkw3ugMLA9VPF3dpw90Vm25xLbwwyvbvm/yY+MMQLsBKNV8SARVlDlno3KWKJYBKIfo0wKqCE7QqKWjIJEwK9Duu8vPQHVLFBzhYl0uS6z7cfLbFhwcN8VR40uonrK/Z0jaDkleOS1kNCB10D5EjpgfueVgfMTgo1LVZRSCop57xQXJj98e0N+vFGG54soItM+b1MC8JERxL4MSNhCbXzDICPSIEQiRSMcCM2J4rcbGwMbXOLeSKpewuOkkPgUfNRVESTBRCUY53JWWJNTR6DDhmwaf4hC0uSutoBTwJKh3gnOl6HAo7660mE/UvHWCiCgdJ4S43Sdcb+OLOpBGDGcDLZUkSrHHVxBu05ciMvGUJHXAEh0U00HJu9AC5MHyqChX0tBIMQh5V1qc2GCYRUdFMCmnolb6rrS0F1Qis2H8BIVG4LD72wxf5t37JJYbEWV5DiX5PPCu88CTpvaAiyWcXUWD/+t54HN5xzU3Nxu6WffdCjy+gRpvEC4JBXXAsEPA8QtE/8q22fwDhaX9RgFJAAA=&quot;"/>
    <we:property name="initialStateBookmark" value="&quot;H4sIAAAAAAAAA+1c3W7bOBZ+FUE3c2Ms+P/Tu0wnxQ6m7RRN0b1YFItD8tBVIEuGJGeSLfxAe7FX8wh9saWkZJJmkthIgkE3IWDYIkUenv/vSBb1pQxVv67h7C2ssHxRvoHOQ2i7gpaLspn7fvz111/eHLz/5V9vD94cpu52PVRt05cvvpQDdEscPlb9BuqRQur856dFCXX9DpZjK0Ld46JcY9e3DdTVv3EenE4N3Qa3ixJP13XbwUjyaIABR7InaXhqp7Xp33haEfxQneAR+mHufY/rthvO2yyaqEwQXAvtItPIlUpz+vnsxObu8WlQrOohrTseurPD03WXZPlyoYNX00nnlZFeUYMkggXmpCZpqeFsPY55mbhftl3loU6dM7mR2scLadiifNW1q4nuub5P0sjDZqiGs9T4mBQUwI9jF+WHiSjZJnX+4zN2OM162TahmpXwpfx5+h45xb6fRZ2G1JvVtTNj66jddB7fY7xsTOtvkw3edW2y0MTD680SuiJgkYRpfPX19yaNSDwk3jaTedMSr6skWRJylG3sTtN+SIYqDi6mFJg+dZEW2yyrtlhDB8WbzXGSol8U/aYv/l4dQ1/g+Nv24+ijatjAPDet/bFq65EUFIenQ4cr+GFk4tM2fc0ec0WuveS9ScX7CL4oP7e/veww9YXyBZ2WP5kcOFligKo5dxhKVIxCGu8AIASBhNKxv6+aZX3u8pNjT0ezacsBTwfXno4R5Y6Tb46UtuOaiojAwVKO1lCImhOudlLrP0P6/RMt461SESmlnIBF5T2K+3OmlWSBRUWckBwZYULE22PnPC4Owgk0PinwuukOlssOl3Dhz4cPsOuB66r6uklnf2yb5LfjmVeb5jyBkOuWJZNl79SJhy58q5DU6AJ2P55Nwv5UdRf5KcX54XcjaJJsNFxE7bk0hhmIIZnOxjsM903SC46lSdwa5VBL4oJ38YklvQ/Vuh1Dv8fupEqs7JfyLtNdmvp6E9oBPVwkvb8gY93A9fV8tchB+F0IOgchN9wbRkMMMrJIgTr5gFzMnQDQRBhOpDchcArh/rn4ERRwlIC6gT954R5m7evKp7RxVcRyham0HA+W2Myhl6RYz6tV2F9K+u3RXXkHruadWYS/KuXArcranWiofH2ZTLbTjAAD3KCQVRsmleFk9Zuz1k9pRmh/a8YEdeGYc32duDu+UjT/wdXjOsenyXlpZJxJHQhnQUnigc0F0x54xFACGMJRG0kpMBSgMx5lPHowq5cZmz8KNI1ErLWURcuACMYtUAHC5LrrMfx8BNrieNN9/W9ISuiL7vn6ea677q67rLTCWx2pEhad8hGEzWCTg/CpgY3mUjodoyVGotXSCyIy2DxWUbX6+p/RyQso3r49OxhvWj7j0ipDzt2Q46TmxEpMYciNjan4ozxDTg7Fpwk8ATEGGThIrrhJFzoh7ltgZeDZXWCt+8q39dffl8+9xsqoczfqpIsbhoZoG2ygwiqQGjLq5Dh8gpDDkCZv1dwZr3VEEFHma51HL7CecVmVseZurIlaIYZopKWcM0aC5DJjTQ7ApwQy6dJdorOOGScD5cY5mf+9eaCP/9wkD+nbvoD6OZdQGV52wAsVTnvppCLWaKmEIvs+pZvhJYfedw4sNBoLQinkXEdLgvFGZ2B5rOLp6nX6SGfdVSvsCj8+su2HNt82zgC0G4BSzYdEUEWZczYqZ4liGYByiD4voIrgBI1aOgoSCbMC7b5X+RmobomCI1xuqlWFzTBN/tCBg+O2OGp9BfVz9vcMSXdDkldOCxkNSB20D5Ej5ltuORifMPioVHUZhaCo515xQfLtt0f09ytFWK64MgLt8yQ1MC8JUdzLoIQNxOYHDDICPWEEQiTSscCMGB+rsTGw6THOO0lVK1jetBOfgo+aCqIkmKgEoxzuS0sS6mh0mPBNg09xCNrcl1ZQCngS1DvBuVJ03JR3X1rMJ2reOkFElI4TQtzuHa638UUdSCPGvYGWShKl2OMtCLfpSxGZeEqSOmCJDop5o+R9aAHyYHlUlCtpaKQYhLwvLU5sMMyioyKYlFNRK31fWtoLKpHZML2CQiNw2P1uhm/z7kMSy42IsjqHkrwfeNd+4FlTe8DFCs6uosH/637gc3mnNbc3G7rdDP0aPL6DBm8QLgkFTcCwQ8DpDUTltEjyscrVuzQyvpfoD11st/8DiaLiDyJJAAA=&quot;"/>
    <we:property name="isFiltersActionButtonVisible" value="true"/>
    <we:property name="reportEmbeddedTime" value="&quot;2023-07-06T22:29:37.025Z&quot;"/>
    <we:property name="creatorTenantId" value="&quot;3ae3c7c7-ea51-46de-9540-12f4110eac9b&quot;"/>
    <we:property name="creatorUserId" value="&quot;10030000AC9BC73D&quot;"/>
    <we:property name="creatorSessionId" value="&quot;54559de8-40e3-419b-bd55-1f8c4dcbfbef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Panorámica</PresentationFormat>
  <Paragraphs>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HESSAEL LOPEZ GARCIA</dc:creator>
  <cp:lastModifiedBy>HESSAEL LOPEZ GARCIA</cp:lastModifiedBy>
  <cp:revision>1</cp:revision>
  <dcterms:created xsi:type="dcterms:W3CDTF">2023-07-06T22:18:52Z</dcterms:created>
  <dcterms:modified xsi:type="dcterms:W3CDTF">2023-07-06T22:50:39Z</dcterms:modified>
</cp:coreProperties>
</file>