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webextensions/webextension1.xml" ContentType="application/vnd.ms-office.webextension+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2.xml" ContentType="application/vnd.ms-office.webextension+xml"/>
  <Override PartName="/ppt/notesSlides/notesSlide5.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75" r:id="rId3"/>
    <p:sldId id="333" r:id="rId4"/>
    <p:sldId id="345" r:id="rId5"/>
    <p:sldId id="293" r:id="rId6"/>
    <p:sldId id="343" r:id="rId7"/>
    <p:sldId id="330" r:id="rId8"/>
    <p:sldId id="344" r:id="rId9"/>
    <p:sldId id="341" r:id="rId10"/>
    <p:sldId id="342" r:id="rId11"/>
    <p:sldId id="319" r:id="rId12"/>
    <p:sldId id="328" r:id="rId13"/>
    <p:sldId id="340" r:id="rId14"/>
    <p:sldId id="322" r:id="rId15"/>
    <p:sldId id="346" r:id="rId16"/>
  </p:sldIdLst>
  <p:sldSz cx="24384000" cy="13716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FE9"/>
    <a:srgbClr val="FFFFFF"/>
    <a:srgbClr val="8D7C98"/>
    <a:srgbClr val="63656A"/>
    <a:srgbClr val="A1A3A6"/>
    <a:srgbClr val="5B4F63"/>
    <a:srgbClr val="993366"/>
    <a:srgbClr val="D2CCD6"/>
    <a:srgbClr val="B4A9BB"/>
    <a:srgbClr val="605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C62A8B-1B40-4DA2-899E-ED9A34E5889A}" v="291" dt="2023-06-21T19:27:39.0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21"/>
        <p:guide pos="7683"/>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63"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E0C62A8B-1B40-4DA2-899E-ED9A34E5889A}"/>
    <pc:docChg chg="undo custSel addSld delSld modSld">
      <pc:chgData name="HESSAEL LOPEZ GARCIA" userId="7612423d-7246-417c-bc9d-cab00dca8062" providerId="ADAL" clId="{E0C62A8B-1B40-4DA2-899E-ED9A34E5889A}" dt="2023-06-21T19:27:43.710" v="2052" actId="1076"/>
      <pc:docMkLst>
        <pc:docMk/>
      </pc:docMkLst>
      <pc:sldChg chg="modSp mod">
        <pc:chgData name="HESSAEL LOPEZ GARCIA" userId="7612423d-7246-417c-bc9d-cab00dca8062" providerId="ADAL" clId="{E0C62A8B-1B40-4DA2-899E-ED9A34E5889A}" dt="2023-06-07T17:26:10.072" v="14" actId="20577"/>
        <pc:sldMkLst>
          <pc:docMk/>
          <pc:sldMk cId="0" sldId="256"/>
        </pc:sldMkLst>
        <pc:spChg chg="mod">
          <ac:chgData name="HESSAEL LOPEZ GARCIA" userId="7612423d-7246-417c-bc9d-cab00dca8062" providerId="ADAL" clId="{E0C62A8B-1B40-4DA2-899E-ED9A34E5889A}" dt="2023-06-07T17:26:10.072" v="14" actId="20577"/>
          <ac:spMkLst>
            <pc:docMk/>
            <pc:sldMk cId="0" sldId="256"/>
            <ac:spMk id="15" creationId="{D3265319-BC9D-477B-AD84-D5C4F1DE631A}"/>
          </ac:spMkLst>
        </pc:spChg>
      </pc:sldChg>
      <pc:sldChg chg="addSp delSp modSp add del mod">
        <pc:chgData name="HESSAEL LOPEZ GARCIA" userId="7612423d-7246-417c-bc9d-cab00dca8062" providerId="ADAL" clId="{E0C62A8B-1B40-4DA2-899E-ED9A34E5889A}" dt="2023-06-21T19:26:51.666" v="2048" actId="1076"/>
        <pc:sldMkLst>
          <pc:docMk/>
          <pc:sldMk cId="3961241009" sldId="293"/>
        </pc:sldMkLst>
        <pc:spChg chg="mod">
          <ac:chgData name="HESSAEL LOPEZ GARCIA" userId="7612423d-7246-417c-bc9d-cab00dca8062" providerId="ADAL" clId="{E0C62A8B-1B40-4DA2-899E-ED9A34E5889A}" dt="2023-06-07T22:59:57.087" v="49" actId="1076"/>
          <ac:spMkLst>
            <pc:docMk/>
            <pc:sldMk cId="3961241009" sldId="293"/>
            <ac:spMk id="10" creationId="{2BCD2EFA-E110-408F-859B-A59B1EA4FD2D}"/>
          </ac:spMkLst>
        </pc:spChg>
        <pc:spChg chg="mod">
          <ac:chgData name="HESSAEL LOPEZ GARCIA" userId="7612423d-7246-417c-bc9d-cab00dca8062" providerId="ADAL" clId="{E0C62A8B-1B40-4DA2-899E-ED9A34E5889A}" dt="2023-06-07T22:59:50.076" v="48" actId="1076"/>
          <ac:spMkLst>
            <pc:docMk/>
            <pc:sldMk cId="3961241009" sldId="293"/>
            <ac:spMk id="15" creationId="{B85DE563-463F-48EE-AB59-4CC6A6590695}"/>
          </ac:spMkLst>
        </pc:spChg>
        <pc:graphicFrameChg chg="add del mod">
          <ac:chgData name="HESSAEL LOPEZ GARCIA" userId="7612423d-7246-417c-bc9d-cab00dca8062" providerId="ADAL" clId="{E0C62A8B-1B40-4DA2-899E-ED9A34E5889A}" dt="2023-06-07T17:54:42.651" v="25" actId="478"/>
          <ac:graphicFrameMkLst>
            <pc:docMk/>
            <pc:sldMk cId="3961241009" sldId="293"/>
            <ac:graphicFrameMk id="2" creationId="{B2559DE1-2C22-BB04-FEBA-680CF1B5D27B}"/>
          </ac:graphicFrameMkLst>
        </pc:graphicFrameChg>
        <pc:graphicFrameChg chg="add del mod">
          <ac:chgData name="HESSAEL LOPEZ GARCIA" userId="7612423d-7246-417c-bc9d-cab00dca8062" providerId="ADAL" clId="{E0C62A8B-1B40-4DA2-899E-ED9A34E5889A}" dt="2023-06-07T22:57:39.237" v="35" actId="478"/>
          <ac:graphicFrameMkLst>
            <pc:docMk/>
            <pc:sldMk cId="3961241009" sldId="293"/>
            <ac:graphicFrameMk id="3" creationId="{9F2F5F3E-1635-EB27-D0B3-88EE32CC26CF}"/>
          </ac:graphicFrameMkLst>
        </pc:graphicFrameChg>
        <pc:graphicFrameChg chg="mod">
          <ac:chgData name="HESSAEL LOPEZ GARCIA" userId="7612423d-7246-417c-bc9d-cab00dca8062" providerId="ADAL" clId="{E0C62A8B-1B40-4DA2-899E-ED9A34E5889A}" dt="2023-06-21T19:26:51.666" v="2048" actId="1076"/>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E0C62A8B-1B40-4DA2-899E-ED9A34E5889A}" dt="2023-06-07T17:53:14.781" v="16" actId="478"/>
          <ac:graphicFrameMkLst>
            <pc:docMk/>
            <pc:sldMk cId="3961241009" sldId="293"/>
            <ac:graphicFrameMk id="5" creationId="{AA57346D-8FB0-E0AA-3B30-A4993C07663B}"/>
          </ac:graphicFrameMkLst>
        </pc:graphicFrameChg>
        <pc:graphicFrameChg chg="add mod ord">
          <ac:chgData name="HESSAEL LOPEZ GARCIA" userId="7612423d-7246-417c-bc9d-cab00dca8062" providerId="ADAL" clId="{E0C62A8B-1B40-4DA2-899E-ED9A34E5889A}" dt="2023-06-21T19:26:47.104" v="2047" actId="14100"/>
          <ac:graphicFrameMkLst>
            <pc:docMk/>
            <pc:sldMk cId="3961241009" sldId="293"/>
            <ac:graphicFrameMk id="6" creationId="{9D94E502-A014-DD1F-A5DC-EC8D03F5931D}"/>
          </ac:graphicFrameMkLst>
        </pc:graphicFrameChg>
      </pc:sldChg>
      <pc:sldChg chg="del">
        <pc:chgData name="HESSAEL LOPEZ GARCIA" userId="7612423d-7246-417c-bc9d-cab00dca8062" providerId="ADAL" clId="{E0C62A8B-1B40-4DA2-899E-ED9A34E5889A}" dt="2023-06-09T18:29:14.091" v="1473" actId="47"/>
        <pc:sldMkLst>
          <pc:docMk/>
          <pc:sldMk cId="1462206244" sldId="308"/>
        </pc:sldMkLst>
      </pc:sldChg>
      <pc:sldChg chg="addSp delSp modSp mod">
        <pc:chgData name="HESSAEL LOPEZ GARCIA" userId="7612423d-7246-417c-bc9d-cab00dca8062" providerId="ADAL" clId="{E0C62A8B-1B40-4DA2-899E-ED9A34E5889A}" dt="2023-06-21T19:27:43.710" v="2052" actId="1076"/>
        <pc:sldMkLst>
          <pc:docMk/>
          <pc:sldMk cId="3268217799" sldId="330"/>
        </pc:sldMkLst>
        <pc:spChg chg="add mod">
          <ac:chgData name="HESSAEL LOPEZ GARCIA" userId="7612423d-7246-417c-bc9d-cab00dca8062" providerId="ADAL" clId="{E0C62A8B-1B40-4DA2-899E-ED9A34E5889A}" dt="2023-06-09T18:19:16.026" v="1032" actId="14100"/>
          <ac:spMkLst>
            <pc:docMk/>
            <pc:sldMk cId="3268217799" sldId="330"/>
            <ac:spMk id="4" creationId="{E3A46035-BFD8-C7CC-3842-4C631F4105F8}"/>
          </ac:spMkLst>
        </pc:spChg>
        <pc:graphicFrameChg chg="add mod">
          <ac:chgData name="HESSAEL LOPEZ GARCIA" userId="7612423d-7246-417c-bc9d-cab00dca8062" providerId="ADAL" clId="{E0C62A8B-1B40-4DA2-899E-ED9A34E5889A}" dt="2023-06-21T19:27:43.710" v="2052" actId="1076"/>
          <ac:graphicFrameMkLst>
            <pc:docMk/>
            <pc:sldMk cId="3268217799" sldId="330"/>
            <ac:graphicFrameMk id="2" creationId="{58280998-813F-D65B-2C68-64D6F458398B}"/>
          </ac:graphicFrameMkLst>
        </pc:graphicFrameChg>
        <pc:graphicFrameChg chg="del">
          <ac:chgData name="HESSAEL LOPEZ GARCIA" userId="7612423d-7246-417c-bc9d-cab00dca8062" providerId="ADAL" clId="{E0C62A8B-1B40-4DA2-899E-ED9A34E5889A}" dt="2023-06-07T23:01:31.170" v="54" actId="478"/>
          <ac:graphicFrameMkLst>
            <pc:docMk/>
            <pc:sldMk cId="3268217799" sldId="330"/>
            <ac:graphicFrameMk id="3" creationId="{CFFA9CC5-71E0-8C54-1FE1-FB81FE9CEE88}"/>
          </ac:graphicFrameMkLst>
        </pc:graphicFrameChg>
      </pc:sldChg>
      <pc:sldChg chg="addSp delSp modSp mod">
        <pc:chgData name="HESSAEL LOPEZ GARCIA" userId="7612423d-7246-417c-bc9d-cab00dca8062" providerId="ADAL" clId="{E0C62A8B-1B40-4DA2-899E-ED9A34E5889A}" dt="2023-06-12T16:39:29.142" v="2025" actId="20577"/>
        <pc:sldMkLst>
          <pc:docMk/>
          <pc:sldMk cId="2237118614" sldId="341"/>
        </pc:sldMkLst>
        <pc:spChg chg="add del mod">
          <ac:chgData name="HESSAEL LOPEZ GARCIA" userId="7612423d-7246-417c-bc9d-cab00dca8062" providerId="ADAL" clId="{E0C62A8B-1B40-4DA2-899E-ED9A34E5889A}" dt="2023-06-12T16:39:29.142" v="2025" actId="20577"/>
          <ac:spMkLst>
            <pc:docMk/>
            <pc:sldMk cId="2237118614" sldId="341"/>
            <ac:spMk id="9" creationId="{7D2E13BA-62ED-4534-A095-40B769307B1D}"/>
          </ac:spMkLst>
        </pc:spChg>
        <pc:graphicFrameChg chg="del modGraphic">
          <ac:chgData name="HESSAEL LOPEZ GARCIA" userId="7612423d-7246-417c-bc9d-cab00dca8062" providerId="ADAL" clId="{E0C62A8B-1B40-4DA2-899E-ED9A34E5889A}" dt="2023-06-08T21:56:06.147" v="996" actId="478"/>
          <ac:graphicFrameMkLst>
            <pc:docMk/>
            <pc:sldMk cId="2237118614" sldId="341"/>
            <ac:graphicFrameMk id="2" creationId="{CB12008D-2201-5AF7-C1B8-29A955A31C29}"/>
          </ac:graphicFrameMkLst>
        </pc:graphicFrameChg>
        <pc:graphicFrameChg chg="add">
          <ac:chgData name="HESSAEL LOPEZ GARCIA" userId="7612423d-7246-417c-bc9d-cab00dca8062" providerId="ADAL" clId="{E0C62A8B-1B40-4DA2-899E-ED9A34E5889A}" dt="2023-06-08T21:56:10.775" v="997"/>
          <ac:graphicFrameMkLst>
            <pc:docMk/>
            <pc:sldMk cId="2237118614" sldId="341"/>
            <ac:graphicFrameMk id="3" creationId="{6ABABE41-F6C4-580D-0967-F54FA1E3E0EE}"/>
          </ac:graphicFrameMkLst>
        </pc:graphicFrameChg>
        <pc:graphicFrameChg chg="add mod">
          <ac:chgData name="HESSAEL LOPEZ GARCIA" userId="7612423d-7246-417c-bc9d-cab00dca8062" providerId="ADAL" clId="{E0C62A8B-1B40-4DA2-899E-ED9A34E5889A}" dt="2023-06-08T22:00:26.138" v="1015" actId="1076"/>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E0C62A8B-1B40-4DA2-899E-ED9A34E5889A}" dt="2023-06-09T18:28:47.565" v="1472" actId="20577"/>
        <pc:sldMkLst>
          <pc:docMk/>
          <pc:sldMk cId="1142197131" sldId="342"/>
        </pc:sldMkLst>
        <pc:spChg chg="add del">
          <ac:chgData name="HESSAEL LOPEZ GARCIA" userId="7612423d-7246-417c-bc9d-cab00dca8062" providerId="ADAL" clId="{E0C62A8B-1B40-4DA2-899E-ED9A34E5889A}" dt="2023-06-08T21:58:03.661" v="1002" actId="22"/>
          <ac:spMkLst>
            <pc:docMk/>
            <pc:sldMk cId="1142197131" sldId="342"/>
            <ac:spMk id="4" creationId="{8DCF7A59-C9F4-1A7D-8AE3-ADA29D7433BF}"/>
          </ac:spMkLst>
        </pc:spChg>
        <pc:spChg chg="mod">
          <ac:chgData name="HESSAEL LOPEZ GARCIA" userId="7612423d-7246-417c-bc9d-cab00dca8062" providerId="ADAL" clId="{E0C62A8B-1B40-4DA2-899E-ED9A34E5889A}" dt="2023-06-09T18:28:47.565" v="1472" actId="20577"/>
          <ac:spMkLst>
            <pc:docMk/>
            <pc:sldMk cId="1142197131" sldId="342"/>
            <ac:spMk id="7" creationId="{FC620B58-C9A5-BDEC-CB8F-C6FB839CA4FF}"/>
          </ac:spMkLst>
        </pc:spChg>
        <pc:graphicFrameChg chg="del modGraphic">
          <ac:chgData name="HESSAEL LOPEZ GARCIA" userId="7612423d-7246-417c-bc9d-cab00dca8062" providerId="ADAL" clId="{E0C62A8B-1B40-4DA2-899E-ED9A34E5889A}" dt="2023-06-08T21:57:30.894" v="1000" actId="478"/>
          <ac:graphicFrameMkLst>
            <pc:docMk/>
            <pc:sldMk cId="1142197131" sldId="342"/>
            <ac:graphicFrameMk id="3" creationId="{5B4C72B3-C920-2707-3254-4C3ACCE1409A}"/>
          </ac:graphicFrameMkLst>
        </pc:graphicFrameChg>
        <pc:graphicFrameChg chg="add mod">
          <ac:chgData name="HESSAEL LOPEZ GARCIA" userId="7612423d-7246-417c-bc9d-cab00dca8062" providerId="ADAL" clId="{E0C62A8B-1B40-4DA2-899E-ED9A34E5889A}" dt="2023-06-08T21:59:33.443" v="1013" actId="14100"/>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E0C62A8B-1B40-4DA2-899E-ED9A34E5889A}" dt="2023-06-21T19:27:16.242" v="2050" actId="1076"/>
        <pc:sldMkLst>
          <pc:docMk/>
          <pc:sldMk cId="3605367287" sldId="343"/>
        </pc:sldMkLst>
        <pc:spChg chg="add mod">
          <ac:chgData name="HESSAEL LOPEZ GARCIA" userId="7612423d-7246-417c-bc9d-cab00dca8062" providerId="ADAL" clId="{E0C62A8B-1B40-4DA2-899E-ED9A34E5889A}" dt="2023-06-21T18:15:39.672" v="2045" actId="1076"/>
          <ac:spMkLst>
            <pc:docMk/>
            <pc:sldMk cId="3605367287" sldId="343"/>
            <ac:spMk id="4" creationId="{6889F9FB-A57D-C202-625E-A22C2A20DE93}"/>
          </ac:spMkLst>
        </pc:spChg>
        <pc:graphicFrameChg chg="del">
          <ac:chgData name="HESSAEL LOPEZ GARCIA" userId="7612423d-7246-417c-bc9d-cab00dca8062" providerId="ADAL" clId="{E0C62A8B-1B40-4DA2-899E-ED9A34E5889A}" dt="2023-06-07T23:00:32.330" v="50" actId="478"/>
          <ac:graphicFrameMkLst>
            <pc:docMk/>
            <pc:sldMk cId="3605367287" sldId="343"/>
            <ac:graphicFrameMk id="2" creationId="{8CE17563-07DD-F95D-01C7-4D297641F5EC}"/>
          </ac:graphicFrameMkLst>
        </pc:graphicFrameChg>
        <pc:graphicFrameChg chg="add mod">
          <ac:chgData name="HESSAEL LOPEZ GARCIA" userId="7612423d-7246-417c-bc9d-cab00dca8062" providerId="ADAL" clId="{E0C62A8B-1B40-4DA2-899E-ED9A34E5889A}" dt="2023-06-21T19:27:16.242" v="2050" actId="1076"/>
          <ac:graphicFrameMkLst>
            <pc:docMk/>
            <pc:sldMk cId="3605367287" sldId="343"/>
            <ac:graphicFrameMk id="3" creationId="{92CBAAF4-9185-534D-4D89-816953C1D1E1}"/>
          </ac:graphicFrameMkLst>
        </pc:graphicFrameChg>
      </pc:sldChg>
      <pc:sldChg chg="addSp modSp new del mod">
        <pc:chgData name="HESSAEL LOPEZ GARCIA" userId="7612423d-7246-417c-bc9d-cab00dca8062" providerId="ADAL" clId="{E0C62A8B-1B40-4DA2-899E-ED9A34E5889A}" dt="2023-06-07T17:26:33.522" v="15" actId="47"/>
        <pc:sldMkLst>
          <pc:docMk/>
          <pc:sldMk cId="1142443308" sldId="344"/>
        </pc:sldMkLst>
        <pc:graphicFrameChg chg="add mod">
          <ac:chgData name="HESSAEL LOPEZ GARCIA" userId="7612423d-7246-417c-bc9d-cab00dca8062" providerId="ADAL" clId="{E0C62A8B-1B40-4DA2-899E-ED9A34E5889A}" dt="2023-06-07T17:19:23.900" v="9" actId="14100"/>
          <ac:graphicFrameMkLst>
            <pc:docMk/>
            <pc:sldMk cId="1142443308" sldId="344"/>
            <ac:graphicFrameMk id="4" creationId="{836B554C-61BF-4B8A-2E05-8F4F3F16A845}"/>
          </ac:graphicFrameMkLst>
        </pc:graphicFrameChg>
      </pc:sldChg>
      <pc:sldChg chg="addSp delSp modSp new mod">
        <pc:chgData name="HESSAEL LOPEZ GARCIA" userId="7612423d-7246-417c-bc9d-cab00dca8062" providerId="ADAL" clId="{E0C62A8B-1B40-4DA2-899E-ED9A34E5889A}" dt="2023-06-09T18:21:04.001" v="1093" actId="20577"/>
        <pc:sldMkLst>
          <pc:docMk/>
          <pc:sldMk cId="3572730822" sldId="344"/>
        </pc:sldMkLst>
        <pc:spChg chg="del">
          <ac:chgData name="HESSAEL LOPEZ GARCIA" userId="7612423d-7246-417c-bc9d-cab00dca8062" providerId="ADAL" clId="{E0C62A8B-1B40-4DA2-899E-ED9A34E5889A}" dt="2023-06-07T23:04:34.563" v="64" actId="478"/>
          <ac:spMkLst>
            <pc:docMk/>
            <pc:sldMk cId="3572730822" sldId="344"/>
            <ac:spMk id="2" creationId="{720205F8-F3C0-CCBA-8EB9-AC6F7F2F79A0}"/>
          </ac:spMkLst>
        </pc:spChg>
        <pc:spChg chg="del mod">
          <ac:chgData name="HESSAEL LOPEZ GARCIA" userId="7612423d-7246-417c-bc9d-cab00dca8062" providerId="ADAL" clId="{E0C62A8B-1B40-4DA2-899E-ED9A34E5889A}" dt="2023-06-07T23:04:42.691" v="67" actId="478"/>
          <ac:spMkLst>
            <pc:docMk/>
            <pc:sldMk cId="3572730822" sldId="344"/>
            <ac:spMk id="3" creationId="{47252D0B-C479-9FD5-5A8E-7DDD6A2A7D7C}"/>
          </ac:spMkLst>
        </pc:spChg>
        <pc:spChg chg="add mod">
          <ac:chgData name="HESSAEL LOPEZ GARCIA" userId="7612423d-7246-417c-bc9d-cab00dca8062" providerId="ADAL" clId="{E0C62A8B-1B40-4DA2-899E-ED9A34E5889A}" dt="2023-06-09T18:21:04.001" v="1093" actId="20577"/>
          <ac:spMkLst>
            <pc:docMk/>
            <pc:sldMk cId="3572730822" sldId="344"/>
            <ac:spMk id="5" creationId="{2FE80F16-0093-558F-F39C-5226FF41F97D}"/>
          </ac:spMkLst>
        </pc:spChg>
        <pc:graphicFrameChg chg="add mod">
          <ac:chgData name="HESSAEL LOPEZ GARCIA" userId="7612423d-7246-417c-bc9d-cab00dca8062" providerId="ADAL" clId="{E0C62A8B-1B40-4DA2-899E-ED9A34E5889A}" dt="2023-06-09T18:19:53.505" v="1036" actId="1076"/>
          <ac:graphicFrameMkLst>
            <pc:docMk/>
            <pc:sldMk cId="3572730822" sldId="344"/>
            <ac:graphicFrameMk id="4" creationId="{1FF72BA0-E80E-9F24-E267-7F267643A201}"/>
          </ac:graphicFrameMkLst>
        </pc:graphicFrameChg>
      </pc:sldChg>
      <pc:sldChg chg="addSp new del">
        <pc:chgData name="HESSAEL LOPEZ GARCIA" userId="7612423d-7246-417c-bc9d-cab00dca8062" providerId="ADAL" clId="{E0C62A8B-1B40-4DA2-899E-ED9A34E5889A}" dt="2023-06-08T22:01:15.842" v="1016" actId="47"/>
        <pc:sldMkLst>
          <pc:docMk/>
          <pc:sldMk cId="1527886132" sldId="345"/>
        </pc:sldMkLst>
        <pc:graphicFrameChg chg="add">
          <ac:chgData name="HESSAEL LOPEZ GARCIA" userId="7612423d-7246-417c-bc9d-cab00dca8062" providerId="ADAL" clId="{E0C62A8B-1B40-4DA2-899E-ED9A34E5889A}" dt="2023-06-07T23:05:40.059" v="69"/>
          <ac:graphicFrameMkLst>
            <pc:docMk/>
            <pc:sldMk cId="1527886132" sldId="345"/>
            <ac:graphicFrameMk id="4" creationId="{AD265C12-5A65-4C50-1055-4377AA9B0D3D}"/>
          </ac:graphicFrameMkLst>
        </pc:graphicFrameChg>
      </pc:sldChg>
      <pc:sldChg chg="addSp delSp modSp new mod setBg">
        <pc:chgData name="HESSAEL LOPEZ GARCIA" userId="7612423d-7246-417c-bc9d-cab00dca8062" providerId="ADAL" clId="{E0C62A8B-1B40-4DA2-899E-ED9A34E5889A}" dt="2023-06-12T16:40:34.264" v="2043" actId="20577"/>
        <pc:sldMkLst>
          <pc:docMk/>
          <pc:sldMk cId="1772139673" sldId="345"/>
        </pc:sldMkLst>
        <pc:spChg chg="mod">
          <ac:chgData name="HESSAEL LOPEZ GARCIA" userId="7612423d-7246-417c-bc9d-cab00dca8062" providerId="ADAL" clId="{E0C62A8B-1B40-4DA2-899E-ED9A34E5889A}" dt="2023-06-12T16:40:34.264" v="2043" actId="20577"/>
          <ac:spMkLst>
            <pc:docMk/>
            <pc:sldMk cId="1772139673" sldId="345"/>
            <ac:spMk id="2" creationId="{D086AFBC-F3B3-6F02-A7E2-FC7B20B8515C}"/>
          </ac:spMkLst>
        </pc:spChg>
        <pc:spChg chg="del">
          <ac:chgData name="HESSAEL LOPEZ GARCIA" userId="7612423d-7246-417c-bc9d-cab00dca8062" providerId="ADAL" clId="{E0C62A8B-1B40-4DA2-899E-ED9A34E5889A}" dt="2023-06-12T16:16:28.134" v="1489" actId="478"/>
          <ac:spMkLst>
            <pc:docMk/>
            <pc:sldMk cId="1772139673" sldId="345"/>
            <ac:spMk id="3" creationId="{247FE579-D31E-B217-9CE4-1101438DF475}"/>
          </ac:spMkLst>
        </pc:spChg>
        <pc:spChg chg="add">
          <ac:chgData name="HESSAEL LOPEZ GARCIA" userId="7612423d-7246-417c-bc9d-cab00dca8062" providerId="ADAL" clId="{E0C62A8B-1B40-4DA2-899E-ED9A34E5889A}" dt="2023-06-12T16:16:31.097" v="1490" actId="26606"/>
          <ac:spMkLst>
            <pc:docMk/>
            <pc:sldMk cId="1772139673" sldId="345"/>
            <ac:spMk id="10" creationId="{47942995-B07F-4636-9A06-C6A104B260A8}"/>
          </ac:spMkLst>
        </pc:spChg>
        <pc:spChg chg="add">
          <ac:chgData name="HESSAEL LOPEZ GARCIA" userId="7612423d-7246-417c-bc9d-cab00dca8062" providerId="ADAL" clId="{E0C62A8B-1B40-4DA2-899E-ED9A34E5889A}" dt="2023-06-12T16:16:31.097" v="1490" actId="26606"/>
          <ac:spMkLst>
            <pc:docMk/>
            <pc:sldMk cId="1772139673" sldId="345"/>
            <ac:spMk id="17" creationId="{B81933D1-5615-42C7-9C0B-4EB7105CCE2D}"/>
          </ac:spMkLst>
        </pc:spChg>
        <pc:spChg chg="add">
          <ac:chgData name="HESSAEL LOPEZ GARCIA" userId="7612423d-7246-417c-bc9d-cab00dca8062" providerId="ADAL" clId="{E0C62A8B-1B40-4DA2-899E-ED9A34E5889A}" dt="2023-06-12T16:16:31.097" v="1490" actId="26606"/>
          <ac:spMkLst>
            <pc:docMk/>
            <pc:sldMk cId="1772139673" sldId="345"/>
            <ac:spMk id="19" creationId="{19C9EAEA-39D0-4B0E-A0EB-51E7B26740B1}"/>
          </ac:spMkLst>
        </pc:spChg>
        <pc:grpChg chg="add">
          <ac:chgData name="HESSAEL LOPEZ GARCIA" userId="7612423d-7246-417c-bc9d-cab00dca8062" providerId="ADAL" clId="{E0C62A8B-1B40-4DA2-899E-ED9A34E5889A}" dt="2023-06-12T16:16:31.097" v="1490" actId="26606"/>
          <ac:grpSpMkLst>
            <pc:docMk/>
            <pc:sldMk cId="1772139673" sldId="345"/>
            <ac:grpSpMk id="12" creationId="{032D8612-31EB-44CF-A1D0-14FD4C705424}"/>
          </ac:grpSpMkLst>
        </pc:grpChg>
        <pc:picChg chg="add mod">
          <ac:chgData name="HESSAEL LOPEZ GARCIA" userId="7612423d-7246-417c-bc9d-cab00dca8062" providerId="ADAL" clId="{E0C62A8B-1B40-4DA2-899E-ED9A34E5889A}" dt="2023-06-12T16:16:31.097" v="1490" actId="26606"/>
          <ac:picMkLst>
            <pc:docMk/>
            <pc:sldMk cId="1772139673" sldId="345"/>
            <ac:picMk id="5" creationId="{8F8CB8FC-3710-8DE6-9103-C1F2F23F0885}"/>
          </ac:picMkLst>
        </pc:picChg>
      </pc:sldChg>
      <pc:sldChg chg="delSp modSp new mod">
        <pc:chgData name="HESSAEL LOPEZ GARCIA" userId="7612423d-7246-417c-bc9d-cab00dca8062" providerId="ADAL" clId="{E0C62A8B-1B40-4DA2-899E-ED9A34E5889A}" dt="2023-06-12T16:31:12.076" v="1660" actId="20577"/>
        <pc:sldMkLst>
          <pc:docMk/>
          <pc:sldMk cId="1731116542" sldId="346"/>
        </pc:sldMkLst>
        <pc:spChg chg="del">
          <ac:chgData name="HESSAEL LOPEZ GARCIA" userId="7612423d-7246-417c-bc9d-cab00dca8062" providerId="ADAL" clId="{E0C62A8B-1B40-4DA2-899E-ED9A34E5889A}" dt="2023-06-12T16:28:55.451" v="1651" actId="478"/>
          <ac:spMkLst>
            <pc:docMk/>
            <pc:sldMk cId="1731116542" sldId="346"/>
            <ac:spMk id="2" creationId="{8C308B44-B615-4940-D5BD-8981F284C020}"/>
          </ac:spMkLst>
        </pc:spChg>
        <pc:spChg chg="mod">
          <ac:chgData name="HESSAEL LOPEZ GARCIA" userId="7612423d-7246-417c-bc9d-cab00dca8062" providerId="ADAL" clId="{E0C62A8B-1B40-4DA2-899E-ED9A34E5889A}" dt="2023-06-12T16:31:12.076" v="1660" actId="20577"/>
          <ac:spMkLst>
            <pc:docMk/>
            <pc:sldMk cId="1731116542" sldId="346"/>
            <ac:spMk id="3" creationId="{1BDA27A5-935E-9594-D5E3-0B1CCC26CCE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process4" loCatId="list" qsTypeId="urn:microsoft.com/office/officeart/2005/8/quickstyle/simple3" qsCatId="simple" csTypeId="urn:microsoft.com/office/officeart/2005/8/colors/accent4_2" csCatId="accent4"/>
      <dgm:spPr/>
      <dgm:t>
        <a:bodyPr/>
        <a:lstStyle/>
        <a:p>
          <a:endParaRPr lang="es-MX"/>
        </a:p>
      </dgm:t>
    </dgm:pt>
    <dgm:pt modelId="{E53EC05A-8DBD-4EA0-9C96-9A5797A413D1}">
      <dgm:prSet/>
      <dgm:spPr/>
      <dgm:t>
        <a:bodyPr/>
        <a:lstStyle/>
        <a:p>
          <a:r>
            <a:rPr lang="es-MX" b="0" i="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a:latin typeface="Adelle Sans Light" panose="02000503000000020004" pitchFamily="50" charset="0"/>
            </a:rPr>
            <a:t>Pero también afecta al sector público, en ámbitos como el de salud, económico y de seguridad, por mencionar algunos. </a:t>
          </a:r>
          <a:endParaRPr lang="es-MX">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799A300E-D781-4003-838B-AD05EA100D45}" type="pres">
      <dgm:prSet presAssocID="{976170EF-AD5E-4962-9B28-D821CE34A9D5}" presName="Name0" presStyleCnt="0">
        <dgm:presLayoutVars>
          <dgm:dir/>
          <dgm:animLvl val="lvl"/>
          <dgm:resizeHandles val="exact"/>
        </dgm:presLayoutVars>
      </dgm:prSet>
      <dgm:spPr/>
    </dgm:pt>
    <dgm:pt modelId="{1A67A8A6-8464-49BB-AF17-D94E577D3D61}" type="pres">
      <dgm:prSet presAssocID="{F04FAAD9-30DB-464D-94D0-FC1F3EAFABEE}" presName="boxAndChildren" presStyleCnt="0"/>
      <dgm:spPr/>
    </dgm:pt>
    <dgm:pt modelId="{F975D82B-72B9-4D12-84C3-47FE220415D9}" type="pres">
      <dgm:prSet presAssocID="{F04FAAD9-30DB-464D-94D0-FC1F3EAFABEE}" presName="parentTextBox" presStyleLbl="node1" presStyleIdx="0" presStyleCnt="2"/>
      <dgm:spPr/>
    </dgm:pt>
    <dgm:pt modelId="{092681D7-967C-4BF8-9710-59E7EA14BF09}" type="pres">
      <dgm:prSet presAssocID="{5E93ACF4-A58A-44EC-BA1A-8544AA2B1695}" presName="sp" presStyleCnt="0"/>
      <dgm:spPr/>
    </dgm:pt>
    <dgm:pt modelId="{4BEA2E5C-944C-4FAD-AD6A-3DF58E4B4944}" type="pres">
      <dgm:prSet presAssocID="{E53EC05A-8DBD-4EA0-9C96-9A5797A413D1}" presName="arrowAndChildren" presStyleCnt="0"/>
      <dgm:spPr/>
    </dgm:pt>
    <dgm:pt modelId="{B1A68E48-1342-4735-8667-ED82FA260FD1}" type="pres">
      <dgm:prSet presAssocID="{E53EC05A-8DBD-4EA0-9C96-9A5797A413D1}" presName="parentTextArrow" presStyleLbl="node1" presStyleIdx="1" presStyleCnt="2"/>
      <dgm:spPr/>
    </dgm:pt>
  </dgm:ptLst>
  <dgm:cxnLst>
    <dgm:cxn modelId="{A663FE3E-F824-4C1F-B03E-916EB0335D2D}" type="presOf" srcId="{F04FAAD9-30DB-464D-94D0-FC1F3EAFABEE}" destId="{F975D82B-72B9-4D12-84C3-47FE220415D9}" srcOrd="0" destOrd="0" presId="urn:microsoft.com/office/officeart/2005/8/layout/process4"/>
    <dgm:cxn modelId="{2099AE41-5F24-4CF4-B29F-C48D28619964}" type="presOf" srcId="{976170EF-AD5E-4962-9B28-D821CE34A9D5}" destId="{799A300E-D781-4003-838B-AD05EA100D45}" srcOrd="0" destOrd="0" presId="urn:microsoft.com/office/officeart/2005/8/layout/process4"/>
    <dgm:cxn modelId="{EE4ABC44-5A66-48EF-8C92-D3ADF7F39D45}" srcId="{976170EF-AD5E-4962-9B28-D821CE34A9D5}" destId="{F04FAAD9-30DB-464D-94D0-FC1F3EAFABEE}" srcOrd="1" destOrd="0" parTransId="{FE0A2B18-8C95-4FD3-80A9-D6CA896489AF}" sibTransId="{5D53642B-B1BA-40FC-901D-3D88FADA31FA}"/>
    <dgm:cxn modelId="{319E2A95-46E0-4E3A-BAF7-162B954C2752}" type="presOf" srcId="{E53EC05A-8DBD-4EA0-9C96-9A5797A413D1}" destId="{B1A68E48-1342-4735-8667-ED82FA260FD1}" srcOrd="0" destOrd="0" presId="urn:microsoft.com/office/officeart/2005/8/layout/process4"/>
    <dgm:cxn modelId="{A0CFC8DE-CABB-4E93-B5C5-4778FF00503E}" srcId="{976170EF-AD5E-4962-9B28-D821CE34A9D5}" destId="{E53EC05A-8DBD-4EA0-9C96-9A5797A413D1}" srcOrd="0" destOrd="0" parTransId="{0A4EB83A-3648-4A76-8F39-B7EE0D673A2A}" sibTransId="{5E93ACF4-A58A-44EC-BA1A-8544AA2B1695}"/>
    <dgm:cxn modelId="{ED970FA8-FBC5-4F97-A0C8-986861E51A00}" type="presParOf" srcId="{799A300E-D781-4003-838B-AD05EA100D45}" destId="{1A67A8A6-8464-49BB-AF17-D94E577D3D61}" srcOrd="0" destOrd="0" presId="urn:microsoft.com/office/officeart/2005/8/layout/process4"/>
    <dgm:cxn modelId="{D7311ADC-83DF-4752-923C-0C30049B8E97}" type="presParOf" srcId="{1A67A8A6-8464-49BB-AF17-D94E577D3D61}" destId="{F975D82B-72B9-4D12-84C3-47FE220415D9}" srcOrd="0" destOrd="0" presId="urn:microsoft.com/office/officeart/2005/8/layout/process4"/>
    <dgm:cxn modelId="{D408FEAB-EC5B-477D-A723-76F6E929EAB3}" type="presParOf" srcId="{799A300E-D781-4003-838B-AD05EA100D45}" destId="{092681D7-967C-4BF8-9710-59E7EA14BF09}" srcOrd="1" destOrd="0" presId="urn:microsoft.com/office/officeart/2005/8/layout/process4"/>
    <dgm:cxn modelId="{1DC3EA9C-5D8E-4B83-A0BF-F93B8E888530}" type="presParOf" srcId="{799A300E-D781-4003-838B-AD05EA100D45}" destId="{4BEA2E5C-944C-4FAD-AD6A-3DF58E4B4944}" srcOrd="2" destOrd="0" presId="urn:microsoft.com/office/officeart/2005/8/layout/process4"/>
    <dgm:cxn modelId="{C4BC73C0-AA1D-4D0E-B72F-FF558CA2BAFE}" type="presParOf" srcId="{4BEA2E5C-944C-4FAD-AD6A-3DF58E4B4944}" destId="{B1A68E48-1342-4735-8667-ED82FA260F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a:latin typeface="Adelle Sans Light" panose="02000503000000020004" pitchFamily="50" charset="0"/>
            </a:rPr>
            <a:t>Aborto</a:t>
          </a:r>
          <a:endParaRPr lang="es-MX" sz="240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a:latin typeface="Adelle Sans Light" panose="02000503000000020004" pitchFamily="50" charset="0"/>
            </a:rPr>
            <a:t>Abuso sexual</a:t>
          </a:r>
          <a:endParaRPr lang="es-MX" sz="240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a:latin typeface="Adelle Sans Light" panose="02000503000000020004" pitchFamily="50" charset="0"/>
            </a:rPr>
            <a:t>Acoso sexual</a:t>
          </a:r>
          <a:endParaRPr lang="es-MX" sz="240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a:latin typeface="Adelle Sans Light" panose="02000503000000020004" pitchFamily="50" charset="0"/>
            </a:rPr>
            <a:t>Feminicidio</a:t>
          </a:r>
          <a:endParaRPr lang="es-MX" sz="240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a:latin typeface="Adelle Sans Light" panose="02000503000000020004" pitchFamily="50" charset="0"/>
            </a:rPr>
            <a:t>Hostigamiento sexual </a:t>
          </a:r>
          <a:endParaRPr lang="es-MX" sz="240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a:latin typeface="Adelle Sans Light" panose="02000503000000020004" pitchFamily="50" charset="0"/>
            </a:rPr>
            <a:t>Otros delitos contra la familia</a:t>
          </a:r>
          <a:endParaRPr lang="es-MX" sz="240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a:latin typeface="Adelle Sans Light" panose="02000503000000020004" pitchFamily="50" charset="0"/>
            </a:rPr>
            <a:t>Otros delitos que atentan contra la libertad y la seguridad sexual</a:t>
          </a:r>
          <a:endParaRPr lang="es-MX" sz="240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a:latin typeface="Adelle Sans Light" panose="02000503000000020004" pitchFamily="50" charset="0"/>
            </a:rPr>
            <a:t>Trata de personas</a:t>
          </a:r>
          <a:endParaRPr lang="es-MX" sz="240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a:latin typeface="Adelle Sans Light" panose="02000503000000020004" pitchFamily="50" charset="0"/>
            </a:rPr>
            <a:t>Violación equiparada</a:t>
          </a:r>
          <a:endParaRPr lang="es-MX" sz="240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a:latin typeface="Adelle Sans Light" panose="02000503000000020004" pitchFamily="50" charset="0"/>
            </a:rPr>
            <a:t>Violación simple</a:t>
          </a:r>
          <a:endParaRPr lang="es-MX" sz="240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a:latin typeface="Adelle Sans Light" panose="02000503000000020004" pitchFamily="50" charset="0"/>
            </a:rPr>
            <a:t>Violencia de género en todas sus modalidades distinta a la violencia familiar</a:t>
          </a:r>
          <a:endParaRPr lang="es-MX" sz="240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a:latin typeface="Adelle Sans Light" panose="02000503000000020004" pitchFamily="50" charset="0"/>
            </a:rPr>
            <a:t>Violencia familiar.</a:t>
          </a:r>
          <a:endParaRPr lang="es-MX" sz="240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a:latin typeface="Adelle Sans Light" panose="02000503000000020004" pitchFamily="50" charset="0"/>
            </a:rPr>
            <a:t>La tipificación de estos presuntos delitos se encuentra especificada para su consulta en el Anexo 1 de este Reporte. </a:t>
          </a:r>
          <a:endParaRPr lang="es-MX">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CFE45-6CFF-48CD-A2FC-34F63124F240}"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MX"/>
        </a:p>
      </dgm:t>
    </dgm:pt>
    <dgm:pt modelId="{5FD7868A-81BC-41A9-992C-EDE406FF8E12}">
      <dgm:prSet/>
      <dgm:spPr/>
      <dgm:t>
        <a:bodyPr/>
        <a:lstStyle/>
        <a:p>
          <a:r>
            <a:rPr lang="es-MX" b="0" i="0"/>
            <a:t>En marzo de 2023, en el estado de Puebla ocurrieron 7007 incidencias delictivas, de las cuales 1232 se tratan de probables delitos directamente relacionados con violencia contra las mujeres. En este rubro, hubo un incremento del 22.71% respecto al mes de febrero y está distribuido de la siguiente forma:</a:t>
          </a:r>
          <a:endParaRPr lang="es-MX"/>
        </a:p>
      </dgm:t>
    </dgm:pt>
    <dgm:pt modelId="{4531AB31-EDBB-4938-B0BF-8F60C16C1F6A}" type="parTrans" cxnId="{4428F809-C002-42BA-85C4-59B18DC1D864}">
      <dgm:prSet/>
      <dgm:spPr/>
      <dgm:t>
        <a:bodyPr/>
        <a:lstStyle/>
        <a:p>
          <a:endParaRPr lang="es-MX"/>
        </a:p>
      </dgm:t>
    </dgm:pt>
    <dgm:pt modelId="{E413D433-89E5-41D6-94EF-F99307576906}" type="sibTrans" cxnId="{4428F809-C002-42BA-85C4-59B18DC1D864}">
      <dgm:prSet/>
      <dgm:spPr/>
      <dgm:t>
        <a:bodyPr/>
        <a:lstStyle/>
        <a:p>
          <a:endParaRPr lang="es-MX"/>
        </a:p>
      </dgm:t>
    </dgm:pt>
    <dgm:pt modelId="{FB227CDA-9430-49FF-B16B-77A4B1D3CC89}" type="pres">
      <dgm:prSet presAssocID="{B2ECFE45-6CFF-48CD-A2FC-34F63124F240}" presName="linear" presStyleCnt="0">
        <dgm:presLayoutVars>
          <dgm:animLvl val="lvl"/>
          <dgm:resizeHandles val="exact"/>
        </dgm:presLayoutVars>
      </dgm:prSet>
      <dgm:spPr/>
    </dgm:pt>
    <dgm:pt modelId="{A3118A51-4DE5-4481-9C29-107D072F9243}" type="pres">
      <dgm:prSet presAssocID="{5FD7868A-81BC-41A9-992C-EDE406FF8E12}" presName="parentText" presStyleLbl="node1" presStyleIdx="0" presStyleCnt="1" custScaleY="100602" custLinFactNeighborY="-64576">
        <dgm:presLayoutVars>
          <dgm:chMax val="0"/>
          <dgm:bulletEnabled val="1"/>
        </dgm:presLayoutVars>
      </dgm:prSet>
      <dgm:spPr/>
    </dgm:pt>
  </dgm:ptLst>
  <dgm:cxnLst>
    <dgm:cxn modelId="{4428F809-C002-42BA-85C4-59B18DC1D864}" srcId="{B2ECFE45-6CFF-48CD-A2FC-34F63124F240}" destId="{5FD7868A-81BC-41A9-992C-EDE406FF8E12}" srcOrd="0" destOrd="0" parTransId="{4531AB31-EDBB-4938-B0BF-8F60C16C1F6A}" sibTransId="{E413D433-89E5-41D6-94EF-F99307576906}"/>
    <dgm:cxn modelId="{FCC58CA3-9A35-482F-B0C8-2EE06EA8184C}" type="presOf" srcId="{B2ECFE45-6CFF-48CD-A2FC-34F63124F240}" destId="{FB227CDA-9430-49FF-B16B-77A4B1D3CC89}" srcOrd="0" destOrd="0" presId="urn:microsoft.com/office/officeart/2005/8/layout/vList2"/>
    <dgm:cxn modelId="{11BB12E4-C71F-4B47-8224-BE7F9EF9D5B7}" type="presOf" srcId="{5FD7868A-81BC-41A9-992C-EDE406FF8E12}" destId="{A3118A51-4DE5-4481-9C29-107D072F9243}" srcOrd="0" destOrd="0" presId="urn:microsoft.com/office/officeart/2005/8/layout/vList2"/>
    <dgm:cxn modelId="{ED7D04BE-3C3E-4E74-AB6B-973D39C4B18E}" type="presParOf" srcId="{FB227CDA-9430-49FF-B16B-77A4B1D3CC89}" destId="{A3118A51-4DE5-4481-9C29-107D072F9243}"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C3AC71-7D18-4523-9CC7-D9964DD4B4CD}" type="doc">
      <dgm:prSet loTypeId="urn:microsoft.com/office/officeart/2005/8/layout/pyramid2" loCatId="pyramid" qsTypeId="urn:microsoft.com/office/officeart/2005/8/quickstyle/simple5" qsCatId="simple" csTypeId="urn:microsoft.com/office/officeart/2005/8/colors/accent4_2" csCatId="accent4" phldr="1"/>
      <dgm:spPr/>
      <dgm:t>
        <a:bodyPr/>
        <a:lstStyle/>
        <a:p>
          <a:endParaRPr lang="es-MX"/>
        </a:p>
      </dgm:t>
    </dgm:pt>
    <dgm:pt modelId="{99158B61-2694-477C-A059-7DF10D06EFB9}">
      <dgm:prSet custT="1"/>
      <dgm:spPr/>
      <dgm:t>
        <a:bodyPr/>
        <a:lstStyle/>
        <a:p>
          <a:r>
            <a:rPr lang="es-ES" sz="2200" b="0" i="0" kern="120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a:latin typeface="Adelle Sans Light" panose="02000503000000020004" pitchFamily="50" charset="0"/>
            </a:rPr>
            <a:t>15 de marzo de </a:t>
          </a:r>
          <a:r>
            <a:rPr lang="es-ES" sz="2200"/>
            <a:t>1964 al  28 de febrero de 2023:</a:t>
          </a: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379900E0-0A80-44AE-B4C2-E5EDBAC829DF}">
      <dgm:prSet custT="1"/>
      <dgm:spPr/>
      <dgm:t>
        <a:bodyPr/>
        <a:lstStyle/>
        <a:p>
          <a:r>
            <a:rPr lang="es-MX" sz="2200"/>
            <a:t>En el estado de Puebla se han registrado 1,845 personas desaparecidas y no localizadas.</a:t>
          </a:r>
        </a:p>
        <a:p>
          <a:endParaRPr lang="es-ES" sz="2200"/>
        </a:p>
      </dgm:t>
    </dgm:pt>
    <dgm:pt modelId="{8B722C3B-F7E4-45D7-93FE-78161426EC4B}" type="parTrans" cxnId="{6B2BB933-1D7B-4644-992F-DBE3907BA8A8}">
      <dgm:prSet/>
      <dgm:spPr/>
      <dgm:t>
        <a:bodyPr/>
        <a:lstStyle/>
        <a:p>
          <a:endParaRPr lang="es-MX"/>
        </a:p>
      </dgm:t>
    </dgm:pt>
    <dgm:pt modelId="{66682EA9-913E-4584-9BC4-2A9B00DA2435}" type="sibTrans" cxnId="{6B2BB933-1D7B-4644-992F-DBE3907BA8A8}">
      <dgm:prSet/>
      <dgm:spPr/>
      <dgm:t>
        <a:bodyPr/>
        <a:lstStyle/>
        <a:p>
          <a:endParaRPr lang="es-MX"/>
        </a:p>
      </dgm:t>
    </dgm:pt>
    <dgm:pt modelId="{ECEB4FC4-E0D9-41A3-B247-766DF737C712}" type="pres">
      <dgm:prSet presAssocID="{02C3AC71-7D18-4523-9CC7-D9964DD4B4CD}" presName="compositeShape" presStyleCnt="0">
        <dgm:presLayoutVars>
          <dgm:dir/>
          <dgm:resizeHandles/>
        </dgm:presLayoutVars>
      </dgm:prSet>
      <dgm:spPr/>
    </dgm:pt>
    <dgm:pt modelId="{1B1DCA08-8FD0-430B-85CF-B60E9228260F}" type="pres">
      <dgm:prSet presAssocID="{02C3AC71-7D18-4523-9CC7-D9964DD4B4CD}" presName="pyramid" presStyleLbl="node1" presStyleIdx="0" presStyleCnt="1"/>
      <dgm:spPr/>
    </dgm:pt>
    <dgm:pt modelId="{6A766185-01A1-4E61-93B4-D9C9F7A06446}" type="pres">
      <dgm:prSet presAssocID="{02C3AC71-7D18-4523-9CC7-D9964DD4B4CD}" presName="theList" presStyleCnt="0"/>
      <dgm:spPr/>
    </dgm:pt>
    <dgm:pt modelId="{1FB17C32-1FB6-4A76-9D1D-653477727E18}" type="pres">
      <dgm:prSet presAssocID="{99158B61-2694-477C-A059-7DF10D06EFB9}" presName="aNode" presStyleLbl="fgAcc1" presStyleIdx="0" presStyleCnt="2">
        <dgm:presLayoutVars>
          <dgm:bulletEnabled val="1"/>
        </dgm:presLayoutVars>
      </dgm:prSet>
      <dgm:spPr/>
    </dgm:pt>
    <dgm:pt modelId="{5FBB3362-4600-4C30-9371-524D8F3D0AB9}" type="pres">
      <dgm:prSet presAssocID="{99158B61-2694-477C-A059-7DF10D06EFB9}" presName="aSpace" presStyleCnt="0"/>
      <dgm:spPr/>
    </dgm:pt>
    <dgm:pt modelId="{AE845E07-ECB0-4A0F-BE95-36A9A5829C70}" type="pres">
      <dgm:prSet presAssocID="{379900E0-0A80-44AE-B4C2-E5EDBAC829DF}" presName="aNode" presStyleLbl="fgAcc1" presStyleIdx="1" presStyleCnt="2">
        <dgm:presLayoutVars>
          <dgm:bulletEnabled val="1"/>
        </dgm:presLayoutVars>
      </dgm:prSet>
      <dgm:spPr/>
    </dgm:pt>
    <dgm:pt modelId="{80A98E30-DF29-488B-A92E-841C578A3FF6}" type="pres">
      <dgm:prSet presAssocID="{379900E0-0A80-44AE-B4C2-E5EDBAC829DF}" presName="aSpace" presStyleCnt="0"/>
      <dgm:spPr/>
    </dgm:pt>
  </dgm:ptLst>
  <dgm:cxnLst>
    <dgm:cxn modelId="{1E69EB25-7AD3-4FB7-85DB-D235AB5D7EC6}" type="presOf" srcId="{379900E0-0A80-44AE-B4C2-E5EDBAC829DF}" destId="{AE845E07-ECB0-4A0F-BE95-36A9A5829C70}" srcOrd="0" destOrd="0" presId="urn:microsoft.com/office/officeart/2005/8/layout/pyramid2"/>
    <dgm:cxn modelId="{6B2BB933-1D7B-4644-992F-DBE3907BA8A8}" srcId="{02C3AC71-7D18-4523-9CC7-D9964DD4B4CD}" destId="{379900E0-0A80-44AE-B4C2-E5EDBAC829DF}" srcOrd="1" destOrd="0" parTransId="{8B722C3B-F7E4-45D7-93FE-78161426EC4B}" sibTransId="{66682EA9-913E-4584-9BC4-2A9B00DA2435}"/>
    <dgm:cxn modelId="{D0F2AF35-A74A-453F-BA5A-D931735FA569}" srcId="{02C3AC71-7D18-4523-9CC7-D9964DD4B4CD}" destId="{99158B61-2694-477C-A059-7DF10D06EFB9}" srcOrd="0" destOrd="0" parTransId="{DCC621A5-339A-4327-8100-55B871F781F3}" sibTransId="{548C91BF-33FD-4E6B-81B5-7D647AD5065F}"/>
    <dgm:cxn modelId="{E9EB546A-F8CE-4AA4-AF93-28B5EE238648}" type="presOf" srcId="{99158B61-2694-477C-A059-7DF10D06EFB9}" destId="{1FB17C32-1FB6-4A76-9D1D-653477727E18}" srcOrd="0" destOrd="0" presId="urn:microsoft.com/office/officeart/2005/8/layout/pyramid2"/>
    <dgm:cxn modelId="{FF73ABC0-FF0C-4A67-915F-E0B78C19008B}" type="presOf" srcId="{02C3AC71-7D18-4523-9CC7-D9964DD4B4CD}" destId="{ECEB4FC4-E0D9-41A3-B247-766DF737C712}" srcOrd="0" destOrd="0" presId="urn:microsoft.com/office/officeart/2005/8/layout/pyramid2"/>
    <dgm:cxn modelId="{0485F497-8196-428A-AA49-D81C4B477CB6}" type="presParOf" srcId="{ECEB4FC4-E0D9-41A3-B247-766DF737C712}" destId="{1B1DCA08-8FD0-430B-85CF-B60E9228260F}" srcOrd="0" destOrd="0" presId="urn:microsoft.com/office/officeart/2005/8/layout/pyramid2"/>
    <dgm:cxn modelId="{0CB2EA4E-832C-4FFF-B24B-D41FE0681FAA}" type="presParOf" srcId="{ECEB4FC4-E0D9-41A3-B247-766DF737C712}" destId="{6A766185-01A1-4E61-93B4-D9C9F7A06446}" srcOrd="1" destOrd="0" presId="urn:microsoft.com/office/officeart/2005/8/layout/pyramid2"/>
    <dgm:cxn modelId="{75DF8172-60A9-46CA-9815-B85DA8E2F8BF}" type="presParOf" srcId="{6A766185-01A1-4E61-93B4-D9C9F7A06446}" destId="{1FB17C32-1FB6-4A76-9D1D-653477727E18}" srcOrd="0" destOrd="0" presId="urn:microsoft.com/office/officeart/2005/8/layout/pyramid2"/>
    <dgm:cxn modelId="{6E1D43F1-1B1F-4C9F-AE92-2C1DEA239FA1}" type="presParOf" srcId="{6A766185-01A1-4E61-93B4-D9C9F7A06446}" destId="{5FBB3362-4600-4C30-9371-524D8F3D0AB9}" srcOrd="1" destOrd="0" presId="urn:microsoft.com/office/officeart/2005/8/layout/pyramid2"/>
    <dgm:cxn modelId="{821FE0DD-435D-4C68-A4ED-89107488D9F9}" type="presParOf" srcId="{6A766185-01A1-4E61-93B4-D9C9F7A06446}" destId="{AE845E07-ECB0-4A0F-BE95-36A9A5829C70}" srcOrd="2" destOrd="0" presId="urn:microsoft.com/office/officeart/2005/8/layout/pyramid2"/>
    <dgm:cxn modelId="{C084AC8C-67E9-458A-8A5E-066EA68ED373}" type="presParOf" srcId="{6A766185-01A1-4E61-93B4-D9C9F7A06446}" destId="{80A98E30-DF29-488B-A92E-841C578A3FF6}"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B4CF28-C431-4163-BA97-BEB86D5D49DF}" type="doc">
      <dgm:prSet loTypeId="urn:microsoft.com/office/officeart/2009/3/layout/RandomtoResultProcess"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a:latin typeface="Adelle Sans Light" panose="02000503000000020004" pitchFamily="50" charset="0"/>
            </a:rPr>
            <a:t>Ahora bien, de las </a:t>
          </a:r>
          <a:r>
            <a:rPr lang="es-ES"/>
            <a:t>1,845</a:t>
          </a:r>
          <a:r>
            <a:rPr lang="es-ES" sz="2800" b="0" i="0">
              <a:latin typeface="Adelle Sans Light" panose="02000503000000020004" pitchFamily="50" charset="0"/>
            </a:rPr>
            <a:t> personas en comento, </a:t>
          </a:r>
          <a:r>
            <a:rPr lang="es-ES"/>
            <a:t>686</a:t>
          </a:r>
          <a:r>
            <a:rPr lang="es-ES" sz="2800" b="0" i="0">
              <a:latin typeface="Adelle Sans Light" panose="02000503000000020004" pitchFamily="50" charset="0"/>
            </a:rPr>
            <a:t> son mujeres, siendo los municipios de </a:t>
          </a:r>
          <a:r>
            <a:rPr lang="es-ES"/>
            <a:t>Puebla, Tehuacán y Tepeaca en donde se ha registrado una mayor cantidad de casos, con 285, 67 y 29 mujeres</a:t>
          </a:r>
          <a:r>
            <a:rPr lang="es-ES" sz="2800" b="0" i="0">
              <a:latin typeface="Adelle Sans Light" panose="02000503000000020004" pitchFamily="50" charset="0"/>
            </a:rPr>
            <a:t> desaparecidas y no localizadas, respectivamente. </a:t>
          </a:r>
          <a:endParaRPr lang="es-MX" sz="280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a:latin typeface="Adelle Sans Light" panose="02000503000000020004" pitchFamily="50" charset="0"/>
            </a:rPr>
            <a:t>Se reporta además que, han sido localizadas sin vida de</a:t>
          </a:r>
          <a:r>
            <a:rPr lang="es-ES"/>
            <a:t>l 15 de marzo de 1964 al 31 de enero de 2023, 55</a:t>
          </a:r>
          <a:r>
            <a:rPr lang="es-ES" sz="3200" b="0" i="0" kern="1200">
              <a:latin typeface="Adelle Sans Light" panose="02000503000000020004" pitchFamily="50" charset="0"/>
            </a:rPr>
            <a:t> mujeres. El RNPDNO registra que el rango de edad donde se cuenta con mayor número de personas sin vida, son entre los </a:t>
          </a:r>
          <a:r>
            <a:rPr lang="es-ES"/>
            <a:t>25 y 29 </a:t>
          </a:r>
          <a:r>
            <a:rPr lang="es-ES" sz="3200" b="0" i="0" kern="1200">
              <a:latin typeface="Adelle Sans Light" panose="02000503000000020004" pitchFamily="50" charset="0"/>
            </a:rPr>
            <a:t>años en Puebla.</a:t>
          </a:r>
          <a:endParaRPr lang="es-MX" sz="3200" kern="120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a:latin typeface="Adelle Sans Light" panose="02000503000000020004" pitchFamily="50" charset="0"/>
            </a:rPr>
            <a:t>Es preciso mencionar además que, en el periodo comprendido entre el </a:t>
          </a:r>
          <a:r>
            <a:rPr lang="es-ES"/>
            <a:t>1 y 28 de febrero </a:t>
          </a:r>
          <a:r>
            <a:rPr lang="es-ES" sz="2800" b="0" i="0" kern="1200">
              <a:latin typeface="Adelle Sans Light" panose="02000503000000020004" pitchFamily="50" charset="0"/>
            </a:rPr>
            <a:t>de 2023, se registraron 27 personas desaparecidas y no localizadas, mismas que fueron registradas en 14 municipios de la entidad.</a:t>
          </a:r>
          <a:br>
            <a:rPr lang="es-MX" sz="2800" b="0" i="0" kern="1200" baseline="0">
              <a:latin typeface="Adelle Sans Light" panose="02000503000000020004" pitchFamily="50" charset="0"/>
            </a:rPr>
          </a:br>
          <a:endParaRPr lang="es-MX" sz="2800" kern="120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91C56514-BB38-4077-999E-277FA7CD7303}" type="pres">
      <dgm:prSet presAssocID="{EDB4CF28-C431-4163-BA97-BEB86D5D49DF}" presName="Name0" presStyleCnt="0">
        <dgm:presLayoutVars>
          <dgm:dir/>
          <dgm:animOne val="branch"/>
          <dgm:animLvl val="lvl"/>
        </dgm:presLayoutVars>
      </dgm:prSet>
      <dgm:spPr/>
    </dgm:pt>
    <dgm:pt modelId="{164F11AD-1891-4657-8CC7-B388197901D4}" type="pres">
      <dgm:prSet presAssocID="{623F6FD9-A1CC-4D53-8DD3-A8E277D79E13}" presName="chaos" presStyleCnt="0"/>
      <dgm:spPr/>
    </dgm:pt>
    <dgm:pt modelId="{FA8A2948-70C0-42E3-AFCC-3B87673541FA}" type="pres">
      <dgm:prSet presAssocID="{623F6FD9-A1CC-4D53-8DD3-A8E277D79E13}" presName="parTx1" presStyleLbl="revTx" presStyleIdx="0" presStyleCnt="2"/>
      <dgm:spPr/>
    </dgm:pt>
    <dgm:pt modelId="{1227D7D2-3C68-4F0D-93EE-7CEC526D9288}" type="pres">
      <dgm:prSet presAssocID="{623F6FD9-A1CC-4D53-8DD3-A8E277D79E13}" presName="c1" presStyleLbl="node1" presStyleIdx="0" presStyleCnt="19"/>
      <dgm:spPr/>
    </dgm:pt>
    <dgm:pt modelId="{8DE2413A-7810-4E64-93B4-2989AEA04802}" type="pres">
      <dgm:prSet presAssocID="{623F6FD9-A1CC-4D53-8DD3-A8E277D79E13}" presName="c2" presStyleLbl="node1" presStyleIdx="1" presStyleCnt="19"/>
      <dgm:spPr/>
    </dgm:pt>
    <dgm:pt modelId="{D8FD9167-A8CF-4512-A13A-E9E5921AB910}" type="pres">
      <dgm:prSet presAssocID="{623F6FD9-A1CC-4D53-8DD3-A8E277D79E13}" presName="c3" presStyleLbl="node1" presStyleIdx="2" presStyleCnt="19"/>
      <dgm:spPr/>
    </dgm:pt>
    <dgm:pt modelId="{D44431C3-B7CA-4456-AD1A-8893B91E996C}" type="pres">
      <dgm:prSet presAssocID="{623F6FD9-A1CC-4D53-8DD3-A8E277D79E13}" presName="c4" presStyleLbl="node1" presStyleIdx="3" presStyleCnt="19"/>
      <dgm:spPr/>
    </dgm:pt>
    <dgm:pt modelId="{7CE63D60-ED58-4C60-8183-FC313822C58E}" type="pres">
      <dgm:prSet presAssocID="{623F6FD9-A1CC-4D53-8DD3-A8E277D79E13}" presName="c5" presStyleLbl="node1" presStyleIdx="4" presStyleCnt="19"/>
      <dgm:spPr/>
    </dgm:pt>
    <dgm:pt modelId="{EC1C800D-ACD2-4579-BD89-AF5F75361290}" type="pres">
      <dgm:prSet presAssocID="{623F6FD9-A1CC-4D53-8DD3-A8E277D79E13}" presName="c6" presStyleLbl="node1" presStyleIdx="5" presStyleCnt="19"/>
      <dgm:spPr/>
    </dgm:pt>
    <dgm:pt modelId="{E6D4F99C-4BE3-4590-B2AB-0653364F1D58}" type="pres">
      <dgm:prSet presAssocID="{623F6FD9-A1CC-4D53-8DD3-A8E277D79E13}" presName="c7" presStyleLbl="node1" presStyleIdx="6" presStyleCnt="19"/>
      <dgm:spPr/>
    </dgm:pt>
    <dgm:pt modelId="{D64DD892-F3A9-4E68-842B-F2F82E7FA8C7}" type="pres">
      <dgm:prSet presAssocID="{623F6FD9-A1CC-4D53-8DD3-A8E277D79E13}" presName="c8" presStyleLbl="node1" presStyleIdx="7" presStyleCnt="19"/>
      <dgm:spPr/>
    </dgm:pt>
    <dgm:pt modelId="{F6AEE621-CEFE-4192-A8A0-D6316BC690BC}" type="pres">
      <dgm:prSet presAssocID="{623F6FD9-A1CC-4D53-8DD3-A8E277D79E13}" presName="c9" presStyleLbl="node1" presStyleIdx="8" presStyleCnt="19" custLinFactNeighborX="39047" custLinFactNeighborY="43928"/>
      <dgm:spPr/>
    </dgm:pt>
    <dgm:pt modelId="{C280D53B-C688-4B25-9D69-8EEB21D5D53F}" type="pres">
      <dgm:prSet presAssocID="{623F6FD9-A1CC-4D53-8DD3-A8E277D79E13}" presName="c10" presStyleLbl="node1" presStyleIdx="9" presStyleCnt="19"/>
      <dgm:spPr/>
    </dgm:pt>
    <dgm:pt modelId="{AFD3720C-028A-4BE3-AEB3-BDA723221F05}" type="pres">
      <dgm:prSet presAssocID="{623F6FD9-A1CC-4D53-8DD3-A8E277D79E13}" presName="c11" presStyleLbl="node1" presStyleIdx="10" presStyleCnt="19"/>
      <dgm:spPr/>
    </dgm:pt>
    <dgm:pt modelId="{41B36EA8-C154-4616-9810-29CB27FE978A}" type="pres">
      <dgm:prSet presAssocID="{623F6FD9-A1CC-4D53-8DD3-A8E277D79E13}" presName="c12" presStyleLbl="node1" presStyleIdx="11" presStyleCnt="19"/>
      <dgm:spPr/>
    </dgm:pt>
    <dgm:pt modelId="{D96FB438-E431-498F-9605-47B916FDB964}" type="pres">
      <dgm:prSet presAssocID="{623F6FD9-A1CC-4D53-8DD3-A8E277D79E13}" presName="c13" presStyleLbl="node1" presStyleIdx="12" presStyleCnt="19"/>
      <dgm:spPr/>
    </dgm:pt>
    <dgm:pt modelId="{5BABC192-5192-4E22-B39D-38581D8C8CA0}" type="pres">
      <dgm:prSet presAssocID="{623F6FD9-A1CC-4D53-8DD3-A8E277D79E13}" presName="c14" presStyleLbl="node1" presStyleIdx="13" presStyleCnt="19"/>
      <dgm:spPr/>
    </dgm:pt>
    <dgm:pt modelId="{1CEE2CD2-E8B6-4F97-9258-8A00B4EA7421}" type="pres">
      <dgm:prSet presAssocID="{623F6FD9-A1CC-4D53-8DD3-A8E277D79E13}" presName="c15" presStyleLbl="node1" presStyleIdx="14" presStyleCnt="19"/>
      <dgm:spPr/>
    </dgm:pt>
    <dgm:pt modelId="{029E6FF6-5CA7-4ED2-8A71-751DF87311B4}" type="pres">
      <dgm:prSet presAssocID="{623F6FD9-A1CC-4D53-8DD3-A8E277D79E13}" presName="c16" presStyleLbl="node1" presStyleIdx="15" presStyleCnt="19"/>
      <dgm:spPr/>
    </dgm:pt>
    <dgm:pt modelId="{056ACA21-0B20-4DC8-BAC7-3BBDB002B116}" type="pres">
      <dgm:prSet presAssocID="{623F6FD9-A1CC-4D53-8DD3-A8E277D79E13}" presName="c17" presStyleLbl="node1" presStyleIdx="16" presStyleCnt="19"/>
      <dgm:spPr/>
    </dgm:pt>
    <dgm:pt modelId="{4775D7A0-0CED-4F31-BBCE-9D2343C6A03D}" type="pres">
      <dgm:prSet presAssocID="{623F6FD9-A1CC-4D53-8DD3-A8E277D79E13}" presName="c18" presStyleLbl="node1" presStyleIdx="17" presStyleCnt="19"/>
      <dgm:spPr/>
    </dgm:pt>
    <dgm:pt modelId="{99FC40CE-1260-4C14-8CA2-2EE6B39188FB}" type="pres">
      <dgm:prSet presAssocID="{F74A595B-1F3C-4D1D-80CD-767F2B980BC4}" presName="chevronComposite1" presStyleCnt="0"/>
      <dgm:spPr/>
    </dgm:pt>
    <dgm:pt modelId="{1E537C91-BCE5-4145-B07D-33B8B3374700}" type="pres">
      <dgm:prSet presAssocID="{F74A595B-1F3C-4D1D-80CD-767F2B980BC4}" presName="chevron1" presStyleLbl="sibTrans2D1" presStyleIdx="0" presStyleCnt="2"/>
      <dgm:spPr/>
    </dgm:pt>
    <dgm:pt modelId="{C513EFEE-98ED-44D4-B04F-3AA6B8315D98}" type="pres">
      <dgm:prSet presAssocID="{F74A595B-1F3C-4D1D-80CD-767F2B980BC4}" presName="spChevron1" presStyleCnt="0"/>
      <dgm:spPr/>
    </dgm:pt>
    <dgm:pt modelId="{7C51DC1B-7030-4948-A21A-2671D1216451}" type="pres">
      <dgm:prSet presAssocID="{8FF5FFF5-234E-406A-A965-E3344FF45DDC}" presName="middle" presStyleCnt="0"/>
      <dgm:spPr/>
    </dgm:pt>
    <dgm:pt modelId="{4C49CC51-C5E4-4DD4-80BA-A051C483FFF1}" type="pres">
      <dgm:prSet presAssocID="{8FF5FFF5-234E-406A-A965-E3344FF45DDC}" presName="parTxMid" presStyleLbl="revTx" presStyleIdx="1" presStyleCnt="2"/>
      <dgm:spPr/>
    </dgm:pt>
    <dgm:pt modelId="{5C58F818-B9DC-4C62-9012-E1684CA8B8F6}" type="pres">
      <dgm:prSet presAssocID="{8FF5FFF5-234E-406A-A965-E3344FF45DDC}" presName="spMid" presStyleCnt="0"/>
      <dgm:spPr/>
    </dgm:pt>
    <dgm:pt modelId="{22110E92-DFAA-4B6F-B2D2-303175CD3144}" type="pres">
      <dgm:prSet presAssocID="{5D04DAB3-1000-48BE-98A4-F56642531277}" presName="chevronComposite1" presStyleCnt="0"/>
      <dgm:spPr/>
    </dgm:pt>
    <dgm:pt modelId="{0BD61DF1-A728-420E-8804-46F5A66C2C29}" type="pres">
      <dgm:prSet presAssocID="{5D04DAB3-1000-48BE-98A4-F56642531277}" presName="chevron1" presStyleLbl="sibTrans2D1" presStyleIdx="1" presStyleCnt="2"/>
      <dgm:spPr/>
    </dgm:pt>
    <dgm:pt modelId="{5C98DC58-3A36-4B67-AD29-331C0767BEAC}" type="pres">
      <dgm:prSet presAssocID="{5D04DAB3-1000-48BE-98A4-F56642531277}" presName="spChevron1" presStyleCnt="0"/>
      <dgm:spPr/>
    </dgm:pt>
    <dgm:pt modelId="{BA532E14-053F-4E2D-AE2A-DCFA069E0E66}" type="pres">
      <dgm:prSet presAssocID="{59479021-B742-4ED1-98C8-35919D9B2D0B}" presName="last" presStyleCnt="0"/>
      <dgm:spPr/>
    </dgm:pt>
    <dgm:pt modelId="{2EFBB6FC-4841-4D7E-AD6D-0A4F3517469D}" type="pres">
      <dgm:prSet presAssocID="{59479021-B742-4ED1-98C8-35919D9B2D0B}" presName="circleTx" presStyleLbl="node1" presStyleIdx="18" presStyleCnt="19"/>
      <dgm:spPr/>
    </dgm:pt>
    <dgm:pt modelId="{2977EC3B-069D-4B17-9FD7-A1C98F474572}" type="pres">
      <dgm:prSet presAssocID="{59479021-B742-4ED1-98C8-35919D9B2D0B}" presName="spN" presStyleCnt="0"/>
      <dgm:spPr/>
    </dgm:pt>
  </dgm:ptLst>
  <dgm:cxnLst>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FA71BD54-252F-41F5-9208-DC049015AA6E}" type="presOf" srcId="{8FF5FFF5-234E-406A-A965-E3344FF45DDC}" destId="{4C49CC51-C5E4-4DD4-80BA-A051C483FFF1}" srcOrd="0" destOrd="0" presId="urn:microsoft.com/office/officeart/2009/3/layout/RandomtoResultProcess"/>
    <dgm:cxn modelId="{2FFCF67F-ACF7-45B6-8F70-B6CD33E9C5C5}" type="presOf" srcId="{59479021-B742-4ED1-98C8-35919D9B2D0B}" destId="{2EFBB6FC-4841-4D7E-AD6D-0A4F3517469D}" srcOrd="0" destOrd="0" presId="urn:microsoft.com/office/officeart/2009/3/layout/RandomtoResultProcess"/>
    <dgm:cxn modelId="{11CFE7BB-672C-461F-B33F-AA7039DB7023}" type="presOf" srcId="{623F6FD9-A1CC-4D53-8DD3-A8E277D79E13}" destId="{FA8A2948-70C0-42E3-AFCC-3B87673541FA}" srcOrd="0" destOrd="0" presId="urn:microsoft.com/office/officeart/2009/3/layout/RandomtoResultProcess"/>
    <dgm:cxn modelId="{252080E8-A4DC-4E18-B000-878BD88C76F9}" srcId="{EDB4CF28-C431-4163-BA97-BEB86D5D49DF}" destId="{59479021-B742-4ED1-98C8-35919D9B2D0B}" srcOrd="2" destOrd="0" parTransId="{C24A7A59-15DF-4853-A805-939FB1054772}" sibTransId="{16879291-0A21-4C56-A3B8-E25A5E37D39A}"/>
    <dgm:cxn modelId="{1A6C9AEB-E4A2-4DBC-A08D-A8DD4851D908}" type="presOf" srcId="{EDB4CF28-C431-4163-BA97-BEB86D5D49DF}" destId="{91C56514-BB38-4077-999E-277FA7CD7303}" srcOrd="0" destOrd="0" presId="urn:microsoft.com/office/officeart/2009/3/layout/RandomtoResultProcess"/>
    <dgm:cxn modelId="{24739642-5C1B-478A-A4E1-E49AE1F31AD7}" type="presParOf" srcId="{91C56514-BB38-4077-999E-277FA7CD7303}" destId="{164F11AD-1891-4657-8CC7-B388197901D4}" srcOrd="0" destOrd="0" presId="urn:microsoft.com/office/officeart/2009/3/layout/RandomtoResultProcess"/>
    <dgm:cxn modelId="{CD5E3D23-B453-4283-9809-99FCA7AD7055}" type="presParOf" srcId="{164F11AD-1891-4657-8CC7-B388197901D4}" destId="{FA8A2948-70C0-42E3-AFCC-3B87673541FA}" srcOrd="0" destOrd="0" presId="urn:microsoft.com/office/officeart/2009/3/layout/RandomtoResultProcess"/>
    <dgm:cxn modelId="{035D7BEC-16EE-4579-86B6-CBB7E0DF7CCF}" type="presParOf" srcId="{164F11AD-1891-4657-8CC7-B388197901D4}" destId="{1227D7D2-3C68-4F0D-93EE-7CEC526D9288}" srcOrd="1" destOrd="0" presId="urn:microsoft.com/office/officeart/2009/3/layout/RandomtoResultProcess"/>
    <dgm:cxn modelId="{13A16DC2-AC5F-42AD-B5E2-63A28EEBE021}" type="presParOf" srcId="{164F11AD-1891-4657-8CC7-B388197901D4}" destId="{8DE2413A-7810-4E64-93B4-2989AEA04802}" srcOrd="2" destOrd="0" presId="urn:microsoft.com/office/officeart/2009/3/layout/RandomtoResultProcess"/>
    <dgm:cxn modelId="{7FE6099E-1DAD-46C4-9641-A0AF8341C816}" type="presParOf" srcId="{164F11AD-1891-4657-8CC7-B388197901D4}" destId="{D8FD9167-A8CF-4512-A13A-E9E5921AB910}" srcOrd="3" destOrd="0" presId="urn:microsoft.com/office/officeart/2009/3/layout/RandomtoResultProcess"/>
    <dgm:cxn modelId="{0022EC6D-3F23-40E1-89A8-B0EDA7E19FFD}" type="presParOf" srcId="{164F11AD-1891-4657-8CC7-B388197901D4}" destId="{D44431C3-B7CA-4456-AD1A-8893B91E996C}" srcOrd="4" destOrd="0" presId="urn:microsoft.com/office/officeart/2009/3/layout/RandomtoResultProcess"/>
    <dgm:cxn modelId="{917FE022-A00A-44E3-AC4E-6283948FB6AD}" type="presParOf" srcId="{164F11AD-1891-4657-8CC7-B388197901D4}" destId="{7CE63D60-ED58-4C60-8183-FC313822C58E}" srcOrd="5" destOrd="0" presId="urn:microsoft.com/office/officeart/2009/3/layout/RandomtoResultProcess"/>
    <dgm:cxn modelId="{8687F1A4-D924-41D0-B2A0-D1932FE04288}" type="presParOf" srcId="{164F11AD-1891-4657-8CC7-B388197901D4}" destId="{EC1C800D-ACD2-4579-BD89-AF5F75361290}" srcOrd="6" destOrd="0" presId="urn:microsoft.com/office/officeart/2009/3/layout/RandomtoResultProcess"/>
    <dgm:cxn modelId="{3C26B1E7-31A5-4F54-8C7F-40C458480924}" type="presParOf" srcId="{164F11AD-1891-4657-8CC7-B388197901D4}" destId="{E6D4F99C-4BE3-4590-B2AB-0653364F1D58}" srcOrd="7" destOrd="0" presId="urn:microsoft.com/office/officeart/2009/3/layout/RandomtoResultProcess"/>
    <dgm:cxn modelId="{3F22F51F-5B00-41C5-A6FB-4EF565E4BB49}" type="presParOf" srcId="{164F11AD-1891-4657-8CC7-B388197901D4}" destId="{D64DD892-F3A9-4E68-842B-F2F82E7FA8C7}" srcOrd="8" destOrd="0" presId="urn:microsoft.com/office/officeart/2009/3/layout/RandomtoResultProcess"/>
    <dgm:cxn modelId="{21946637-3995-477D-8744-9102094842A1}" type="presParOf" srcId="{164F11AD-1891-4657-8CC7-B388197901D4}" destId="{F6AEE621-CEFE-4192-A8A0-D6316BC690BC}" srcOrd="9" destOrd="0" presId="urn:microsoft.com/office/officeart/2009/3/layout/RandomtoResultProcess"/>
    <dgm:cxn modelId="{667F855B-BBB2-4A5D-AF2E-48ACBBCB3921}" type="presParOf" srcId="{164F11AD-1891-4657-8CC7-B388197901D4}" destId="{C280D53B-C688-4B25-9D69-8EEB21D5D53F}" srcOrd="10" destOrd="0" presId="urn:microsoft.com/office/officeart/2009/3/layout/RandomtoResultProcess"/>
    <dgm:cxn modelId="{749BA9F7-A4A9-4681-B4F9-3921243F40CB}" type="presParOf" srcId="{164F11AD-1891-4657-8CC7-B388197901D4}" destId="{AFD3720C-028A-4BE3-AEB3-BDA723221F05}" srcOrd="11" destOrd="0" presId="urn:microsoft.com/office/officeart/2009/3/layout/RandomtoResultProcess"/>
    <dgm:cxn modelId="{205677CD-B71B-43F9-AD67-B4FDF8B01832}" type="presParOf" srcId="{164F11AD-1891-4657-8CC7-B388197901D4}" destId="{41B36EA8-C154-4616-9810-29CB27FE978A}" srcOrd="12" destOrd="0" presId="urn:microsoft.com/office/officeart/2009/3/layout/RandomtoResultProcess"/>
    <dgm:cxn modelId="{E3618F70-5403-4A46-8FEE-92F836B5EC28}" type="presParOf" srcId="{164F11AD-1891-4657-8CC7-B388197901D4}" destId="{D96FB438-E431-498F-9605-47B916FDB964}" srcOrd="13" destOrd="0" presId="urn:microsoft.com/office/officeart/2009/3/layout/RandomtoResultProcess"/>
    <dgm:cxn modelId="{EA5C7ED1-C892-444E-BEE3-301F53662CC2}" type="presParOf" srcId="{164F11AD-1891-4657-8CC7-B388197901D4}" destId="{5BABC192-5192-4E22-B39D-38581D8C8CA0}" srcOrd="14" destOrd="0" presId="urn:microsoft.com/office/officeart/2009/3/layout/RandomtoResultProcess"/>
    <dgm:cxn modelId="{9E653F23-8220-4FAE-8B7E-61A45B4522BE}" type="presParOf" srcId="{164F11AD-1891-4657-8CC7-B388197901D4}" destId="{1CEE2CD2-E8B6-4F97-9258-8A00B4EA7421}" srcOrd="15" destOrd="0" presId="urn:microsoft.com/office/officeart/2009/3/layout/RandomtoResultProcess"/>
    <dgm:cxn modelId="{24828983-AF53-442A-814D-DF4944548E75}" type="presParOf" srcId="{164F11AD-1891-4657-8CC7-B388197901D4}" destId="{029E6FF6-5CA7-4ED2-8A71-751DF87311B4}" srcOrd="16" destOrd="0" presId="urn:microsoft.com/office/officeart/2009/3/layout/RandomtoResultProcess"/>
    <dgm:cxn modelId="{44BADB6C-3891-4255-9E95-CEC8E8DB4363}" type="presParOf" srcId="{164F11AD-1891-4657-8CC7-B388197901D4}" destId="{056ACA21-0B20-4DC8-BAC7-3BBDB002B116}" srcOrd="17" destOrd="0" presId="urn:microsoft.com/office/officeart/2009/3/layout/RandomtoResultProcess"/>
    <dgm:cxn modelId="{8F868EDF-ED67-4EAF-A46C-97B3CACEEB2C}" type="presParOf" srcId="{164F11AD-1891-4657-8CC7-B388197901D4}" destId="{4775D7A0-0CED-4F31-BBCE-9D2343C6A03D}" srcOrd="18" destOrd="0" presId="urn:microsoft.com/office/officeart/2009/3/layout/RandomtoResultProcess"/>
    <dgm:cxn modelId="{6AEFBB06-2F5B-4420-8EF5-E81D348CF71E}" type="presParOf" srcId="{91C56514-BB38-4077-999E-277FA7CD7303}" destId="{99FC40CE-1260-4C14-8CA2-2EE6B39188FB}" srcOrd="1" destOrd="0" presId="urn:microsoft.com/office/officeart/2009/3/layout/RandomtoResultProcess"/>
    <dgm:cxn modelId="{894B21B1-4A18-4270-A8FA-E13F28666C2C}" type="presParOf" srcId="{99FC40CE-1260-4C14-8CA2-2EE6B39188FB}" destId="{1E537C91-BCE5-4145-B07D-33B8B3374700}" srcOrd="0" destOrd="0" presId="urn:microsoft.com/office/officeart/2009/3/layout/RandomtoResultProcess"/>
    <dgm:cxn modelId="{44FB23E2-3A98-4168-9B20-599A4778251B}" type="presParOf" srcId="{99FC40CE-1260-4C14-8CA2-2EE6B39188FB}" destId="{C513EFEE-98ED-44D4-B04F-3AA6B8315D98}" srcOrd="1" destOrd="0" presId="urn:microsoft.com/office/officeart/2009/3/layout/RandomtoResultProcess"/>
    <dgm:cxn modelId="{38BB9B99-6FAB-4EB1-A3CA-C9351E5C227E}" type="presParOf" srcId="{91C56514-BB38-4077-999E-277FA7CD7303}" destId="{7C51DC1B-7030-4948-A21A-2671D1216451}" srcOrd="2" destOrd="0" presId="urn:microsoft.com/office/officeart/2009/3/layout/RandomtoResultProcess"/>
    <dgm:cxn modelId="{44F7D710-1722-49C9-9C23-899A5C25DD87}" type="presParOf" srcId="{7C51DC1B-7030-4948-A21A-2671D1216451}" destId="{4C49CC51-C5E4-4DD4-80BA-A051C483FFF1}" srcOrd="0" destOrd="0" presId="urn:microsoft.com/office/officeart/2009/3/layout/RandomtoResultProcess"/>
    <dgm:cxn modelId="{18EB4378-2216-40BF-BE8E-B32BD613FA2F}" type="presParOf" srcId="{7C51DC1B-7030-4948-A21A-2671D1216451}" destId="{5C58F818-B9DC-4C62-9012-E1684CA8B8F6}" srcOrd="1" destOrd="0" presId="urn:microsoft.com/office/officeart/2009/3/layout/RandomtoResultProcess"/>
    <dgm:cxn modelId="{1D45884D-BAFD-46D5-AA3B-2D9E3DEF73A5}" type="presParOf" srcId="{91C56514-BB38-4077-999E-277FA7CD7303}" destId="{22110E92-DFAA-4B6F-B2D2-303175CD3144}" srcOrd="3" destOrd="0" presId="urn:microsoft.com/office/officeart/2009/3/layout/RandomtoResultProcess"/>
    <dgm:cxn modelId="{1A1692E1-CF30-43E8-97D6-57AA2F54EC52}" type="presParOf" srcId="{22110E92-DFAA-4B6F-B2D2-303175CD3144}" destId="{0BD61DF1-A728-420E-8804-46F5A66C2C29}" srcOrd="0" destOrd="0" presId="urn:microsoft.com/office/officeart/2009/3/layout/RandomtoResultProcess"/>
    <dgm:cxn modelId="{54D2EA89-ED4C-4461-A6B2-3B044B702078}" type="presParOf" srcId="{22110E92-DFAA-4B6F-B2D2-303175CD3144}" destId="{5C98DC58-3A36-4B67-AD29-331C0767BEAC}" srcOrd="1" destOrd="0" presId="urn:microsoft.com/office/officeart/2009/3/layout/RandomtoResultProcess"/>
    <dgm:cxn modelId="{F2EACEEA-FCC9-4105-8CFD-99C14449C60B}" type="presParOf" srcId="{91C56514-BB38-4077-999E-277FA7CD7303}" destId="{BA532E14-053F-4E2D-AE2A-DCFA069E0E66}" srcOrd="4" destOrd="0" presId="urn:microsoft.com/office/officeart/2009/3/layout/RandomtoResultProcess"/>
    <dgm:cxn modelId="{C743DC4A-B6EE-41F6-9BDC-736FF6812900}" type="presParOf" srcId="{BA532E14-053F-4E2D-AE2A-DCFA069E0E66}" destId="{2EFBB6FC-4841-4D7E-AD6D-0A4F3517469D}" srcOrd="0" destOrd="0" presId="urn:microsoft.com/office/officeart/2009/3/layout/RandomtoResultProcess"/>
    <dgm:cxn modelId="{BF14A56D-6861-41D4-88A9-981FEABF4914}" type="presParOf" srcId="{BA532E14-053F-4E2D-AE2A-DCFA069E0E66}" destId="{2977EC3B-069D-4B17-9FD7-A1C98F474572}"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D42751-E6E5-4C23-B9CC-90E9DA1E7E36}" type="doc">
      <dgm:prSet loTypeId="urn:microsoft.com/office/officeart/2005/8/layout/cycle8" loCatId="cycle" qsTypeId="urn:microsoft.com/office/officeart/2005/8/quickstyle/3d3" qsCatId="3D" csTypeId="urn:microsoft.com/office/officeart/2005/8/colors/accent4_2" csCatId="accent4" phldr="1"/>
      <dgm:spPr/>
    </dgm:pt>
    <dgm:pt modelId="{DBB2A438-2572-44DD-8CF1-C7BAAEC79DDF}">
      <dgm:prSet/>
      <dgm:spPr/>
      <dgm:t>
        <a:bodyPr/>
        <a:lstStyle/>
        <a:p>
          <a:r>
            <a:rPr lang="es-MX"/>
            <a:t>En este sentido, es necesario no pasar por alto aquellos municipios de la región que parecerían no encabezar las listas ordenadas por mayor número de delitos, pero que sí son más altos en de tasas.</a:t>
          </a:r>
        </a:p>
      </dgm:t>
    </dgm:pt>
    <dgm:pt modelId="{0149FD3E-21A7-4650-99CC-41DA10A480DB}" type="parTrans" cxnId="{9DF66F9F-AEEA-4CEA-AE09-7175E349E569}">
      <dgm:prSet/>
      <dgm:spPr/>
      <dgm:t>
        <a:bodyPr/>
        <a:lstStyle/>
        <a:p>
          <a:endParaRPr lang="es-MX"/>
        </a:p>
      </dgm:t>
    </dgm:pt>
    <dgm:pt modelId="{3A207E99-4CF4-4F0B-AC96-912DB54397F0}" type="sibTrans" cxnId="{9DF66F9F-AEEA-4CEA-AE09-7175E349E569}">
      <dgm:prSet/>
      <dgm:spPr/>
      <dgm:t>
        <a:bodyPr/>
        <a:lstStyle/>
        <a:p>
          <a:endParaRPr lang="es-MX"/>
        </a:p>
      </dgm:t>
    </dgm:pt>
    <dgm:pt modelId="{AE6A1DD6-2E11-4971-973F-71D2C216959D}">
      <dgm:prSet/>
      <dgm:spPr/>
      <dgm:t>
        <a:bodyPr/>
        <a:lstStyle/>
        <a:p>
          <a:r>
            <a:rPr lang="es-MX"/>
            <a:t>Es importante que la generación de información en la materia sea hecha con perspectiva de género y se resalta la importancia del uso de indicadores que permitan hacer comparaciones entre territorios. </a:t>
          </a:r>
        </a:p>
      </dgm:t>
    </dgm:pt>
    <dgm:pt modelId="{4ECE3295-2547-477F-9884-DDA3620BC22C}" type="parTrans" cxnId="{3EA9F4D5-F2AE-4D45-9DF1-3EFFBBA44BF0}">
      <dgm:prSet/>
      <dgm:spPr/>
      <dgm:t>
        <a:bodyPr/>
        <a:lstStyle/>
        <a:p>
          <a:endParaRPr lang="es-MX"/>
        </a:p>
      </dgm:t>
    </dgm:pt>
    <dgm:pt modelId="{F470739D-60FA-43DA-935E-D4870D90D826}" type="sibTrans" cxnId="{3EA9F4D5-F2AE-4D45-9DF1-3EFFBBA44BF0}">
      <dgm:prSet/>
      <dgm:spPr/>
      <dgm:t>
        <a:bodyPr/>
        <a:lstStyle/>
        <a:p>
          <a:endParaRPr lang="es-MX"/>
        </a:p>
      </dgm:t>
    </dgm:pt>
    <dgm:pt modelId="{8CE7D2BB-E968-4DF1-83AF-FC9203207C5B}">
      <dgm:prSet/>
      <dgm:spPr/>
      <dgm:t>
        <a:bodyPr/>
        <a:lstStyle/>
        <a:p>
          <a:r>
            <a:rPr lang="es-MX"/>
            <a:t>La generación y monitoreo periódico de la información acerca de los hechos delictivos contra mujeres es clave para la generación de estrategias. </a:t>
          </a:r>
        </a:p>
      </dgm:t>
    </dgm:pt>
    <dgm:pt modelId="{9ACB52F6-D779-4C95-A8CC-3D82167B89FF}" type="parTrans" cxnId="{6011F6B2-8E3B-41C1-BA56-A0D643361726}">
      <dgm:prSet/>
      <dgm:spPr/>
      <dgm:t>
        <a:bodyPr/>
        <a:lstStyle/>
        <a:p>
          <a:endParaRPr lang="es-MX"/>
        </a:p>
      </dgm:t>
    </dgm:pt>
    <dgm:pt modelId="{33110631-BA6B-45B4-ACB1-DA6409570A1B}" type="sibTrans" cxnId="{6011F6B2-8E3B-41C1-BA56-A0D643361726}">
      <dgm:prSet/>
      <dgm:spPr/>
      <dgm:t>
        <a:bodyPr/>
        <a:lstStyle/>
        <a:p>
          <a:endParaRPr lang="es-MX"/>
        </a:p>
      </dgm:t>
    </dgm:pt>
    <dgm:pt modelId="{F42E34DA-9C23-4595-84EA-B1AA907DF753}" type="pres">
      <dgm:prSet presAssocID="{3ED42751-E6E5-4C23-B9CC-90E9DA1E7E36}" presName="compositeShape" presStyleCnt="0">
        <dgm:presLayoutVars>
          <dgm:chMax val="7"/>
          <dgm:dir/>
          <dgm:resizeHandles val="exact"/>
        </dgm:presLayoutVars>
      </dgm:prSet>
      <dgm:spPr/>
    </dgm:pt>
    <dgm:pt modelId="{B079BE2F-2658-44A0-A4F8-F68A2591D1DE}" type="pres">
      <dgm:prSet presAssocID="{3ED42751-E6E5-4C23-B9CC-90E9DA1E7E36}" presName="wedge1" presStyleLbl="node1" presStyleIdx="0" presStyleCnt="3"/>
      <dgm:spPr/>
    </dgm:pt>
    <dgm:pt modelId="{25E55093-AA71-4796-B080-33EB7C1E9CFD}" type="pres">
      <dgm:prSet presAssocID="{3ED42751-E6E5-4C23-B9CC-90E9DA1E7E36}" presName="dummy1a" presStyleCnt="0"/>
      <dgm:spPr/>
    </dgm:pt>
    <dgm:pt modelId="{63B4BB67-A1C5-4884-9890-3F50575B1A3B}" type="pres">
      <dgm:prSet presAssocID="{3ED42751-E6E5-4C23-B9CC-90E9DA1E7E36}" presName="dummy1b" presStyleCnt="0"/>
      <dgm:spPr/>
    </dgm:pt>
    <dgm:pt modelId="{FB6A84B8-911B-4F7B-BE79-3F7711667667}" type="pres">
      <dgm:prSet presAssocID="{3ED42751-E6E5-4C23-B9CC-90E9DA1E7E36}" presName="wedge1Tx" presStyleLbl="node1" presStyleIdx="0" presStyleCnt="3">
        <dgm:presLayoutVars>
          <dgm:chMax val="0"/>
          <dgm:chPref val="0"/>
          <dgm:bulletEnabled val="1"/>
        </dgm:presLayoutVars>
      </dgm:prSet>
      <dgm:spPr/>
    </dgm:pt>
    <dgm:pt modelId="{57FFF0B3-03C6-4E11-A4A9-F2CFA92604CB}" type="pres">
      <dgm:prSet presAssocID="{3ED42751-E6E5-4C23-B9CC-90E9DA1E7E36}" presName="wedge2" presStyleLbl="node1" presStyleIdx="1" presStyleCnt="3"/>
      <dgm:spPr/>
    </dgm:pt>
    <dgm:pt modelId="{F1B6E454-9881-475F-86A1-EB54BB89A1FC}" type="pres">
      <dgm:prSet presAssocID="{3ED42751-E6E5-4C23-B9CC-90E9DA1E7E36}" presName="dummy2a" presStyleCnt="0"/>
      <dgm:spPr/>
    </dgm:pt>
    <dgm:pt modelId="{8D936ACA-D1E2-4E65-B3FB-4BE417C6BB7A}" type="pres">
      <dgm:prSet presAssocID="{3ED42751-E6E5-4C23-B9CC-90E9DA1E7E36}" presName="dummy2b" presStyleCnt="0"/>
      <dgm:spPr/>
    </dgm:pt>
    <dgm:pt modelId="{DC283C96-698D-445C-A08F-656EFABD7DF7}" type="pres">
      <dgm:prSet presAssocID="{3ED42751-E6E5-4C23-B9CC-90E9DA1E7E36}" presName="wedge2Tx" presStyleLbl="node1" presStyleIdx="1" presStyleCnt="3">
        <dgm:presLayoutVars>
          <dgm:chMax val="0"/>
          <dgm:chPref val="0"/>
          <dgm:bulletEnabled val="1"/>
        </dgm:presLayoutVars>
      </dgm:prSet>
      <dgm:spPr/>
    </dgm:pt>
    <dgm:pt modelId="{AC75513E-B6C5-4B11-B83D-E31D911D6426}" type="pres">
      <dgm:prSet presAssocID="{3ED42751-E6E5-4C23-B9CC-90E9DA1E7E36}" presName="wedge3" presStyleLbl="node1" presStyleIdx="2" presStyleCnt="3"/>
      <dgm:spPr/>
    </dgm:pt>
    <dgm:pt modelId="{A43EFEBB-F514-45E0-8341-7AF642A32B6A}" type="pres">
      <dgm:prSet presAssocID="{3ED42751-E6E5-4C23-B9CC-90E9DA1E7E36}" presName="dummy3a" presStyleCnt="0"/>
      <dgm:spPr/>
    </dgm:pt>
    <dgm:pt modelId="{BEA9DC18-6085-4D32-B34C-EAB11B0980B0}" type="pres">
      <dgm:prSet presAssocID="{3ED42751-E6E5-4C23-B9CC-90E9DA1E7E36}" presName="dummy3b" presStyleCnt="0"/>
      <dgm:spPr/>
    </dgm:pt>
    <dgm:pt modelId="{A69C230A-B5BE-4CD1-9919-254E242FDDBC}" type="pres">
      <dgm:prSet presAssocID="{3ED42751-E6E5-4C23-B9CC-90E9DA1E7E36}" presName="wedge3Tx" presStyleLbl="node1" presStyleIdx="2" presStyleCnt="3">
        <dgm:presLayoutVars>
          <dgm:chMax val="0"/>
          <dgm:chPref val="0"/>
          <dgm:bulletEnabled val="1"/>
        </dgm:presLayoutVars>
      </dgm:prSet>
      <dgm:spPr/>
    </dgm:pt>
    <dgm:pt modelId="{9C74406B-3464-41E2-8E6B-DD63374011E8}" type="pres">
      <dgm:prSet presAssocID="{3A207E99-4CF4-4F0B-AC96-912DB54397F0}" presName="arrowWedge1" presStyleLbl="fgSibTrans2D1" presStyleIdx="0" presStyleCnt="3"/>
      <dgm:spPr/>
    </dgm:pt>
    <dgm:pt modelId="{28B08C9B-BD77-4856-A4D9-F56DF211B398}" type="pres">
      <dgm:prSet presAssocID="{F470739D-60FA-43DA-935E-D4870D90D826}" presName="arrowWedge2" presStyleLbl="fgSibTrans2D1" presStyleIdx="1" presStyleCnt="3"/>
      <dgm:spPr/>
    </dgm:pt>
    <dgm:pt modelId="{6BB5C544-F7B4-4207-B25B-8AC95023F87A}" type="pres">
      <dgm:prSet presAssocID="{33110631-BA6B-45B4-ACB1-DA6409570A1B}" presName="arrowWedge3" presStyleLbl="fgSibTrans2D1" presStyleIdx="2" presStyleCnt="3"/>
      <dgm:spPr/>
    </dgm:pt>
  </dgm:ptLst>
  <dgm:cxnLst>
    <dgm:cxn modelId="{BCB59D10-9328-4424-B081-D6A45F9C535A}" type="presOf" srcId="{AE6A1DD6-2E11-4971-973F-71D2C216959D}" destId="{57FFF0B3-03C6-4E11-A4A9-F2CFA92604CB}" srcOrd="0" destOrd="0" presId="urn:microsoft.com/office/officeart/2005/8/layout/cycle8"/>
    <dgm:cxn modelId="{E91D9B14-4C4C-4530-826D-8D15045DE3F9}" type="presOf" srcId="{AE6A1DD6-2E11-4971-973F-71D2C216959D}" destId="{DC283C96-698D-445C-A08F-656EFABD7DF7}" srcOrd="1" destOrd="0" presId="urn:microsoft.com/office/officeart/2005/8/layout/cycle8"/>
    <dgm:cxn modelId="{6D0E1E25-AD8B-4748-86F7-7B131CAC2CEF}" type="presOf" srcId="{3ED42751-E6E5-4C23-B9CC-90E9DA1E7E36}" destId="{F42E34DA-9C23-4595-84EA-B1AA907DF753}" srcOrd="0" destOrd="0" presId="urn:microsoft.com/office/officeart/2005/8/layout/cycle8"/>
    <dgm:cxn modelId="{7E73FC36-FDF4-4C1A-B96B-54541F3D32A3}" type="presOf" srcId="{8CE7D2BB-E968-4DF1-83AF-FC9203207C5B}" destId="{AC75513E-B6C5-4B11-B83D-E31D911D6426}" srcOrd="0" destOrd="0" presId="urn:microsoft.com/office/officeart/2005/8/layout/cycle8"/>
    <dgm:cxn modelId="{CFC86066-006A-4041-9B14-C44961EA2011}" type="presOf" srcId="{DBB2A438-2572-44DD-8CF1-C7BAAEC79DDF}" destId="{B079BE2F-2658-44A0-A4F8-F68A2591D1DE}" srcOrd="0" destOrd="0" presId="urn:microsoft.com/office/officeart/2005/8/layout/cycle8"/>
    <dgm:cxn modelId="{BD88084D-3C79-4135-A8C8-51A9CCC62279}" type="presOf" srcId="{DBB2A438-2572-44DD-8CF1-C7BAAEC79DDF}" destId="{FB6A84B8-911B-4F7B-BE79-3F7711667667}" srcOrd="1" destOrd="0" presId="urn:microsoft.com/office/officeart/2005/8/layout/cycle8"/>
    <dgm:cxn modelId="{5FE4966E-BE4A-4EF1-83DE-C86E8C961B7F}" type="presOf" srcId="{8CE7D2BB-E968-4DF1-83AF-FC9203207C5B}" destId="{A69C230A-B5BE-4CD1-9919-254E242FDDBC}" srcOrd="1" destOrd="0" presId="urn:microsoft.com/office/officeart/2005/8/layout/cycle8"/>
    <dgm:cxn modelId="{9DF66F9F-AEEA-4CEA-AE09-7175E349E569}" srcId="{3ED42751-E6E5-4C23-B9CC-90E9DA1E7E36}" destId="{DBB2A438-2572-44DD-8CF1-C7BAAEC79DDF}" srcOrd="0" destOrd="0" parTransId="{0149FD3E-21A7-4650-99CC-41DA10A480DB}" sibTransId="{3A207E99-4CF4-4F0B-AC96-912DB54397F0}"/>
    <dgm:cxn modelId="{6011F6B2-8E3B-41C1-BA56-A0D643361726}" srcId="{3ED42751-E6E5-4C23-B9CC-90E9DA1E7E36}" destId="{8CE7D2BB-E968-4DF1-83AF-FC9203207C5B}" srcOrd="2" destOrd="0" parTransId="{9ACB52F6-D779-4C95-A8CC-3D82167B89FF}" sibTransId="{33110631-BA6B-45B4-ACB1-DA6409570A1B}"/>
    <dgm:cxn modelId="{3EA9F4D5-F2AE-4D45-9DF1-3EFFBBA44BF0}" srcId="{3ED42751-E6E5-4C23-B9CC-90E9DA1E7E36}" destId="{AE6A1DD6-2E11-4971-973F-71D2C216959D}" srcOrd="1" destOrd="0" parTransId="{4ECE3295-2547-477F-9884-DDA3620BC22C}" sibTransId="{F470739D-60FA-43DA-935E-D4870D90D826}"/>
    <dgm:cxn modelId="{EBA97E8F-9B10-4261-A79B-BC5498B0DC62}" type="presParOf" srcId="{F42E34DA-9C23-4595-84EA-B1AA907DF753}" destId="{B079BE2F-2658-44A0-A4F8-F68A2591D1DE}" srcOrd="0" destOrd="0" presId="urn:microsoft.com/office/officeart/2005/8/layout/cycle8"/>
    <dgm:cxn modelId="{44F69ECC-7740-40E7-BE17-0CA2B91A5FD9}" type="presParOf" srcId="{F42E34DA-9C23-4595-84EA-B1AA907DF753}" destId="{25E55093-AA71-4796-B080-33EB7C1E9CFD}" srcOrd="1" destOrd="0" presId="urn:microsoft.com/office/officeart/2005/8/layout/cycle8"/>
    <dgm:cxn modelId="{AFD8B40A-3960-4C5C-BA53-4EAB072F4E1F}" type="presParOf" srcId="{F42E34DA-9C23-4595-84EA-B1AA907DF753}" destId="{63B4BB67-A1C5-4884-9890-3F50575B1A3B}" srcOrd="2" destOrd="0" presId="urn:microsoft.com/office/officeart/2005/8/layout/cycle8"/>
    <dgm:cxn modelId="{AB2C92D0-7039-48F7-B456-CC9AFE808228}" type="presParOf" srcId="{F42E34DA-9C23-4595-84EA-B1AA907DF753}" destId="{FB6A84B8-911B-4F7B-BE79-3F7711667667}" srcOrd="3" destOrd="0" presId="urn:microsoft.com/office/officeart/2005/8/layout/cycle8"/>
    <dgm:cxn modelId="{89B0315C-5C22-461C-8AFD-669C077A3740}" type="presParOf" srcId="{F42E34DA-9C23-4595-84EA-B1AA907DF753}" destId="{57FFF0B3-03C6-4E11-A4A9-F2CFA92604CB}" srcOrd="4" destOrd="0" presId="urn:microsoft.com/office/officeart/2005/8/layout/cycle8"/>
    <dgm:cxn modelId="{AB761982-F702-4F1F-B89C-98B215E0137A}" type="presParOf" srcId="{F42E34DA-9C23-4595-84EA-B1AA907DF753}" destId="{F1B6E454-9881-475F-86A1-EB54BB89A1FC}" srcOrd="5" destOrd="0" presId="urn:microsoft.com/office/officeart/2005/8/layout/cycle8"/>
    <dgm:cxn modelId="{7636088E-F840-4BBC-9534-853CE6ECF619}" type="presParOf" srcId="{F42E34DA-9C23-4595-84EA-B1AA907DF753}" destId="{8D936ACA-D1E2-4E65-B3FB-4BE417C6BB7A}" srcOrd="6" destOrd="0" presId="urn:microsoft.com/office/officeart/2005/8/layout/cycle8"/>
    <dgm:cxn modelId="{9EC68E3B-4EFA-4A57-8FE3-EAF1445D3B06}" type="presParOf" srcId="{F42E34DA-9C23-4595-84EA-B1AA907DF753}" destId="{DC283C96-698D-445C-A08F-656EFABD7DF7}" srcOrd="7" destOrd="0" presId="urn:microsoft.com/office/officeart/2005/8/layout/cycle8"/>
    <dgm:cxn modelId="{D969BDBA-7BF2-4107-A13A-80A9B74A07A5}" type="presParOf" srcId="{F42E34DA-9C23-4595-84EA-B1AA907DF753}" destId="{AC75513E-B6C5-4B11-B83D-E31D911D6426}" srcOrd="8" destOrd="0" presId="urn:microsoft.com/office/officeart/2005/8/layout/cycle8"/>
    <dgm:cxn modelId="{5402D919-310A-4459-8B01-BDC17C3B6856}" type="presParOf" srcId="{F42E34DA-9C23-4595-84EA-B1AA907DF753}" destId="{A43EFEBB-F514-45E0-8341-7AF642A32B6A}" srcOrd="9" destOrd="0" presId="urn:microsoft.com/office/officeart/2005/8/layout/cycle8"/>
    <dgm:cxn modelId="{9CD2A1E4-3675-43BC-A0CA-B0BBF2E2A1C2}" type="presParOf" srcId="{F42E34DA-9C23-4595-84EA-B1AA907DF753}" destId="{BEA9DC18-6085-4D32-B34C-EAB11B0980B0}" srcOrd="10" destOrd="0" presId="urn:microsoft.com/office/officeart/2005/8/layout/cycle8"/>
    <dgm:cxn modelId="{AF9D8D7E-E174-46F5-8E5A-4346C772AC71}" type="presParOf" srcId="{F42E34DA-9C23-4595-84EA-B1AA907DF753}" destId="{A69C230A-B5BE-4CD1-9919-254E242FDDBC}" srcOrd="11" destOrd="0" presId="urn:microsoft.com/office/officeart/2005/8/layout/cycle8"/>
    <dgm:cxn modelId="{3ECE37FB-D57D-4808-9437-E869046C69DB}" type="presParOf" srcId="{F42E34DA-9C23-4595-84EA-B1AA907DF753}" destId="{9C74406B-3464-41E2-8E6B-DD63374011E8}" srcOrd="12" destOrd="0" presId="urn:microsoft.com/office/officeart/2005/8/layout/cycle8"/>
    <dgm:cxn modelId="{C4A9CB32-C9CD-4608-A235-68ECB338E4C2}" type="presParOf" srcId="{F42E34DA-9C23-4595-84EA-B1AA907DF753}" destId="{28B08C9B-BD77-4856-A4D9-F56DF211B398}" srcOrd="13" destOrd="0" presId="urn:microsoft.com/office/officeart/2005/8/layout/cycle8"/>
    <dgm:cxn modelId="{6600D473-5BF6-47B8-8806-42B890FFF6C2}" type="presParOf" srcId="{F42E34DA-9C23-4595-84EA-B1AA907DF753}" destId="{6BB5C544-F7B4-4207-B25B-8AC95023F87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D82B-72B9-4D12-84C3-47FE220415D9}">
      <dsp:nvSpPr>
        <dsp:cNvPr id="0" name=""/>
        <dsp:cNvSpPr/>
      </dsp:nvSpPr>
      <dsp:spPr>
        <a:xfrm>
          <a:off x="0" y="4286023"/>
          <a:ext cx="14419762" cy="28120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a:latin typeface="Adelle Sans Light" panose="02000503000000020004" pitchFamily="50" charset="0"/>
            </a:rPr>
            <a:t>Pero también afecta al sector público, en ámbitos como el de salud, económico y de seguridad, por mencionar algunos. </a:t>
          </a:r>
          <a:endParaRPr lang="es-MX" sz="4300" kern="1200">
            <a:latin typeface="Adelle Sans Light" panose="02000503000000020004" pitchFamily="50" charset="0"/>
          </a:endParaRPr>
        </a:p>
      </dsp:txBody>
      <dsp:txXfrm>
        <a:off x="0" y="4286023"/>
        <a:ext cx="14419762" cy="2812095"/>
      </dsp:txXfrm>
    </dsp:sp>
    <dsp:sp modelId="{B1A68E48-1342-4735-8667-ED82FA260FD1}">
      <dsp:nvSpPr>
        <dsp:cNvPr id="0" name=""/>
        <dsp:cNvSpPr/>
      </dsp:nvSpPr>
      <dsp:spPr>
        <a:xfrm rot="10800000">
          <a:off x="0" y="3202"/>
          <a:ext cx="14419762" cy="4325002"/>
        </a:xfrm>
        <a:prstGeom prst="upArrowCallou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4300" kern="1200">
            <a:latin typeface="Adelle Sans Light" panose="02000503000000020004" pitchFamily="50" charset="0"/>
          </a:endParaRPr>
        </a:p>
      </dsp:txBody>
      <dsp:txXfrm rot="10800000">
        <a:off x="0" y="3202"/>
        <a:ext cx="14419762" cy="2810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Aborto</a:t>
          </a:r>
          <a:endParaRPr lang="es-MX" sz="2400" kern="120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Abuso sexual</a:t>
          </a:r>
          <a:endParaRPr lang="es-MX" sz="2400" kern="120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Acoso sexual</a:t>
          </a:r>
          <a:endParaRPr lang="es-MX" sz="2400" kern="120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Feminicidio</a:t>
          </a:r>
          <a:endParaRPr lang="es-MX" sz="2400" kern="120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Hostigamiento sexual </a:t>
          </a:r>
          <a:endParaRPr lang="es-MX" sz="2400" kern="120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Otros delitos contra la familia</a:t>
          </a:r>
          <a:endParaRPr lang="es-MX" sz="2400" kern="120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Otros delitos que atentan contra la libertad y la seguridad sexual</a:t>
          </a:r>
          <a:endParaRPr lang="es-MX" sz="2400" kern="120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Trata de personas</a:t>
          </a:r>
          <a:endParaRPr lang="es-MX" sz="2400" kern="120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Violación equiparada</a:t>
          </a:r>
          <a:endParaRPr lang="es-MX" sz="2400" kern="120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Violación simple</a:t>
          </a:r>
          <a:endParaRPr lang="es-MX" sz="2400" kern="120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Violencia de género en todas sus modalidades distinta a la violencia familiar</a:t>
          </a:r>
          <a:endParaRPr lang="es-MX" sz="2400" kern="120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a:latin typeface="Adelle Sans Light" panose="02000503000000020004" pitchFamily="50" charset="0"/>
            </a:rPr>
            <a:t>Violencia familiar.</a:t>
          </a:r>
          <a:endParaRPr lang="es-MX" sz="2400" kern="120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a:latin typeface="Adelle Sans Light" panose="02000503000000020004" pitchFamily="50" charset="0"/>
            </a:rPr>
            <a:t>La tipificación de estos presuntos delitos se encuentra especificada para su consulta en el Anexo 1 de este Reporte. </a:t>
          </a:r>
          <a:endParaRPr lang="es-MX" sz="3900" kern="1200">
            <a:latin typeface="Adelle Sans Light" panose="02000503000000020004" pitchFamily="50" charset="0"/>
          </a:endParaRPr>
        </a:p>
      </dsp:txBody>
      <dsp:txXfrm>
        <a:off x="15996126" y="3252289"/>
        <a:ext cx="4112237" cy="4112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18A51-4DE5-4481-9C29-107D072F9243}">
      <dsp:nvSpPr>
        <dsp:cNvPr id="0" name=""/>
        <dsp:cNvSpPr/>
      </dsp:nvSpPr>
      <dsp:spPr>
        <a:xfrm>
          <a:off x="0" y="0"/>
          <a:ext cx="20325115" cy="174790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b="0" i="0" kern="1200"/>
            <a:t>En marzo de 2023, en el estado de Puebla ocurrieron 7007 incidencias delictivas, de las cuales 1232 se tratan de probables delitos directamente relacionados con violencia contra las mujeres. En este rubro, hubo un incremento del 22.71% respecto al mes de febrero y está distribuido de la siguiente forma:</a:t>
          </a:r>
          <a:endParaRPr lang="es-MX" sz="3300" kern="1200"/>
        </a:p>
      </dsp:txBody>
      <dsp:txXfrm>
        <a:off x="85326" y="85326"/>
        <a:ext cx="20154463" cy="1577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DCA08-8FD0-430B-85CF-B60E9228260F}">
      <dsp:nvSpPr>
        <dsp:cNvPr id="0" name=""/>
        <dsp:cNvSpPr/>
      </dsp:nvSpPr>
      <dsp:spPr>
        <a:xfrm>
          <a:off x="5154237" y="0"/>
          <a:ext cx="9336676" cy="9336676"/>
        </a:xfrm>
        <a:prstGeom prst="triangl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FB17C32-1FB6-4A76-9D1D-653477727E18}">
      <dsp:nvSpPr>
        <dsp:cNvPr id="0" name=""/>
        <dsp:cNvSpPr/>
      </dsp:nvSpPr>
      <dsp:spPr>
        <a:xfrm>
          <a:off x="9822575" y="934579"/>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a:latin typeface="Adelle Sans Light" panose="02000503000000020004" pitchFamily="50" charset="0"/>
            </a:rPr>
            <a:t>15 de marzo de </a:t>
          </a:r>
          <a:r>
            <a:rPr lang="es-ES" sz="2200"/>
            <a:t>1964 al  28 de febrero de 2023:</a:t>
          </a:r>
        </a:p>
      </dsp:txBody>
      <dsp:txXfrm>
        <a:off x="9984590" y="1096594"/>
        <a:ext cx="5744809" cy="2994866"/>
      </dsp:txXfrm>
    </dsp:sp>
    <dsp:sp modelId="{AE845E07-ECB0-4A0F-BE95-36A9A5829C70}">
      <dsp:nvSpPr>
        <dsp:cNvPr id="0" name=""/>
        <dsp:cNvSpPr/>
      </dsp:nvSpPr>
      <dsp:spPr>
        <a:xfrm>
          <a:off x="9822575" y="4668338"/>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MX" sz="2200" kern="1200"/>
            <a:t>En el estado de Puebla se han registrado 1,845 personas desaparecidas y no localizadas.</a:t>
          </a:r>
        </a:p>
        <a:p>
          <a:pPr marL="0" lvl="0" indent="0" algn="ctr" defTabSz="977900">
            <a:lnSpc>
              <a:spcPct val="90000"/>
            </a:lnSpc>
            <a:spcBef>
              <a:spcPct val="0"/>
            </a:spcBef>
            <a:spcAft>
              <a:spcPct val="35000"/>
            </a:spcAft>
            <a:buNone/>
          </a:pPr>
          <a:endParaRPr lang="es-ES" sz="2200" kern="1200"/>
        </a:p>
      </dsp:txBody>
      <dsp:txXfrm>
        <a:off x="9984590" y="4830353"/>
        <a:ext cx="5744809" cy="2994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A2948-70C0-42E3-AFCC-3B87673541FA}">
      <dsp:nvSpPr>
        <dsp:cNvPr id="0" name=""/>
        <dsp:cNvSpPr/>
      </dsp:nvSpPr>
      <dsp:spPr>
        <a:xfrm>
          <a:off x="391723" y="3500819"/>
          <a:ext cx="5744346" cy="189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Ahora bien, de las </a:t>
          </a:r>
          <a:r>
            <a:rPr lang="es-ES" sz="2200" kern="1200"/>
            <a:t>1,845</a:t>
          </a:r>
          <a:r>
            <a:rPr lang="es-ES" sz="2200" b="0" i="0" kern="1200">
              <a:latin typeface="Adelle Sans Light" panose="02000503000000020004" pitchFamily="50" charset="0"/>
            </a:rPr>
            <a:t> personas en comento, </a:t>
          </a:r>
          <a:r>
            <a:rPr lang="es-ES" sz="2200" kern="1200"/>
            <a:t>686</a:t>
          </a:r>
          <a:r>
            <a:rPr lang="es-ES" sz="2200" b="0" i="0" kern="1200">
              <a:latin typeface="Adelle Sans Light" panose="02000503000000020004" pitchFamily="50" charset="0"/>
            </a:rPr>
            <a:t> son mujeres, siendo los municipios de </a:t>
          </a:r>
          <a:r>
            <a:rPr lang="es-ES" sz="2200" kern="1200"/>
            <a:t>Puebla, Tehuacán y Tepeaca en donde se ha registrado una mayor cantidad de casos, con 285, 67 y 29 mujeres</a:t>
          </a:r>
          <a:r>
            <a:rPr lang="es-ES" sz="2200" b="0" i="0" kern="1200">
              <a:latin typeface="Adelle Sans Light" panose="02000503000000020004" pitchFamily="50" charset="0"/>
            </a:rPr>
            <a:t> desaparecidas y no localizadas, respectivamente. </a:t>
          </a:r>
          <a:endParaRPr lang="es-MX" sz="2200" kern="1200">
            <a:latin typeface="Adelle Sans Light" panose="02000503000000020004" pitchFamily="50" charset="0"/>
          </a:endParaRPr>
        </a:p>
      </dsp:txBody>
      <dsp:txXfrm>
        <a:off x="391723" y="3500819"/>
        <a:ext cx="5744346" cy="1893023"/>
      </dsp:txXfrm>
    </dsp:sp>
    <dsp:sp modelId="{1227D7D2-3C68-4F0D-93EE-7CEC526D9288}">
      <dsp:nvSpPr>
        <dsp:cNvPr id="0" name=""/>
        <dsp:cNvSpPr/>
      </dsp:nvSpPr>
      <dsp:spPr>
        <a:xfrm>
          <a:off x="385195"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E2413A-7810-4E64-93B4-2989AEA04802}">
      <dsp:nvSpPr>
        <dsp:cNvPr id="0" name=""/>
        <dsp:cNvSpPr/>
      </dsp:nvSpPr>
      <dsp:spPr>
        <a:xfrm>
          <a:off x="705051" y="228536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FD9167-A8CF-4512-A13A-E9E5921AB910}">
      <dsp:nvSpPr>
        <dsp:cNvPr id="0" name=""/>
        <dsp:cNvSpPr/>
      </dsp:nvSpPr>
      <dsp:spPr>
        <a:xfrm>
          <a:off x="1472705" y="241331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44431C3-B7CA-4456-AD1A-8893B91E996C}">
      <dsp:nvSpPr>
        <dsp:cNvPr id="0" name=""/>
        <dsp:cNvSpPr/>
      </dsp:nvSpPr>
      <dsp:spPr>
        <a:xfrm>
          <a:off x="2112416" y="170962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E63D60-ED58-4C60-8183-FC313822C58E}">
      <dsp:nvSpPr>
        <dsp:cNvPr id="0" name=""/>
        <dsp:cNvSpPr/>
      </dsp:nvSpPr>
      <dsp:spPr>
        <a:xfrm>
          <a:off x="2944041" y="1453743"/>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C800D-ACD2-4579-BD89-AF5F75361290}">
      <dsp:nvSpPr>
        <dsp:cNvPr id="0" name=""/>
        <dsp:cNvSpPr/>
      </dsp:nvSpPr>
      <dsp:spPr>
        <a:xfrm>
          <a:off x="3967579" y="190154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6D4F99C-4BE3-4590-B2AB-0653364F1D58}">
      <dsp:nvSpPr>
        <dsp:cNvPr id="0" name=""/>
        <dsp:cNvSpPr/>
      </dsp:nvSpPr>
      <dsp:spPr>
        <a:xfrm>
          <a:off x="4607290" y="2221396"/>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4DD892-F3A9-4E68-842B-F2F82E7FA8C7}">
      <dsp:nvSpPr>
        <dsp:cNvPr id="0" name=""/>
        <dsp:cNvSpPr/>
      </dsp:nvSpPr>
      <dsp:spPr>
        <a:xfrm>
          <a:off x="5502886"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AEE621-CEFE-4192-A8A0-D6316BC690BC}">
      <dsp:nvSpPr>
        <dsp:cNvPr id="0" name=""/>
        <dsp:cNvSpPr/>
      </dsp:nvSpPr>
      <dsp:spPr>
        <a:xfrm>
          <a:off x="6065133" y="3829484"/>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80D53B-C688-4B25-9D69-8EEB21D5D53F}">
      <dsp:nvSpPr>
        <dsp:cNvPr id="0" name=""/>
        <dsp:cNvSpPr/>
      </dsp:nvSpPr>
      <dsp:spPr>
        <a:xfrm>
          <a:off x="2560214" y="2285367"/>
          <a:ext cx="1174980" cy="117498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FD3720C-028A-4BE3-AEB3-BDA723221F05}">
      <dsp:nvSpPr>
        <dsp:cNvPr id="0" name=""/>
        <dsp:cNvSpPr/>
      </dsp:nvSpPr>
      <dsp:spPr>
        <a:xfrm>
          <a:off x="65340" y="471627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1B36EA8-C154-4616-9810-29CB27FE978A}">
      <dsp:nvSpPr>
        <dsp:cNvPr id="0" name=""/>
        <dsp:cNvSpPr/>
      </dsp:nvSpPr>
      <dsp:spPr>
        <a:xfrm>
          <a:off x="449167" y="5292011"/>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6FB438-E431-498F-9605-47B916FDB964}">
      <dsp:nvSpPr>
        <dsp:cNvPr id="0" name=""/>
        <dsp:cNvSpPr/>
      </dsp:nvSpPr>
      <dsp:spPr>
        <a:xfrm>
          <a:off x="1408734" y="5803780"/>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BABC192-5192-4E22-B39D-38581D8C8CA0}">
      <dsp:nvSpPr>
        <dsp:cNvPr id="0" name=""/>
        <dsp:cNvSpPr/>
      </dsp:nvSpPr>
      <dsp:spPr>
        <a:xfrm>
          <a:off x="2752127" y="6635405"/>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CEE2CD2-E8B6-4F97-9258-8A00B4EA7421}">
      <dsp:nvSpPr>
        <dsp:cNvPr id="0" name=""/>
        <dsp:cNvSpPr/>
      </dsp:nvSpPr>
      <dsp:spPr>
        <a:xfrm>
          <a:off x="3008012" y="580378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9E6FF6-5CA7-4ED2-8A71-751DF87311B4}">
      <dsp:nvSpPr>
        <dsp:cNvPr id="0" name=""/>
        <dsp:cNvSpPr/>
      </dsp:nvSpPr>
      <dsp:spPr>
        <a:xfrm>
          <a:off x="3647723" y="6699376"/>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6ACA21-0B20-4DC8-BAC7-3BBDB002B116}">
      <dsp:nvSpPr>
        <dsp:cNvPr id="0" name=""/>
        <dsp:cNvSpPr/>
      </dsp:nvSpPr>
      <dsp:spPr>
        <a:xfrm>
          <a:off x="4223464" y="5675838"/>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75D7A0-0CED-4F31-BBCE-9D2343C6A03D}">
      <dsp:nvSpPr>
        <dsp:cNvPr id="0" name=""/>
        <dsp:cNvSpPr/>
      </dsp:nvSpPr>
      <dsp:spPr>
        <a:xfrm>
          <a:off x="5630828" y="5419953"/>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537C91-BCE5-4145-B07D-33B8B3374700}">
      <dsp:nvSpPr>
        <dsp:cNvPr id="0" name=""/>
        <dsp:cNvSpPr/>
      </dsp:nvSpPr>
      <dsp:spPr>
        <a:xfrm>
          <a:off x="6348872"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49CC51-C5E4-4DD4-80BA-A051C483FFF1}">
      <dsp:nvSpPr>
        <dsp:cNvPr id="0" name=""/>
        <dsp:cNvSpPr/>
      </dsp:nvSpPr>
      <dsp:spPr>
        <a:xfrm>
          <a:off x="8457663" y="2414201"/>
          <a:ext cx="5751248" cy="402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Se reporta además que, han sido localizadas sin vida de</a:t>
          </a:r>
          <a:r>
            <a:rPr lang="es-ES" sz="2200"/>
            <a:t>l 15 de marzo de 1964 al 31 de enero de 2023, 55</a:t>
          </a:r>
          <a:r>
            <a:rPr lang="es-ES" sz="2200" b="0" i="0" kern="1200">
              <a:latin typeface="Adelle Sans Light" panose="02000503000000020004" pitchFamily="50" charset="0"/>
            </a:rPr>
            <a:t> mujeres. El RNPDNO registra que el rango de edad donde se cuenta con mayor número de personas sin vida, son entre los </a:t>
          </a:r>
          <a:r>
            <a:rPr lang="es-ES" sz="2200"/>
            <a:t>25 y 29 </a:t>
          </a:r>
          <a:r>
            <a:rPr lang="es-ES" sz="2200" b="0" i="0" kern="1200">
              <a:latin typeface="Adelle Sans Light" panose="02000503000000020004" pitchFamily="50" charset="0"/>
            </a:rPr>
            <a:t>años en Puebla.</a:t>
          </a:r>
          <a:endParaRPr lang="es-MX" sz="2200" kern="1200">
            <a:latin typeface="Adelle Sans Light" panose="02000503000000020004" pitchFamily="50" charset="0"/>
          </a:endParaRPr>
        </a:p>
      </dsp:txBody>
      <dsp:txXfrm>
        <a:off x="8457663" y="2414201"/>
        <a:ext cx="5751248" cy="4025873"/>
      </dsp:txXfrm>
    </dsp:sp>
    <dsp:sp modelId="{0BD61DF1-A728-420E-8804-46F5A66C2C29}">
      <dsp:nvSpPr>
        <dsp:cNvPr id="0" name=""/>
        <dsp:cNvSpPr/>
      </dsp:nvSpPr>
      <dsp:spPr>
        <a:xfrm>
          <a:off x="14208911"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FBB6FC-4841-4D7E-AD6D-0A4F3517469D}">
      <dsp:nvSpPr>
        <dsp:cNvPr id="0" name=""/>
        <dsp:cNvSpPr/>
      </dsp:nvSpPr>
      <dsp:spPr>
        <a:xfrm>
          <a:off x="16547752" y="2079536"/>
          <a:ext cx="4888561" cy="488856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ES" sz="2200" b="0" i="0" kern="1200">
              <a:latin typeface="Adelle Sans Light" panose="02000503000000020004" pitchFamily="50" charset="0"/>
            </a:rPr>
            <a:t>Es preciso mencionar además que, en el periodo comprendido entre el </a:t>
          </a:r>
          <a:r>
            <a:rPr lang="es-ES" sz="2200"/>
            <a:t>1 y 28 de febrero </a:t>
          </a:r>
          <a:r>
            <a:rPr lang="es-ES" sz="2200" b="0" i="0" kern="1200">
              <a:latin typeface="Adelle Sans Light" panose="02000503000000020004" pitchFamily="50" charset="0"/>
            </a:rPr>
            <a:t>de 2023, se registraron 27 personas desaparecidas y no localizadas, mismas que fueron registradas en 14 municipios de la entidad.</a:t>
          </a:r>
          <a:br>
            <a:rPr lang="es-MX" sz="2200" b="0" i="0" kern="1200" baseline="0">
              <a:latin typeface="Adelle Sans Light" panose="02000503000000020004" pitchFamily="50" charset="0"/>
            </a:rPr>
          </a:br>
          <a:endParaRPr lang="es-MX" sz="2200" kern="1200">
            <a:latin typeface="Adelle Sans Light" panose="02000503000000020004" pitchFamily="50" charset="0"/>
          </a:endParaRPr>
        </a:p>
      </dsp:txBody>
      <dsp:txXfrm>
        <a:off x="17263665" y="2795449"/>
        <a:ext cx="3456735" cy="3456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BE2F-2658-44A0-A4F8-F68A2591D1DE}">
      <dsp:nvSpPr>
        <dsp:cNvPr id="0" name=""/>
        <dsp:cNvSpPr/>
      </dsp:nvSpPr>
      <dsp:spPr>
        <a:xfrm>
          <a:off x="3763806" y="704426"/>
          <a:ext cx="9103359" cy="9103359"/>
        </a:xfrm>
        <a:prstGeom prst="pie">
          <a:avLst>
            <a:gd name="adj1" fmla="val 16200000"/>
            <a:gd name="adj2" fmla="val 1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a:t>En este sentido, es necesario no pasar por alto aquellos municipios de la región que parecerían no encabezar las listas ordenadas por mayor número de delitos, pero que sí son más altos en de tasas.</a:t>
          </a:r>
        </a:p>
      </dsp:txBody>
      <dsp:txXfrm>
        <a:off x="8561493" y="2633471"/>
        <a:ext cx="3251199" cy="2709333"/>
      </dsp:txXfrm>
    </dsp:sp>
    <dsp:sp modelId="{57FFF0B3-03C6-4E11-A4A9-F2CFA92604CB}">
      <dsp:nvSpPr>
        <dsp:cNvPr id="0" name=""/>
        <dsp:cNvSpPr/>
      </dsp:nvSpPr>
      <dsp:spPr>
        <a:xfrm>
          <a:off x="3576320" y="1029546"/>
          <a:ext cx="9103359" cy="9103359"/>
        </a:xfrm>
        <a:prstGeom prst="pie">
          <a:avLst>
            <a:gd name="adj1" fmla="val 1800000"/>
            <a:gd name="adj2" fmla="val 90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a:t>Es importante que la generación de información en la materia sea hecha con perspectiva de género y se resalta la importancia del uso de indicadores que permitan hacer comparaciones entre territorios. </a:t>
          </a:r>
        </a:p>
      </dsp:txBody>
      <dsp:txXfrm>
        <a:off x="5743786" y="6935893"/>
        <a:ext cx="4876799" cy="2384213"/>
      </dsp:txXfrm>
    </dsp:sp>
    <dsp:sp modelId="{AC75513E-B6C5-4B11-B83D-E31D911D6426}">
      <dsp:nvSpPr>
        <dsp:cNvPr id="0" name=""/>
        <dsp:cNvSpPr/>
      </dsp:nvSpPr>
      <dsp:spPr>
        <a:xfrm>
          <a:off x="3388834" y="704426"/>
          <a:ext cx="9103359" cy="9103359"/>
        </a:xfrm>
        <a:prstGeom prst="pie">
          <a:avLst>
            <a:gd name="adj1" fmla="val 9000000"/>
            <a:gd name="adj2" fmla="val 162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a:t>La generación y monitoreo periódico de la información acerca de los hechos delictivos contra mujeres es clave para la generación de estrategias. </a:t>
          </a:r>
        </a:p>
      </dsp:txBody>
      <dsp:txXfrm>
        <a:off x="4443306" y="2633471"/>
        <a:ext cx="3251199" cy="2709333"/>
      </dsp:txXfrm>
    </dsp:sp>
    <dsp:sp modelId="{9C74406B-3464-41E2-8E6B-DD63374011E8}">
      <dsp:nvSpPr>
        <dsp:cNvPr id="0" name=""/>
        <dsp:cNvSpPr/>
      </dsp:nvSpPr>
      <dsp:spPr>
        <a:xfrm>
          <a:off x="3201016" y="140885"/>
          <a:ext cx="10230442" cy="10230442"/>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8B08C9B-BD77-4856-A4D9-F56DF211B398}">
      <dsp:nvSpPr>
        <dsp:cNvPr id="0" name=""/>
        <dsp:cNvSpPr/>
      </dsp:nvSpPr>
      <dsp:spPr>
        <a:xfrm>
          <a:off x="3012778" y="465429"/>
          <a:ext cx="10230442" cy="10230442"/>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5C544-F7B4-4207-B25B-8AC95023F87A}">
      <dsp:nvSpPr>
        <dsp:cNvPr id="0" name=""/>
        <dsp:cNvSpPr/>
      </dsp:nvSpPr>
      <dsp:spPr>
        <a:xfrm>
          <a:off x="2824541" y="140885"/>
          <a:ext cx="10230442" cy="10230442"/>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7</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links/C8sxQ2eb_0?ctid=3ae3c7c7-ea51-46de-9540-12f4110eac9b&amp;pbi_source=link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notesSlide" Target="../notesSlides/notesSlide4.xml"/><Relationship Id="rId7"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microsoft.com/office/2011/relationships/webextension" Target="../webextensions/webextension1.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5.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11/relationships/webextension" Target="../webextensions/webextension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a:solidFill>
                  <a:schemeClr val="bg1"/>
                </a:solidFill>
                <a:latin typeface="Adelle Sans" panose="02000503000000020004" pitchFamily="50" charset="0"/>
              </a:rPr>
              <a:t>Marzo 2023</a:t>
            </a:r>
            <a:endParaRPr lang="es-MX" sz="3000" b="1">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5 CuadroTexto">
            <a:extLst>
              <a:ext uri="{FF2B5EF4-FFF2-40B4-BE49-F238E27FC236}">
                <a16:creationId xmlns:a16="http://schemas.microsoft.com/office/drawing/2014/main" id="{FC620B58-C9A5-BDEC-CB8F-C6FB839CA4FF}"/>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a:solidFill>
                  <a:srgbClr val="5B4F63"/>
                </a:solidFill>
                <a:latin typeface="Adelle Sans" panose="02000503000000020004" pitchFamily="2" charset="77"/>
                <a:ea typeface="+mn-ea"/>
              </a:rPr>
              <a:t>Incremento de la violencia en los municipios de alerta</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mplemento 4" title="Microsoft Power BI">
                <a:extLst>
                  <a:ext uri="{FF2B5EF4-FFF2-40B4-BE49-F238E27FC236}">
                    <a16:creationId xmlns:a16="http://schemas.microsoft.com/office/drawing/2014/main" id="{0B0C344B-610A-25FF-E0BD-A2D112FD42C4}"/>
                  </a:ext>
                </a:extLst>
              </p:cNvPr>
              <p:cNvGraphicFramePr>
                <a:graphicFrameLocks noGrp="1"/>
              </p:cNvGraphicFramePr>
              <p:nvPr>
                <p:extLst>
                  <p:ext uri="{D42A27DB-BD31-4B8C-83A1-F6EECF244321}">
                    <p14:modId xmlns:p14="http://schemas.microsoft.com/office/powerpoint/2010/main" val="2381345969"/>
                  </p:ext>
                </p:extLst>
              </p:nvPr>
            </p:nvGraphicFramePr>
            <p:xfrm>
              <a:off x="2265218" y="1452936"/>
              <a:ext cx="19050000" cy="111408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Complemento 4" title="Microsoft Power BI">
                <a:extLst>
                  <a:ext uri="{FF2B5EF4-FFF2-40B4-BE49-F238E27FC236}">
                    <a16:creationId xmlns:a16="http://schemas.microsoft.com/office/drawing/2014/main" id="{0B0C344B-610A-25FF-E0BD-A2D112FD42C4}"/>
                  </a:ext>
                </a:extLst>
              </p:cNvPr>
              <p:cNvPicPr>
                <a:picLocks noGrp="1" noRot="1" noChangeAspect="1" noMove="1" noResize="1" noEditPoints="1" noAdjustHandles="1" noChangeArrowheads="1" noChangeShapeType="1"/>
              </p:cNvPicPr>
              <p:nvPr/>
            </p:nvPicPr>
            <p:blipFill>
              <a:blip r:embed="rId3"/>
              <a:stretch>
                <a:fillRect/>
              </a:stretch>
            </p:blipFill>
            <p:spPr>
              <a:xfrm>
                <a:off x="2265218" y="1452936"/>
                <a:ext cx="19050000" cy="11140845"/>
              </a:xfrm>
              <a:prstGeom prst="rect">
                <a:avLst/>
              </a:prstGeom>
            </p:spPr>
          </p:pic>
        </mc:Fallback>
      </mc:AlternateContent>
    </p:spTree>
    <p:extLst>
      <p:ext uri="{BB962C8B-B14F-4D97-AF65-F5344CB8AC3E}">
        <p14:creationId xmlns:p14="http://schemas.microsoft.com/office/powerpoint/2010/main" val="11421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2713295245"/>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360964069"/>
              </p:ext>
            </p:extLst>
          </p:nvPr>
        </p:nvGraphicFramePr>
        <p:xfrm>
          <a:off x="1039086" y="3486150"/>
          <a:ext cx="21731704"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endParaRPr>
          </a:p>
        </p:txBody>
      </p:sp>
      <p:graphicFrame>
        <p:nvGraphicFramePr>
          <p:cNvPr id="4" name="Diagrama 3">
            <a:extLst>
              <a:ext uri="{FF2B5EF4-FFF2-40B4-BE49-F238E27FC236}">
                <a16:creationId xmlns:a16="http://schemas.microsoft.com/office/drawing/2014/main" id="{EB999AB2-2856-55EF-FA35-B0F2ED5F5C96}"/>
              </a:ext>
            </a:extLst>
          </p:cNvPr>
          <p:cNvGraphicFramePr/>
          <p:nvPr>
            <p:extLst>
              <p:ext uri="{D42A27DB-BD31-4B8C-83A1-F6EECF244321}">
                <p14:modId xmlns:p14="http://schemas.microsoft.com/office/powerpoint/2010/main" val="3328525147"/>
              </p:ext>
            </p:extLst>
          </p:nvPr>
        </p:nvGraphicFramePr>
        <p:xfrm>
          <a:off x="4064000" y="2383859"/>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BDA27A5-935E-9594-D5E3-0B1CCC26CCE6}"/>
              </a:ext>
            </a:extLst>
          </p:cNvPr>
          <p:cNvSpPr>
            <a:spLocks noGrp="1"/>
          </p:cNvSpPr>
          <p:nvPr>
            <p:ph type="body" idx="1"/>
          </p:nvPr>
        </p:nvSpPr>
        <p:spPr/>
        <p:txBody>
          <a:bodyPr>
            <a:normAutofit fontScale="62500" lnSpcReduction="20000"/>
          </a:bodyPr>
          <a:lstStyle/>
          <a:p>
            <a:r>
              <a:rPr lang="es-MX" sz="6600" b="0" u="none" strike="noStrike">
                <a:solidFill>
                  <a:srgbClr val="000000"/>
                </a:solidFill>
                <a:effectLst/>
              </a:rPr>
              <a:t>1 La población utilizada fue tomada de los </a:t>
            </a:r>
            <a:r>
              <a:rPr lang="es-MX" sz="6600" b="0" u="none" strike="noStrike" err="1">
                <a:solidFill>
                  <a:srgbClr val="000000"/>
                </a:solidFill>
                <a:effectLst/>
              </a:rPr>
              <a:t>resutados</a:t>
            </a:r>
            <a:r>
              <a:rPr lang="es-MX" sz="6600" b="0" u="none" strike="noStrike">
                <a:solidFill>
                  <a:srgbClr val="000000"/>
                </a:solidFill>
                <a:effectLst/>
              </a:rPr>
              <a:t> del Censo 2020 realizado por el Instituto Nacional de Estadística y Geografía (INEGI).</a:t>
            </a:r>
            <a:br>
              <a:rPr lang="es-MX" sz="6600" b="0" u="none" strike="noStrike">
                <a:solidFill>
                  <a:srgbClr val="000000"/>
                </a:solidFill>
                <a:effectLst/>
              </a:rPr>
            </a:br>
            <a:r>
              <a:rPr lang="es-MX" sz="6600" b="0" u="none" strike="noStrike">
                <a:solidFill>
                  <a:srgbClr val="000000"/>
                </a:solidFill>
                <a:effectLst/>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6600" b="0" u="none" strike="noStrike">
                <a:solidFill>
                  <a:srgbClr val="000000"/>
                </a:solidFill>
                <a:effectLst/>
              </a:rPr>
            </a:br>
            <a:r>
              <a:rPr lang="es-MX" sz="6600" b="0" u="none" strike="noStrike">
                <a:solidFill>
                  <a:srgbClr val="000000"/>
                </a:solidFill>
                <a:effectLst/>
              </a:rPr>
              <a:t>3 La metodología del cálculo de esta tasa se encuentra en el apartado 2)Metodología .Los municipios subrayados en rojo presentaron una tasa de incidencia delictiva regional mayor al promedio.</a:t>
            </a:r>
            <a:endParaRPr lang="es-MX" sz="6600" b="0" i="0" u="none" strike="noStrike">
              <a:solidFill>
                <a:srgbClr val="000000"/>
              </a:solidFill>
              <a:effectLst/>
              <a:latin typeface="Adelle Sans Light" panose="02000503000000020004" pitchFamily="50" charset="0"/>
            </a:endParaRPr>
          </a:p>
          <a:p>
            <a:r>
              <a:rPr lang="es-MX"/>
              <a:t>Puede acceder a los paneles interactivos para realizar más consultas. Visite el siguiente enlace: </a:t>
            </a:r>
            <a:r>
              <a:rPr lang="es-MX">
                <a:hlinkClick r:id="rId2"/>
              </a:rPr>
              <a:t>https://app.powerbi.com/links/C8sxQ2eb_0?ctid=3ae3c7c7-ea51-46de-9540-12f4110eac9b&amp;pbi_source=linkShare</a:t>
            </a:r>
            <a:endParaRPr lang="es-MX"/>
          </a:p>
          <a:p>
            <a:endParaRPr lang="es-MX"/>
          </a:p>
          <a:p>
            <a:endParaRPr lang="es-MX"/>
          </a:p>
          <a:p>
            <a:endParaRPr lang="es-MX"/>
          </a:p>
        </p:txBody>
      </p:sp>
    </p:spTree>
    <p:extLst>
      <p:ext uri="{BB962C8B-B14F-4D97-AF65-F5344CB8AC3E}">
        <p14:creationId xmlns:p14="http://schemas.microsoft.com/office/powerpoint/2010/main" val="17311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641674537"/>
              </p:ext>
            </p:extLst>
          </p:nvPr>
        </p:nvGraphicFramePr>
        <p:xfrm>
          <a:off x="4639763" y="3442854"/>
          <a:ext cx="14419762" cy="710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ibro abierto">
            <a:extLst>
              <a:ext uri="{FF2B5EF4-FFF2-40B4-BE49-F238E27FC236}">
                <a16:creationId xmlns:a16="http://schemas.microsoft.com/office/drawing/2014/main" id="{ABFBFAF5-9E45-9E4A-9069-30E5F27A9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7303" y="538537"/>
            <a:ext cx="1845322" cy="1845322"/>
          </a:xfrm>
          <a:prstGeom prst="rect">
            <a:avLst/>
          </a:prstGeom>
        </p:spPr>
      </p:pic>
    </p:spTree>
    <p:extLst>
      <p:ext uri="{BB962C8B-B14F-4D97-AF65-F5344CB8AC3E}">
        <p14:creationId xmlns:p14="http://schemas.microsoft.com/office/powerpoint/2010/main" val="14099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3998" cy="13714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86AFBC-F3B3-6F02-A7E2-FC7B20B8515C}"/>
              </a:ext>
            </a:extLst>
          </p:cNvPr>
          <p:cNvSpPr>
            <a:spLocks noGrp="1"/>
          </p:cNvSpPr>
          <p:nvPr>
            <p:ph type="title"/>
          </p:nvPr>
        </p:nvSpPr>
        <p:spPr>
          <a:xfrm>
            <a:off x="1807069" y="3934086"/>
            <a:ext cx="8684854" cy="7953114"/>
          </a:xfrm>
        </p:spPr>
        <p:txBody>
          <a:bodyPr vert="horz" lIns="91440" tIns="45720" rIns="91440" bIns="45720" rtlCol="0" anchor="t">
            <a:noAutofit/>
          </a:bodyPr>
          <a:lstStyle/>
          <a:p>
            <a:pPr algn="l">
              <a:lnSpc>
                <a:spcPct val="90000"/>
              </a:lnSpc>
              <a:spcBef>
                <a:spcPct val="0"/>
              </a:spcBef>
            </a:pPr>
            <a:r>
              <a:rPr lang="en-US" sz="8000" kern="1200" err="1">
                <a:solidFill>
                  <a:schemeClr val="tx1"/>
                </a:solidFill>
                <a:latin typeface="+mj-lt"/>
                <a:ea typeface="+mj-ea"/>
                <a:cs typeface="+mj-cs"/>
              </a:rPr>
              <a:t>Incidencia</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delictiva</a:t>
            </a:r>
            <a:r>
              <a:rPr lang="en-US" sz="8000" kern="1200">
                <a:solidFill>
                  <a:schemeClr val="tx1"/>
                </a:solidFill>
                <a:latin typeface="+mj-lt"/>
                <a:ea typeface="+mj-ea"/>
                <a:cs typeface="+mj-cs"/>
              </a:rPr>
              <a:t> contra las </a:t>
            </a:r>
            <a:r>
              <a:rPr lang="en-US" sz="8000" kern="1200" err="1">
                <a:solidFill>
                  <a:schemeClr val="tx1"/>
                </a:solidFill>
                <a:latin typeface="+mj-lt"/>
                <a:ea typeface="+mj-ea"/>
                <a:cs typeface="+mj-cs"/>
              </a:rPr>
              <a:t>mujeres</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en</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el</a:t>
            </a:r>
            <a:r>
              <a:rPr lang="en-US" sz="8000" kern="1200">
                <a:solidFill>
                  <a:schemeClr val="tx1"/>
                </a:solidFill>
                <a:latin typeface="+mj-lt"/>
                <a:ea typeface="+mj-ea"/>
                <a:cs typeface="+mj-cs"/>
              </a:rPr>
              <a:t> </a:t>
            </a:r>
            <a:r>
              <a:rPr lang="en-US" sz="8000" kern="1200" err="1">
                <a:solidFill>
                  <a:schemeClr val="tx1"/>
                </a:solidFill>
                <a:latin typeface="+mj-lt"/>
                <a:ea typeface="+mj-ea"/>
                <a:cs typeface="+mj-cs"/>
              </a:rPr>
              <a:t>estado</a:t>
            </a:r>
            <a:r>
              <a:rPr lang="en-US" sz="8000" kern="1200">
                <a:solidFill>
                  <a:schemeClr val="tx1"/>
                </a:solidFill>
                <a:latin typeface="+mj-lt"/>
                <a:ea typeface="+mj-ea"/>
                <a:cs typeface="+mj-cs"/>
              </a:rPr>
              <a:t> de Puebla.</a:t>
            </a:r>
            <a:br>
              <a:rPr lang="en-US" sz="8000" kern="1200">
                <a:solidFill>
                  <a:schemeClr val="tx1"/>
                </a:solidFill>
                <a:latin typeface="+mj-lt"/>
                <a:ea typeface="+mj-ea"/>
                <a:cs typeface="+mj-cs"/>
              </a:rPr>
            </a:br>
            <a:r>
              <a:rPr lang="en-US" sz="8000" kern="1200">
                <a:solidFill>
                  <a:schemeClr val="tx1"/>
                </a:solidFill>
                <a:latin typeface="+mj-lt"/>
                <a:ea typeface="+mj-ea"/>
                <a:cs typeface="+mj-cs"/>
              </a:rPr>
              <a:t>Mapa de </a:t>
            </a:r>
            <a:r>
              <a:rPr lang="en-US" sz="8000" kern="1200" err="1">
                <a:solidFill>
                  <a:schemeClr val="tx1"/>
                </a:solidFill>
                <a:latin typeface="+mj-lt"/>
                <a:ea typeface="+mj-ea"/>
                <a:cs typeface="+mj-cs"/>
              </a:rPr>
              <a:t>calor</a:t>
            </a:r>
            <a:r>
              <a:rPr lang="en-US" sz="8000" kern="1200">
                <a:solidFill>
                  <a:schemeClr val="tx1"/>
                </a:solidFill>
                <a:latin typeface="+mj-lt"/>
                <a:ea typeface="+mj-ea"/>
                <a:cs typeface="+mj-cs"/>
              </a:rPr>
              <a:t>.</a:t>
            </a:r>
            <a:br>
              <a:rPr lang="en-US" sz="8000" kern="1200">
                <a:solidFill>
                  <a:schemeClr val="tx1"/>
                </a:solidFill>
                <a:latin typeface="+mj-lt"/>
                <a:ea typeface="+mj-ea"/>
                <a:cs typeface="+mj-cs"/>
              </a:rPr>
            </a:br>
            <a:r>
              <a:rPr lang="en-US" sz="8000" kern="1200" err="1">
                <a:solidFill>
                  <a:schemeClr val="tx1"/>
                </a:solidFill>
                <a:latin typeface="+mj-lt"/>
                <a:ea typeface="+mj-ea"/>
                <a:cs typeface="+mj-cs"/>
              </a:rPr>
              <a:t>Marzo</a:t>
            </a:r>
            <a:r>
              <a:rPr lang="en-US" sz="8000" kern="1200">
                <a:solidFill>
                  <a:schemeClr val="tx1"/>
                </a:solidFill>
                <a:latin typeface="+mj-lt"/>
                <a:ea typeface="+mj-ea"/>
                <a:cs typeface="+mj-cs"/>
              </a:rPr>
              <a:t> 2023</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5969984"/>
            <a:ext cx="1463040" cy="134692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395340" y="0"/>
            <a:ext cx="2988660" cy="137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1620" y="783772"/>
            <a:ext cx="12018732" cy="1203415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8F8CB8FC-3710-8DE6-9103-C1F2F23F0885}"/>
              </a:ext>
            </a:extLst>
          </p:cNvPr>
          <p:cNvPicPr>
            <a:picLocks noChangeAspect="1"/>
          </p:cNvPicPr>
          <p:nvPr/>
        </p:nvPicPr>
        <p:blipFill>
          <a:blip r:embed="rId2"/>
          <a:stretch>
            <a:fillRect/>
          </a:stretch>
        </p:blipFill>
        <p:spPr>
          <a:xfrm>
            <a:off x="12174821" y="1333456"/>
            <a:ext cx="10412328" cy="10931582"/>
          </a:xfrm>
          <a:prstGeom prst="rect">
            <a:avLst/>
          </a:prstGeom>
        </p:spPr>
      </p:pic>
    </p:spTree>
    <p:extLst>
      <p:ext uri="{BB962C8B-B14F-4D97-AF65-F5344CB8AC3E}">
        <p14:creationId xmlns:p14="http://schemas.microsoft.com/office/powerpoint/2010/main" val="177213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Complemento 5" title="Microsoft Power BI">
                <a:extLst>
                  <a:ext uri="{FF2B5EF4-FFF2-40B4-BE49-F238E27FC236}">
                    <a16:creationId xmlns:a16="http://schemas.microsoft.com/office/drawing/2014/main" id="{9D94E502-A014-DD1F-A5DC-EC8D03F5931D}"/>
                  </a:ext>
                </a:extLst>
              </p:cNvPr>
              <p:cNvGraphicFramePr>
                <a:graphicFrameLocks noGrp="1"/>
              </p:cNvGraphicFramePr>
              <p:nvPr>
                <p:extLst>
                  <p:ext uri="{D42A27DB-BD31-4B8C-83A1-F6EECF244321}">
                    <p14:modId xmlns:p14="http://schemas.microsoft.com/office/powerpoint/2010/main" val="3432328579"/>
                  </p:ext>
                </p:extLst>
              </p:nvPr>
            </p:nvGraphicFramePr>
            <p:xfrm>
              <a:off x="2666999" y="291830"/>
              <a:ext cx="19050000" cy="117824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6" name="Complemento 5" title="Microsoft Power BI">
                <a:extLst>
                  <a:ext uri="{FF2B5EF4-FFF2-40B4-BE49-F238E27FC236}">
                    <a16:creationId xmlns:a16="http://schemas.microsoft.com/office/drawing/2014/main" id="{9D94E502-A014-DD1F-A5DC-EC8D03F5931D}"/>
                  </a:ext>
                </a:extLst>
              </p:cNvPr>
              <p:cNvPicPr>
                <a:picLocks noGrp="1" noRot="1" noChangeAspect="1" noMove="1" noResize="1" noEditPoints="1" noAdjustHandles="1" noChangeArrowheads="1" noChangeShapeType="1"/>
              </p:cNvPicPr>
              <p:nvPr/>
            </p:nvPicPr>
            <p:blipFill>
              <a:blip r:embed="rId5"/>
              <a:stretch>
                <a:fillRect/>
              </a:stretch>
            </p:blipFill>
            <p:spPr>
              <a:xfrm>
                <a:off x="2666999" y="291830"/>
                <a:ext cx="19050000" cy="11782406"/>
              </a:xfrm>
              <a:prstGeom prst="rect">
                <a:avLst/>
              </a:prstGeom>
            </p:spPr>
          </p:pic>
        </mc:Fallback>
      </mc:AlternateContent>
      <p:sp>
        <p:nvSpPr>
          <p:cNvPr id="15" name="Rectangle 3">
            <a:extLst>
              <a:ext uri="{FF2B5EF4-FFF2-40B4-BE49-F238E27FC236}">
                <a16:creationId xmlns:a16="http://schemas.microsoft.com/office/drawing/2014/main" id="{B85DE563-463F-48EE-AB59-4CC6A6590695}"/>
              </a:ext>
            </a:extLst>
          </p:cNvPr>
          <p:cNvSpPr/>
          <p:nvPr/>
        </p:nvSpPr>
        <p:spPr>
          <a:xfrm>
            <a:off x="22696490" y="1718554"/>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5072125" y="1984170"/>
            <a:ext cx="762436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a:ln>
                  <a:noFill/>
                </a:ln>
                <a:solidFill>
                  <a:srgbClr val="5B4F63"/>
                </a:solidFill>
                <a:effectLst/>
                <a:uLnTx/>
                <a:uFillTx/>
                <a:latin typeface="Adelle Sans" panose="02000503000000020004" pitchFamily="2" charset="77"/>
                <a:ea typeface="+mn-ea"/>
                <a:cs typeface="+mn-cs"/>
                <a:sym typeface="Arial"/>
              </a:rPr>
              <a:t>Resultados</a:t>
            </a:r>
          </a:p>
        </p:txBody>
      </p:sp>
      <p:graphicFrame>
        <p:nvGraphicFramePr>
          <p:cNvPr id="4" name="Diagrama 3">
            <a:extLst>
              <a:ext uri="{FF2B5EF4-FFF2-40B4-BE49-F238E27FC236}">
                <a16:creationId xmlns:a16="http://schemas.microsoft.com/office/drawing/2014/main" id="{D28E70F1-0F28-2998-A8C7-7730C3E061C1}"/>
              </a:ext>
            </a:extLst>
          </p:cNvPr>
          <p:cNvGraphicFramePr/>
          <p:nvPr>
            <p:extLst>
              <p:ext uri="{D42A27DB-BD31-4B8C-83A1-F6EECF244321}">
                <p14:modId xmlns:p14="http://schemas.microsoft.com/office/powerpoint/2010/main" val="1134004609"/>
              </p:ext>
            </p:extLst>
          </p:nvPr>
        </p:nvGraphicFramePr>
        <p:xfrm>
          <a:off x="2371375" y="11253643"/>
          <a:ext cx="20325115" cy="19068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96124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Complemento 2" title="Microsoft Power BI">
                <a:extLst>
                  <a:ext uri="{FF2B5EF4-FFF2-40B4-BE49-F238E27FC236}">
                    <a16:creationId xmlns:a16="http://schemas.microsoft.com/office/drawing/2014/main" id="{92CBAAF4-9185-534D-4D89-816953C1D1E1}"/>
                  </a:ext>
                </a:extLst>
              </p:cNvPr>
              <p:cNvGraphicFramePr>
                <a:graphicFrameLocks noGrp="1"/>
              </p:cNvGraphicFramePr>
              <p:nvPr>
                <p:extLst>
                  <p:ext uri="{D42A27DB-BD31-4B8C-83A1-F6EECF244321}">
                    <p14:modId xmlns:p14="http://schemas.microsoft.com/office/powerpoint/2010/main" val="3716869477"/>
                  </p:ext>
                </p:extLst>
              </p:nvPr>
            </p:nvGraphicFramePr>
            <p:xfrm>
              <a:off x="1899007" y="849584"/>
              <a:ext cx="19050000" cy="128664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Complemento 2" title="Microsoft Power BI">
                <a:extLst>
                  <a:ext uri="{FF2B5EF4-FFF2-40B4-BE49-F238E27FC236}">
                    <a16:creationId xmlns:a16="http://schemas.microsoft.com/office/drawing/2014/main" id="{92CBAAF4-9185-534D-4D89-816953C1D1E1}"/>
                  </a:ext>
                </a:extLst>
              </p:cNvPr>
              <p:cNvPicPr>
                <a:picLocks noGrp="1" noRot="1" noChangeAspect="1" noMove="1" noResize="1" noEditPoints="1" noAdjustHandles="1" noChangeArrowheads="1" noChangeShapeType="1"/>
              </p:cNvPicPr>
              <p:nvPr/>
            </p:nvPicPr>
            <p:blipFill>
              <a:blip r:embed="rId3"/>
              <a:stretch>
                <a:fillRect/>
              </a:stretch>
            </p:blipFill>
            <p:spPr>
              <a:xfrm>
                <a:off x="1899007" y="849584"/>
                <a:ext cx="19050000" cy="12866416"/>
              </a:xfrm>
              <a:prstGeom prst="rect">
                <a:avLst/>
              </a:prstGeom>
            </p:spPr>
          </p:pic>
        </mc:Fallback>
      </mc:AlternateContent>
      <p:sp>
        <p:nvSpPr>
          <p:cNvPr id="4" name="CuadroTexto 3">
            <a:extLst>
              <a:ext uri="{FF2B5EF4-FFF2-40B4-BE49-F238E27FC236}">
                <a16:creationId xmlns:a16="http://schemas.microsoft.com/office/drawing/2014/main" id="{6889F9FB-A57D-C202-625E-A22C2A20DE93}"/>
              </a:ext>
            </a:extLst>
          </p:cNvPr>
          <p:cNvSpPr txBox="1"/>
          <p:nvPr/>
        </p:nvSpPr>
        <p:spPr>
          <a:xfrm>
            <a:off x="107576" y="12084016"/>
            <a:ext cx="24168847" cy="1323439"/>
          </a:xfrm>
          <a:prstGeom prst="rect">
            <a:avLst/>
          </a:prstGeom>
          <a:solidFill>
            <a:schemeClr val="accent4">
              <a:lumMod val="20000"/>
              <a:lumOff val="80000"/>
            </a:schemeClr>
          </a:solidFill>
        </p:spPr>
        <p:txBody>
          <a:bodyPr wrap="square" rtlCol="0">
            <a:spAutoFit/>
          </a:bodyPr>
          <a:lstStyle/>
          <a:p>
            <a:r>
              <a:rPr lang="es-MX" sz="4000">
                <a:latin typeface="Adelle Sans Light" panose="02000503000000020004"/>
              </a:rPr>
              <a:t>Podemos notar que, si bien, estos municipios ocupan los puestos con mayor tasa delictiva, 13 de ellos tienen una densidad de población femenina menor a 5000 en los cuales sólo se concentra el 17.1% de la incidencia delictiva</a:t>
            </a:r>
          </a:p>
        </p:txBody>
      </p:sp>
    </p:spTree>
    <p:extLst>
      <p:ext uri="{BB962C8B-B14F-4D97-AF65-F5344CB8AC3E}">
        <p14:creationId xmlns:p14="http://schemas.microsoft.com/office/powerpoint/2010/main" val="36053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Complemento 1" title="Microsoft Power BI">
                <a:extLst>
                  <a:ext uri="{FF2B5EF4-FFF2-40B4-BE49-F238E27FC236}">
                    <a16:creationId xmlns:a16="http://schemas.microsoft.com/office/drawing/2014/main" id="{58280998-813F-D65B-2C68-64D6F458398B}"/>
                  </a:ext>
                </a:extLst>
              </p:cNvPr>
              <p:cNvGraphicFramePr>
                <a:graphicFrameLocks noGrp="1"/>
              </p:cNvGraphicFramePr>
              <p:nvPr>
                <p:extLst>
                  <p:ext uri="{D42A27DB-BD31-4B8C-83A1-F6EECF244321}">
                    <p14:modId xmlns:p14="http://schemas.microsoft.com/office/powerpoint/2010/main" val="3633312017"/>
                  </p:ext>
                </p:extLst>
              </p:nvPr>
            </p:nvGraphicFramePr>
            <p:xfrm>
              <a:off x="2438400" y="0"/>
              <a:ext cx="19050000" cy="1325027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Complemento 1" title="Microsoft Power BI">
                <a:extLst>
                  <a:ext uri="{FF2B5EF4-FFF2-40B4-BE49-F238E27FC236}">
                    <a16:creationId xmlns:a16="http://schemas.microsoft.com/office/drawing/2014/main" id="{58280998-813F-D65B-2C68-64D6F458398B}"/>
                  </a:ext>
                </a:extLst>
              </p:cNvPr>
              <p:cNvPicPr>
                <a:picLocks noGrp="1" noRot="1" noChangeAspect="1" noMove="1" noResize="1" noEditPoints="1" noAdjustHandles="1" noChangeArrowheads="1" noChangeShapeType="1"/>
              </p:cNvPicPr>
              <p:nvPr/>
            </p:nvPicPr>
            <p:blipFill>
              <a:blip r:embed="rId4"/>
              <a:stretch>
                <a:fillRect/>
              </a:stretch>
            </p:blipFill>
            <p:spPr>
              <a:xfrm>
                <a:off x="2438400" y="0"/>
                <a:ext cx="19050000" cy="13250277"/>
              </a:xfrm>
              <a:prstGeom prst="rect">
                <a:avLst/>
              </a:prstGeom>
            </p:spPr>
          </p:pic>
        </mc:Fallback>
      </mc:AlternateContent>
      <p:sp>
        <p:nvSpPr>
          <p:cNvPr id="4" name="CuadroTexto 3">
            <a:extLst>
              <a:ext uri="{FF2B5EF4-FFF2-40B4-BE49-F238E27FC236}">
                <a16:creationId xmlns:a16="http://schemas.microsoft.com/office/drawing/2014/main" id="{E3A46035-BFD8-C7CC-3842-4C631F4105F8}"/>
              </a:ext>
            </a:extLst>
          </p:cNvPr>
          <p:cNvSpPr txBox="1"/>
          <p:nvPr/>
        </p:nvSpPr>
        <p:spPr>
          <a:xfrm>
            <a:off x="0" y="12021671"/>
            <a:ext cx="24276423" cy="1323439"/>
          </a:xfrm>
          <a:prstGeom prst="rect">
            <a:avLst/>
          </a:prstGeom>
          <a:solidFill>
            <a:schemeClr val="accent4">
              <a:lumMod val="20000"/>
              <a:lumOff val="80000"/>
            </a:schemeClr>
          </a:solidFill>
        </p:spPr>
        <p:txBody>
          <a:bodyPr wrap="square" rtlCol="0">
            <a:spAutoFit/>
          </a:bodyPr>
          <a:lstStyle/>
          <a:p>
            <a:r>
              <a:rPr lang="es-MX" sz="4000">
                <a:latin typeface="Adelle Sans Light" panose="02000503000000020004"/>
              </a:rPr>
              <a:t>Los municipios con población femenina mayor a 5000 con mayor tasa de incidencia concentran el 67.7% de la incidencia delictiva total</a:t>
            </a:r>
          </a:p>
        </p:txBody>
      </p:sp>
    </p:spTree>
    <p:extLst>
      <p:ext uri="{BB962C8B-B14F-4D97-AF65-F5344CB8AC3E}">
        <p14:creationId xmlns:p14="http://schemas.microsoft.com/office/powerpoint/2010/main" val="326821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mplemento 3" title="Microsoft Power BI">
                <a:extLst>
                  <a:ext uri="{FF2B5EF4-FFF2-40B4-BE49-F238E27FC236}">
                    <a16:creationId xmlns:a16="http://schemas.microsoft.com/office/drawing/2014/main" id="{1FF72BA0-E80E-9F24-E267-7F267643A201}"/>
                  </a:ext>
                </a:extLst>
              </p:cNvPr>
              <p:cNvGraphicFramePr>
                <a:graphicFrameLocks noGrp="1"/>
              </p:cNvGraphicFramePr>
              <p:nvPr>
                <p:extLst>
                  <p:ext uri="{D42A27DB-BD31-4B8C-83A1-F6EECF244321}">
                    <p14:modId xmlns:p14="http://schemas.microsoft.com/office/powerpoint/2010/main" val="4095150647"/>
                  </p:ext>
                </p:extLst>
              </p:nvPr>
            </p:nvGraphicFramePr>
            <p:xfrm>
              <a:off x="2666999" y="207818"/>
              <a:ext cx="19050000" cy="144018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mplemento 3" title="Microsoft Power BI">
                <a:extLst>
                  <a:ext uri="{FF2B5EF4-FFF2-40B4-BE49-F238E27FC236}">
                    <a16:creationId xmlns:a16="http://schemas.microsoft.com/office/drawing/2014/main" id="{1FF72BA0-E80E-9F24-E267-7F267643A201}"/>
                  </a:ext>
                </a:extLst>
              </p:cNvPr>
              <p:cNvPicPr>
                <a:picLocks noGrp="1" noRot="1" noChangeAspect="1" noMove="1" noResize="1" noEditPoints="1" noAdjustHandles="1" noChangeArrowheads="1" noChangeShapeType="1"/>
              </p:cNvPicPr>
              <p:nvPr/>
            </p:nvPicPr>
            <p:blipFill>
              <a:blip r:embed="rId3"/>
              <a:stretch>
                <a:fillRect/>
              </a:stretch>
            </p:blipFill>
            <p:spPr>
              <a:xfrm>
                <a:off x="2666999" y="207818"/>
                <a:ext cx="19050000" cy="14401800"/>
              </a:xfrm>
              <a:prstGeom prst="rect">
                <a:avLst/>
              </a:prstGeom>
            </p:spPr>
          </p:pic>
        </mc:Fallback>
      </mc:AlternateContent>
      <p:sp>
        <p:nvSpPr>
          <p:cNvPr id="5" name="CuadroTexto 4">
            <a:extLst>
              <a:ext uri="{FF2B5EF4-FFF2-40B4-BE49-F238E27FC236}">
                <a16:creationId xmlns:a16="http://schemas.microsoft.com/office/drawing/2014/main" id="{2FE80F16-0093-558F-F39C-5226FF41F97D}"/>
              </a:ext>
            </a:extLst>
          </p:cNvPr>
          <p:cNvSpPr txBox="1"/>
          <p:nvPr/>
        </p:nvSpPr>
        <p:spPr>
          <a:xfrm>
            <a:off x="107575" y="11959326"/>
            <a:ext cx="24168847" cy="1323439"/>
          </a:xfrm>
          <a:prstGeom prst="rect">
            <a:avLst/>
          </a:prstGeom>
          <a:solidFill>
            <a:schemeClr val="accent4">
              <a:lumMod val="20000"/>
              <a:lumOff val="80000"/>
            </a:schemeClr>
          </a:solidFill>
        </p:spPr>
        <p:txBody>
          <a:bodyPr wrap="square" rtlCol="0">
            <a:spAutoFit/>
          </a:bodyPr>
          <a:lstStyle/>
          <a:p>
            <a:r>
              <a:rPr lang="es-MX" sz="4000">
                <a:latin typeface="Adelle Sans Light" panose="02000503000000020004"/>
              </a:rPr>
              <a:t>Estos fueron los 20 municipios con mayor número de incidentes delictivos asociados con la violencia contra las mujeres en marzo 2023, donde se concentró el 77% de la incidencia.</a:t>
            </a:r>
          </a:p>
        </p:txBody>
      </p:sp>
    </p:spTree>
    <p:extLst>
      <p:ext uri="{BB962C8B-B14F-4D97-AF65-F5344CB8AC3E}">
        <p14:creationId xmlns:p14="http://schemas.microsoft.com/office/powerpoint/2010/main" val="35727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a:solidFill>
                  <a:srgbClr val="5B4F63"/>
                </a:solidFill>
                <a:latin typeface="Adelle Sans" panose="02000503000000020004" pitchFamily="2" charset="77"/>
                <a:ea typeface="+mn-ea"/>
              </a:rPr>
              <a:t>Incidencia delictiva por región y en sus respectivos municipios en el mes de marzo. </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Complemento 2" title="Microsoft Power BI">
                <a:extLst>
                  <a:ext uri="{FF2B5EF4-FFF2-40B4-BE49-F238E27FC236}">
                    <a16:creationId xmlns:a16="http://schemas.microsoft.com/office/drawing/2014/main" id="{6ABABE41-F6C4-580D-0967-F54FA1E3E0EE}"/>
                  </a:ext>
                </a:extLst>
              </p:cNvPr>
              <p:cNvGraphicFramePr>
                <a:graphicFrameLocks noGrp="1"/>
              </p:cNvGraphicFramePr>
              <p:nvPr/>
            </p:nvGraphicFramePr>
            <p:xfrm>
              <a:off x="7429500" y="4000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Complemento 2" title="Microsoft Power BI">
                <a:extLst>
                  <a:ext uri="{FF2B5EF4-FFF2-40B4-BE49-F238E27FC236}">
                    <a16:creationId xmlns:a16="http://schemas.microsoft.com/office/drawing/2014/main" id="{6ABABE41-F6C4-580D-0967-F54FA1E3E0EE}"/>
                  </a:ext>
                </a:extLst>
              </p:cNvPr>
              <p:cNvPicPr>
                <a:picLocks noGrp="1" noRot="1" noChangeAspect="1" noMove="1" noResize="1" noEditPoints="1" noAdjustHandles="1" noChangeArrowheads="1" noChangeShapeType="1"/>
              </p:cNvPicPr>
              <p:nvPr/>
            </p:nvPicPr>
            <p:blipFill>
              <a:blip r:embed="rId3"/>
              <a:stretch>
                <a:fillRect/>
              </a:stretch>
            </p:blipFill>
            <p:spPr>
              <a:xfrm>
                <a:off x="7429500" y="4000499"/>
                <a:ext cx="9525000" cy="5715000"/>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mplemento 3" title="Microsoft Power BI">
                <a:extLst>
                  <a:ext uri="{FF2B5EF4-FFF2-40B4-BE49-F238E27FC236}">
                    <a16:creationId xmlns:a16="http://schemas.microsoft.com/office/drawing/2014/main" id="{7A542305-A322-0BF7-58D3-249249D9AA8F}"/>
                  </a:ext>
                </a:extLst>
              </p:cNvPr>
              <p:cNvGraphicFramePr>
                <a:graphicFrameLocks noGrp="1"/>
              </p:cNvGraphicFramePr>
              <p:nvPr>
                <p:extLst>
                  <p:ext uri="{D42A27DB-BD31-4B8C-83A1-F6EECF244321}">
                    <p14:modId xmlns:p14="http://schemas.microsoft.com/office/powerpoint/2010/main" val="2982777858"/>
                  </p:ext>
                </p:extLst>
              </p:nvPr>
            </p:nvGraphicFramePr>
            <p:xfrm>
              <a:off x="2667000" y="1409955"/>
              <a:ext cx="19050000" cy="1151922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4" name="Complemento 3" title="Microsoft Power BI">
                <a:extLst>
                  <a:ext uri="{FF2B5EF4-FFF2-40B4-BE49-F238E27FC236}">
                    <a16:creationId xmlns:a16="http://schemas.microsoft.com/office/drawing/2014/main" id="{7A542305-A322-0BF7-58D3-249249D9AA8F}"/>
                  </a:ext>
                </a:extLst>
              </p:cNvPr>
              <p:cNvPicPr>
                <a:picLocks noGrp="1" noRot="1" noChangeAspect="1" noMove="1" noResize="1" noEditPoints="1" noAdjustHandles="1" noChangeArrowheads="1" noChangeShapeType="1"/>
              </p:cNvPicPr>
              <p:nvPr/>
            </p:nvPicPr>
            <p:blipFill>
              <a:blip r:embed="rId5"/>
              <a:stretch>
                <a:fillRect/>
              </a:stretch>
            </p:blipFill>
            <p:spPr>
              <a:xfrm>
                <a:off x="2667000" y="1409955"/>
                <a:ext cx="19050000" cy="11519220"/>
              </a:xfrm>
              <a:prstGeom prst="rect">
                <a:avLst/>
              </a:prstGeom>
            </p:spPr>
          </p:pic>
        </mc:Fallback>
      </mc:AlternateContent>
    </p:spTree>
    <p:extLst>
      <p:ext uri="{BB962C8B-B14F-4D97-AF65-F5344CB8AC3E}">
        <p14:creationId xmlns:p14="http://schemas.microsoft.com/office/powerpoint/2010/main" val="2237118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E69A0BD3-13CC-42B9-9FA1-C803B76F67A9}">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1ZzW7cNhB+FUGXXIRCP0v95Oa4NhogaQzbcA+FDyNyJDORRIWiXG+CPFDOfYS8WIeUXNsbO1YapI5jA3sQh0Pym2+GMyT3vS/k0Dew/h1a9J/6z5R604J+40V+4HdXZSHjKy6yvIojscqrKM0KRlqqN1J1g//0vW9A12iO5DBCYyck4Z9+HBYsXTFW5lgU8arEPGX+ceBD0+xBbXUqaAYM/B71oDpo5DucpqAuo0f8EPh41jdKg13owIBBu9gpqVObAEa/JIQDuJGneIDcTNJ97JU2czvlvGSRiMu4QMjCkmWsoDHD1OvA365vF3XAtlVnQHYEwMriiucFj+IVpkzkZGUeJlZeycbMKuV656zXxAZxtO4tqVviFDqOwnfGaRwmW977W3WtsQYzN3eudG6rZmyvkR+oUXPcx8p1dUaaNa0Rh3HifyD69rQicp3sJeh3ygl3x26mKrTNE/XXtkbiVljBMUkG2dXN7IoL2w8n/By0xa7K10SYtZEGKC1QP1s7M3+V+twTcbCB9m5MJJtIVIQRL8i7UYgsZilCUkQ3O2veAbuuM19VIhNpSYGfQFoAjzNLwf1waLBhzKqMRVRlURgSF5iXIWTswphtGlYrLTl5Ppi5sUiOzvcc+XRXq9aRNKeOmDSvIg38KVgonAL/jxPU6PRp9wh5TsfzDeOHWWUBLVPDrbzByaHslSeQfo00lhxa/wia0SUkmv6FJHumoHZiGvJkF1vZSS6FVE/siGMXMZvO/HZ/fYbtqqein3frUYTxiK9YWEICAIUQpVi49bIyj8qIM5ElggODVLCHHa1bJdWqKVCDG1XGQXkDnlHkfFmRq2WKm1vkJr3f1GBkDa3Eziya+JXRapjtHzxO1VWD14BX0RyNhK8Y+3ZEj6KBynN3aZ5GlsQ1CG9tWwPWo5aCmgugHUnVAJef/u48fDvKHjSILwO6NGKQbd/grdrYcQk2AupPH+lQoTzsPKMEDN4wDl5LX42Fi2SmJGbJOM+Zdfrv2JkovXCpReqHdN5yqOZz2XC3aTG4/ej0EmEYNX4LjOcd19jauN1HbuMXP4PynQ9H38uIKQdfexhfloMThqEo6MwQYxJTAk4ZPubgxxz8P+Tg6zPRw83Yd5SDwyU5eEtLc9Kikdy2XmBl7vIOtC/rEwfggJOy2DmdCP4RzsTBhInSi0vMr0gdjKKcmfyn2vdj3DJvrYy9xO0T0Oa+3V/On5dI9/WlN6O56q2Xl6Cv24B2pwe+fVpaVYlgPMmgLMuQT49RC4o2FklEdyYGKwYsCnPMIH0s2o9F+7FoP5Ci/TMVj/v58OVS+AVmv0Vdu+udGs3QA8c96KaM2U/zSXR65CLoBIr52yXma+LN/Xniu2XcYv8AdRlQ6tIZAAA=&quot;"/>
    <we:property name="creatorSessionId" value="&quot;b931a757-8086-4149-9f4e-85efd2b6090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1ZzW7cNhB+FUGXXIRCPytpldvGtdEgcWzYhnsojGJEzmoZaEWFpLbeGHmgnPsIebEOKbm2N3asNEgdxwvsYTkckt98M5whqQufC93WsH4DS/Sf+/ugGHCpvMgP/KaXvTg4eLU/O3r155vZ/i6JZWuEbLT//MI3oCo0p0J3UNsZSPjHWeBDXR9CZVtzqDUGfotKywZq8R57ZeoyqsMPgY/nbS0V2CmPDRi0065Indq0dvRLQisCM2KFx8hMLz3CVioztDPGyjTicRkXCHlYpnla0Bjd9zqY9+vbRR2wHdkYEA0BsLJ4zqYFi+IJZimfTrGYhomVz0VtBpVyvXveKrKb2Fi3lq8ZX0HDkPvOOIW6t+XCn1WVwgrM0Ny90bkj6255i/xYdorhEc5dV2OEWdMacRgn/gei71BJItfJyHfvpRPudc1AVWibC/nXjkLillvBGUm0aKp6cMWV7Sc9fgbKYpflWyLM2kgDpOKoXqydmb8KdemJONhA+zAmkk0kKsKIFeTdKMQ0TjOEpIjudtYQ3HuuczqZ85xnZZTlCWQFsDi3FDwOhwYbxkzKmEfzPApD4gKnZQh5emXMDg2rpBKMPB8M3Fgkp5d7jny6p+TSkTRkhZg0byIN/D5YKJwC//cFKnT6tHu4uKTj5YbxelAZQUvfcCtvcHIiWulxpF8tjCWH1j+FunOph6Z/LciePqidmIY828OlaAQTXMhndsSZi5hNZ367vz7DdtNT0c+79SjCWMQmaVhCAgAF5yUfufXychqVEUt5nnAGKWQ8fdrROiupVvWBGtyp0mnpaTynyPmyIpPjFDe3yF16v0ltRAVLgY0ZNfGBUVIP9muPUXVV4NXgzWmOWsBXjH3XoUfRQOW5uTZPLUriGri3ti2NVacEp+YIaKdC1sDEp78bD991ogUF/MuAro3QYtnWeK82NkyAjYDq00c6VEgPG89IDtrTnfaW9K+2cJHMFMQsGec5s1b/jh2IUiOXGqV+Qucth2o4l+mHTYvB/UenfQTdKfwWGC8bpnBp4/YImY1f/AzKdz4cfS8j+hwch0WaTdK0pGNqEU9KnGbpyBycpBjygs4MMSYxJeAsxW0O3ubg/yEH356Jnm7GfqAcHI7JwTMlzGKJRjDbeo1z85B3oCNRLRyAY0bKfHfVE/wjnImDHpN9C7GNA1IHIylnJv+p9v0Yt8x7K2MrcGcByjy2+8vl8xLpvr32ZjRUvfX4EvR1G9Du9MC3T0uTecJTluRQlmXI+seoEUUbiySiO1MKkxTSKJxiDtm2aG+L9rZoP5Gi/TMVj8f58OVS+BVmf4mqctc72RndAsNDaPqM2fbzCXR65CJoOPLhv0vMt8Sb+3jiu0WILFHWeM8A+0nFd7AcuH8AMR54eN0ZAAA=&quot;"/>
    <we:property name="isFiltersActionButtonVisible" value="true"/>
    <we:property name="pageDisplayName" value="&quot;Delitos por categoria&quot;"/>
    <we:property name="pageName" value="&quot;ReportSection6ccb51d2b29ea70b5759&quot;"/>
    <we:property name="pptInsertionSessionID" value="&quot;81E6DCC7-E803-4537-AAEB-BA0A272D7C62&quot;"/>
    <we:property name="reportEmbeddedTime" value="&quot;2023-06-07T22:58:37.453Z&quot;"/>
    <we:property name="reportName" value="&quot;Dashboard SIS&quot;"/>
    <we:property name="reportState" value="&quot;CONNECTED&quot;"/>
    <we:property name="reportUrl" value="&quot;/groups/me/reports/dbd82660-a732-49f5-9058-7dd014f60862/ReportSection6ccb51d2b29ea70b5759?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F7D1503-2EA5-462B-ACAF-0647D4AA5DBB}">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zW7bOBB+FUGXXoxCUiT/5JZmE3SB3TabBOmhKIoRNVK5pUiVpLx2Az/QnvcR+mIdUlLWdmPHadPFGoZBDocz38xwPtK3YcFNI2D5CmoMj8MXSn2sQX8M4nAUyk1ZGk8mR1lUJJjGLM+yyRhS0lKN5Uqa8Pg2tKArtDfctCCcQRK+DctiFs+yEuIkyeIoy3JMp+G7UQhCXEDldEoQBkdhg9ooCYJ/xs4ELVnd4moU4qIRSoNzdGXBonM2J3WaE8D4+RHhAGb5HK+Q2U56iY3Stp9Pk2Q8ZWwcxeMMWTKNJjNGe0y36sE/rE9KJReW/LphvjxbNJoivB0Sde4XZ1GZQhwlkzQtIItjdoQOnl02TueU0FdKcwaChJ05Z+1miCYZheda1d5uX5SENM+k5XbpJlHizF17c9GKEvnmA2r0+qdKFrwL/zb81f86jGhMF6RXEW29teJmV6rVDC+x/HfiPa8o+xdaUW2892veqKBA+gpuFa2S/xsQrS81mf+NUzwUmovIiWnLs5Oc8qqeeeWdKq1RgcEFVX2/IlOHKZ5jzSVnvOD7Pb9UxvIKao7SHmT4tdXK9PGbgClpNQQCgpJsCA6P2PupxYBOg7Qg1+wInlOuoQiWbmawajUvaHoAtGvqEHDV6TvJ7NW+4UoA41/+kQF+ankDGor98Nd2GF43Ah/URsm4R1R9+VuiVgHKwKoCTGBaE9Q0Ei44pKRwqgOlIvBJmN/t7dOqD3S1of5uRT8de6yd9IM6YLPdHmqCUfhB/XWqkapZhMexdzr3FEYdaYHLnjLupcKdrNIzxrVqXj0JVYzutEyb0+HTS6e8mYNhgcZ/DIMfoKYrFMSnT0E8v7eumxtO6R4NzkuOogidn9e6QP1i6R39wvVwByTb8Z1UlcYKBoo8e/zB2I3whC4kus+8+LyVPYRo5TmSikhw3GTIT/JfU/daBj0iyAXu3n53RFarn9RF63g2G8gf1f70nxRzkIyk2wB+vJT70YH+rL6t5XcAfRwWVxaI4/dJMt2GdKHygX5LrFFyCQFBj/6X+dvZDbuhbj6NflISL7FyW7/F4Y644bIS/ePTPzH9qOtXetxSw5wt3Is3/5MYxtE17VH3U0/89NTzffmmwEg0jcuoHKeAUKTAJnkM0czZ3B8xLmyutiL2n3VJWCO9+t1AtdY0wPACZEdqTYePo9ejioIsXLb92N9l99zm/t/AQDv0+Qo9gy/aowwAAA==&quot;"/>
    <we:property name="creatorSessionId" value="&quot;1aa11e62-f3e3-4339-86d5-4fbec70ed29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y27bOhD9FUGbboxCUuPUyc5NHfSiN48mQboogmJMjdQpKFIlKTdu4A+66/sJ/bEOKSm109px+kKDwOBjOHPmDOeIN3FOtpYwP4YK4/34CIyAXJsojQexateenZy8PBqfvXx7PD6a8LKuHWll4/2b2IEp0V2SbUB6D7z45moQg5SnUPpZAdLiIK7RWK1A0idsjXnLmQYXgxiva6kNeJfnDhx6tzM25znHTh8/4YggHM3wHIVrV8+w1sZ181GW7Y6E2E3S3SGKbJQ83RN8xra7Aeb99mxUkHQc1w+n88l1bTiXm56Dw7C5lxQ7kCbZ052dHIZpKp6gh+fmtbc5YPSlNiRA8mLrznu77LPJBvGh0VXw2/GdseVEOXJzP0ky7+4iuEsWTOTrd2gw2B9olVOb/k38T/j1GNHaNslgIpvqzo6fnevGCDzD4uskRF4w+6dGc21C9AuqdZQj/0tymnc5/iXIJhSV3f9LnA+n5jPyy3zk0XjKvOpHwXitSWN1ZPGaq77ZUOjtDA+xIkWCctoc+YW2jkqoCJXbyvGJM9p2+dtIaOUMRBKign1Iggec/dBgxLdBOVBLfiRNmWvIo7mfWSwbQzlPt4B2wR0CvjpdJ9mN1pekJQj6/L+K8ENDNRjIN8NfOmGpqiXea41KUEBUfv5PodERqsjpHGxkGxtVPJI+OWRSiOvAVESBhNnt2Y5Ws2WoFfOrBf+06rF007fqgNV2u68JBvE7/fHAIFczj/fTEHQWJIw70gGpTjKKfC/dGxaQZtkwTYbDKe6M1qtKpxgXuj7+JVIxuLWyzZQvn5l741UO+g0ev+oHPyFN5yhZT3+F8Bw1vptrYroHffCCUOaxj3NicjTP5iHQczL9NyC7m9+4LA2W0Evk5OEXYz3CMX+Q+HsWlg8b1UFIFkEjuYgMx096frI/Ld1LDAZEMJW4/vjtFVksflMXLeNZbaBwVbvbP85noASv3gXw86XcjA7MJ/1tLX8A6MOw+LJAmr7NstFdSKd62stvgRUqUhAx9OSv5G9tN6yHuvo0+k0knmHpj36Lw19xS6qU3eMzPDHDqO1XfsZyw0yu/dt2+p4Vxss1n9F/THp+jO/FVejgZdRxhfwi9wPdOFuDwFNQrQzVrUfCYMc1AJV7fsI4fH2+8/0N7/c4BGHGqNOVDQf8q74XFv77AlrlHsRgDAAA&quot;"/>
    <we:property name="isFiltersActionButtonVisible" value="true"/>
    <we:property name="pageDisplayName" value="&quot;Top 20 municipios&quot;"/>
    <we:property name="pageName" value="&quot;ReportSection82268cc60165ec28079c&quot;"/>
    <we:property name="pptInsertionSessionID" value="&quot;81E6DCC7-E803-4537-AAEB-BA0A272D7C62&quot;"/>
    <we:property name="reportEmbeddedTime" value="&quot;2023-06-07T23:00:52.415Z&quot;"/>
    <we:property name="reportName" value="&quot;Dashboard SIS&quot;"/>
    <we:property name="reportState" value="&quot;CONNECTED&quot;"/>
    <we:property name="reportUrl" value="&quot;/groups/me/reports/dbd82660-a732-49f5-9058-7dd014f60862/ReportSection82268cc60165ec28079c?experience=power-bi&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B489E986-77FE-462A-9B98-F715397B76F9}">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3W7bNhR+FUE3vTEK/Tl2cpdmCTosbbMkyC6GojgSjxS2FKmSlGc38AP1eo/QF9shJaW2OzvOlhY1DIM/H8//+UjfhYybRsDiNdQYHoWvQBfAlA7icBTKbu2FUh9q0B/icQSTaJwjRBhneZxhMiaUaixX0oRHd6EFXaG94aYF4QTS4p9vRyEIcQGVm5UgDI7CBrVREgT/hB2YtqxucTkKcd4IpcGJvLJg0YmdEZzmZEr8PCWNUFg+wyssbLd6iY3Stp/naTZN04gl6TQ9YEUUTdMpnTHdrjfzYTyBSi4s6XXDfHE6bzT5cjeE5MxvHkZlBnGUTLKMwTiOixSdeXbROMwJWV8pzQsQtNiJc9JuBm+SUXimVe3l9uFPCHkqLbcLN4kSJ+7ai4uWFMg/blGjx58oyXjn/l34q/91NqIxnZMeItp6Y8fNrlSrC7zE8uvEa15S9C+0otx47de8UQFD+gpuFe2S/hsQrU8qiT/n5A+55jxyy3Tk2XFOcVXPPHgrpDUqMDinrO8GFmo/4BnWXPKCM75b80tlLK+g5ijtXoLfWK1M778JCiWthkBAUJIMweERZz+2GFA1SAtyRY7gOcUaWLBwM4NVqzmj6R6mXVOHgMtO30lmJ/qGKwEF//K3DPBjyxvQwHabv3LC8LoR+CAaZcG9RdWXzxK1ClAGVjEwgWlNUNNIOOeQgsIpDxSKwAdhdn+2D6veU9Ua/O2Sfjr2WKn0vTpgvd0eaoJReKv+OtFI2WThUeyVzjyFUUda4LKnDIByGqcH5SHEeZRPcDKd4HZW6RnjWjWvn4QqRvco0+ZUfHrhwOsxGDZo/Psw+B/UdIWC+PQpiOdV67q54RTu0aC85ChY6PS80Qz1i4VX9AvXwx2QbPp3XFUaKxgo8vTxhbHdwmO6kOg+88tnrexNiJaeIymJZI6bDPFJfjR1r0TQWwS5wO3H70tkufxOXbRqz3oD+VLtq/+YzUAWtLpvB9jVinROQhy/S5LpXnfmiaqJB7nZnP3GJfPazrG0j68Vu+n7hcoHJi2xRsklBBSjyOMueXXrlfwL1Y2jKDp/mpysxuYx5u2RKXzipttdR6A/qW+77uczdCtBbDd1/bX4nbJ9iZU7+q0drsIMl5Xo3+P+1e1HXSfRy5445HTunvv5eyJdd4PRGfXD2Pi/xZsco6Usiw8mh1gkWCAUh+M8Z5mTudtjnNtcbXjsP6srYY30l8cNVGtNAwVegOzopuns4+hxlFGQzEXbj/WWrvd/kIaup88/SKu2HKANAAA=&quot;"/>
    <we:property name="creatorSessionId" value="&quot;3b45b441-b18b-4ab0-811d-4d6ed107dfb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XW2/bNhT+K4Je+mIMuqSNmzc3c7Ah1zlB9jAExZF0pJyBIlWS8uIG/kF93k/oH9shJaV2WjvOlhYLAoOHPPfLR+o+LMg0AhZnUGN4EJ6CzqFQOojDUSi7vXfn58enk9nx+7PJ6ZS3VWNJSRMe3IcWdIX2mkwLwmngzT9uRiEIcQGVo0oQBkdhg9ooCYI+YsfMR1a3uByFeNcIpcGpvLRg0amdMzvTbDv+KWWLkFua4yXmttudYaO07eks3RunaVQk6Th9U+RRNE7HLGO6U+/m0/zMVJKwbNcts8X0rtEcy/2QgyN/+DYq9yCOkv29vQJex3GeonPPLhrHc8jeV0pTDoI3O3VO2/UQTTIKj7Sqvd4+3wlzTqUlu3BElDh1V15dtORE/n6LGj3/oZIFdeHfh7/6X+cjGtMF6VlEWz86cdSlanWOMyy/EN7ykrN/oRXXxlu/okYFBfK/IKv4lO1fg2h9UVn9CXE8HJqLyG2zyKtJxnlVrzzzRpbWqMDgHVd9O2OudmM8wpok5VTQdsu/KGOpgppQ2p0Un1utTB+/CXIlrYZAQFCyDkHwDNkPLQbcDdKCXNEjKONcQxEsHGWwajUVTO7g2hVPCLjq9JNktnJfkxKQ0+e/ZYAfWmpAQ7Hd/RUJQ3Uj8ElulDl5j6rPnyRqFaAMrCrABKY1Qc0r4YJDTgpxHTgVgU/C/EG2T6ve0dQa+82Sfzr0WOn0nSZgfdyeGoJReKv+OtTI1SzCg9gbnXsI44m0QLKHDIByHKdvyrcQZ1G2j/vjfdyMKj1iXKnm7EWgYvTAZdqMm08vHPN6DoYDXv82LP4DNF2iYDx9CeA5bd00N8TpHg3GS0JRhM7OuS5Qv1t4Qz+THu6A5HF8k6rSWMEAkdPnN8ZmDyd8IfF95rePWtm7EC09RnIR2R1HDPlJfjR0r2TQewSZwM3iDy2yXH6nKVr1Z32AfKv23T8p5iBz3t11AuxqR7ogIY7fJ8l4pzvzUNWMg2QeU8ckC2/tBEv7/F6xj2O/UNmApCXWKElCwDmKPN+Mqltv5BtQ9zqKopOXqclqbp7j3g6Vwhceuu19BPqj+nrq/n+ObgSIza6uvxa/U7VnWDnRr/1wHWZIVqJ/j/tXt191k8Qve8aQ6Z177md/Mui6G4xl1A9D43+X7+WNH6BVr8Ma+SPFLVRrTQM5XoDsAKLpNBJ6Pq4ByMLlx6/1hjn1nzShN8IZox5qtwi4D51hrvnvH8nbYB1zDQAA&quot;"/>
    <we:property name="isFiltersActionButtonVisible" value="true"/>
    <we:property name="pageDisplayName" value="&quot;Top 20 municipios y poblacion femenina&gt;5k&quot;"/>
    <we:property name="pageName" value="&quot;ReportSectionb348330d23836dc00838&quot;"/>
    <we:property name="pptInsertionSessionID" value="&quot;81E6DCC7-E803-4537-AAEB-BA0A272D7C62&quot;"/>
    <we:property name="reportEmbeddedTime" value="&quot;2023-06-07T23:01:45.320Z&quot;"/>
    <we:property name="reportName" value="&quot;Dashboard SIS&quot;"/>
    <we:property name="reportState" value="&quot;CONNECTED&quot;"/>
    <we:property name="reportUrl" value="&quot;/groups/me/reports/dbd82660-a732-49f5-9058-7dd014f60862/ReportSectionb348330d23836dc00838?experience=power-bi&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524DFBB-C7AC-4316-8CBF-EBCB7EE041D2}">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dbd82660-a732-49f5-9058-7dd014f60862/ReportSection0b97767dc0556b2b2390?experience=power-bi&quot;"/>
    <we:property name="reportName" value="&quot;Dashboard SIS&quot;"/>
    <we:property name="reportState" value="&quot;CONNECTED&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pageName" value="&quot;ReportSection0b97767dc0556b2b2390&quot;"/>
    <we:property name="pageDisplayName" value="&quot;Duplicado de Top 20 municipios mayor IncidenciaDel&quot;"/>
    <we:property name="datasetId" value="&quot;a014ecbf-205c-455b-8f73-ccef1d55e5e9&quot;"/>
    <we:property name="backgroundColor" value="&quot;#FFFFFF&quot;"/>
    <we:property name="bookmark" value="&quot;H4sIAAAAAAAAA81W3W7TMBR+lSg33FQoSdeW7m6MTSDxM7ZpXKAJncSn4YBjB9spK1MfiGsegRfj2ElGO1jX8SemrvKxP5/znd/6MhZkawmL51BhvBs/A1OA0CZK40Gs2r2HWr+vwLyfjsczAZMsH4vRZFik42kxYpSuHWll493L2IEp0Z2RbUB6hbz5+nwQg5RHUHppBtLiIK7RWK1A0idswXzkTIPLQYwXtdQGvMoTBw692jnDWWYq6f0hW4TC0RxPsHDt7jHW2rhOTvLpZDKeiCIZjcZ5lmfDacJ3bHsaaN6OZ9CMpGO7fpkvDi5qw75c9iE5DIfTZLYDaZJNdnYEjNK0GKKn5xa1x+wz+1IbKkDyZqvOazvrvckG8aHRVdDbhT9j5IFy5BZeSDKv7jSoS5YcyFdv0WDA72slqHX/Mn4Svj1HtLZ1MkBkU1078dKJbkyBxzj7LgTLS47+kdGcm2D9lGodCeSPJKf5lO2fgWxCUln9U2J/2DXvkd/mK/f2co6rvhfAN0IaqyOLF5z1zcBCbwc8xIoUFSRos+XH2joqoSJUbivFL5zRtvPfRoVWzkAkIZqxDklwh7sfGoy4GpQDtaJHUs6xBhEtvGSxbAwJFregdsodAj47XSfZjegz0hIK+vpFRfihoRoMiM30V25YqmqJt6JRFRQYlV8/KzQ6QhU5LcBGtrFRxSvpnUMOCnEeOBRRCML86m4XVrOlqTX4+ZK/2umxUulbdcB6u93WBIP4rf64b5CzKeLdNBidhxHGHemAVDcyUsCd0Yj/YZiJJINcjCc3T5VuYpzq+vkfGRWDK5Rtci4+s/Dg9Rj0B7x+2S9+YzSdoOR5+icGz7PGd3NNHO5Bb3xGKEXs7bwwAs3DRTD0iEz/G5Bd92+vLA2W0I/Ig7sXxgaGYD61xXDYqI5AsgwTklPIZLzQRyf714N7JX6BEeQSb75+VSDL5V/qoVU+6+0TCrWr/T0xB1Xw7nUCv5/Izex+nstfIHo3Lj4tkKZvsuzBdUpHOu+H7wwrVKQgYurJfxm/PX6c8dvuLhFcfxj9pSAeY+mv/sjDl7glVcru6RkemGHV9is/YrlhDi78yzZ/x/PFD2u+o//Z4PmVel2eh/5d5RxXyK9xv9CNszUUeASqHUJ1q48w4DgDoISPTliHX56f/PaGt3s/JvjvG7hUwGc7DAAA&quot;"/>
    <we:property name="initialStateBookmark" value="&quot;H4sIAAAAAAAAA81W227TTBB+Fcs33ETIdpvmb+9CSQXi74G2KheoQmPvxAxa75rddWio8kBc8wi8GLNruySFpiknUaXRHmZnvvnmkLmOBdlawvwIKoz34kMwBQhtojQexKo9e3J8/OJwfPrizdH4cMLHunaklY33rmMHpkR3QbYB6TXw4evLQQxSnkDpd1OQFgdxjcZqBZI+YivMV840uBjEeFVLbcCrPHPg0KudsTjv2Xb6eIstQuFohmdYuPb0FGttXLdP8t3RaGckimQ43MmzPNvaTfiNbW8DzPvlWWhK0rFdv8znk6vasC/XPQcH4XI3mW5DmmSj7W0BwzQtttDDc/Pay+wz+lIbKkDyYavOa7vovckG8YHRVdDb8Z2x5EQ5cnO/STKv7jyoSxZM5Ku3aDDI72slqHX/On4evj1GtLZ1MojIprp143dnujEFnuL02yZYXjD7J0ZzbIL1c6p1JJA/kpzmW7Z/AbIJQWX1/xP7w655j/wxP3k0zplX/SgI3ynSWB1ZvOKorxcs9GaCB1iRooIErbf8TFtHJVSEym2k+NgZbTv/bVRo5QxEEqIp65AED3j7vsGIs0E5UEt6JOXMNYho7ncWy8aQ4O0G0M65QsBHp6sku1b6grSEgr58VhG+b6gGA2I9/KUXlqpa4r3SqAoKiMovnxQaHaGKnBZgI9vYqOKV9M4hk0IcB6YiCiTMbt52tJoNTa2IXy74q+0eS5m+UQWsltt9RTCI3+oP+wY5miLeS4PRWWhhXJEOSHUtIwXcHg75H7YykWSQi53R3V2l6xjnuj76La1icCNlm5yTz8y98CoH/QWvX/aLX2hNZyi5n/6OxnPY+Gquieke9ManhFLE3s6xEWiezIOhp2T634Dstn/jsjRYQt8iJw9PjDUIwXxsk+GgUR2AZBE6JIeQwfhNz072txv3En8BEeQS735+kyCLxR+qoWU8q+UTErXL/bGYgSr49DaAXw/kenQ/juVPAH0YFh8WSNM3WfbfbUgnOu+b7xQrVKQgYujJP8nfmIcznu0ewuDqYPSHSDzF0j/9HodPcUuqlN3oGQbMsGrrlYdYLpjJlZ9s83fcX3yz5jf6rzWen8nXxWWo32XMcYU8jfuFbpytocATUG0Tqlt9hEGOIwBKeHbCOvzy/OC3N8zucTDCfFHXVdY88BN931b47ytIHYsfXAwAAA==&quot;"/>
    <we:property name="isFiltersActionButtonVisible" value="true"/>
    <we:property name="reportEmbeddedTime" value="&quot;2023-06-07T23:03:32.639Z&quot;"/>
    <we:property name="creatorTenantId" value="&quot;3ae3c7c7-ea51-46de-9540-12f4110eac9b&quot;"/>
    <we:property name="creatorUserId" value="&quot;10030000AC9BC73D&quot;"/>
    <we:property name="creatorSessionId" value="&quot;24528099-ec8d-4fda-a364-7514914a71d7&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11CB5E9D-2A77-40FD-B0E8-702AFA6D793B}">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CD04508E-BE12-401E-9E38-8181A89FE484}">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91Y227cNhD9FUEveVkUuuxNfrNduw0aJ65tuA+BUYzIWZkJJSok5Xpj7Af1uZ+QH+uQ0jpeZ73erLd2UMAGRGo4lzMzh6O9CbkwtYTpWygx3AmPQDPgSgdx2Aurdm9PqY8l6I/xIOY8gTTKU55mQ+TABiSlaitUZcKdm9CCLtCeC9OAdApp830Y84hFEZ+kHDM2jIZZNsrCi14IUh5D4WQmIA32whq1URVI8RlbFfTK6gZnvRCva6k0OEOnFiw6Y1ckTmtyMP4pJT+AWXGFp8hsu3uCtdK2W/dZNMjj4QD7eTYeD3ieRYzOmPatd/5xeWfUO7avKguiIgfcHoNRP2YsZVmfDSBjSTaO3P5ESNuJ5NOD61oTGoTRtHag7vIrqBjy0Aen0bSx3IRHCKbRPsKDhRenqtEMT3DiX1VW2CnpSaIkDWcE0bFWBKDfExUTHCuLJrDKgiSMncSl+mtfI6HHw51o1nsWV347fr3S9j5tFUoLBvIb8/tKNmW1rvUzyCXE8Z9JMr7vxAkW7ui3flzQjhFVIbuC+5rhs9Y9S0rx4NpVef6BKsMlc+b09DGLsxTHw3g4jNNRErE0ezTn2wt2GdRnolYBR/qTwqpNojVSMNQLwYYlUku7hwKp3t0hiqdurQo0X2NefDqfN2fSCw+1Kv2xjmMSsrAYSS9sPSAfe+Efl+hq7r3DpOLCdkC8vgeO6UTWgK1deMuPYUb2z0E2nrlI/Rth26Bv2m068mo3J5pQr7zwgyKNUYHBa8J2tSBT6wkeYikqQW0tVlv+VRkrCigFtf9ait9ZrUwXvwkYEZuGQEIwIR1SwHec/dRgQKVGzFjd0SNFTlgDD6ZuZbBotOC0XMO1MyJ8cNnpLgazUvpcKAlMfPmnCvBTI2rQwFe7f+eEEWUt8VFpJGL1HhVf/qZuUAFWxLAcTGAaE5T0JF1wxLt0q1pBUAQehKvbsx2sek1Ta4kfamh46/wFkZP7d3XMCb0l3Upe+n5GT07LNe6BEcwpbNXN71ZqnA93LszbRvlP2OvC82w8YEk66UejjMUDxHww4o/frWeqfkuc8nQ26t1KmSan+tZTJ7wY4fwFPf8+f3gC+52iJIi3wW1HjSOMWhCYvbnxiUDJQ2fnneao96be0M9Cz6em5H58680AD3uxdBZxDlCSwp048llu40+em/3vIOQ9cpf9w8dvS6Bri+3f4Hf9eZlx7YefHDeb2Gix1XL/fgxbGl36KfR8U+MmI/Iayd4tCo0FzFv1YNtdAfpz2xGHTdXlLdqgMmqB+5eg7aal8TJhOmJaevt2ZTHd4P5dpw7a63ccj/opHw7SASSjqD8aDzm88GfOE0lyVwt7WaIV/nP+DU7sS5bwiSguvQOnjIT5wVVbtz9C4fVanyixnrrekThYRYlON2FljVhC/T9pvV+0auotzb0LM4ifLGbLv79VY00NDI+hwiVjPVU5VNylY+Vo739qux3sZ7N/ARZXgNMAFAAA&quot;"/>
    <we:property name="creatorSessionId" value="&quot;fe2e066c-67b9-4559-bc40-2d30e0558bca&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91Y227bOBD9FUEvfTEWuvimvDlZZ7dI02STIPtQBMWYHCssaFElqWzcIB+0z/sJ/bEdUnIap46jOt6kWCABRGo4lzMzhyPfhFyYUsL8Pcww3AkPQTPgSgdx2AmLem/36OjgcHRy8PH96HBM26q0QhUm3LkJLegc7bkwFUingTY/XHRCkPIYcreagjTYCUvURhUgxReshemV1RXedkK8LqXS4FSeWrDo1F6ROK3JdvxLShaBWXGFp8hsvXuCpdK2WXdZ1JvE/R52J9lw2OOTLGJ0xtRvvZtPyzuj3rE9VVgQBTng9hgMujFjKcu6rAcZS7Jh5PanQtpGZDIfX5ea4iY05qXDa8SvoGDIQx+cRlPHchMeIphK+wjHSy9OVaUZnuDUvyqssHPSk0RJGt4SRMdaEYB+TxRMcCwsmsAqC5IwdhKX6q89jYQeD3ei286LuHJw/Hat7T3aypUWDOR35veUrGZFW+tnMJEQxx+TZPjQiRPM3dHv/bigHSOKXDYF9y3DZ7V7lpTi+NrV8+QTVYZL5q3T08UszlIc9uN+P04HScTS7Mmcby/YVVCfiVIFHOlPCqs2idZIwVAvBRvOkJrXPeRI9e4OUTxlbVWg+Rbz8tP5ojmTTriv1cwfa+gjIQvLkXTC2gPysRP+eYmu5j44TAoubAPE2wfgmEakBWz1wlt+CjOyfw6y8hxF6t8JWwd9U2/TkTejCdGEeuOFHxWpjAoMXhO26wWZaie4jzNRCGprsd7y78pYkcNMUPu3UnxktTJN/CZgRGwaAgnBlHRIAT9w9nOFAZUaMWNxT48UE8IaeDB3K4N5pQWnZQvXzojwwWWnuRjMWulzoSQw8fWfIsDPlShBA1/v/r0TRsxKiU9KIxGr9yj/+jd1gwqwIIblYAJTmWBGT9IFR7xLF6YVBEXgQbi6O9vAqluaaiW+r6HitfMXRE7u39UxJ/RWdCt56fsZPTmt1rgLRjCnsFa3uFupcT7duzDvGuU/Ya8Lz7NxjyXptBsNMhb3ECe9AX/6bj1T5XvilOezUedOylQTqm89d8LLES5e0PMfi4dnsN8pSoJ4G9x2WDnCKAWB2VkYnwqUPHR2jjRHvTv3hn4VejE1JQ/jazcDPO7FylnEOUBJCnfiyGe5jj95afa/h5D3yF32jx+/K4GmLbZ/g9/353XGtZ9+ctxsYqPFVsv9xzGsaTTmEYsiPk05Zqwf9bNs8JJT4yYjcotkj/JcYw6LVh1vuytAf6k7Yr8qmrxFG1RGKXDvErTdtDReJ0xHTCtv36Ys5hvcv23qoL5+h/Ggm/J+L+1BMoi6g2Gfwyt/5jyTJEda2MsZWuE/59/h1L5mCZ+I/NI7cMpImI+v6rr9GQqvU/vkfqtxiyMSB6so0ekmrKwRZ1D+T1rvN62qcktz79IM4ieL29Xf36qypgSGx1DgirGeqhwK7tKxdrR3v6eF3gblRzTzTgv5xrl/ATjcdvwKFAAA&quot;"/>
    <we:property name="isFiltersActionButtonVisible" value="true"/>
    <we:property name="pageDisplayName" value="&quot;Top Regiones&quot;"/>
    <we:property name="pageName" value="&quot;ReportSection4c05b165e4b9885db90c&quot;"/>
    <we:property name="pptInsertionSessionID" value="&quot;81E6DCC7-E803-4537-AAEB-BA0A272D7C62&quot;"/>
    <we:property name="reportEmbeddedTime" value="&quot;2023-06-08T21:57:12.663Z&quot;"/>
    <we:property name="reportName" value="&quot;Dashboard SIS&quot;"/>
    <we:property name="reportState" value="&quot;CONNECTED&quot;"/>
    <we:property name="reportUrl" value="&quot;/groups/me/reports/dbd82660-a732-49f5-9058-7dd014f60862/ReportSection4c05b165e4b9885db90c?experience=power-bi&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BC9F26E1-D0D1-4789-BEB8-CCE8BD154CBA}">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dbd82660-a732-49f5-9058-7dd014f60862/ReportSectionfbbe3191b0e650105ad8?experience=power-bi&quot;"/>
    <we:property name="reportName" value="&quot;Dashboard SIS&quot;"/>
    <we:property name="reportState" value="&quot;CONNECTED&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pageName" value="&quot;ReportSectionfbbe3191b0e650105ad8&quot;"/>
    <we:property name="pageDisplayName" value="&quot;Municipios de riesgo&quot;"/>
    <we:property name="datasetId" value="&quot;a014ecbf-205c-455b-8f73-ccef1d55e5e9&quot;"/>
    <we:property name="backgroundColor" value="&quot;#FFFFFF&quot;"/>
    <we:property name="bookmark" value="&quot;H4sIAAAAAAAAA91YzW7bOBB+FUGXXoxCsiM7zi1NY2yxmzbbBNnDoocROVa5pUiVpLx2Az9Qz/sIfbEdUrJrG41jN05aNAgM/nyc+TjkfEP7NubCVhJmr6HE+CS+AMOAaxOlcSdWzdgLrT+UYD70MzboJ8M8zVjKjjFN2PGAULpyQisbn9zGDkyB7kbYGqQ3SIN/v+vEIOUlFL43BmmxE1dorFYgxSdswDTlTI3zTozTSmoD3uSVA4fe7ITg1Ccq6fMeeQTmxASvkLlm9C1W2ri2P85z7KXDNE+wnyVpkgE/pjW2mQ0078cTaCykI7++mc/Op5WhvdwuQjIKk73xcHiUDrJ82E/4UW+QQNfTc7PKY86IfaGNYCBpsDHnrd0sdtPtxCOjy2C3DX+XkOfKCTfznSSYuw7mkjkF8q/3aDDgz7Tiotn+bfwqfHqOaG2zyQCRdbkx43tXujYM3+L4ayd4nlP0L42mswner0WlI470L4XTNEv+b0DW4VDJ/B+C9kNb8zvyw7Tk2WlOcdXPAvhOSG11ZHFKp74dyPRuwBGWQgkmuNju+TdtnSigFKjcTobfOKNtu38bMa2cgUhCNCYbUsAeaz/WGNFtUA7Uih0pcoo18GjmexaL2ghO3R2oXVOGgD+dNpPsVvSN0BKY+PKfivBjLSowwLfTX1lhRVlJvBeNionAqPjyWaHREarIaQ42srWNSmpJvzmkoAg6BwpFFIIwWa5tw2p2dLUGfzenj0Y9Vm76Thmwnm73JUEnfq//PTNIp8njkzQ4nQQJo4x0IFQrGdhDzNJ+0sUk6Sdp1u9nw7tVpVWMa129PohUdJYoW+d0+czMg9djsJig9p+LxsP9lauoi9rnZSVCJkRGoC30uqBdoSQVPoRcLX3FNN6SGQuUPPZ+3hiO5sUsOHopzKJydDejcloUBgtYCOv5/tdpybC8k6EPBkjSoDYiHjeqVcupNw9SS3chPsmSuZ9sAtZ96gqwEtLACHKJdy9f3rT5/JGScZXPZh52lkl0yiegGI1uEnj42W5lN8LckO5tnGaySTX5CajSI+/TYYheINja4EPICFJzTqWRKoPTDiS9L34Uld8vX231vf6ie8j1/qYy7qMX6xR9tlmhCtk+p8OjObQa6aCHOeXu+dS/1vN/SP18AaI1ekdZfKxjJuKEysdsyDIGCcBxPuSD4RHLD1srD1cFn6q+7VE9ftly992vikcskvts86lr5kFFZaeSuh+/M+31RtF3D7tJa2Xqefp9+v8oXLo/rBbtVBbv1f0Sqp9R80Oaf2UVl2iK4EnXzlbA8BJUk8BVY01g861qWoHifu+hHXT/G98Sw69Mi5yiv/8BXkzKNeUSAAA=&quot;"/>
    <we:property name="initialStateBookmark" value="&quot;H4sIAAAAAAAAA91YzW7bOBB+FYGXXoxCsmOnzs3N2tgi6yRNguxhUSxG0ljlgiJVknLtBn6gnvsIfbEOKdm1jcaRGyctFggM/nyc+TjkfEPljqXcFALm55AjO2Fj0AmkSgcRazFZjb2+uDgbD67O/j0fjIc0rArLlTTs5I5Z0BnaW25KEM4CDf7zrsVAiEvIXG8CwmCLFaiNkiD4J6zANGV1iYsWw1khlAZn8tqCRWd2SnDqk+/oZYc8QmL5FK8xsdXoFRZK27o/iWPsRP0oDrHXDaOwC+krWmOqWU/zYTyBJlxY8uua8Xw4KzTt5W4Zg5Gf7Ez6/aPouBv3e2F61DkOoe3o2XnhMKfEPlOaJyBosDLnrN0ud9NusZFWubdbx7tNyKG03M5dJ/Tmbry5cEGB/Ps9avT4UyVTXm3/jr3xv44jGlNt0kNEmW/NuN61KnWCVzj53vGeFxT9S63obLz3G16oIEX6E9wqmiX/tyBKf6hk/i9O+6GtuR25YVryYhBTXNULD74XUhoVGJzRqe8GJqoZcIQ5lzzhKd/t+U9lLM8g5yhtI8MXVitT798EiZJWQyAgmJANwWGPtR9KDOg2SAtyzY7gMcUa0mDuegazUvOUug2o3VCGgDudOpPMTvQtVwIS/vWLDPBDyQvQkO6mv7bC8LwQ+CAaZcI9o+zrZ4laBSgDq1IwgSlNkFNLuM0hBYXTOVAoAh+E6WptHVbd0NUG/N2Cfir1WLvpjTJgM90eSoIWe68+nmqk00zZSeSdTr2EUUZa4LKWDOwgdqNe2MYw7IVRt9fr9u9XlVoxblRxfhCpaK1Qpozp8um5A2/GYDlB7bfLxuP95euocenysuA+EwLN0WRqU9CuUZAKH0KuVr4YjddkJhxFypyfC52ifj33jv7gelk52ttRGWSZxgyWwjrc/zqtGOb3MnTBAEEaVEfE4UalrDl1Fl5q6S6wk264cJNVwNrPXQHWQuoZQSzw/uWrm7ZYPFEyrvPZzsPWKokG6RRkQqPbBB5/tjvZjTDWpHtbpxluUw1/A6r0qvt0GKJjBFNqfAwZTmqeUmmkymCVBUHvi19F5ezyzU7fmy+6x1zvHyrjPnqxSdFlm+EyE/Vz2j+afauSDnqYU+4OZ+61Hv9H6ucKEK1RDWXxqY6ZiBMqniT9pJtACPAq7qfH/aMkPmytPFwVfK76tkf1+N+Wu59+VTxhkdxnm89dMw8qKo1K6n78TpXTG0nfHmab1trUy+jn9P9JuLR/WS1qVBYf1P0cit9R832af2fFctSZ96RKawpI8BJklcBFZY1j9VU1K0Cmbu++7XX/B1+J7l9JzPugYPA6Axvga27fABwyz6wFEwAA&quot;"/>
    <we:property name="isFiltersActionButtonVisible" value="true"/>
    <we:property name="reportEmbeddedTime" value="&quot;2023-06-08T21:58:22.124Z&quot;"/>
    <we:property name="creatorTenantId" value="&quot;3ae3c7c7-ea51-46de-9540-12f4110eac9b&quot;"/>
    <we:property name="creatorUserId" value="&quot;10030000AC9BC73D&quot;"/>
    <we:property name="creatorSessionId" value="&quot;2dee6027-24b2-4bc4-8f2c-c3643bfe6b2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15</Slides>
  <Notes>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Tema de Office</vt:lpstr>
      <vt:lpstr>PowerPoint Presentation</vt:lpstr>
      <vt:lpstr>PowerPoint Presentation</vt:lpstr>
      <vt:lpstr>PowerPoint Presentation</vt:lpstr>
      <vt:lpstr>Incidencia delictiva contra las mujeres en el estado de Puebla. Mapa de calor. Marzo 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revision>7</cp:revision>
  <dcterms:modified xsi:type="dcterms:W3CDTF">2023-07-12T19:44:35Z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