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webextensions/webextension8.xml" ContentType="application/vnd.ms-office.webextension+xml"/>
  <Override PartName="/ppt/webextensions/webextension9.xml" ContentType="application/vnd.ms-office.webextension+xml"/>
  <Override PartName="/ppt/webextensions/webextension10.xml" ContentType="application/vnd.ms-office.webextension+xml"/>
  <Override PartName="/ppt/webextensions/webextension11.xml" ContentType="application/vnd.ms-office.webextension+xml"/>
  <Override PartName="/ppt/webextensions/webextension12.xml" ContentType="application/vnd.ms-office.webextension+xml"/>
  <Override PartName="/ppt/webextensions/webextension13.xml" ContentType="application/vnd.ms-office.webextension+xml"/>
  <Override PartName="/ppt/webextensions/webextension14.xml" ContentType="application/vnd.ms-office.webextension+xml"/>
  <Override PartName="/ppt/webextensions/webextension15.xml" ContentType="application/vnd.ms-office.webextension+xml"/>
  <Override PartName="/ppt/webextensions/webextension16.xml" ContentType="application/vnd.ms-office.webextension+xml"/>
  <Override PartName="/ppt/webextensions/webextension17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BA22B-6839-4963-9241-4EAA8A6EE516}" v="10" dt="2023-07-17T15:38:30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B7234-AD8C-6FC5-8FAB-2778401F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CC377B-1C8F-6F07-CDAB-B03104659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5100BF-0437-AD72-D757-EB003723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BDE0-971B-493B-A8D1-4940C6339E4B}" type="datetimeFigureOut">
              <a:rPr lang="es-MX" smtClean="0"/>
              <a:t>17/07/2023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6496D7-754A-BFE7-A438-9630035C3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FBF875-4681-984B-CB14-2A980300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FAF0-65F9-4B65-BB6D-9DF0496038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214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6D56E-18BB-CA1E-0F42-A1957C037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00C211-FBC4-52D9-0EB1-07738F7E0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324F0C-DCF3-6730-A4D8-D02EED46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BDE0-971B-493B-A8D1-4940C6339E4B}" type="datetimeFigureOut">
              <a:rPr lang="es-MX" smtClean="0"/>
              <a:t>17/07/2023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C9D5B3-5B4B-6C9A-AC02-6EF5322E1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E9BA10-9FB7-FA96-1F26-12001C747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FAF0-65F9-4B65-BB6D-9DF0496038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501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D35A10-EB30-58A2-6CDF-285B8ADDC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4DF136-094C-A89A-E175-700CB2D20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CCD847-D81F-7A6A-42B1-5C90B8FBB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BDE0-971B-493B-A8D1-4940C6339E4B}" type="datetimeFigureOut">
              <a:rPr lang="es-MX" smtClean="0"/>
              <a:t>17/07/2023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DEB138-F500-F5CB-72E9-F504F5CB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289447-4AD9-92EC-6981-6A4694001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FAF0-65F9-4B65-BB6D-9DF0496038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427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242AE-4358-A696-36C9-C57766FCE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5FC21E-7325-3A22-1E0E-4C62E02AB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5E700A-0C23-BB00-ECB8-01F737D2B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BDE0-971B-493B-A8D1-4940C6339E4B}" type="datetimeFigureOut">
              <a:rPr lang="es-MX" smtClean="0"/>
              <a:t>17/07/2023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7A8774-7CB3-A5DE-F2A4-2166304E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ECF81B-9EB1-9AF4-89DB-376316A3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FAF0-65F9-4B65-BB6D-9DF0496038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592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C1C3E-B220-9F40-63DE-C58D6B894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4FC116-64D4-B38B-D57A-A5BA907CA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6BC24C-33DE-FF36-CA6F-576910F4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BDE0-971B-493B-A8D1-4940C6339E4B}" type="datetimeFigureOut">
              <a:rPr lang="es-MX" smtClean="0"/>
              <a:t>17/07/2023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B5DDF0-9E33-B451-524A-FBC2FF12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D19D94-3C92-19B6-259E-3E2713E0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FAF0-65F9-4B65-BB6D-9DF0496038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288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AA6CE-84F2-3B0E-8BE2-501F29967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503DC4-A28D-E696-16A9-15FB695C7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D633B7-7501-65AF-3445-417F74B93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759350-A20D-F4E6-65D7-AE9C97CA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BDE0-971B-493B-A8D1-4940C6339E4B}" type="datetimeFigureOut">
              <a:rPr lang="es-MX" smtClean="0"/>
              <a:t>17/07/2023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4A64F6-93A8-7B06-CE89-2E460C76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8292A1-7AAB-68D2-4962-60F89AE6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FAF0-65F9-4B65-BB6D-9DF0496038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05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C591F-D3F6-A354-867B-8894B639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695A84-823D-B5BE-21F2-83B1BDA5B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BE20BF-C427-602C-C9A0-C80A62AC1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A8E904-1739-C419-81A9-85BFA281E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B37F99C-6D90-C850-B441-EB353B023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863D422-FFAE-AD16-7A2B-94F49F6C4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BDE0-971B-493B-A8D1-4940C6339E4B}" type="datetimeFigureOut">
              <a:rPr lang="es-MX" smtClean="0"/>
              <a:t>17/07/2023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4511413-3B40-8F44-E003-EEB01F1D5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519FD86-0CBC-9B3B-5A5E-5E386FFF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FAF0-65F9-4B65-BB6D-9DF0496038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760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2DC9C-CA4E-75EB-5C7D-E96B302F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A591CDD-1589-6FBA-322F-04FB7F3F0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BDE0-971B-493B-A8D1-4940C6339E4B}" type="datetimeFigureOut">
              <a:rPr lang="es-MX" smtClean="0"/>
              <a:t>17/07/2023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0441D5-694F-0820-6E09-B50C0103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AF3682-4A1E-2370-2762-7E9A03DC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FAF0-65F9-4B65-BB6D-9DF0496038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258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8336D50-7B5E-A6A4-F528-96A67221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BDE0-971B-493B-A8D1-4940C6339E4B}" type="datetimeFigureOut">
              <a:rPr lang="es-MX" smtClean="0"/>
              <a:t>17/07/2023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291638-9670-0560-93C5-DAF06AC70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0ECF03-7E02-CD18-3278-39A1CB3A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FAF0-65F9-4B65-BB6D-9DF0496038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013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9640C-55EE-B345-FDFF-BDD05F943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A99144-3FEF-F37E-ED4F-73D2F3D03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523F45-2899-3998-5142-A68132E65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1DE591-8E58-45D8-BD7D-08652301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BDE0-971B-493B-A8D1-4940C6339E4B}" type="datetimeFigureOut">
              <a:rPr lang="es-MX" smtClean="0"/>
              <a:t>17/07/2023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DB7D9F-A9CF-0FE2-4E7A-1FB39940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FB5F17-3162-BF4E-8445-3E025FCD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FAF0-65F9-4B65-BB6D-9DF0496038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577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BAD54-57BE-4B05-BCE9-C566F6C9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D73E481-7581-9067-17BC-A7EB2A444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C0E3B7-67CD-EB88-1D61-5F12BA4CC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C3D270-F188-23FD-DB77-9B88CB1B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BDE0-971B-493B-A8D1-4940C6339E4B}" type="datetimeFigureOut">
              <a:rPr lang="es-MX" smtClean="0"/>
              <a:t>17/07/2023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1764E9-52C7-C68A-DC49-94FB9AA6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97C5E9-3319-74A9-42B1-025F3837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FAF0-65F9-4B65-BB6D-9DF0496038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771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95B033-F88A-DE37-AC1F-8B8329A0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C0D7C5-FC6F-9EAE-23E7-BDC075C21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8578DF-5799-4D54-36AB-DB350201D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ABDE0-971B-493B-A8D1-4940C6339E4B}" type="datetimeFigureOut">
              <a:rPr lang="es-MX" smtClean="0"/>
              <a:t>17/07/2023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401147-C8DC-7165-4A6F-BE356BAE2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6AC44C-A122-D440-A31B-D1B76DC65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0FAF0-65F9-4B65-BB6D-9DF0496038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526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1/relationships/webextension" Target="../webextensions/webextension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webextension" Target="../webextensions/webextension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1/relationships/webextension" Target="../webextensions/webextension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1/relationships/webextension" Target="../webextensions/webextension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1/relationships/webextension" Target="../webextensions/webextension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1/relationships/webextension" Target="../webextensions/webextension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webextension" Target="../webextensions/webextension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B342E491-7895-EA18-26D2-D9A7E95EA3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274345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B342E491-7895-EA18-26D2-D9A7E95EA3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9022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6680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759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7797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231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2263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1956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8888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785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4914471"/>
                  </p:ext>
                </p:extLst>
              </p:nvPr>
            </p:nvGraphicFramePr>
            <p:xfrm>
              <a:off x="0" y="1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097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1700689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38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56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361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1156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245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Complemento 1" title="Microsoft Power BI">
                <a:extLst>
                  <a:ext uri="{FF2B5EF4-FFF2-40B4-BE49-F238E27FC236}">
                    <a16:creationId xmlns:a16="http://schemas.microsoft.com/office/drawing/2014/main" id="{ECA6B37A-08C9-4518-89FF-255B513BDB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4619454"/>
                  </p:ext>
                </p:extLst>
              </p:nvPr>
            </p:nvGraphicFramePr>
            <p:xfrm>
              <a:off x="0" y="67376"/>
              <a:ext cx="12192000" cy="679062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omplemento 1" title="Microsoft Power BI">
                <a:extLst>
                  <a:ext uri="{FF2B5EF4-FFF2-40B4-BE49-F238E27FC236}">
                    <a16:creationId xmlns:a16="http://schemas.microsoft.com/office/drawing/2014/main" id="{ECA6B37A-08C9-4518-89FF-255B513BDB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67376"/>
                <a:ext cx="12192000" cy="679062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6608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0383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_rels/webextension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_rels/webextension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webextensions/_rels/webextension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9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webextension1.xml><?xml version="1.0" encoding="utf-8"?>
<we:webextension xmlns:we="http://schemas.microsoft.com/office/webextensions/webextension/2010/11" id="{47F15DC0-681B-4A87-BA91-D9C9FF966420}">
  <we:reference id="wa200003233" version="2.0.0.3" store="es-E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81WTW/bMAz9K4MuvQSDLVmy3Nv6cVuHohl2GXqgJLpV61iGrLTJgvz3SXL30S1ogSxA55NFiY/vkRTtDTF2HDpYf4IFkmNyAV6Dcf5dSWakn2wnzt0vwN9TUWgGyAFlzTgroWggnnJDsK4fyfGGBPA3GL7YcQldAozGr6RVqlVGQoWK81IrBi2S6xmBrruEm3SmhW7EGRnQj66Hzn7DCSJuBb/E7YzgauichxRoHiBgCvYQj8d1JFi+Z5EH6GAfcI46TNYrHJwPT2sAynlVSsHrVipeMkp19Bmn3Uz+9fMpaCZ26voAto8Ekg1KTqsCFdYlkxVnUhiZ7KPtb7onKb98P6+HlFS7iNpT9tRdjJhwttsotKaSyaZgCFjJtm1pW5X7YjFQYGLNeCF4WRSi0qrdF0sI3ZiqMYwiZZo2FWvqV7ECroJyq7/RZCug4ACS0gJUKzSri1fRxlsYdjCDUkhRF6YQlKIAzTSvkm9ru/BUILU+Xw0+9mLs0Anrg3mAXqMhubU8jlMnbcip65aL/Hb+zD53S6/xCnMCz/tgwzrBKG87klhcehfbNxvnuIAesvXWPZ56jP1qyHGxvY6WlxV2VqN/JpEsMF6p9GIgQJYwTKEsTvvO5G3MCjfko42qJ+wv0C0T7NFZ9DDusT+KpOJzndOWb0ukfffbFcgeY45yyERcT+1YldzwWHFa1RXQomRTO+5XqAuEcenxnwieWbiw/T6V0uDN81aMC2/Qn6wz+zPrf8whOvuD4EGZT8VEVSmD0EiNZVmD1E0r3j61sDpMahPIzo/ImypMw80dTmC8GGAaaEXNwNTYaBT8PxBID6Uwi9w119wyjANovIQed8y3qAt6kwK/OOPyL8TP8bbdfgeQ3B4W2AgAAA==&quot;"/>
    <we:property name="creatorSessionId" value="&quot;79e7cb7a-3516-4b45-98ce-bbf79ef9a58b&quot;"/>
    <we:property name="creatorTenantId" value="&quot;3ae3c7c7-ea51-46de-9540-12f4110eac9b&quot;"/>
    <we:property name="creatorUserId" value="&quot;10030000AC9BC73D&quot;"/>
    <we:property name="datasetId" value="&quot;3edda16c-c19c-4414-9a35-668be18f40dd&quot;"/>
    <we:property name="embedUrl" value="&quot;/reportEmbed?reportId=f079c21c-1fc7-4aaf-856c-e2550de44b46&amp;config=eyJjbHVzdGVyVXJsIjoiaHR0cHM6Ly9XQUJJLVNPVVRILUNFTlRSQUwtVVMtcmVkaXJlY3QuYW5hbHlzaXMud2luZG93cy5uZXQiLCJlbWJlZEZlYXR1cmVzIjp7Im1vZGVybkVtYmVkIjp0cnVlLCJ1c2FnZU1ldHJpY3NWTmV4dCI6dHJ1ZX19&amp;disableSensitivityBanner=true&quot;"/>
    <we:property name="initialStateBookmark" value="&quot;H4sIAAAAAAAAA8VVy27bMBD8lYKXXoxCop7OLQ8XKBInQVKkh8IoVuTKYSCLAkUndg39e5eUk9SpGxduihowIK64s7PLGWrFpGqbCpbnMEN2wMZgBEht3oVswOo+dnRxcTo+vDr9dn44HlFYN1bpumUHK2bBTNHeqHYOlUOg4NfJgEFVXcLUrUqoWhywBk2ra6jUd+w30ytr5tgNGC6aShtwkNcWLDrYe9pOa6odfoioIgir7vEahe2jV9hoY9drAJ4kcZinSVbmRRJGnAvKafu3nubu/a6oJ3asawuqJgIuBmHC4wALzMIoj5MoT2Xu4q2qp9W6lefcz8vGzUvNqHc3p+KOKjqcrqNGM55H+TCIEDDOy7LkZRzuixVBATINRBKkSRgEaSyKcl+sNBVDGQ9lxJFHgg/jaJjtxLK4sIVe/IqWlykECUDOeQBFmYooC3aitbfQbGEGYZqnWSCDlHNMQUQiiV1uqSq7PqBiOVo0hlRHWuyxDuU91AIl89Iy2PZKWrFjXc1n/mm0Eb/WcyPwCv0AR7VVdulgCqMq5lhcGk3y9cFrnEENPnqrH44Nkl4lOwi6CUVe77BSAs1Gi2yGZB73MEXSm0uiLpq+msL2udPNp5tHc/AB+2j0zKet7QtU4UULA9ZTIJID9uUWDfoE0rlUdj2CTy/G0q63/MHA+oUv/bthUd0bqOb+ciDYM2X7bld92Lk8OXP7JnTq7u8yJFjYMpCZln5k6E99K9j7E8qQ+qF+z7quR3y8QYjd3U/XwhOrtxXHpLdoHCYyIRfwOIuBB2HUW3Q/8Y4R2rnBvyJ4omCs6n3UK8DITXvSwkg0R0vP/kSZx7uZRDn6d8z7w8QiLiTCMBcYhhnkYlim/3+0sHib0frf9otCz23bgMBLqHGLOagvqKUr/KpB/DeZ+SJERRXVLke5L/WTl7ruB9N2knQ0CAAA&quot;"/>
    <we:property name="isFiltersActionButtonVisible" value="true"/>
    <we:property name="pageDisplayName" value="&quot;Portada&quot;"/>
    <we:property name="pageName" value="&quot;ReportSectionaa255418657f8b51322c&quot;"/>
    <we:property name="pptInsertionSessionID" value="&quot;3A3A097E-92A0-476B-82CD-379C7737D035&quot;"/>
    <we:property name="reportEmbeddedTime" value="&quot;2023-07-06T17:25:08.547Z&quot;"/>
    <we:property name="reportName" value="&quot;Reporte Abril&quot;"/>
    <we:property name="reportState" value="&quot;CONNECTED&quot;"/>
    <we:property name="reportUrl" value="&quot;/groups/me/reports/f079c21c-1fc7-4aaf-856c-e2550de44b46/ReportSectionaa255418657f8b51322c?experience=power-bi&quot;"/>
  </we:properties>
  <we:bindings/>
  <we:snapshot xmlns:r="http://schemas.openxmlformats.org/officeDocument/2006/relationships" r:embed="rId1"/>
</we:webextension>
</file>

<file path=ppt/webextensions/webextension10.xml><?xml version="1.0" encoding="utf-8"?>
<we:webextension xmlns:we="http://schemas.microsoft.com/office/webextensions/webextension/2010/11" id="{E834FFDA-59F6-4FE2-A42C-B512D4AC9DC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3A3A097E-92A0-476B-82CD-379C7737D035&quot;"/>
    <we:property name="reportUrl" value="&quot;/groups/me/reports/f079c21c-1fc7-4aaf-856c-e2550de44b46/ReportSection01a4922606967374b1b4?experience=power-bi&quot;"/>
    <we:property name="reportName" value="&quot;Reporte Abril&quot;"/>
    <we:property name="reportState" value="&quot;CONNECTED&quot;"/>
    <we:property name="embedUrl" value="&quot;/reportEmbed?reportId=f079c21c-1fc7-4aaf-856c-e2550de44b46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01a4922606967374b1b4&quot;"/>
    <we:property name="pageDisplayName" value="&quot;1.3Radar&quot;"/>
    <we:property name="datasetId" value="&quot;3edda16c-c19c-4414-9a35-668be18f40dd&quot;"/>
    <we:property name="backgroundColor" value="&quot;#FFFFFF&quot;"/>
    <we:property name="bookmark" value="&quot;H4sIAAAAAAAAA9VW207bQBD9FWtfeLEqrx3HMW8kBLUSVIig9KHiYeydmKWO19pdB1KUr+on9Mc6aydc01IQolRCIjs7s3POmUtyzYQ0dQnLzzBHtsuOQOcglPY481nV2YZKfZuD/hZzIaIkBc4z6EVJiIM4IC9VW6kqw3avmQVdoJ1K00DpHiTj1zOfQVkeQ+FOMygN+qxGbVQFpfyOnTNdWd3gymd4VZdKg3tyYsGie3ZB7nQmKPxDRBkht3KBE8xtZz3BWmm7PgccemkY9oN+2k+ipJfxrEcxprttYT7t75K2wEaqsiArAuBsIPoQRjwIMEz6IohynnJnn8nSrl2y5fiq1sSb1FjWTr49sYAqR8FachpNx+Wa7RWFxgLs+ji+dzlSZTPfYp+oRud4grP2qrLSLl2OTMuSrUi/Y61I3c5oscopjIR3NwdNtRYscMdzdTnSSAoLZ/Bv4I7IVCgtcygfIX4eqCkVWIBD8BDZqayVJ9AzqBeSHNhjQGdkMbIqynWH3JbktMOpQYAenYO240G6H/KDaNwb93thyIdJynk0jAMej/cGfOh6NLugarsC0bNKC9TDZVujfak3bRT6D1j9y/oQfzIl2QzCOBvECQ5w0O/nIkhe3m+vAHmCc6jgJeUypcxR3ysFmyOtC/ehQJowF0Qs6i6bRHPL9P6n6WYdUMUOtJq3Yev9BZThAQWfdRAIpM++nKPGNoAmW8hNbT89kMWsXf5CsO7Qpv6dWJSXZqFp1yE9eyhtx/a6M7u9Fh86v7Ou8G2EAAtbBJkr0UqGbdW3PrazTxFCXVY7bLXatFK3MwndxZ1FeIPqdZvDUfBZL0iTQTSLwgRTHsciG0Thk837FtvnsClAu/UD7QD+/FG944Ze3G3oO5zeqqsXf6Xe0x2+Q1/d3t4mxEP6Kz1K1hRSeTVo8I6aC2JhfM80xvsoL8B46P4r47wn0jbQxVLuqVSlewq88ZXV1Hc7/9X4PLM3u3mKojTMRZrGWZqnkPAeAL6LeXqNb/M/TtN/WssturTd6dy20VSNNTXkeAwVbqFLNKESTs8/Um5/Yt+wXa1+AYpY/oviCwAA&quot;"/>
    <we:property name="initialStateBookmark" value="&quot;H4sIAAAAAAAAA9VW207bQBD9FWtfeLEqX5I45i0JQa24iiD6UKFq7J2YjRyvtbsOpChf1U/oj3XWTrimBBCiIEWKd3Zu58zFvmZc6DKH+SFMkW2zA1ApcKkcn7msaGT9o6O9g97J3s/D3sGQxLI0QhaabV8zAypDcyZ0Bbn1QMIf5y6DPD+GzJ7GkGt0WYlKywJy8QsbZboyqsKFy/CqzKUC63JkwKB1OyN1OlNs/0tIESE1YoYjTE0jPcFSKrM8ez604iDoeJ24E4VRK/GTFtno5rZOc7O+DVonNpCFAVFQAlYGvANB6HseBlGHe2Hqx76Vj0VulirJfHhVKsJNbMxLy1ePz6BIkbManELdYLlmvSxTmIFZHof3Lgcyr6Zr5CNZqRRPcFxfFUaYuY2RKJGzBfF3rCSx2wgNFimZEfH2ZrcqloR59nghLwcKiWFuBe5NugMSZVKJFPJHGb8sqTMqMAebwcPMTkUpHY6ORjUTpMAeJ3ROEi2KLF92yG1JTps8FXBQgwtQZtiNdwJ/Nxy2hp1WEPj9KPb9sN/2/Paw1/X7tkeTCVXbFojcSsVR9ed1jXaEWrVR4D5A9T/rQ/hJFCVjCNpJtx1hF7udTsq96PX99gYpj3AKBbymXDoXKap7pWBTpHVhHzKkCbNGhKJsognUt0jvP52t1gFVbFfJaW22XFhAER5AcFmTAiXpsu8XqLA2oMnmYlXbbw9o0UuVZxDWHOrQ/yKL4tIsVPU6JLf7wjRorxux3Wvtfat33hS+tuBgYA0hU8lryrCu+lpnWztkweVlscUWi1UrNTuTspvcWYQ3Wb1tc1gILmt5cdQNx2EQYey32zzphsHG5n2P7bNfZaDs+oF6AP/8Lj5wQ8/uNvQdTO/V1bNnsbe5w7fo1e30ViYO0i93KFiVCemUoMA5qCaEQruOrrTzVUxAO2j/pbbaI2EqaGwp9pmQuXUFzvDKKOq7rU81Pi/szWaewjAOUh7H7SROY4j8FgB+iHl6i7f5k9P0SWu5hpe6O63aOpiyMrqEFI+hwDVwCSYU3PL5JOT6E5vVQYhhkeSbOLIf3jfsLBZ/ATwvl8UDDAAA&quot;"/>
    <we:property name="isFiltersActionButtonVisible" value="true"/>
    <we:property name="reportEmbeddedTime" value="&quot;2023-07-06T17:33:42.257Z&quot;"/>
    <we:property name="creatorTenantId" value="&quot;3ae3c7c7-ea51-46de-9540-12f4110eac9b&quot;"/>
    <we:property name="creatorUserId" value="&quot;10030000AC9BC73D&quot;"/>
    <we:property name="creatorSessionId" value="&quot;9cc8e8c6-0453-425a-9366-b85ae9107be1&quot;"/>
  </we:properties>
  <we:bindings/>
  <we:snapshot xmlns:r="http://schemas.openxmlformats.org/officeDocument/2006/relationships" r:embed="rId1"/>
</we:webextension>
</file>

<file path=ppt/webextensions/webextension11.xml><?xml version="1.0" encoding="utf-8"?>
<we:webextension xmlns:we="http://schemas.microsoft.com/office/webextensions/webextension/2010/11" id="{E834FFDA-59F6-4FE2-A42C-B512D4AC9DC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3A3A097E-92A0-476B-82CD-379C7737D035&quot;"/>
    <we:property name="reportUrl" value="&quot;/groups/me/reports/f079c21c-1fc7-4aaf-856c-e2550de44b46/ReportSectiond6e985e7250368069a06?experience=power-bi&quot;"/>
    <we:property name="reportName" value="&quot;Reporte Abril&quot;"/>
    <we:property name="reportState" value="&quot;CONNECTED&quot;"/>
    <we:property name="embedUrl" value="&quot;/reportEmbed?reportId=f079c21c-1fc7-4aaf-856c-e2550de44b46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d6e985e7250368069a06&quot;"/>
    <we:property name="pageDisplayName" value="&quot;1.3P2&quot;"/>
    <we:property name="datasetId" value="&quot;3edda16c-c19c-4414-9a35-668be18f40dd&quot;"/>
    <we:property name="backgroundColor" value="&quot;#FFFFFF&quot;"/>
    <we:property name="bookmark" value="&quot;H4sIAAAAAAAAA91XzW7jNhB+FUGXvQiFqB9Kzi3xOmiBbBHEi/RQ7GEkjmwmsihQlBM38FP1EfbFOqTs/NWNA9cIugUMWSSHM/PNfDOkHnwhu7aG1a+wQP/E/wK6BKG0x/zAb4a5M6VuF6BveRKmnOVRUfEojpMwqhBISrVGqqbzTx58A3qG5lp2PdRWIU3+/i3woa4vYWZHFdQdBn6LulMN1PIPHIRpyege14GP922tNFiVUwMGrdolidOYXGE/xWQRSiOXOMXSDLNX2CptNmPBcZSnmEVpGPM85CMIOe3phlXn5n55EqpkbciufS1Wk/tWE5aHbUjO3SLmPEwwz+JRVYSpYJBhRKbMqrUyY/J+prQsoabJQZ3Vdr1FEwX+uVYLp3cT/iVJThojzYoG1xQgAaWVDfyvTmm4pnD+NifTbteY3JdDEB78X9zTeopdN0B1InW/eLViR1PV6xKvsHoaOPtrysGlVpQh58NFPwPtCfQITFPK7382JEE+kG+9Sy+ZuJCEjEBabHaatn2iRHmn2y0e0q/2yFg/k8prQYP3pb8hFF3gdX3n/SxvoPPQ/qvOSk+l6WHYS7avpaqtKvAm90bjAj5ZJ76t6TEw5hmud+HdFeL3AA/8uboba6Q54Z8wZ37pCEyZMCCbDWHiUcR5Wo4QYhRZWiVR8QanNnw5FUtoSlL87yCdFlrWr9FMKWgN/A1B6BB0spnVm0J05ebeBsL5XS1L4i2VeXFDBeN8XyCVuX2ZYTNknlC0gzWJ3RPSl29vER+eE3+A8FGch38M1n6es/TiiYprt0OAgR0BWSjhQoYu67uL5jPtEOqusfQeNG57HXl386yBPXp1XHJYCIHPGc8zFDnjEOVhxQtejKySt2kyB/p/zhKnKxYxi6sCE8Q04xhXZZYcXgins5nGGWyTPzl2lQwNSzUUWrty3jebEyY8oHBK0OJlQGigBeqzlQP7WertAUb1MPnPAB1oV0TAMErTKMoikSZpFrF8LwkM3ptC3e+gQcwLiMIiS3PIcxFnPBF7afDy/Dx6S/wqW2X7+xT1UlIwdjTH4MeiZPBRoTvHcg7eIadJTUckXevKWxSDH2O1KNR4Dtq8s1bY61o5Jh7bv3c23E1AV8dquY8Wh5bLIM3LImFFXlFlIBuJsvp/tMkP4+Qd4q2A1SGkvAIB2nGQJQlnbMR5libZj9u8o1gwxrAoixEyzoRl1d7mDU7LWW+M+9541cFRxHmcjZK4jJMq5SGrBoYech44hbuuk6o3XQslXkKDO65QxBloBIo91yj3jfl4g1qv/wLJOiV14w4AAA==&quot;"/>
    <we:property name="initialStateBookmark" value="&quot;H4sIAAAAAAAAA91X227bOBD9FUEvfREWou7Om+M62EWTNoiL7MOiKEbiyGYqiwJFOfYG/qp+wv7YDik7t3rjwGsE2wUMWSSHM3NmzgypO5eLtqlg9RHm6J64F6AK4FI5zPXcup87/fTpw8Xw6sPXj8OLMU3LRgtZt+7JnatBTVFfi7aDymigyT++eC5U1SVMzaiEqkXPbVC1soZK/Im9MC1p1eHac3HZVFKBUTnRoNGoXZA4jck2+yUki1BoscAJFrqfvcJGKr0Z8wQHWYxpEPthkvnJAPyE9rT9qnVzvzwJlaLSZNe85qvxslGE5W4bgzO7iFniR5il4aDM/ZgzSDEgU3rVGJkReT+VShRQ0WSvzmi73qIJPPdMybnVu4n3giTHtRZ6RYNrChCHwsh67mer1F9TOH+fkWm7a0Tuiz4Id+5v9mk8xbbtoVqRqps/WzGjiexUgVdYPgys/TXl4FJJypD14bybgnI4OgSmLsRf32uSIB/It86ml0ycC0JGIA02M03b3lGinOF2i4P0qxwy1k2FdBpQ4Fx0N4Si9Zy2a51fxQ20Dpp/2RrpidAd9HvJ9rWQlVEFznipFc7hnXHiy5oePWMe4XoV3l0hfg1wz53J25FCmuPuCbPmF5bAlAkNot4QJhwESRIXA4QQeRqXUZC/wKkNX4Z8AXVBiv8dpGGuRPUczYSCVsMPCHyLoBX1tNoUoi03+9YTzm0rURBvqczzGyoY6/scqczNyxTrPvOEoumtCWwfkD59e4n48Jj4PYS34jz8Y7D285zF5w9UXNsdHDTsCMhcchsytFnfXTTvaQeXt7Whd69x2+vIu5tHDezeq+OSw0Dw3IQlWYo8YwkEmV8meZIPjJKXaTID+n/MEqsr5CELyxwjxDhNMCyLNDq8EIbTqcIpbJM/PnaV9A1L1hRas3LW1ZsTxj+gcApQ/GlAaKA4qtOVBfteqO0BRvUw/s8A7WmXB8AwiOMgSAMeR3EasGwvCTQudS6XO2gQJjkEfp7GGWQZD9Mk4ntp8PT8PHpL/Cwaafr7BNVCUDB2NEfv56Kk91ahO8NiBs4hp0lFRyRd64pvyHs/RnKey9EMlH5lrbDntXJMPKZ/72y4m4CujtVy7y32LZdBnBV5xPKspMpANuBF+f9ok2/GyVvEbxxWh5DyCjgoy0EWRQljgyRJ4yj9eZt3EHLGGOZFPkCWMG5Ytbd5g9Vy2mltvzeedXDkYRamgygswqiME5+VPUMPOQ+swl3XSdnptoECL6HGHVco4gzUHPmea5T9xnStEfJG5NW+e5f58ry/ca3XfwM1C8HTBA8AAA==&quot;"/>
    <we:property name="isFiltersActionButtonVisible" value="true"/>
    <we:property name="reportEmbeddedTime" value="&quot;2023-07-06T17:33:58.384Z&quot;"/>
    <we:property name="creatorTenantId" value="&quot;3ae3c7c7-ea51-46de-9540-12f4110eac9b&quot;"/>
    <we:property name="creatorUserId" value="&quot;10030000AC9BC73D&quot;"/>
    <we:property name="creatorSessionId" value="&quot;f60e512e-95d1-4e1f-a54c-f3962c4a3dcb&quot;"/>
  </we:properties>
  <we:bindings/>
  <we:snapshot xmlns:r="http://schemas.openxmlformats.org/officeDocument/2006/relationships" r:embed="rId1"/>
</we:webextension>
</file>

<file path=ppt/webextensions/webextension12.xml><?xml version="1.0" encoding="utf-8"?>
<we:webextension xmlns:we="http://schemas.microsoft.com/office/webextensions/webextension/2010/11" id="{E834FFDA-59F6-4FE2-A42C-B512D4AC9DC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3A3A097E-92A0-476B-82CD-379C7737D035&quot;"/>
    <we:property name="reportUrl" value="&quot;/groups/me/reports/f079c21c-1fc7-4aaf-856c-e2550de44b46/ReportSectionda74e6190a976ce6b456?experience=power-bi&quot;"/>
    <we:property name="reportName" value="&quot;Reporte Abril&quot;"/>
    <we:property name="reportState" value="&quot;CONNECTED&quot;"/>
    <we:property name="embedUrl" value="&quot;/reportEmbed?reportId=f079c21c-1fc7-4aaf-856c-e2550de44b46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da74e6190a976ce6b456&quot;"/>
    <we:property name="pageDisplayName" value="&quot;1.4&quot;"/>
    <we:property name="datasetId" value="&quot;3edda16c-c19c-4414-9a35-668be18f40dd&quot;"/>
    <we:property name="backgroundColor" value="&quot;#FFFFFF&quot;"/>
    <we:property name="bookmark" value="&quot;H4sIAAAAAAAAA+1ZzW7bOBB+FUOXXoxCJEWJyi1JHaBAdhHURfewyGFIjhS1siRQcpps4KfqI/TFdkg5P03d1Eiz3bTwRTIpcjg/33wc0leRrfquhss/YYHRXvQHOAO2dRMWTaNm7Dto2w8LcB8KLm1uMLNFHCdgbAJ5SqPabqjapo/2rqIBXInDu6pfQu0FUuffp9MI6voESt8qoO5xGnXo+raBuvoHx8H0aXBLXE0jvOjq1oEXOR9gQC/2nIZTm1RhLwWtCGaoznGOZhh732DXumHdtpAlmLI8hjxLDaY6kV7Lfvwa1Pz+eBpUVPVA6/qf+nJ20Tmy5eraJUfhozapkiZlCuMCcuBaZjEtNVx2fswhaV+2rjJQU+cozkt7d20Nn0ZHrl0EuWv3n9PIWTNUwyU13pGDLBg/dhq9DULjFbnzrzN0GGYdkvrV6ISr6HV4ek2x70dTw5B6ubj3xbfm7dIZfIPFbSOsv6IYnLiWIhR0OF6W4CYWJ2RMY6rPnxoaQTqQbssQXlriuCLLyEhvm++maS/Yy2SyH6a0DfYTbCZYTw6xGVzrpc0WXWtp0qKirnbyuimArK5feOGnK3qMSLij71Z2bHLdNgZNo7P246FD6rPRHgvLnwdgkocHqJo1EJRNZKIypZW1mWAmzWzm+/uqKes1lANgw68xZNGAF4NuL3ym6PeEOS9p5dcsCsWzFEWhYw1JITKd6+9K68+A3l/JysEalSSoBc/TxAqtef54zZTWQjMrAW2slImLPM2/nRNrvO/bc2gMOfB+6PbL0mEJ1zid/UBc97Wr6vshvcVZ+HK0bNbEEN+PbBwi+6BPDDj7pUOo4QirB5fB2FeVu+Ydyt/ZszGULPM5E8fSihxFYhlnoKUQdksys5pzBSJXqcZMxtoaXfxmZPa26gL79OjOK1JlOyq7Q2M0t3PVAt3EeF4wRF3EbM+B1jaYdp/UprtMfRaGjpma5IwbxTkqnVI9xTBnP7CVqJyrPFGxsoqBLTAWAh5P2E/ggDkuoIGvULhFWPu6MsQtd02MKOPKUAmW2Iz5SVZ042oV9reWfvnrIXKCu+Q0mvCzeAm+6azvsxGTx7dksgozLAywwSELYiL/xhD1zdT2imbY9mPjCeoamGNxTdq9v1Mx32j1tOA4DeBNVKpSjG2ilKWnyCXTW25aHCWAigVmSjIGHBPIdpvWbtP6Oare0rp4kv3LC5EsFirlRmaoLZ0zihzZroL7sWSYY7ms1vDu+sq09edPJb12ebAr3h5VvPmDvwGJlraf1ORS5em2x6zdjrVL0t9ms1IZ07lCoQuuJB1jWDbWnA+KqhZQbrjBUgmLmSkykQrUOtYMmH2sLMtJUIKGS5nEIKU0KB5/HHpOxHoLsS+p4n/C/BbIcWDBHZ6BG2Yqf8XZkZglszThnB1kOWPiQMZMzvYVO/h194OUMc21FSnjVHhxmYF4oGh78gBu1Po6dvNvx+4XKyr+C+xvVOoIzRlMHgP2umpwTmesD2hHPQ7bhW4D+rdEN7uP7qe0x+/DG8/3a4dePtUJ/2bFcEnhP266zWmXQ9+BwRNocMMNBsUVGos2evgWI/yneHOBsVr9C3b7VgDTHAAA&quot;"/>
    <we:property name="initialStateBookmark" value="&quot;H4sIAAAAAAAAA+1Z227bOBD9FUMvfTEKUdSFypuTOkDRpA3qovuwKBZDcqSwK0sCJafJBv6qfkJ/bIeUc62bGEm2mxZ+kcTbcC5nDi86D7Tp2grO3sIcg53gEKwC3dgRC8ZBPdTtvnv35nDy/s1fbyeHU6pu2t40dRfsnAc92BL7j6ZbQOUkUOWfn8YBVNURlK5UQNXhOGjRdk0NlfkHh87U1NsFLscBnrZVY8GJnPXQoxN7Qt2pTHOzl5xmBNWbE5yh6ofa99g2tl+VNWQxpiwPIc9ShamMk5TGdEOrV/P+/tSpMFVP87pPeTY9bS3Zcn7hg33fKFUqEpUygWEBOUQyyUKaqj9rXZ890r5srFFQUeUgzkn7eGFNNA72bTP3clf+PqGe07o3/RkVPpKDNCjXdxx88ELDJbnzj2O06EftkfpmcMJ58No/nabYdYOpvku1mN9qcaVZs7AK32NxVfDzLykGR7ahCHkdDhYl2JHGERlTK/Pta009SAfSbeHDS1McGLKMjHS2uWoa9oK9jEcTP6SpsRthPcJqtId1bxsnbTpvG02D5oaqmtHrugCyunrhhH9a0mNAwjV9N7Jjnes2MWgcHDdf9ixSnQ52mJ/+xAOTPNyDqVdAEDpOYpEJKbTOOFNppjNX35m6rFZQ9oD1X0PIgh5Pe9mcukyRnwlzTtLSzVkUIspS5IUMJcQFz2Qu75XWHQO9v5OVg1YijlHyKE9jzaWM8odrJqTkkukEUIdCqLDI0/zHObHC+0SfQK3IgbdDNylLiyVc4HT6iLhOpDXV7ZBe4cy37C/qFTGEtyMb+sje6RMFVt90CBUsYXX3zBv7ytgL3qH8nT4bQ8kylzNhmGieI481ixjIhHO9IZlpGUUCeC5SiVkSSq1k8ZuR2QfTevbp0J4YUmUzKrtGYzS2tWaOdqQcLyiiLmK250Bra0y7TWrjbaY+C0OHTI1zFikRRShkWoQhw5w9YikReSTyWIRCCwa6wJBzeDhhP4EDZjiHGr5D4QZh7SqjiFuumxhQxpV+J1hiPeQnWdEOsxnsriy9+XUXOcF1chpM+Fm8BD901v1sxJKDKzJZ+hEaeljjkDkxkXujj/p6antFI3TzpXYEdQHMYXNN2n2+tmO+1OppwfHJgzcWqUgx1LEQmp48T5jccNGKMAEQIcdMJIxBhDFk20Vru2j9HFWvaJ0/yfrlhCQs5CKNVJKh1HTOKHJk2x3c45JhhuXCrODddkY11bevJb22ebDdvD1o8+YO/goS1LT8pCpPRJ5ueszarljbJP1tFiuRMZkL5LKIRELHGJYNe847RZk5lGtusETMQqaKjKccpQwlA6YfKktHJChGFSVJHEKSJAr5w49Dz4lYryB2kyr+J8xvgBwLGuzeMdh+KvJXEdvn03iaxlHEdrOcMb6bhCyZTgTb/XXXg5QxGUnNUxbRxitKMuB3bNqePIBrtb6I3ezHsfvFNhX/BfbXKrWP6hhGDwF7ZWqc0Rnrb9SDHnvNXDYe/Ruim91G91Pa49bhtef7lUPPnuqEfzmjv6Rwjetuc5pF37Wg8AhqXHODQXGFWqMO7r7F8P8UAz8JxcLI6r5rD/en8fLCY7n8F75hc+H0HAAA&quot;"/>
    <we:property name="isFiltersActionButtonVisible" value="true"/>
    <we:property name="reportEmbeddedTime" value="&quot;2023-07-06T17:34:41.837Z&quot;"/>
    <we:property name="creatorTenantId" value="&quot;3ae3c7c7-ea51-46de-9540-12f4110eac9b&quot;"/>
    <we:property name="creatorUserId" value="&quot;10030000AC9BC73D&quot;"/>
    <we:property name="creatorSessionId" value="&quot;53367070-d99a-466d-a591-a4dc542beb60&quot;"/>
  </we:properties>
  <we:bindings/>
  <we:snapshot xmlns:r="http://schemas.openxmlformats.org/officeDocument/2006/relationships" r:embed="rId1"/>
</we:webextension>
</file>

<file path=ppt/webextensions/webextension13.xml><?xml version="1.0" encoding="utf-8"?>
<we:webextension xmlns:we="http://schemas.microsoft.com/office/webextensions/webextension/2010/11" id="{E834FFDA-59F6-4FE2-A42C-B512D4AC9DC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3A3A097E-92A0-476B-82CD-379C7737D035&quot;"/>
    <we:property name="reportUrl" value="&quot;/groups/me/reports/f079c21c-1fc7-4aaf-856c-e2550de44b46/ReportSection11dbf5e9d1d7f44317f6?experience=power-bi&quot;"/>
    <we:property name="reportName" value="&quot;Reporte Abril&quot;"/>
    <we:property name="reportState" value="&quot;CONNECTED&quot;"/>
    <we:property name="embedUrl" value="&quot;/reportEmbed?reportId=f079c21c-1fc7-4aaf-856c-e2550de44b46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11dbf5e9d1d7f44317f6&quot;"/>
    <we:property name="pageDisplayName" value="&quot;UAM&quot;"/>
    <we:property name="datasetId" value="&quot;3edda16c-c19c-4414-9a35-668be18f40dd&quot;"/>
    <we:property name="backgroundColor" value="&quot;#FFFFFF&quot;"/>
    <we:property name="bookmark" value="&quot;H4sIAAAAAAAAA+1b227USBD9lZFfeBmt+uK+mLcAQVoJECLAPqx4qO6uHhw89sj2hGSjfNI+rPiE/NiW7dwImclsyCLIWIoSd7tdXZdTddqd9nES8mZRwNErmGPyOHkJtYdQ1ROeTJNy6HtSVZ/mUH8yaVDaRuWscKikxCg0jaoWbV6VTfL4OGmhnmH7Pm+WUHQCqfPPD9MEiuI1zLpWhKLBabLAuqlKKPK/cBhMt9p6iSfTBA8XRVVDJ3KvhRY7sQc0nNqkCv9N0ozg2/wA99C3Q+8bXFR1e9bmPLioMAs8mJimkpvYadkMd3s1bx9Pg2JetDRvd+mOdg8XNdlyfO6S5/1N57VVXnOLLEIGwinDaKr2aNGNeUraz6o691BQ5yCuk/b+3BoxTZ7X1byXe+b+Axq5W7Z5e0SN9+SgAL4bO03e9kLZCbnzj49YY//U06oM+eCE4+T3/nenKTbNYGo/pFjOr93pWnvVsvb4BuNlo5//hGLwuq4oQr0OL5YzqCcBJ2RM6fPTLyWNIB1It2UfXpriRU6WkZGdbV03PfZo53z4BMvJu5LsCNh0ci5vwKSAycvlPtaPOpkfTujXAIAram6k/k0e28SOafKx+vy0RuoLyWPeT3/Q45Ec20JensXfOhl0Gpz2RjnGjNIu7fqbvJwVZwjucdpfDZFKmo9Afyk93D4BrZNz0s0YhAhS8oxFl0WrnHQWb5XV4mHrqsNvpaVCMpEKYQm9KghkhObV4D0D5k44gNKTydedvTOb1TiDc0DtfkckdlydF9eDMMS+Kgk43Z3ny/Isg9n1WLA+Fmt94qEOXzuEGnXA+slRb+yzvD4vEJRouz+NoWQZdTmWSsushDR4YMAEmnTDqhMcxRtkZrVDo5gL3sUHVnXe5ouqS9YG64OcVNms5kz2cLbM5zmWbTVZNLmvitMvM/ozebfz8gfUmBu0vl5hpmMS/hSGDkkoY4zGiNQKHjFzMlPM370WZ4Equ1bWpFZmDLnzht+9Ft+DA/ZwDiV8g8INwtoUuaeycdXEZI60tusuZlgOqUdWLIbZcmwuLf36al3dgat1ZzDhR5UcWOms2wsNVy8ui8lJ/0SAFm5wyLwKvcuwj/rNVesZPRGqz2VXoM6BOSxwSbv9K6vWC63uFxwfhoUERsZjoB/vMqdoPQxiQz4SqAAsk2is4hwEpmBGPhr56LtVvazY8l6oacB5CCF6pPWXQu5p8SQ3xfm47lr1ruer+QJO/4EB6s1kf1mf/h0I6M22In1cea1feTEtKQetd8L4lCsj3cavPyPdjGn4CxGOjojCaKUDOBczC8rASDjfifSLPcQrqyro5CzqnN5TJr7bvvO06oLJq1dHO/0e5HZmwEhE64nIUo6p6DnzKpVBW86jG4loTM/tIShuAoPUWmXSzCCzgQkzEtR9ZEBXd76B/PZifaSi9VSUIUovolJBGy7Qgli3fzxS0ZiIvy7ppFJkmTYqMIwOGIaYbYr1kXRWYP3qbjM93NbgYL+aNJXPoZhsK9hH1lnPOkqZgKisTbOQCW+UsHJknTETHyTtGM9DaliQBFhaaEntYc1xqZF2/ivYL3actxXjI9usZxsMHlIWZUSdRS9DJrUa2WZMwIdEMsEzro1NVeje570XIDfdUh5JZgOMf3WSBibbvoU8Us56yuHaGi2lRq+Mc8qGLBv/wzOm4wMmIO60V8EYndLLvIgCrO8Rv1ZUPofZDZ+rRJVa5FFzJTGzAlLhb//0ZYUsKTOhlGAykJwsoskk3lkvABMlkk5co80U04rfVRZwozVYHbnPUq6iZZrdVZbIlJci1UE7lnEhWTacL7yTLOg+tAPjQQBXXRHD24+nr/KXD5lj9PrLJHMixoAO/4cquPVJvuI7s/tP8z6qNx3Pr5ZtswCPr6HEG46kk0+gDBjOrlcdS+8/1Lw4kX5y8i8jmjknKDoAAA==&quot;"/>
    <we:property name="initialStateBookmark" value="&quot;H4sIAAAAAAAAA+1b227cNhD9lYVe+rIoeBEvypuTOECR2AniJH0ogmJIDjcytNJC0jp2A39SH4p8gn+sI8m3OPZ667hB4hVg2BJFDudyZg5FU5+SkDeLAo52YY7Jo2QHag+hqic8mSbl0Pb45cvnO1uvn/+5u7WzTc3Vos2rskkefUpaqGfYvsubJRSdBGr84/00gaJ4BbPuLkLR4DRZYN1UJRT5Xzh0pkdtvcTjaYKHi6KqoRO510KLndgD6k73NDf/VdKM4Nv8APfQt0Pra1xUdXt6z3lwUWEWeDAxTSU3UdOYZnjaq3l7f+oU86KlebtLd7R9uKjJlk9nPnjWP3ReW+U1t8giZCCcMoymao8WXZ8npP2sqnMPBTUO4jpp786sEdPkWV3Ne7mn/j6gnttlm7dHdPOOHBTAd32nyZteKDsmd/7+AWvsRz2pypAPTviU/Nb/7jTFphlM7bsUy/mVJ93dXrWsPb7GeHHTz39MMXhVVxShXocXyxnUk4ATMqb0+cnnknqQDqTbsg8vTfEiJ8vIyM62rpmG/bJ11n2C5eRtSXYEbDo5Fw9gUsBkZ7mP9S+dzPfH9GsAwCU111L/Oo+tY8c0+VB9fFIjtYXkEe+nP+jxSI5tIS9P42+dDDoNTnujHGNGaZd27U1ezopTBPc47a+GSCXNB6C/lB5un4DWyTnuZgxCBCl5xqLLolVOOou3ymrxsHXV4dfSUiGZSIWwhF4VBDJC883gPQXmVjiA0pPJV529NZvVOIMzQG1/QyS2XJ0XV4MwxL4qCTjdk2fL8jSD2dVYsD4WK33ioQ5fOoRu6oD146Pe2Kd5fVYgKNG2fxhDyTJqciyVllkJafDAgAk06ZpVJziKN8jMaodGMRe8iw+s6rzJF1WXrA3WBzmpsl7NmezhbJnPcyzbarJocl8VJ59n9GfydmvnO9SYa7S+WmGmYxL+EIYOSShjjMaI1AoeMXMyU8zfvRZngSq7VtakVmYMufOG370W34MD9nAOJXyFwjXC2hS5p7Jx2cRkjrS26y5mWA6pR1YshtlybC4s/fJqVd2By3VnMOF7lRy40Vm3FxquXlwUk+N+RIAWrnHIvAq9y7CP+vVV6ymNCNXHsitQZ8AcFrik3f6lVeu5VvcLjvfDQgIj4zHQj3eZU7QeBrEmHwlUAJZJNFZxDgJTMCMfjXz0zapeVGx5L9Q04DyEED3S+ksh97R4kuvifFx33fSu56v5Ak7+gQHqzWR/WZ/8HQjozaYifVx5rV55MS0pB613wviUKyPd2q8/I92MafgTEY6OiMJopQM4FzMLysBION+I9PM9xEurKujkLOqc3lMmvtu+87Tqgsnu7tFWvwe5mRkwEtFqIrKUYyp6zrxKZdCW8+hGIhrTc3MIipvAILVWmTQzyGxgwowEdR8Z0NWdryC/uVgfqWg1FWWI0ouoVNCGC7QgVu0fj1Q0JuLPSzqpFFmmjQoMowOGIWbrYn0knRuwfnm3mQa3NTjYryZN5XMoJpsK9pF1VrOOUiYgKmvTLGTCGyWsHFlnzMQHSTvG85AaFiQBlhZaUntYcVxqpJ3/CvbzHedNxfjINqvZBoOHlEUZUWfRy5BJrUa2GRPwIZFM8IxrY1MVuvd57wXIdbeUR5JZA+NfnKSByaZvIY+Us5pyuLZGS6nRK+OcsiHLxv/wjOn4gAmIO+1VMEan9DIvogDre8SvFJXPYXbN5ypRpRZ51FxJzKyAVPjbP325QZaUmVBKMBlIThbRZBLvrBeAiRJJJ67RZoppxe8qC7jRGqyO3GcpV9Eyze4qS2TKS5HqoB3LuJAsG84X3kkWWOEQjAcBXHVFDG8/nn6Tv3zIHKPXXyaZEzEGdPg/VMGNT/IbvjO7/zTvo3rd8fxq2TYL8PgKSrzmSDr5BMqA4fT6pmPp/YeaST8JqZK7Am8Z0H2+eX6C/fj4XyzoK6tJOgAA&quot;"/>
    <we:property name="isFiltersActionButtonVisible" value="true"/>
    <we:property name="reportEmbeddedTime" value="&quot;2023-07-06T17:35:31.495Z&quot;"/>
    <we:property name="creatorTenantId" value="&quot;3ae3c7c7-ea51-46de-9540-12f4110eac9b&quot;"/>
    <we:property name="creatorUserId" value="&quot;10030000AC9BC73D&quot;"/>
    <we:property name="creatorSessionId" value="&quot;f8840f05-096d-4501-836d-d6e8e00033bb&quot;"/>
  </we:properties>
  <we:bindings/>
  <we:snapshot xmlns:r="http://schemas.openxmlformats.org/officeDocument/2006/relationships" r:embed="rId1"/>
</we:webextension>
</file>

<file path=ppt/webextensions/webextension14.xml><?xml version="1.0" encoding="utf-8"?>
<we:webextension xmlns:we="http://schemas.microsoft.com/office/webextensions/webextension/2010/11" id="{E834FFDA-59F6-4FE2-A42C-B512D4AC9DC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3A3A097E-92A0-476B-82CD-379C7737D035&quot;"/>
    <we:property name="reportUrl" value="&quot;/groups/me/reports/f079c21c-1fc7-4aaf-856c-e2550de44b46/ReportSection4c146fe1a22dcff2e853?experience=power-bi&quot;"/>
    <we:property name="reportName" value="&quot;Reporte Abril&quot;"/>
    <we:property name="reportState" value="&quot;CONNECTED&quot;"/>
    <we:property name="embedUrl" value="&quot;/reportEmbed?reportId=f079c21c-1fc7-4aaf-856c-e2550de44b46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4c146fe1a22dcff2e853&quot;"/>
    <we:property name="pageDisplayName" value="&quot;UAM.2&quot;"/>
    <we:property name="datasetId" value="&quot;3edda16c-c19c-4414-9a35-668be18f40dd&quot;"/>
    <we:property name="backgroundColor" value="&quot;#FFFFFF&quot;"/>
    <we:property name="bookmark" value="&quot;H4sIAAAAAAAAA+1X227bOBD9FYMveREWuliO2LfYcYAF0kVQd9OHIg9jcqQwkUmBotx6A3/VfsL+2A4lOxdXuTQw0hbomzkccs7MmTmmbphUdVXC6i9YIHvH3oMVII0dRCxgurONjblegL0GnvIkyWNELhOZZDwMR+RlKqeMrtm7G+bAFujOVd1A6S8k4+eLgEFZnkHhVzmUNQasQlsbDaX6Bztn2nK2wXXA8GtVGgv+ypkDh/7aJbnTmqBEfyQUEYRTS5yhcJ31A1bGus16KKLhKMcI4liKnNBmqT9Td7stzOf9fdAW2MRoB0oTAG9DjlksU5GLDEOeh/OUp96eq9JtXOar6dfKUt5UjVXly3ckl6AFStYmZ7HucrlhR0VhsQC3WU4fbE5M2Sx67DPTWIEfMG+3tFNu5WPMrSrZmup3Zg1VtzM61IKOUeH9zkmjNwUL/fLSfJlYpApLbwhu4U7IVBirBJTfIP4+UOdEsASPYBfZR1WZgcRBjXapyIF9C+iCLLXSRbnpkDtKPnY4LUiwk0uwbprx4zg6SabD6WgYx9H4kEdRMk7DKJ0eZdHY9+j8itj2BNG1xkq041XL0bGy2zaKg52sfiQ/lD+ZhodC5rmkROaYQXiY8BG+vt/2AHmGC9DwGrrqUgm0D6hgCyS58D8KpAnzhyiLqoumsL7L9OGv860cEGMn1izaYxv9Aoqwk0LAOggEMmCfLtFie4AmW6ott3/ulKXeuLygYN2iDf1YsSguzULTyiFde6pcl+1NZ/a6lp56v4uO+PaEBAc9BVkY2ZYMW9Z7Lzs4phPSfNEHbL3etlKnmYTu6p4Q3qLab3P4FALGSS0TMYzTYQQyzXk+yuDZ5n0L9TltCrBefqAdwP/+1T9xQy/vN/S9nN6qq5cvqt7zHX5wtHUfoB78rSkPibW/524DBiUM3jdXaA9+qWn4zlbrxkPEwDPJYZSGMgGME47xTzEe+/hzfnI4flEue+rSMRlDHosoiXiIPM1GYRbF4Rsy2avFW7Czx0kMfr9Qe0GdoLiEwWu6vqQPBfpoEdcoOxwTs5ib9o36wjdotPsG3Wc+Xkd7h2VT0NW+HgK3EVv19pt9MmAaV1cg8Aw09sgB8Qpa+so/KQntF+WtGqzX/wPon5KC0Q4AAA==&quot;"/>
    <we:property name="initialStateBookmark" value="&quot;H4sIAAAAAAAAA+1XzW7bOBB+FYOXXIRCki1H6s12HKBo0gZxmz0sgsWYHCnMyqJAUW69gZ+qj9AX2yFp58dVmzQwsi2wN3M45Hwz38xn6oYJ2dQlrN7BAtlrdgqag1C6F7GAVd42fv/+7eno/O1f70anUzKr2khVNez1DTOgCzQXsmmhtDeQ8c/LgEFZnkFhVzmUDQasRt2oCkr5D3pn2jK6xXXA8HNdKg32ypkBg/baJbnTmmJHr/oUEbiRS5whN956jrXSZrMe8GgwzDGCOBY8z2NME3um8bsO5uP+NqgDNlGVAVkRAGvDDNNYJDznKYZZHs6TLLH2XJZm4zJfTT/XmvKmaqxqW6+RWELFUTCXnMbG53LDRkWhsQCzWU4fbE5U2S467DPVao7nmLutykizsjHmWpZsTfU704qq640GK07HqPB257itNgUL7fJKfZpopAoLawhu4U7IVCgtOZTfIP45UBdEsACLYBfZB1mrnsBeg3opyYF9C+iSLI2sinLTIXeUfPA4NQjQkyvQZppmR3F03J8OpsNBHEfjwyyK+uMkjJLpKI3Gtkfn18S2JYiuVVqgHq8cR0dSb9soDnay+i/5ofzJNDjkIs8FJTLHFMLDfjbE5/fbHiDPcAEVPIeuppQc9QMq2AJJLuyPAmnC7CHKovbRJDZ3mT78dbGVA2LsWKuFO7YRLKAIOykEzEMgkAH74wo1ugM02UJuuX2zU5Zm4/KEgvmFC/29YlFcmoXWySFdeyKNz/bGm62uJSfW79IT704IMNBRkIUSrmToWO+87OCITgj1qTpg6/W2lbxmErrre0J4i2q/zWFTCFhGatnngzgZRCCSPMuHKTzavC+hPidtAdrKD7gB/Pql+oUbenm/oe/l9FJdvXxS9R7v8IPR1r2HVe9jRXkIbOw9dxvQK6F32l6jPvitpuEnW82PB48hS0UGwyQUfcC4n2H8S4zHPv6cfzgcvymXHXXxTMaQxzzqR1mIWZIOwzSKwxdkslOLt2Bn3ycx+P+F2gnqGPkV9J7T9SV9KNBHC/8bhccxUYu5cm/UJ75Bo9036D7zsTraOSybgq729RC4jejU2252yYBqTVMDxzOosEMOiFeohK38DyXBfVEyF4S4kPPyMQ2x35m36rFe/wtuRsJ08g4AAA==&quot;"/>
    <we:property name="isFiltersActionButtonVisible" value="true"/>
    <we:property name="reportEmbeddedTime" value="&quot;2023-07-06T17:36:03.742Z&quot;"/>
    <we:property name="creatorTenantId" value="&quot;3ae3c7c7-ea51-46de-9540-12f4110eac9b&quot;"/>
    <we:property name="creatorUserId" value="&quot;10030000AC9BC73D&quot;"/>
    <we:property name="creatorSessionId" value="&quot;835e73eb-02bb-48bb-a0f8-7bb3298f3214&quot;"/>
  </we:properties>
  <we:bindings/>
  <we:snapshot xmlns:r="http://schemas.openxmlformats.org/officeDocument/2006/relationships" r:embed="rId1"/>
</we:webextension>
</file>

<file path=ppt/webextensions/webextension15.xml><?xml version="1.0" encoding="utf-8"?>
<we:webextension xmlns:we="http://schemas.microsoft.com/office/webextensions/webextension/2010/11" id="{E834FFDA-59F6-4FE2-A42C-B512D4AC9DC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3A3A097E-92A0-476B-82CD-379C7737D035&quot;"/>
    <we:property name="reportUrl" value="&quot;/groups/me/reports/f079c21c-1fc7-4aaf-856c-e2550de44b46/ReportSection0e101bf62f1fa6d05c59?experience=power-bi&quot;"/>
    <we:property name="reportName" value="&quot;Reporte Abril&quot;"/>
    <we:property name="reportState" value="&quot;CONNECTED&quot;"/>
    <we:property name="embedUrl" value="&quot;/reportEmbed?reportId=f079c21c-1fc7-4aaf-856c-e2550de44b46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0e101bf62f1fa6d05c59&quot;"/>
    <we:property name="pageDisplayName" value="&quot;ResGen&quot;"/>
    <we:property name="datasetId" value="&quot;3edda16c-c19c-4414-9a35-668be18f40dd&quot;"/>
    <we:property name="backgroundColor" value="&quot;#FFFFFF&quot;"/>
    <we:property name="bookmark" value="&quot;H4sIAAAAAAAAA+1XzW7jNhB+lUCXvRiFSP06t8SbAAXSIkiK9FDkMCRHtjYyaVCUEzfwU/UR+mI7pORsfryJN+sF2qK+mD/DmflmvhlS95Gq20UDq19hjtFh9AtYCcrYAxaNIt2vHRtzMwd7U2WZkJkUPM/iTEkuE5QkZRauNrqNDu8jB3aK7qpuO2i8Qlr843oUQdOcw9TPKmhaHEULtK3R0NR/Yi9MW852uB5FeLdojAWv8tKBQ692SeI0J1fYTwlZBOnqJV6idP3qBS6MdcM8RhYzUeW8YhXkKs5kNqYzbb8b3HxbnoSqunFk1w/F6uRuYQnL/SYkp2ETyzxOsSyScSUoIgwK5GTKrRZeZkLeT42tJTS02Kvz2q42aPgoOrVmHvQO4V+S5Il2tVvR5IoCpEB62VH0W1Aarymcv8/IdDg1MVrVfRBIhXH+z7uKbTss/qyfrrXDuaab65fSl6azEi+w+jIJTq0pMefWUNqCY2fdFOyBwgNCqGX991+aJMgxcrgLOScTZzXBJeQesF+mY7prGi94vfa/6z7Zj6zv5NW26Ozi3iiamduJRVpT0SEL5peBexREB7Uecl1WyEvkPCmkKBLB4yThX6fDkOojtQQtSfH3QToStm6eo7nEOWh4gSAOCNpaT5uhhkKlhFHPlahtakmUowoVn4jrwfc5UoX6wRR1nx9Cseit1dh+Qfp09Bpn4TFnewi70HUfzISvButtNrLsbEPGQEg6ocDBloDMjQohw5D1rco+fKQTytzqD9FA7vWmTZF3nx71ngev9ksOD4EsJkywjLoYj+NxGuc5jJlX8jpNZkD/j1kSdGVJkaskTxRKzJhMKpXh+wvhaDq1OIVN8k/2XSVHodSNptD6ndNOD5dD/I7CkWDV04DQxCq0x6sA9mNtN3cP1cPJPwZoTzusxiUlj8kilnkpOM/GyZskcHjnhLl7SQMWo5BjJaqCJ0pwKJUQ/w0ajO6339R77+CnKGdwsKWD/wgPvuta3KE2Grop6WEmb1D1jk3MXJjJDKzbsWTY85LZZ4h9G9/ad4cIr/bVeR8s9p1XVahUBrzgJUvBN840/79MvsmpW8QbBav3kPICFNjAQZamOWPjPC+ytPj39nCJwLOqHFdpmTJVpXnhI/FGD4eg5bhzLnwxPGvkMeQJK1NZcFHKjGcikfK910JQuO1VaTrXLkDiOWjc8pIizoBWPZRXXlPhK/HhIbVefwbR9qWqpQ4AAA==&quot;"/>
    <we:property name="initialStateBookmark" value="&quot;H4sIAAAAAAAAA+1XzW7jNhB+lUCXvRiFqH/n5ngdoNhkN0iK9FAExZAc2dqVSYOinLiBn6qP0BfrkJKz+fHGbtYF2qK+WBwNZ+ab+WZI3QeyahY1rD7CHIPj4ByMAKnNEQsGgepkJ58+fTgfXX749ePofEJivbCVVk1wfB9YMFO011XTQu0skPCXm0EAdX0BU7cqoW5wECzQNFpBXf2GnTK9sqbF9SDAu0WtDTiTVxYsOrNLUqc1+WY/xOQRhK2WeIXCdtJLXGhj+3WILGS8zKKSlZDJMBXpkPY03Vsf5m59Uiqr2pJf98hXk7uFISz3mxyc+pdYZGGCRR4PSx6mkkGOEbmyq4XTGVP0U20qATUJO3PO2vUGTTQITo2ee7t9vpekOVG2sitaXFOCJAinOwh+8kbDNaXz5xm59rvGWsmqSwKZ0Nb9uVCxaXrhj+qprOn31e1cvdS+0q0ReInl14UPak2FuTCayuYDO2unYI4kHhFCJao/flekQYFRwK2vObk4qwguIXeAnZi2qbauneLN2v1uumI/8r5XVNuys094g2Cmb8cGSSaDY+bdLz33KIkWKtXXuigxKjCK4lzwPOZRGMfRt+nQl3okl6AEGf4+SCNuqvo5miucg4IXCEKPoKnUtO57yHeKf+q4EjR1JYhy1KH8M3Hdxz5H6lD3MEXV1YdQLDpvFTZfkT59eo2z8JizHYR96HoIZsI3k7WbjSw925DRE5J2SLCwJSFzLX3K0Fd9q7F372mH1LfqXdCTe70ZUxTd50ez5yGqw5LDQSCPMeMspSkWheEwCbMMhswZeZ0mM6D/xyzxttI4z2ScxRIFpkzEpUzx7Y0wmk4NTmFT/Mmhu2TkW10rSq17c9qq/nAI39A4Aox8mhBaGInmZOXBvq/M5uyhfpj8Y4B2tMNyWFDxmMhDkRU8itJhvJMEFu8s13cvacBC5GIoeZlHseQRFJLz/wYNBvfbT+qDT/BTFDM42jLB/44IvutY3KM3ajop6WImvqDsAhvrOdfjGRi7Z8uw5y1zyBS7Mb517vYZXh1q8j547CavLFHKFKI8KlgCbnAm2f9t8peCukX8ImH1FlJeggTjOciSJGNsmGV5muT/3hkuEKK0LIZlUiRMlkmWu0zsmOHgrZy01vovhmeDPIQsZkUi8ogXIo1SHgvx1mPBG9x2q9StbRYg8AIUbrlJEWdAyQ7KK7cp/5UYeCcUTcXrXdcv9+34cPFar/8ErtzNKcYOAAA=&quot;"/>
    <we:property name="isFiltersActionButtonVisible" value="true"/>
    <we:property name="reportEmbeddedTime" value="&quot;2023-07-06T17:36:28.575Z&quot;"/>
    <we:property name="creatorTenantId" value="&quot;3ae3c7c7-ea51-46de-9540-12f4110eac9b&quot;"/>
    <we:property name="creatorUserId" value="&quot;10030000AC9BC73D&quot;"/>
    <we:property name="creatorSessionId" value="&quot;a23481ca-3949-48f7-a73c-ac5724bca70d&quot;"/>
  </we:properties>
  <we:bindings/>
  <we:snapshot xmlns:r="http://schemas.openxmlformats.org/officeDocument/2006/relationships" r:embed="rId1"/>
</we:webextension>
</file>

<file path=ppt/webextensions/webextension16.xml><?xml version="1.0" encoding="utf-8"?>
<we:webextension xmlns:we="http://schemas.microsoft.com/office/webextensions/webextension/2010/11" id="{E834FFDA-59F6-4FE2-A42C-B512D4AC9DC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3A3A097E-92A0-476B-82CD-379C7737D035&quot;"/>
    <we:property name="reportUrl" value="&quot;/groups/me/reports/f079c21c-1fc7-4aaf-856c-e2550de44b46/ReportSection51f3ed3281672f74c498?experience=power-bi&quot;"/>
    <we:property name="reportName" value="&quot;Reporte Abril&quot;"/>
    <we:property name="reportState" value="&quot;CONNECTED&quot;"/>
    <we:property name="embedUrl" value="&quot;/reportEmbed?reportId=f079c21c-1fc7-4aaf-856c-e2550de44b46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51f3ed3281672f74c498&quot;"/>
    <we:property name="pageDisplayName" value="&quot;ResGen&quot;"/>
    <we:property name="datasetId" value="&quot;3edda16c-c19c-4414-9a35-668be18f40dd&quot;"/>
    <we:property name="backgroundColor" value="&quot;#FFFFFF&quot;"/>
    <we:property name="bookmark" value="&quot;H4sIAAAAAAAAA91XzW7jNhB+FUGXvRiBJVtrOzfH9WLbJkWwTnMpchiJI4UJLWpJyokb+GH22ENPfYS8WIeknNix81Mn2aIFDFgcjjjf93E4Q92EjOtKwPwXmGK4Hx6ByoBJFURhKyy97UDKyymoS9bHeBAN0ihN4jxJWdLFnLxkZbgsdbh/ExpQBZpTrmsQdkEy/nbWCkGIYyjsKAehsRVWqLQsQfDf0TvTlFE1LlohXldCKrBLTgwYtMvOyJ3GBCXa61BEyAyf4QQz461fsJLKNOMkyjvIOnE/+tiL81436w769I72sw7m8/42qAM2kqUBXhIAa8uTLou6/TbDdjdmSZ7n/YGzc2Eal3Q+vq4U8SY15pWVb0QsCql4BiJ0/BRqT+cmHElRT93TeM0+kbXK8Avpa6dKw82cVjolxRhk1mdBUh0rSUK6mcO6ABUwDChWmfHbv7zHubwaKSQbC/fbi9Z3hXTCK2kRaVQzTg47A/rMUVFWns8PcYZiE9jd/ObUEs4pKO5TypF4KblhqrhwuJvT4dbx8q5x/YTZOQTOcwVN+JN9/Frf/glWiNw6aefUMAmPUD8py5DNoMzI+lCTYVEoLMA0w/ErdvCe5AqhoUsjWTb4PtVlc9ba/y240SbcM7JoXhaiKT33Z/3Es6j4TJoTSAXa4pZeUJmwJ3uxrDsU92K1mMgr7Y77+57ldz2YVKP96p7J//7EnflGA6VethlPXEnhnvymkirCvubnvtao5oTXzd+ru7dlu+hFrklQAZW2SWdbG5kYOpo/4/w7JIzDcMzLcgnAptBjHDZS4hEG6wuSk5LSWJRLbrRmbRUsayFaYXbOBVNYOrYPXch0yKlr+hPorMTlQ7QXBcMljwDpJ4IRvalk8GNJTYL8LdJ7FwiO6gsk+azzhJvap4t1OuW0n+QGH5aCnMiCDv6KIi9GFa+F1D6OrTg20GwZyA6K2z/oviADumMEU2RckgsvuAHKrTcA0tmQhza0LjgFBHUnRivQtQ4+8wsgXey/fEqfYHxtFE5fr9MatF9Lyi/mFVoVTzQoH4l2Zs8nZXiaYMbibtzpYb+dsCROsuTZy9ajLegNusyEFCphS8N+tqVowTNUa+0knCLdle0DAwOOQuVDcfTzkrlpdAy3y30AmmdWxkWj2dYOtbJnb6kCBbS7BCztsUGEA2gn0ME0jtPdd+m9LwpXiJcM5g9uCfEOW2rsBWF8vX5FsOu0sUffRp2on2SdPOpk/Thu7y7IEYKu1Q79c4U0Pbo65CrS7Tci+a9/HLzoe2W3PaCBYqgO5k7fH7hafiZGrVfl0z8k09SwNO22k94gitt5Z5Bk6Ud0p+NpWnhtUrmRWi67thUQWRtdQYbHUOKWQuIuOsxK+mQxcZ/md6Vksfgbfzl4ERoQAAA=&quot;"/>
    <we:property name="initialStateBookmark" value="&quot;H4sIAAAAAAAAA91XzW7jNhB+FUGXvRiBJVtrOzcn9WLbxLtBkuayCBYjcaQwZUQtSTnxBn6YHnvoqY+QF+uQlBM7dn7qJFu0gAGLwxHn+z7ODKnrkHFdCZh+ggsMt8MxqAyYVEEUtsLS23Y+f94bDw/3vn4ajkdklpXhstTh9nVoQBVoTriuQdgVyPjltBWCEAdQ2FEOQmMrrFBpWYLg39E705RRNc5aIV5VQiqwSx4ZMGiXnZA7jSl2tNWhiJAZPsEjzIy3HmIllWnGSZR3kHXifvS+F+e9btYd9Okd7WcdzKf9bVAHbFeWBnhJAKwtT7os6vbbDNvdmCV5nvcHzs6FaVzS6eiqUsSb1JhWVq9dYlFIxTMQoeOnUHs61+GuFPWFexot2Y9krTI8xNxNlYabKa10QooxyKzPjKQ6UJKEdDP7dQEqYBhQrDLjN395jzN5uauQbCzcbs9aPxTSMa+kRaRRTTg5bAzoI0dFaXg23ccJilVgt/OrU3M4J6C4TylH4rnkhqniwuFuysGt4+Vd4voBszMInOcCmvAX+/itvvkTrBC5ddLOqWESjlE/KsuQTaDMyHpfk2FRKCzANMPRC3bwjuQCoaFLI1k2+D7UZVNr7f8W3GgV7ilZNC8L0bSeu1o/9iwqPpHmGFKBtrml59QmbGXP5n2H4p4vNhN5qV25v20tv2lhUo/2q3sm//uKO/UHDZR6fsx44koK9+Q3lVQR9jU/961GNSW8bv5O3a0120Uvck2CCqi0TTp7tJGJoaO5h9MfkDAOwwEvyzkAm0IPcVhJiQcYLC9ITkpKY1HOudGatVWwrIVohdkZF0xh6djedyHTPqdT01egsxKXd9FWFAznPAKknwh26U0lg59LOiTI3yK9c4FgXJ8jyWedj7ipfbpYpxNO+0lu8G4uyLEsqPAXFHk2qngppPZxbMexgSbzQHZQ3PxB9wUZ0B0juEDGJbnwghug3HoFIJ0VeWhD64JTQFC3YrQCXevgIz8H0sX+y8f0CUZXRuHFy3VagvZrSfnFvEKL4okG5QPRTm19UoanCWYs7sadHvbbCUviJEuevGw9eAS9wilzRAqVsObAfvJI0YJnqJaOk/AC6a5sHxgYcBQqH4qjn5fMTaNjuF7uHdA8szLOGs3WnlALe/aaKlBAu0vA0h4bRDiAdgIdTOM43XyX3vqicIn4G4PpvVtCvMGWGntBGF0tXxHsOm3sJSnrRP0k6+RRJ+vHcXtzQcYIulYbnJ8LpOnR9SHXkW5+J5L/+sfBs75XNtsDGiiGamfq9P2Jq/lnYtR6UT79QzJND0vTbjvpDaK4nXcGSZa+R1cdj9PCK5PKldRy2bWugcja6AoyPIAS1zQSd9FhVtJHm4n7NA9dEELD7fX38Rdss75tPbPZ3wACg+I7EAAA&quot;"/>
    <we:property name="isFiltersActionButtonVisible" value="true"/>
    <we:property name="reportEmbeddedTime" value="&quot;2023-07-06T17:37:43.460Z&quot;"/>
    <we:property name="creatorTenantId" value="&quot;3ae3c7c7-ea51-46de-9540-12f4110eac9b&quot;"/>
    <we:property name="creatorUserId" value="&quot;10030000AC9BC73D&quot;"/>
    <we:property name="creatorSessionId" value="&quot;a89e84a5-3ad6-46ff-93bb-9d2b3aa18946&quot;"/>
  </we:properties>
  <we:bindings/>
  <we:snapshot xmlns:r="http://schemas.openxmlformats.org/officeDocument/2006/relationships" r:embed="rId1"/>
</we:webextension>
</file>

<file path=ppt/webextensions/webextension17.xml><?xml version="1.0" encoding="utf-8"?>
<we:webextension xmlns:we="http://schemas.microsoft.com/office/webextensions/webextension/2010/11" id="{E834FFDA-59F6-4FE2-A42C-B512D4AC9DC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3A3A097E-92A0-476B-82CD-379C7737D035&quot;"/>
    <we:property name="reportUrl" value="&quot;/groups/me/reports/f079c21c-1fc7-4aaf-856c-e2550de44b46/ReportSection7bfcf429c48026d270b8?experience=power-bi&quot;"/>
    <we:property name="reportName" value="&quot;Reporte Abril&quot;"/>
    <we:property name="reportState" value="&quot;CONNECTED&quot;"/>
    <we:property name="embedUrl" value="&quot;/reportEmbed?reportId=f079c21c-1fc7-4aaf-856c-e2550de44b46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7bfcf429c48026d270b8&quot;"/>
    <we:property name="pageDisplayName" value="&quot;Final&quot;"/>
    <we:property name="datasetId" value="&quot;3edda16c-c19c-4414-9a35-668be18f40dd&quot;"/>
    <we:property name="backgroundColor" value="&quot;#FFFFFF&quot;"/>
    <we:property name="bookmark" value="&quot;H4sIAAAAAAAAA51Sy27DIBD8lYpzVOEndo7tta2ipsolymGBdUSDAWEcJY3y7wU7UqReIvVi2GGYmWV9IVINTsP5A3okS/IOXoC0/ikjC2Jm7MXaQw/+ACUKim1F25Lyusjruuwiy7qgrBnI8kIC+D2GjRpG0EkwgtvdgoDWK9inqgM94II49IM1oNUPzuR4FPyI1wXBk9PWQ5JcBwiYZI+RHusYJXsuoiOIoI64RhFm9BOd9eFWM96JrsxbUTY0r2XOKG/inWE+nWI+5ifTKdirNQGUiQESlgkQgmUN40hlTRmvmyngoMxe31q53/06u/R8qo+9p3fi39Ex6VyvsdGGCoZFBhmnPIOqkhT/rcVahiVrKlGwshCdaDpZPdQKeArcnv6qTYJ3hPQYZ5o2dgyDA4ErMLHeXojzNg4yKJx4cXBgJMrb3qf1TQX0s/UG9Jhcpz+ATDa79PkF+0Pl4IECAAA=&quot;"/>
    <we:property name="initialStateBookmark" value="&quot;H4sIAAAAAAAAA51STW/CMAz9K1POaGppS8pubNqJ8SGYuCA0OamLMoWkSlIEQ/z3OS0S0i5IuyTxi/3ec5wLq5RvNJzncED2wmbgJFTWPaVswEyPvS4W09lkNf2aT2bvBNsmKGs8e7mwAG6PYaN8CzoyELjdDRhovYR9jGrQHgesQeetAa1+sE+mq+BavA4YnhptHUTKdYCAkfZI6RSTdvqckSLIoI64Rhl6dIWNdeEWc1HLOh+OZV4mw1E15Ikoqcb3t53Nx/lRtDP2Zk0AZchAxFIJUvK05AKTapRwMSo7g16Zvb61cq/9PDfxvdSBeo/vJL5JMfJcr9RomUiOWQqpSEQKRVEl+G8uPuaY87KQGc8zWcuyroqHXAFPQdjTX7aO8I6wA9JM48G2wTcgcQmG4u2FNc7SIIPCLo8GB6bC6nZ2cf9QAV0vvQHdRtXuB7BOhNwoofFBQfwXrLO1i8svb525C6ICAAA=&quot;"/>
    <we:property name="isFiltersActionButtonVisible" value="true"/>
    <we:property name="reportEmbeddedTime" value="&quot;2023-07-06T17:38:03.078Z&quot;"/>
    <we:property name="creatorTenantId" value="&quot;3ae3c7c7-ea51-46de-9540-12f4110eac9b&quot;"/>
    <we:property name="creatorUserId" value="&quot;10030000AC9BC73D&quot;"/>
    <we:property name="creatorSessionId" value="&quot;894bb171-a023-46bf-8d3a-81eb904372e9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E834FFDA-59F6-4FE2-A42C-B512D4AC9DC7}">
  <we:reference id="wa200003233" version="2.0.0.3" store="es-E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61VyW7bMBD9lUCXXIxCi7UwN8dxT2kRxEUuRQ4jcqgwkUmBohK7gb+qn9Af65By02ZpjSY5WZzlzZs3Q/o+EqrvWth8hhVGR9EnsByEsQdJNIn0aDs25mYF9qYqKhFnRZnVZc4lK3nMJEWZzimj++joPnJgG3QXqh+g9YBk/Ho5iaBtz6DxJwltj5OoQ9sbDa36hmMwuZwdcDuJcN21xoKHXDpw6GFvKZzORCX5kFFF4E7d4hK5G63n2BnrdudCpNOkTKtcxnkFfDqdFoxy+tEbaO6P90UDsbnRDpQmAt5WphnmvEokJbEEsopVibf3SjftrpXfuV82nZevvwL6JZ3qa6rocbZbalQUKSmZScZZldVJkqcV7sVyuHa1WT9Hi1kmEDJZTVlRpKzMQQifLVXrduTrzWLdWZoIzWlEm5O+jbGKU6WgvMV+FPo+mpt2WIWvxSP70gyW4znK4NJOuQ0hXdAsBXAf49mcWUMjDp7ToQF7IPCAammufnwfI67M3dwi2YhlvJ08UJqJW9CcrE/5zJrGYgNud1y8geystqp9ynMW6BlNW+o9Hwe92674Od1Lsvx7TFC3uHgyJjpYgfZ4E0Zwouyv/U0mb2rnP7Un9hSVykTSbS5o2eM6LlnNymzvvvx1OO+g/xJXoOGF3dgrdt8qjvaR1tEK6SHyHwIchBa6sZTC0W9EcGPo8D46VdT1iE1yDh728IQyhLnTh160nWzjy0O0r/94TkJGH6q8pxCX4WIXRVxiXU8zKeh2l7HgCXv9M1EkKZP0dteC5bnM4zjD8rVoAfAlzc3g+g44noHGF7QnzUELFHv0D38VD9Jvtz8BoWUyYqoGAAA=&quot;"/>
    <we:property name="creatorSessionId" value="&quot;a7e09815-e383-4818-bc26-9aec521d3f6c&quot;"/>
    <we:property name="creatorTenantId" value="&quot;3ae3c7c7-ea51-46de-9540-12f4110eac9b&quot;"/>
    <we:property name="creatorUserId" value="&quot;10030000AC9BC73D&quot;"/>
    <we:property name="datasetId" value="&quot;3edda16c-c19c-4414-9a35-668be18f40dd&quot;"/>
    <we:property name="embedUrl" value="&quot;/reportEmbed?reportId=f079c21c-1fc7-4aaf-856c-e2550de44b46&amp;config=eyJjbHVzdGVyVXJsIjoiaHR0cHM6Ly9XQUJJLVNPVVRILUNFTlRSQUwtVVMtcmVkaXJlY3QuYW5hbHlzaXMud2luZG93cy5uZXQiLCJlbWJlZEZlYXR1cmVzIjp7Im1vZGVybkVtYmVkIjp0cnVlLCJ1c2FnZU1ldHJpY3NWTmV4dCI6dHJ1ZX19&amp;disableSensitivityBanner=true&quot;"/>
    <we:property name="initialStateBookmark" value="&quot;H4sIAAAAAAAAA61V207bQBD9FeSXvliVL/GNtxBSqeIqqOhDFVXj3bFZ5Hit9RqSRvmqfkJ/rLNrAyWEpgWesjs7lzPnTMYrh4u2qWB5CnN09p0TUAy4VHu+4zp1bzs4Ozs6GV8cfT8dn0zJLBstZN06+ytHgypRX4m2g8pkIOO3metAVZ1DaW4FVC26ToOqlTVU4gf2zvSkVYdr18FFU0kFJuWlBo0m7S25051q+x9DqghMi1u8RKZ76wU2UunhHvNg5CdBGhVelAIbjUZxRjFt/2ph7vY3RS2wiaw1iJoAGFsShBix1C8oKPMhTLPUN/ZW1GU1tPIY+2XZGL7aa6Bf4im/oYomz3pNjfI4SMI8LDKWpWHu+1GQ4s5cGhc6l4vn2bws5AhhkY6yOA6yJALOTXQhKj2Az5fTRaNIEdKpzzYhfkupBKNKlnmFbU/0ypnIqpvb0/SJ/VJ2iuEFFvap1kIvKdMVacmBGR+D5lxJkti+HHclqD2Oe1SrZuLXz97jWt5NFJKNUHpr9wHSmN9Czci6iWdclgpL0MN1+gaw41yJahPn2MKTNU2pefnU1cN0ec/hzsjyd5kgr3C6IRNdFEd1sLQSHAp1P7+++6Z2/pN7Qk9eQeEXKfdiGnYv95Isz5Jw57y8KM478H+Jc6hhy2zsJLutBEP1hGtnjrSIzKFE+u+aIOqi6asJbB87fXq6ul80AU2AknMbNqxCoAobLbhOD4FAus7Xa1RoA2hncHE/qJ83aGkHl38grL/Y0i+RRXVJ/s4uWkp7LHTf7ao3m40ZHRu/WS+8jeCgYQshc8ktZWhV35rswyFFcHlXfzCDNIxSv40J3c0fK/YB1fsOx8wuuzj2EszzUVhw2niJx5mfvX51xn6QFazIcp5FURF5XojJa7PZhNvmUHa6bYDhOdS4hXviHGqOfAf/9vPp2CKERtCS2RFgPqoPUq3XvwHHJO6D3wcAAA==&quot;"/>
    <we:property name="isFiltersActionButtonVisible" value="true"/>
    <we:property name="pageDisplayName" value="&quot;Nota M&quot;"/>
    <we:property name="pageName" value="&quot;ReportSection6d2417285f058ac44469&quot;"/>
    <we:property name="pptInsertionSessionID" value="&quot;3A3A097E-92A0-476B-82CD-379C7737D035&quot;"/>
    <we:property name="reportEmbeddedTime" value="&quot;2023-07-06T17:27:34.154Z&quot;"/>
    <we:property name="reportName" value="&quot;Reporte Abril&quot;"/>
    <we:property name="reportState" value="&quot;CONNECTED&quot;"/>
    <we:property name="reportUrl" value="&quot;/groups/me/reports/f079c21c-1fc7-4aaf-856c-e2550de44b46/ReportSection6d2417285f058ac44469?experience=power-bi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E834FFDA-59F6-4FE2-A42C-B512D4AC9DC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3A3A097E-92A0-476B-82CD-379C7737D035&quot;"/>
    <we:property name="reportUrl" value="&quot;/groups/me/reports/f079c21c-1fc7-4aaf-856c-e2550de44b46/ReportSection?experience=power-bi&quot;"/>
    <we:property name="reportName" value="&quot;Reporte Abril&quot;"/>
    <we:property name="reportState" value="&quot;CONNECTED&quot;"/>
    <we:property name="embedUrl" value="&quot;/reportEmbed?reportId=f079c21c-1fc7-4aaf-856c-e2550de44b46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&quot;"/>
    <we:property name="pageDisplayName" value="&quot;1.1&quot;"/>
    <we:property name="datasetId" value="&quot;3edda16c-c19c-4414-9a35-668be18f40dd&quot;"/>
    <we:property name="backgroundColor" value="&quot;#FFFFFF&quot;"/>
    <we:property name="bookmark" value="&quot;H4sIAAAAAAAAA+1azW7bOBB+FcOXXoyCIkWK6i1NU6BAuyjqIntY5DAkh65SWTQkOU028CPtYdFHyIvtUIprJ+vWWSdYtIAAIzb/hjPD+b4ZSrkeu6JZlHD1G8xx/GL8DmoLLtSjZDwZV33fyxA+z6H+nHKbpylqnSqNIuHK5pZmhUVbhKoZv7get1DPsD0tmiWUUSB1/nE2GUNZvodZbHkoG5yMF1g3oYKy+BP7yTTU1ktcTcZ4uShDDVHktIUWo9gLmk5tUiV5LmhHsG1xgVO0bd/7ARehbtftybjpf3Uq3R2LwroNj0PVQlGR4NiHmckYB5kqlyqRiESmeexvimpW3qq4WfvxahHdUszJpmi/OSfpUc5qRQYwq4yUwmiueYYCtE7cobKk1wIhSSVKxSHP0CTsUFkpojUZ+ixJfJoww7QVB9so6exNakEr4enjDPJDZTmTZqnIDKiUS59on3h/qCyVZkDaWJE5x4Rxnlm7V1aLl60Jlzs8ZnOWJZIJpYRMbOZ8CodL49xyLT3TJlFADQB4jG4OeaI8WjApihxlhupwaZopLnOWaiCEA880mkdY6hjPk1QbnzPJgBNRpPsj7bvShALGHUOVuwyc9yIDGVf7omxv4WuuTi4XNXHN9ZqyXneDmRCZdwkdIs8zb71RqaEN2n7HY2KXWagLS9pMbsVFaadrtuGT8es6zDu5t/QINPOkaov2ihpHpi7i0t4CtiKm+/0T1tgtIIJxxZpz3nR/o5LYND0zdVPK5fzeSGxNw7K2+AH9ptFtHb3xvg5Ent32H4tFGDkcTbG+KGwRaJw0OIVy2fEubfC2IJN6X3fdtOjZUYsVTa6wGS3qYo71yEYqtG0YRR3iIJTYPIvSzugAznpO3lLvQWrfc9J+1SfjT+HLcY10KESXyWpyvT6nI3cBlaXe+4oczWY1zmDt5JOn1nLjqm7k9bK6TSLsvrqsc9MP49tC7e4GNzVqh/XLqy4YXhX1OkdR3J38NIaSZdSVq5zKgkyJ3JmcO8xZT167Qbjv4J5A5SnOoYJ/xc0DDqIpC0tA3z6KMcFg1lUaM6x6xJAVi363ApuNpXd//SpM8c1Z+/khkW83yF91Kxy0sMMh8+A6l2F36rvJ5hWtcOFLFdlkHUp98UbanW9Vad+0etrgOOurKAMSNMuE9T7Xse6xesggT5FBGpwti3mBVcweTWFDefN1Rl9D9hiyx1b2cC4zVEVLryQaBUZZwQcAHg7ABptQ3/wFzeh8Sd+O7CcsLg3de5eExaF6G/B3B390ubMOleWGLrHCJgySH1RvA/4Ov0LByBVNC/ESNWBwwOAWBmUugXGfpMi18eicz9WAwcMxaMN8ATd/Q199bjJhGJLfALxt4HktUynAKmEsSC1ZqtkAvIOBN91c+Zq4+mMNBs7DaBrig8MBewP2tgvPXOTeSpeAZlpZjV7vf+fRfILFrndhJELnaJlSKdOcaeCPeKsAKteK5UzloDBNpeY/eqswhNRPYGgfUpnzAn2WZoaj1kYoy/a/qv1uGKgMtXRUj3HGnQSh0eDeMLhL/I9hOWLVwkE0+L4j3i5nUEeug84jN1+rn/hZ98V2Vtuy6f9KbRcP8t4DklvyPBkdrZeMkD7l6JhSXR1Gbyo6dJofpW6mwOjd8pzsauLkadEuoe+nSadFKPHeRfAXeKD+H0OysylO3BVhYdk2C7D4HircYTAZCpVDt8fo7n9Gvtm7Wv0Dsr/x5LMiAAA=&quot;"/>
    <we:property name="initialStateBookmark" value="&quot;H4sIAAAAAAAAA+1azW7bOBB+FUOXXoyCokSK6s1NU6Bo0xZ1kD0sgsWQHLoMZMmQ5DTZwI+0h0UfIS+2QymunWxaZ51g0QICDNv8G84M5/tmaPkqsr5ZFHD5HuYYvYiOoDZgq3oUR+Oo7Ptefvjw9mjy6e0f7ydHh9RdLVpflU304ipqoZ5he+KbJRRBAnX+fjqOoCg+wiy0HBQNjqMF1k1VQuH/xH4yDbX1ElfjCC8WRVVDEDltocUg9pymU5v2jp8ntCOY1p/jFE3b937CRVW36/Y4avpvnUq3x4KwbsODqmzBlyQ49GGmM8ZBpNKmMomTWKR56G98OStuVNysPb5cBD/4OdkU7NdnJD3IWa3IAGakFiLRiiueYQJKxXZfWcKpBCFOBQrJIc9Qx2xfWSmi0Rm6LI5dGjPNlEn2tlFIk+vUgJKJo5fVyPeVZXWapUmmQaZcuFi52Ll9Zck0A9LGJJm1LNHWMWN2ymrxotXVxT0eMznLYsESKRMRm8y6FPaXxrnhSjimdCyBGgDwGN0s8lg6NKBTTHIUGcr9pSkmuchZqsDkKfBMoX6EpZbxPE6VdjkTDHjMZbo70r4rLZHAuGUoc5uBdS7JQITVzhftDXz15eHFoiauuVpz1OtuMEuSzNmYDpHnmTNOy1TTBm2/4wGxy6yqvSFtxjfigrSTNdvwcfS6ruad3Bs+BJp5WLa+vaTGRNc+LO0tYCtiut8+Y43dAiIY69ec86Z7D0pi0/TM1E0plvM7I6E1rZa1wU/oNo1u6+CNj3VF5Nltf+wX1cjiaIr1uTe+onHS4ASKZce7tME7Tyb1vu66adGzSYslTS6xGS1qP8d6ZAIVmrYaBR3CIBTYPAvSTukATntO3lLvQWrfcdJu1cfR5+rLQY10KESX8Wp8tT6niT2H0lDvXUUms1mNM1g7+fCptdy4qht5vSxvkgi7qy7r3PTD+DZQ29vBTY3aYv3ysguGV75e5yiKu8OfxlCyjLpymVMdkMkktzrnFnPWk9f9INx1cE+g8hTnUMK/4uYBB9EU3hDQt48iIhjMukpjhmWPGLJi0e/msdlYevvbr8IU35y1mx9i8W6D/FW3wkIL9zhkXtnOZdid+v1k84pW2OpLGdhkHUp98UbanW1Vad+0etrgOO2rKA0CFMsS41yuQt1j1JBBniKDNDhb+rnHMmSPxpuquP46o48hewzZYyt7WJtpqqKFkwK1BC1NwgcA7g/ABpuqvv4LmtHZkj4t2U9YXGq69y4Ji0P1NuDvFv7ocmcsSsM1XWITEzOIf1C9Dfjb/woFI+ubFsIlasDggMEtDIpcAOMuTpEr7dBal8sBg/tj0FTzBVz/DX31ucmE1ZD8BuBtA88pkYoEjEy0AaEESxUbgLc38KabK18TVh/XoOGsGk2r8MPhgL0Be9uFZ57kzggbg2JKGoVO7X7m0XyGxX3PwkiEytEwKVOmOFPAH/FUAWSuJMuZzEFimgrFf/RUYQipn8DQPqQy6xJ0WZppjkrpRBq2+1Htd8NAZqiEpXqMM24FJAo17gyD28T/GJYjVvUWgsF3HfFuOYM6cB10Hrn+Wv7Ev3Wfb2e1LZv+r9R2/iDvPSC5xc/j0WS9ZIT0KkYHlOrqavSmpEOn+UHqZgqMjpZnZFcTJk99u4S+nyad+KrAOxfBX+AH9f8Ykp1NYeJ9EVYt22YBBj9CifcYTIZCadHuMLr7z0jUbULB7XWxy0vhnyTf/LNa/QP+jiH31CIAAA==&quot;"/>
    <we:property name="isFiltersActionButtonVisible" value="true"/>
    <we:property name="reportEmbeddedTime" value="&quot;2023-07-06T17:30:30.731Z&quot;"/>
    <we:property name="creatorTenantId" value="&quot;3ae3c7c7-ea51-46de-9540-12f4110eac9b&quot;"/>
    <we:property name="creatorUserId" value="&quot;10030000AC9BC73D&quot;"/>
    <we:property name="creatorSessionId" value="&quot;1dc85238-b5d1-41e9-9531-baca58d90f1e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E834FFDA-59F6-4FE2-A42C-B512D4AC9DC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3A3A097E-92A0-476B-82CD-379C7737D035&quot;"/>
    <we:property name="reportUrl" value="&quot;/groups/me/reports/f079c21c-1fc7-4aaf-856c-e2550de44b46/ReportSection7d6cb494a38e5cbb9c9b?experience=power-bi&quot;"/>
    <we:property name="reportName" value="&quot;Reporte Abril&quot;"/>
    <we:property name="reportState" value="&quot;CONNECTED&quot;"/>
    <we:property name="embedUrl" value="&quot;/reportEmbed?reportId=f079c21c-1fc7-4aaf-856c-e2550de44b46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7d6cb494a38e5cbb9c9b&quot;"/>
    <we:property name="pageDisplayName" value="&quot;1.1Radar&quot;"/>
    <we:property name="datasetId" value="&quot;3edda16c-c19c-4414-9a35-668be18f40dd&quot;"/>
    <we:property name="backgroundColor" value="&quot;#FFFFFF&quot;"/>
    <we:property name="bookmark" value="&quot;H4sIAAAAAAAAA9VW207jMBD9lcovfYlQkzRNwxsUkJBgheiKfVjxMLEnwZDakeMUulW/aj9hf2zHSculdLkJsSD1oR7PjM85c2nnTMiqLGD2DSbIttkxGA5Cm47PPKZa267WVxMwV4HgQz9L+okYiriX4SDkffLSpZVaVWx7ziyYHO2ZrGooXEIy/jz3GBTFCeTulEFRocdKNJVWUMhf2DrTlTU1LjyGN2WhDbiUYwsWXdopudOZoPhbIb0I3MopjpHb1nqKpTZ2eY7FgKf9pA/hECOepglPUoqp2tsG5vP+7tEG2EgrC1IRAGeDWAyDRPTSQZAG6POoB+DsmSzs0iWd7d+UhniTGrPSybcjpqA4CtaQM1i1XOZsJ88N5mCXx/0HlyNd1JMN9rGuDcdTzJorZaWduTdSIwu2IP1OjCZ1W6NFxSmMhHc3B7VaCtZzxwt9PTJICgtn8G7hjsiUayM5FI8Qvw7UGRVYgEOwjuy7LHVHYKdCM5XkwB4DOidLJVVeLDvkriTfW5ynIMCMLsBYv98f+H4yGMRRP3YNmV5SaV01KIc2As3urCnInjSrngm8NQr/sxhElkxpL00FD6MgCcO43ws5pr23N9c7QB7jBBS8pTZVITmaB6VgE6Td4L7kSOPkgohF2b4msbpj+vDb2Wr2qWIHRk+asOWyAnphjYLHWggE0mM/LtBgE0BjLOSqtodrslRLlxcI1h6ap/8lFr1LjV83u4/SHknbsp23ZrfEoiPnd94WvokQYGGDIBMtGsmwqfrGZN09ihD6WnXZYrFqpXZBErrLe1vvFtX7NoejQATCno9BhBzRHyZplvkRPtu8H7FqjuocjNs10Azgn9/qEzf09H5D3+P0UV09fZF6z3d419/yOzurkA7Sp+iMUFmjO4eKik7+LuudC3SO60viVTnnsbQ1tHZyOpO6cG7Q/VJT88qWbMcoi8IshHhIP2aBn6RRDML/FGP0Hr/YTw7RF63lBl2a7nRum2jq2lYlcDwBhRvoEk1Qwun5JOXmb/Qt28XiLyJBo7/GCwAA&quot;"/>
    <we:property name="initialStateBookmark" value="&quot;H4sIAAAAAAAAA9VW204iQRD9FdIvvEwMwzDA+IaoiVHUgGEfNmZTM12MbYbuSU8PLmv4qv2E/bGtngYvyIoa42rCA11d1XXOqQvcMi6KPIP5KUyR7bIB6AS40jWfeUw6297Z2fGgNzz+cdobHJBZ5UYoWbDdW2ZAp2jGoighsy+Q8fulxyDLziG1pwlkBXosR10oCZn4hc6ZrowuceEx/JlnSoN9cmTAoH12Ru50ptz+TkAZITFihiNMjLMOMVfaLM8d3k7iVtSCoIthEsdREsUUU7jbCuZ2f5u0AtZX0oCQBMDaoMO7zYg34nYzbqKfhA0Aa5+IzCxd4vnBz1wTb1Jjnlu9enwGMkHOKnIaC8fllvXSVGMKZnk8eHTZV1k53WAfqVInOMRJdSWNMHObI9YiYwvS71wrUtcZDcqEwkh4e3NYyqVgDXu8Ujd9jaQwtwbvDm6fTKnSIoHsCeLXgRpTgTlYBOvILkSuahxrBeqZIAf2FNAlWQoh02zZIfcluXA4h8BB969AG7/Vavt+1G53wlbHNmR8TaW11aA3lOao9+ZVQfaFXvVM01uj8D+LQWTJFDfimCdB2IyCoNNqBAnGjbc31ztAHuEUJLylNkUmEtSPSsGmSLvBfkmRxskGEYvcZRNY3DN9/G28mn2q2KFW0ypsuZ2AMqxR8JiDQCA99u0KNVYBNMZcrGp7tCZLsXR5gWDuUKX+l1iUlxq/rHYfPXsijGN768x2iYUn1u/SFb6K4GBggyBTxSvJsKr6xsfq+xTB1Y2ss8Vi1UpuQRK66wdb7w7V+zaHpUAEgoaPzRATRL8bxZOJH+LW5v2IVXNSpqDtroFqAP/8lp+4oWcPG/oBp4/q6tmL1Nve4XV/x6/1ViE1pE9W66M0WtWOJBWd/O2r9y5QG5TXxKuwziNhSnB2choLlVk3qH+pqXllS7oxmoTBJIBOl37Mmn4Uhx3g/qcYo/f4xX52iL5oLTfoUnWnddtEU5WmyCHBc5C4gS7RBMmtns9Srv5GsyoJKSzibJtG9s/1nTqLxV9vFQg35wsAAA==&quot;"/>
    <we:property name="isFiltersActionButtonVisible" value="true"/>
    <we:property name="reportEmbeddedTime" value="&quot;2023-07-06T17:30:43.647Z&quot;"/>
    <we:property name="creatorTenantId" value="&quot;3ae3c7c7-ea51-46de-9540-12f4110eac9b&quot;"/>
    <we:property name="creatorUserId" value="&quot;10030000AC9BC73D&quot;"/>
    <we:property name="creatorSessionId" value="&quot;38bacbf7-fdb4-483f-ae94-f70774afd591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E834FFDA-59F6-4FE2-A42C-B512D4AC9DC7}">
  <we:reference id="wa200003233" version="2.0.0.3" store="es-E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91Y227jNhD9FUMv2wLCQrQlWdq3xJsAQZMiiIP0ocjDiBzZTCRRoCgnbuCv2k/oj3VI+ZKLNw5SN+guENsiOZzhGZ65KA+ekE1dwPx3KNH74p2B5iCU7jHP96pu7lCp2xL0bcQilg4Z5mGUYZxleZYOSUrVRqqq8b48eAb0BM2VbFoorEKa/PPa96AozmFiRzkUDfpejbpRFRTyL+yEacnoFhe+h/d1oTRYlWMDBq3aGYnTmI7CPg/IInAjZzhGbrrZC6yVNstxgDwexEEoOOunMYuDQSZoT9OtumPuliehXBaG7NrHbH50X2vC8rByybFbxIT2YTIcpHkWRILBEPtkysxrKzOi00+UlhwKmuzUWW1XKzR93zvWqnR6l+6fkeRRZaSZ0+CKHCSAW1nfu3RKgwW5848pmXa7RqoSsnPCg3fivu1JsWk6qE6kaMtnK3Y0Vq3meIH5ZuDsL+gOzrWiG3JnOG0noHsCewSm4vLvbxVJ0BnobK27XjJxKgkZgbTY7DRt+8Q+s97BaksP6a/ojbAyWvVOKvILyVutGxHonbU3hKuxwmNpWujmSehKqsKKwSdr+3pBXx1RHsF5E8xtnn0LXt+bqruRRpojajBnfuZ4SxdgQFZLnqRhH3gQJmLAEyEGDGni+1Ra0uRAzKDiaDn6byAdZFoWz9GMsYQKXiAIHIJGVpNiGX8uytxTxzOvKSQnulJ0ZzcUJ+7sJVJ024cJVt2FE4q6syax2SB9+vQa3+Ex3zsIH0V1+K6zdtObxacbKi7cDgEGtjikVMK5DN2tb4+Vr7RDqLvK0rvTuEpxdLqbR3lrfar9ksNC8L0sCoMkzuI8F2wQ0CeNYqvkdZpMgX4fs8Tp4tBnPOjnEQv6EABmIQt36jJ4bzJ1/1KbSIZpFiVBlIaiz9MwTQbJ+8PqYDLROIEVlY72HXNdSlMVXZRdOW6rZZkK3hGGHLR46hAaaIH6cO7AfpV6VQUpuo7+N0A7EsdZkvIwG/IoSlBEA45R8n4aDDNAFlP/McwBkigndbuz69MivPcEeylrZavFGPVMkjO2pFr/x6Kk/1GuO0Y+hd57alNBBZd6Q36LojvHSJWZGk1BmzfGCnseK/vEY6vB1vS9dOh8Xwl8bdEF21ROpgV9jIswLFZYyZatTWdQO6pZRZ9f0NZKNZw0n4jOHWUNWjYr56xGv8nKXpHvnWJu/ssQulgB2VYvxzhpZSmpm1SN3XmpIYMb1Rsr6hGLdRX1qWExsKzL3rgtf+nAb6LhV+/aXlaXQDYAztbbHh7Rfm91dwvga1sy+RSFw3hisOysSYFWlVwW/Z/shqiJthuWzAxcS/LavnWrEgcsyfNUJAEkIUOeDuAnaQg+LPveId4KmL8n/V5QcGiXbVkYxoylcTyMwuGP26YEKQxYX2DAMWMhz7MQcWebAk7LYWuMez1/0qs4km57cVKtaWrgeA4VbnlZoFuGSqDY8cLg/omyfldYLP4BYdYIp8QRAAA=&quot;"/>
    <we:property name="creatorSessionId" value="&quot;436f29d6-b0a6-4a5f-b058-0568ccc755f7&quot;"/>
    <we:property name="creatorTenantId" value="&quot;3ae3c7c7-ea51-46de-9540-12f4110eac9b&quot;"/>
    <we:property name="creatorUserId" value="&quot;10030000AC9BC73D&quot;"/>
    <we:property name="datasetId" value="&quot;3edda16c-c19c-4414-9a35-668be18f40dd&quot;"/>
    <we:property name="embedUrl" value="&quot;/reportEmbed?reportId=f079c21c-1fc7-4aaf-856c-e2550de44b46&amp;config=eyJjbHVzdGVyVXJsIjoiaHR0cHM6Ly9XQUJJLVNPVVRILUNFTlRSQUwtVVMtcmVkaXJlY3QuYW5hbHlzaXMud2luZG93cy5uZXQiLCJlbWJlZEZlYXR1cmVzIjp7Im1vZGVybkVtYmVkIjp0cnVlLCJ1c2FnZU1ldHJpY3NWTmV4dCI6dHJ1ZX19&amp;disableSensitivityBanner=true&quot;"/>
    <we:property name="initialStateBookmark" value="&quot;H4sIAAAAAAAAA91X227bOBD9FUMvfREKUTdLfXNcByiatEFcZB8WxWJEjmymsihQlBNv4K/aT9gf2yFl51a3DrxGsF3AF3E4nJkzPDOk7jwh26aC1SdYoPfOOwfNQSg9YJ7v1b3s5PPnj+ejy49/fBqdT0isGiNV3Xrv7jwDeobmSrYdVNYCCX//6ntQVRcws6MSqhZ9r0Hdqhoq+Sf2yjRldIdr38PbplIarMmpAYPW7JLUaUy+2duIPAI3colT5KaXXmKjtNmMA+RplAax4CzMU5YGUSFoTdvPujD365NSKStDfu1jsZrcNpqw3G1zcOomMaN1mA2jvCyCRDAYYkiuzKqxOmOKfqa05FCRsDdnrV1t0YS+d6rVwtnd5HtJmpPaSLOiwRUlSAC3ur73xRkN1pTO3+bk2q0aq1rIPgl33gf3ayPFtu2hOpWqWzybsaOp6jTHSywfBs7/mvbgQivaIRfDWTcDPRA4IDA1l3//VZMGxUCxdW57ycWZJGQE0mKzYlr2hr1lg9F2yQDpUw3GWButBh9qygvpW6sPKjA4764JV2uVp9J00MtJ6UqqyqrBG+v765p+eqI8gvMimLsy+xK8vjdXN2ONJCNqMOd+6XhLG2BA1hue5HEIPIgzEfFMiIghCX5MpQ1NRmIJNUfL0X8DaVRoWT1HM8UF1PAdgsAhaGU9qzb156rMPfU889pKcqIrVXdxTXXiYl8gVbd9mGHdbzihaHpvEtsHpE+ffsZ3eMz3HsJrUR1+mKz99GbJ2QMV126FAAM7ErJQwqUM3a7vrpX3tEKom9rSu7e4bXEU3fWjvnUf1XHJYSH4XpHEQZYWaVkKFgX0zZPUGvk5TeZA/49Z4mxxCBkPwjJhQQgBYBGzeK8tg7emULffWxPZMC+SLEjyWIQ8j/Msyg4vq9FspnEGWypNjl1zfUtTNW2UnTnt6s0xFRxQhhy0eJoQGmiB+mTlwL6XensKUnVN/jNAexKnRZbzuBjyJMlQJBHHJDucBsMCkKVDhsMSIEtKMre/uz49hI/eYL/IRtnTYop6KSkZO1qt/2tR0n+t1J0in8PgkLOpogOX7ob8G4o+jrFaFGo8B21eWCvsea0cE489DXa2701CV8dq4Pce+waeBiwry1xkAWQxQ55H8D9pk6/GyRvEbwJWh5DyEgRox0EWxyljeZoOk3j46zbvIIeIhQIDjgWLeVnEiHubNzgrJ50x7qXlSQd3JN11nVSdaRvgeAE17rhC0S5DLVDsuUa5V0vPOaGQZFHtu3fZF877G9d6/Q/8jp8M+w4AAA==&quot;"/>
    <we:property name="isFiltersActionButtonVisible" value="true"/>
    <we:property name="pageDisplayName" value="&quot;1.1P2&quot;"/>
    <we:property name="pageName" value="&quot;ReportSection0ec63604dc12961603bd&quot;"/>
    <we:property name="pptInsertionSessionID" value="&quot;3A3A097E-92A0-476B-82CD-379C7737D035&quot;"/>
    <we:property name="reportEmbeddedTime" value="&quot;2023-07-06T17:31:19.730Z&quot;"/>
    <we:property name="reportName" value="&quot;Reporte Abril&quot;"/>
    <we:property name="reportState" value="&quot;CONNECTED&quot;"/>
    <we:property name="reportUrl" value="&quot;/groups/me/reports/f079c21c-1fc7-4aaf-856c-e2550de44b46/ReportSection0ec63604dc12961603bd?experience=power-bi&quot;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E834FFDA-59F6-4FE2-A42C-B512D4AC9DC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3A3A097E-92A0-476B-82CD-379C7737D035&quot;"/>
    <we:property name="reportUrl" value="&quot;/groups/me/reports/f079c21c-1fc7-4aaf-856c-e2550de44b46/ReportSectionb137a36e0aa2dfe38a53?experience=power-bi&quot;"/>
    <we:property name="reportName" value="&quot;Reporte Abril&quot;"/>
    <we:property name="reportState" value="&quot;CONNECTED&quot;"/>
    <we:property name="embedUrl" value="&quot;/reportEmbed?reportId=f079c21c-1fc7-4aaf-856c-e2550de44b46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b137a36e0aa2dfe38a53&quot;"/>
    <we:property name="pageDisplayName" value="&quot;1.2TelMujer&quot;"/>
    <we:property name="datasetId" value="&quot;3edda16c-c19c-4414-9a35-668be18f40dd&quot;"/>
    <we:property name="backgroundColor" value="&quot;#FFFFFF&quot;"/>
    <we:property name="bookmark" value="&quot;H4sIAAAAAAAAA+1Zy27cNhT9FUObtMCg4EMkxeycxAYKJEUQB8mi8OKSvBzT0UiCpHHsGvNJXfUT8mO9kuw4cZyOMXaKFtBmZvi6L55zRGous5C6poSL32CF2dPsFbQeQt3u8WyRVVPfs7r+sIL2QxGs1FIYmTMXg3DKmEiz6qZPddVlTy+zHtol9u9St4ZyMEidvx8vMijL17AcWhHKDhdZg21XV1CmP3CaTEN9u8bNIsPzpqxbGEwe9dDjYPaMplObQuG/SPIIvk9neIS+n3rfYFO3/VXbcWlAamQAIkSUBahhTTeNjmFunz84HQN7Xlc9pIoCGPq84NaDARtyAMdioTgb+rtULcurVG7Wvr1ohvKlFeU+1MmdksfBzmZDiUqhQOsYTG7B5tEW3oddbYngTB5U9JZJB7RNkcNWWz2e964+/9ZajAVoAcrlzjrJRB6s22qtO4Hmrsi8N7wAY4AbAaiw4Gb3yIJVEHKlkLbMAoTChzHPmMr+aovcxcF50xLuLq/hezgOSs1CVAbRMs0LJ4Jkjhz0k8fnhLRl3SZP0SyuzA3W3l0jTyyyw7ZejXavqAI086DqU39BjX3XpmHplAHbEOrfn2CL4wICUUgTVi+zX8fPIUjsugmR45Ryvbo1MrSO6nXr8Q3Gm8boeqjG67YmIo3u36am3gu4d4TtWfKppnGK4B2U65GD5OBlopSmWo/dtOjJfodd3X76E7q90zV9B8q/23uL5Wp9iu2T0cj2pU2XfF1++mt5/9WHdZnqbgjY11Xt0yph1df39NxjRRlWSJ5Jp1YYRlNpmXooqfOn9yfQd/tN8/No5piAczzpyhdlvVe5b23u9pIvspP64/MWCUxEZb5ZXF7jaz+cQeWp93Yg+8tli0u4BsfBY0d5U61x5HBdXYkmux0uG8v0j7z00IavSUmNNmD77GIE8YvUXmsy8eXgP5MoZTYgQHAWQaMwgKSP9ADzD5AiMmJJs6WMAQ09CFXkfHdrTDhtdLQ8cKV9IVmhwj2FzUhpYuDMcGFN9NHpfBa2Hy1ss6rMqjKpirfRF847nltJRyab6+Bm5u7M3PucDGbyzeSbyGcNVxYK76RkuQLBlH3AIx2NiDoi5paxSNeMIuf596m8DQaPUIAjXEEF36DwHtvalcmTXHyZYrZCupwPP5ZYTbyjLJrJW8LuJtOvf/1f9OZzsbarDFcvb3RkM64I0MMdBVnVYSwZjrt+t2S9oBWh/lgN2nQNzOkNBUV3+sVrh89RPS44jqdLuw3AI+aMDreicDK3Pu4O3lcI3brFBwX4Ip2lgNeW/mVt+hEJTFvr6HCOSvlcaxuDKoxgD9AcYE4XnASn0EEH0Eyw7W+UvmtNusC50wqF9gI56lyr3a0V0pGgQh6NjeANSEA/H21+5KVkPtnMJ5tJZYK33kimnNPaCa1zVuS7Mzl3YJWTwgjNo3CF4jmfmfwYTJ7fEcxk3kpmZwvmXc6Z8r7QgqgkigeQ2UjNjQrWmcjR00cuZjLvTub5/4SZ1buwmnlhBQqvvIxcOIN5vv2wfecfuCOt77qp1+u+a8Dja6jwjtspbT1UAcOWG+r4p/vny+lm8zfGFdWU9B8AAA==&quot;"/>
    <we:property name="initialStateBookmark" value="&quot;H4sIAAAAAAAAA+1Z3W7bNhR+lUA33QBjICmRFHvntgkwtGmLpGgvhmA4JA8dBrIkSHKaLPAj7WqP0BfbkRQ3bZrOgZMOG6Ab2/z7zg/P95mUrhIf27qAy9ewxORpcgiNA181ezyZJeXY9+zNm5eH86OXv7+eH+5Td1V3sSrb5OlV0kGzwO59bFdQ9AjU+dvJLIGieAuLvhWgaHGW1Ni0VQlF/APHyTTUNStczxK8qIuqgR7yuIMOe9hzmk5tss1/SckiuC6e4zG6buw9wrpquuu25amGVCEDED5gmoPs17Tj6ODm9vm90cGx51XZQSzJgb7PCW4caDA+A7As5JKzvr+N5aK4DuVm7bvLus9XXFLsfZ7sGVnscdZrCjQVEpQKXmcGTBZM7pzfFUt4qzMvgzMsteBNGjhsxerworPVxbdoIeSgBEibWWNTJjJv7Fa09hTquzxzTvMctAauBaDEnOvdPfNGgs+kRNoyA+Bz54c4Qyy66y2yl/sXdUN1d7Wp14NhMFXMB6kRDVM8t8KnzJKBbrT4nCptUTXRkTeza7ge7f2m8sQsOWiq5YB7zQ2gmftlF7tLasxtE/ulYwRsTVX/4RQbHBZQEfk41upV8uvw2TuJbTtW5DClWC1vjfSt42rVODzCcNMYTPfZeNtURKTB/LtYV3se946xOY8uVjROHryHYjVwkAy8ihTSmOuhmxY9mbfYVs2nP6HdO1vRt6f42713WCxXZ9g8GUC2L63b6Kri01+L+68+qIpYtb3DriorF5cRy666p+UOS4qwRLJMwrREP0DFReygoM6fPpxC187r+ucB5oQK52TUlS/Seq9039rc7SmfJafVx+cNUjERlfl6drWpr7k/h9JR721H5otFgwvYFMf+Y3t5k61h5GBVXosmu+0uG9L0j7x00PivSUmNxmPz7HIo4hex2Wgy8WX/PxMoRdZXgOAsgEKhAUkfvbDuAVJEIIY0O02DR611kIHz3dGYsEqrYLjnUrk8Zbn09xQ2naY6eM40F0YHF6zKJmH70cI2qcqkKqOqOBNcbp3lmUnpyGQy5e3E3J2Ze5+TwUS+iXwj+Yzm0kDubJqyTIJg0jzgLx21CCogZoaxQNeMPOPZ96m8rQweIQHHuIQSvqnCe2xrW0RHcvFliMkS6XLe/1hgOfKOoqhHaxHbm0i//vV/0ZvPydquMly+utGR9bDCQwd3JGRZ+SFlOOz63ZL1glb46mPZa9OmMMcnFOTd2RePHT579bjFcTJe2o0HHjBjdLgVuU0z48LuxXuI0K4afJCDL+J59LhB+pe16UcEMG6tpcM5SukypUzwMteCPUBzgFmVcxKcXHnlQTHBtj9R+i5aaj3nVkkUygnkqDIld0fLU0uCClnQJoDTkAK66WjzIy8l08lmOtmMKuOdcTpl0lqlrFAqY3m2O5MzC0baVGiheBA2lzzjE5Mfg8nTM4KJzFvJbE3OnM04k87lShCVRP4AMutUcS29sTpwdPSRiYnMu5N5ep8wsXoXVjMnjEDhpEsDF1Zjlm0/bN/5Aneg9V039WrVtTU4fAsl3nE7pa2H0qPfckMdXrongxHyJdpi25W2fxX/+TK7Xv8N9ppSjBUgAAA=&quot;"/>
    <we:property name="isFiltersActionButtonVisible" value="true"/>
    <we:property name="reportEmbeddedTime" value="&quot;2023-07-06T17:31:35.029Z&quot;"/>
    <we:property name="creatorTenantId" value="&quot;3ae3c7c7-ea51-46de-9540-12f4110eac9b&quot;"/>
    <we:property name="creatorUserId" value="&quot;10030000AC9BC73D&quot;"/>
    <we:property name="creatorSessionId" value="&quot;97acfd56-ab22-425a-a3f3-0204bc8be4c0&quot;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E834FFDA-59F6-4FE2-A42C-B512D4AC9DC7}">
  <we:reference id="wa200003233" version="2.0.0.3" store="es-E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9VW207bQBD9lWhfeLGQb4lj3iCAVIlWEUH0oeJh7J01C7bXWq8DaZQP6nM/gR/rrJ1wCSmXClF4y87O7Jxz5uLMGZd1lcPsGxTIdthX0ClwpXsec1jZ2faUuixAXwa+iILIwzhOkyCOPRjELnmpykhV1mxnzgzoDM2prBvI7YNk/HHmMMjzMWT2JCCv0WEV6lqVkMuf2DnTldENLhyG11WuNNgnJwYM2men5E5nguJtB5QRUiOnOMHUdNZjrJQ2y3PE3WTAw2GYihggiZMkHFJM3d22MJ/3t0lbYCNVGpAlAbC2KBa+6MdC+KkXRMMg9qK+tQuZm6VLMju4rjTxJjVmlZVvl0+hTJGzlpzGuuMyZ7tZpjEDszwePLgcqbwpNtgnqtEpHqNor0ojzczmSLTM2YL0G2tF6nZGg2VKYSS8vTlsyqVgrj2eq6uRRlKYW4NzC3dEpkxpmUL+CPHrQJ1SgTlYBOvITmSlehx7NeqpJAf2GNAZWWpZZvmyQ+5KcrKUtSbJx7kyXhgGgRt4oe8OQtuPyQVV1haDnlCao96btfXYl3rVMr6zxuB/1oK4kslDIWIMUr/PIzcI+kkohv/eW28AeYIFlPAvpalzmaJ+UApWIK0G+yNDmiYbRCyqLpvE+o7pw1+nq9Gnih1qVbRhy10FlGGNgsM6CATSYd/PUWMbQFPM5aq2X9ZkqZcuLxCsO7Sp/yYW5aW+b9rVR88eSdOxnXdmu8P6R9bvrCt8G8HBwAZBCsVbybCt+sbHtvYpgqurcostFqtW6vYjobu4t/RuUb1tc1gKDnMHCQ1h4mEwEMIbBq7A9NnmfY9Nc9RkoO2qgXYAb36XH7ihp/cb+h6n9+rq6YvUe77Dt7xtv7e7CulBr5amgW792demUuX2Euwhu/lF+qkefZJ7BXKpyEVm0kCO9danGpRXdmE3OWkYDPgA02iY+EkkIpFE8CEm5y2+0U/OzSet5QZd2u60bptoqsbUFaQ4hhI30CWaUHKr55OU2z/Ot2wXiz9kHgADuAsAAA==&quot;"/>
    <we:property name="creatorSessionId" value="&quot;e59306d5-c55c-46fc-b1ef-15b37c9ae795&quot;"/>
    <we:property name="creatorTenantId" value="&quot;3ae3c7c7-ea51-46de-9540-12f4110eac9b&quot;"/>
    <we:property name="creatorUserId" value="&quot;10030000AC9BC73D&quot;"/>
    <we:property name="datasetId" value="&quot;3edda16c-c19c-4414-9a35-668be18f40dd&quot;"/>
    <we:property name="embedUrl" value="&quot;/reportEmbed?reportId=f079c21c-1fc7-4aaf-856c-e2550de44b46&amp;config=eyJjbHVzdGVyVXJsIjoiaHR0cHM6Ly9XQUJJLVNPVVRILUNFTlRSQUwtVVMtcmVkaXJlY3QuYW5hbHlzaXMud2luZG93cy5uZXQiLCJlbWJlZEZlYXR1cmVzIjp7Im1vZGVybkVtYmVkIjp0cnVlLCJ1c2FnZU1ldHJpY3NWTmV4dCI6dHJ1ZX19&amp;disableSensitivityBanner=true&quot;"/>
    <we:property name="initialStateBookmark" value="&quot;H4sIAAAAAAAAA9VWyU7jQBD9FasvuVgoXhI73JIQpBGrADGHERqV3WXTyHFb7XYgE+WD5jyfwI9NtZ2whAwBhBi4paurut57tTgzxkVZZDA9hDGybXYAKgYuleUwm+WNbXB0tHfQP9n7edg/GJFZFlrIvGTbM6ZBpajPRVlBZl4g448Lm0GWHUNqTglkJdqsQFXKHDLxCxtnutKqwrnN8KbIpALz5KkGjebZCbnTmXI7Wx5lhFiLCZ5irBvrCRZS6cU54O2oy/3Qj5MeQNSLIj+kmLK5rWFu9jdJa2BDmWsQOQEwtqCXuEmnlyRu7HhB6PWcoGPsicj0wiWajm4KRbxJjWlh9OrzCeQxclaTU1g2XGasn6YKU9CL4+jR5VBm1XiN/VRWKsYTTOqrXAs9NTkiJTI2J/2OlSR1G6PGPKYwEt7c7Fb5QrC2OV7K66FCUpgbg30Hd0imVCoRQ/YE8etAnVOBORgEq8jORCEtjlaJaiLIgT0FdEGWUuRptuiQ+5KcNTgVcFDDS1B6FPZ2XGfXG/mjru+6ziDoOY436LSdzqgfOgPTo9EVVdsUiJ6ViqMaTOsa7Qi1bCPXXmH1P+tD/MnkYJL00IvdDg/anteJ/CR8e7+9A+RTHEMObylXmYkY1aNSsDHSujA/UqQJM0HEomiyCSzvmT7+db5cB1SxXSXHddhiYQFlWKFgswYCgbTZ90tUWAfQZHOxrO23FVnKhcsLBGsOdep/iUV5aRaqeh3Ss/tCN2xnjdnstc6+8btoCl9HcNCwRpCx5LVkWFd97WOtHYrg8jpvsfl82UrNziR0Vw8W4R2q920OQ8Fm7W7ke17koNdNEif02gnGG5v3I7bPfpWCMusH6gG8/ZN/4oaePGzoB5w+qqsnL1Jvc4e3nC3X6i9DLLBKoSto1p95bSJkZi7BHNLb36SftOgzbY2RC0kuIhUaMixbX2pQXtmFzeTEvtflXYyDMHKjIAmSKIBPMTnv8d1+dm6+aC3X6FJ3p3FbR1NWuiwgxmPIcQ1dogk5N3o+S7n+M83qJKSwiLJNGpm/2HfqzOd/ASKCWS3tCwAA&quot;"/>
    <we:property name="isFiltersActionButtonVisible" value="true"/>
    <we:property name="pageDisplayName" value="&quot;1.2Radar&quot;"/>
    <we:property name="pageName" value="&quot;ReportSection7d0b6d484cf9aab9bb48&quot;"/>
    <we:property name="pptInsertionSessionID" value="&quot;3A3A097E-92A0-476B-82CD-379C7737D035&quot;"/>
    <we:property name="reportEmbeddedTime" value="&quot;2023-07-06T17:31:49.486Z&quot;"/>
    <we:property name="reportName" value="&quot;Reporte Abril&quot;"/>
    <we:property name="reportState" value="&quot;CONNECTED&quot;"/>
    <we:property name="reportUrl" value="&quot;/groups/me/reports/f079c21c-1fc7-4aaf-856c-e2550de44b46/ReportSection7d0b6d484cf9aab9bb48?experience=power-bi&quot;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3AD32F07-3ADB-4CE9-A1B6-904C48D32C0E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3A3A097E-92A0-476B-82CD-379C7737D035&quot;"/>
    <we:property name="reportUrl" value="&quot;/groups/me/reports/f079c21c-1fc7-4aaf-856c-e2550de44b46/ReportSectionac999b83a3e6c559ba52?experience=power-bi&quot;"/>
    <we:property name="reportName" value="&quot;Reporte Abril&quot;"/>
    <we:property name="reportState" value="&quot;CONNECTED&quot;"/>
    <we:property name="embedUrl" value="&quot;/reportEmbed?reportId=f079c21c-1fc7-4aaf-856c-e2550de44b46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ac999b83a3e6c559ba52&quot;"/>
    <we:property name="pageDisplayName" value="&quot;1.2P2&quot;"/>
    <we:property name="datasetId" value="&quot;3edda16c-c19c-4414-9a35-668be18f40dd&quot;"/>
    <we:property name="backgroundColor" value="&quot;#FFFFFF&quot;"/>
    <we:property name="bookmark" value="&quot;H4sIAAAAAAAAA+VXzW7bOBB+FUOXXoRC/xJzS9wEWCC7COIie1j0MCJHChtZFCjKiTfwA+15H6Ev1iFl569uHbhG0aIXm0MOZ+YbfjOk7j0h+66B5V8wR+/I+xM0B6H0JPR8rx3nTpS6mYO+yViQRlmecM4jFjGOWZmQluqMVG3vHd17BnSN5kr2AzTWIE3+88H3oGkuoLZSBU2Pvteh7lULjfwXR2VaMnrAle/hXdcoDdbkzIBBa3ZB6iRTKOHbmDwCN3KBM+RmnL3ETmmzloEzxsoihhgznqashDSiPf246sLcrU9KlWwM+bXDcnl612nCcr9JyZlbxCILEizymFVlkIoQcrSuzLKzOlOKvlZacmhocjRnrV1t0ES+d6bV3Nldp39BmqetkWZJwhUlSAC3ur733hkNVpTOv6/Jtds1Va2QYxLuvT/cr40U+36E6lSaYf5ixUozNWiOl1g9Cs7/is7gQis6IRfD+VCDngicEJiWy0//t6RBMVBsgztecnEuCRmBtNjsNG17E76NJsebLROY9NIMDgr21tpCqsYughXqT/+1qNWEDmUyRyEVqchaGmiwf2PdfVjRz8iNJwhehWxbMl8D0feu1e1UI80J7yh07heOqpRzA7JdU6PAKAnKNI8xT/Is5yWNv86eNTOOxQJaToa/D9JxqWXzEs0M59DCFwgCh6CXbd2sS84VlhuN1PL6RnJiKBV0+ZFKw8U+RypoO6ixHc+YUHSjN4n9I9Lno29RHJ5SfITwo9gNX03WbkaH6fkjFVduhwADWxIyV8KlDN2pby+Pd7RDqNvW0nu0uOlqFN3HJ63qIarDksNC8L0yZzHLWFUIllVJwDEUjrzfpsk10P9TljhbBeM8F2UschZkUJVFnoj9C+G4rjXWsDn800NXydiabDdyK2dDu75Lgj0Kh4MWzxNCghaoT5YO7DupN1cV1cPpTwN0pF2CmIcgMAurOK+qLAMW7ySBwTtTqrsvaVCGomAhSzHkNEirLEmLnTR4flMevCW+l52y/X2GeiEpGVuao/9rUdL/Uak7Q34Nk31uk4auSHrA8RsUYxxTNS/V9Bq0eWWthC9r5ZB4bP/e2nDXCV0equU+eBxbLjIos6IAEaVpnKYR1ch3vBd+S07eIt4IWO5DyksQoB0HwyTJwpBlWZ4m+a/bvDnLYlFErIgCLgLBRIHlzuYNzsrJYIz7snjRwSELo5S+aFjEEwgwC5Dzfe8DZ3Dbc1INpu+A4wW0uOUJRZyBVqDY8YxyX5MPL6jV6jNJTS5JzQ4AAA==&quot;"/>
    <we:property name="initialStateBookmark" value="&quot;H4sIAAAAAAAAA+VXzW7bOBB+FUOXXoRC/z+5Oa4DLJq0QVxkD4tiMSJHMltZFCjKiTfwA+15H6EvtkPKzl/dOnCNYou92BxyODPf8Jshdedw0bU1rN7BAp0T5wIUAy7VyHdcpxnmTt+/f3sxvnr757vxxZSmZauFbDrn5M7RoCrU16LroTYWaPKPj64DdX0JlZFKqDt0nRZVJxuoxV84KNOSVj2uXQdv21oqMCZnGjQas0tSJ5l8+69D8ghMiyXOkOlh9gpbqfRGBpbneZGFEGLC4jgvIA5oTzes2jD365NSKWpNfs2wWE1vW0VY7rY5OLOLmCVehFka5mXhxdyHFI0rvWqNzoSir6QSDGqaHMwZa9dbNIHrnCm5sHY3+V6S5rTRQq9IuKYEcWBG13U+WKPemtL5+5xc210T2XAxJOHO+c3+mkix6waoVqXuF89WjDSTvWJ4heWDYP2v6QwulaQTsjGc9xWoEccRgWmY+PJPQxoUA8XW2+MlF+eCkBFIg81M07ZX/utgNN5uGcGoE7q3ULAz1pZC1mYRjFB9+btBJUd0KKMFciFJRVRCQ43dK+Pu45p+Bm48QvAiZLuS+RKIrjOXNxOFNMedE9+6X1qqUs41iGZDjQyDyCviNMQ0SpOUFTT+Nns2zBjzJTSMDP8YpHGhRP0czQwX0MBXCDyLoBNNVW9KzhaWHQ3UcrpaMGIoFXTxiUrDxr5AKmgzqLAZzphQtIM3gd0D0qej71EcHlN8gPCz2A3fTNZ+Rvvx+QMV13YHBw07ErKQ3KYM7anvLo83tIPLm8bQe7C47WoU3adHreo+quOSw0BwnSLNwzzJy4znSRl5DH1uyft9msyB/h+zxNrKcsZSXoQ8zb0EyiJLI354IYyrSmEF28OfHrtKhtZkupFdOeubzV3iHVA4DBR/mhASFEd1urJg3wi1vaqoHqb/GaAD7SLE1AeOiV+GaVkmCeThXhJovNWFvP2aBoXPs9zPY/QZDeIyieJsLw2e3pRHb4kfRCtNf5+hWgpKxo7m6P5alHR/VurOkM1hdMhtUtMVSQ849hn5EMdELgo5mYPSL6wV/3mtHBOP6d87G+4moatjtdx7j0PLxRyKJMuAB3EcxnFANfID74X/JSdvED9zWB1CyivgoCwH/ShKfD9PkjSO0l+3ebM8CXkW5FngMe7xnGdY7G3eYK2c9lrbL4tnHRwSP4jpiyYPWAQeJh4yduh9YA3uek7KXnctMLyEBnc8oYgz0HDke55R9mvSsU4oGlHU+95d5hvz/sW1Xv8LULHGvu4OAAA=&quot;"/>
    <we:property name="isFiltersActionButtonVisible" value="true"/>
    <we:property name="reportEmbeddedTime" value="&quot;2023-07-06T17:41:40.943Z&quot;"/>
    <we:property name="creatorTenantId" value="&quot;3ae3c7c7-ea51-46de-9540-12f4110eac9b&quot;"/>
    <we:property name="creatorUserId" value="&quot;10030000AC9BC73D&quot;"/>
    <we:property name="creatorSessionId" value="&quot;f3c48926-1152-4c66-b2af-d2f5777ebf67&quot;"/>
  </we:properties>
  <we:bindings/>
  <we:snapshot xmlns:r="http://schemas.openxmlformats.org/officeDocument/2006/relationships" r:embed="rId1"/>
</we:webextension>
</file>

<file path=ppt/webextensions/webextension9.xml><?xml version="1.0" encoding="utf-8"?>
<we:webextension xmlns:we="http://schemas.microsoft.com/office/webextensions/webextension/2010/11" id="{E834FFDA-59F6-4FE2-A42C-B512D4AC9DC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3A3A097E-92A0-476B-82CD-379C7737D035&quot;"/>
    <we:property name="reportUrl" value="&quot;/groups/me/reports/f079c21c-1fc7-4aaf-856c-e2550de44b46/ReportSection2f8f68d43747bf27e366?experience=power-bi&quot;"/>
    <we:property name="reportName" value="&quot;Reporte Abril&quot;"/>
    <we:property name="reportState" value="&quot;CONNECTED&quot;"/>
    <we:property name="embedUrl" value="&quot;/reportEmbed?reportId=f079c21c-1fc7-4aaf-856c-e2550de44b46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2f8f68d43747bf27e366&quot;"/>
    <we:property name="pageDisplayName" value="&quot;1.3&quot;"/>
    <we:property name="datasetId" value="&quot;3edda16c-c19c-4414-9a35-668be18f40dd&quot;"/>
    <we:property name="backgroundColor" value="&quot;#FFFFFF&quot;"/>
    <we:property name="bookmark" value="&quot;H4sIAAAAAAAAA+1czW4btxZ+lYE23QgX/P/Jzk0d3AJpENRBurjI4pA8VMaVZoSZkWs38AN10VUfIS/WMyP72nFtWXCMIrAJGNKQQx6e/+9wPNSnWar79RLO3sAKZy9mP0EXIbVdxWfzWbPt+75tf11B96sKoBxql421Kmiho1Q0ql0Pddv0sxefZgN0Cxze1/0GliNB6vzfh/kMlsu3sBhbGZY9zmdr7Pq2gWX9O24H062h2+D5fIan62XbwUjyaIABR7InNJzaxAr/j6QVIQ71CR5hHLa9P+O67YaLtsjEoEtKWmVDFhalMTSn396d2Lx/PA3K9XKgdcfLcHZ4uu5Ilk+XKnk13QzROB0Nd8gyeBBBW0ZLDWfrccxL4n7RdnWEJXVuyY3U3l9KI+azV127muheqP+ERh42Qz2cUeM9KShBHMfOZ+8mouyc1PnLR+xwmvWybVK9VcKn2Y/T58gp9v1W1GnIcrO6cWdsHbWbLuLPmK8a0/rnZIO3XUsWmnh4vVlAVyWsSJgm1p//amgE8UC8bSbz0hKva5KMhBxlG7tp2ndkqOrgckqF9LesaLHNom6rNXRQ/bQ5Jin6edVv+uq/9TH0FY7fbT+OPqqHDWzn0trv63Y5koLq8HTocAXfjUx8OKePrcdck2sveW9T8T6Cz2cf299edkh9afaCT8ufTA5Mlhigbi4chjOTs9IuBgBISSHjfOzv62axvHD5ybGnq61pZwOeDqE9HSMqHJNvjpTOxzUNU0mC5xK945CtZNLcS63/CPT9D1ouemMycs4lA48mRlQP58waLZLIhgWlJQomlMp3x85FXBykE2giKfCm6Q4Wiw4XcOnPh19h14PQ1cubJt36Y9uQ3453Xm2aiwTCblqWTZbdqZMIXfpSIdToEnbfn03C/lB3l/mJ4vzwmxGUJBsNl9FGqZ0TDnIi0/m8w3BfJL0UBE2S3pmAVrOQYshPLOm9q9ftGPo9dic1sbJfyrtKdzT19Sa1A0a4THr/Qsa6heub+WpegvCbEHQbhNLJ6ARPOeksMgce9FfkYhkUgGXKSaajS0lySA/PxY+ggCMC6gb+4YV7mLVf1pHSxnURZyuk0nK8WGCzDT2SYr1drcb+StIvr3blHbied7Yi/FspB+5U1v2JhuvXV8nkfJqRYIBbFLJq06QynKx+e9b6gWak9rdmTFCXjrmtr4m742tF8/+5elzn+DA5L89CCm0TkyIZzSKIbcG0Bx4J1ACOSbROcw4CFdiCRwWPvprVq4wtHwWaRiLeey6yF8CUkB64oh11qbsew89HoK2ON93nPxMpoa+65+vnpe7aXXd57VX0NnOjPAYTMyhfwKYE4VMDGyu1DjZnz5xGb3VUTBWweayiavX5j9HJK6jevDk7GB9aPuPSqkDObsgJ2krmNVIYSuczFX9cFsgpofg0gSch5qSTBC2NdLTRSXnfAqsAz/0F1rqvY7v8/NfiuddYBXV2ow5tbgQ6Zn3yiStvQFsoqFPi8AlCjkBO3mplcNHajKCyLnudRy+wnnFZVbBmN9ZkaxBTdtpzKYVgSUtdsKYE4FMCGdq6aww+CBd04tKFoMt/b77Sx39syEP6tq9g+ZxLqAIv98ALV8FGHbRh3lltlGH7vqVb4KWE3jcOLDw7D8oYlNJmz5KLzhZgeazi6fo+faSz7uoVdlUcX9mOQ1seGxcAuh+AqOZDprjhIgSfTfDMiAJAJUSfF1BlCIpnqwMHjUx4hX7fXX4Bqjui4AgXm3pVYzNMk991EOC4rY7aWMPyOft7gaTdkBRNsEpnB9omG1OWiOWRWwnGJww+hqouZxAMjzIaqVh5/PaI/n6tCCsVV0Ggfd6kBhE1Y0ZGnYzyifnygkFBoCeMQIhMB5GEU+NrNT4nMb3GuZNUvYLFbSfxOcRsuWJGg8tGCS7hobQ044HngIRvFiLFIVj3UFrJGJAkaAxKSmP4eCjvobREJGrRB8VU1kEyxsL9J1zv4osH0E6NZwM91yxrtcevINylL8M08USSBhBEB9X2oORDaAHK5GU2XBrteOaYlH4oLcl8csJj4Co5yqlojX0YrYncbcdn283QryHiW2jwliOjFL3QJEwX13cdG51+x2V2eWL0/PxvDdlsTEdGAAA=&quot;"/>
    <we:property name="initialStateBookmark" value="&quot;H4sIAAAAAAAAA+1c3W7cthJ+FUE3vTEO+C8yd27q4BRN0iAO0osiOBiSw40MrbSQtK59Aj9QL3rVR8iLdaS1a8e11wvHKAKbgLErUuRw/r+hLO6nMtbDqoHT17DE8ln5CvoAsesLXu6V7abv+59//unV/tuf/vd6/9UBdXerse7aoXz2qRyhX+D4vh7W0EwUqPPXD3slNM0bWEytBM2Ae+UK+6Froan/j5vBdGvs13i2V+LJqul6mEgejjDiRPaYhlOb1ub/kbQihLE+xkMM46b3La66fjxvi2STsVHJSlU+iQqlMTRn2Nyd2bx7PA1KdTPSutOlPz04WfUky6cLHbyYb/pgrA6GW2QJHAivK0ZLjaeracxz4n7R9XWAhjo35CZq7y+kEXvli75bznTP9X1MIw/asR5PqfGeFBQhTGP3ynczUXZG6vzlI/Y4z3retbHeKOFT+eP8OXGKw7ARdR7SrJfX7kytw27dB3yL6bIxr39GNnjTd2ShmYeX6wX0RcSChGlD/fnPlkYQD8TbejYvLfGyJslIyEm2qZumfUeGKvYvphRIf01Bi60XdVesoIfi1fqIpBj2imE9FP+tj2AocPruhmn0YT2uYTOX1n5fd81ECoqDk7HHJXw3MfHhjD42HnNFrp3kvUnFuwi+V37sfnveI/XF8hmflz+eHZgsMULdnjsMZyYlpW3wABCjQsb51D/U7aI5d/nZseerjWnLEU9G351MEeWPyDcnSmfTmoapKMFxic5ySJVk0txJbfgI9P0PWjY4YxJyziUDhyYEVPfnrDJaRJEM80pLFEwolW6PnfO42I/H0AZS4HXT7S8WPS7gwp8PvsKu+76vm+sm3fhj15LfTnderNvzBMKuW5bNlt2qkwB9/FIh1Ogj9t+fzsL+UPcX+Yni/OCbEZQkmwyXsApSWysspEimc2mL4b5IetELmiSdNR4rzXwMPj2ypPeuXnVT6A/YH9fEym4p7zLd0dSX69iNGOAi6f0LGesGrq/nq70chN+EoJsglFYGK3hMUSeROHCvvyIXS68AKqasZDrYGCWHeP9c/AAKOCSgbuEfXriDWYemDpQ2ropYLpFKy+lige0m9EiK1Wa1GodLSb+82pZ34Gre2Yjwb6UcuFVZdycarl9eJpOzeUaEEW5QyLKLs8pwtvrNWesHmhG739opQV045qa+Ju6OrhTNf3P1sM7xYXZenoQUuopMimg0CyA2BdMOeCRQA1gmsbKacxCooMp4lPHoq1m9zNjyQaBpIuKc4yI5AUwJ6YArUDbXXQ/h5xPQFkfr/vMfkZQwFP3T9fNcd22vu5x2KrgqcaMcehMSKJfBJgfhYwObSmrtq5QcsxpdpYNiKoPNQxVVy8+/T05eQPH69en+9NDyCZdWGXK2Q47XlWROI4WhtC5R8cdlhpwcio8TeCJiijpK0NJISxudmHYtsDLw3F1grYY6dM3nPxdPvcbKqLMddWhzI9CyykUXuXIGdAUZdXIcPkLIEcjJWyvpbaiqhKCSznudBy+wnnBZlbFmO9akyiDGZLXjUgrBopY6Y00OwMcEMrR11+idF9bryKX1Xuf/3nylj//YkocM3VBA85RLqAwvd8ALV74K2mvDnK20UYbt+pZuhpccet84sPBkHShjUMoqORZtsFUGlocqnq7u0yc6q75eYl+E6ZXtMHb5sXEGoLsBiGo+ZIobLrx3yXjHjMgAlEP0aQFVAq94qrTnoJEJp9DtusvPQHVLFBziYl0va2zHefK7HjwcdcVhF2ponrK/Z0jaDknB+ErpZEFXsQoxScT8yC0H4yMGH0NVlzUIhgcZjFQsP357QH+/UoTliisj0C5vUoMImjEjg45GuchcfsEgI9AjRiBEpr2IwqrptRqXophf49xKql7C4qaT+BxCqrhiRoNNRgku4b60NOOeJ4+EbxUEikOo7H1pRWNAkqDBKymN4dOhvPvSEoGoBecVU0l7yRjzd59wvY0v7kFbNZ0NdFyzpNUOv4Jwm74M08QTSepBEB1Um4OS96EFKKOTyXBptOWJY1T6vrQkc9EKh56raCmnYmWq+9Gayd10fLZbj8MKAr6BFm84MkrRC23EeH5927HR+XdcynkR4qX2Dd4xYfp1l/LihOnZ2V/KZ7PXaEYAAA==&quot;"/>
    <we:property name="isFiltersActionButtonVisible" value="true"/>
    <we:property name="reportEmbeddedTime" value="&quot;2023-07-06T17:32:58.718Z&quot;"/>
    <we:property name="creatorTenantId" value="&quot;3ae3c7c7-ea51-46de-9540-12f4110eac9b&quot;"/>
    <we:property name="creatorUserId" value="&quot;10030000AC9BC73D&quot;"/>
    <we:property name="creatorSessionId" value="&quot;1d58b7b4-2dbe-47f0-9d66-08c8b93dbaf6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Panorámica</PresentationFormat>
  <Paragraphs>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HESSAEL LOPEZ GARCIA</dc:creator>
  <cp:lastModifiedBy>HESSAEL LOPEZ GARCIA</cp:lastModifiedBy>
  <cp:revision>3</cp:revision>
  <dcterms:created xsi:type="dcterms:W3CDTF">2023-07-06T17:17:34Z</dcterms:created>
  <dcterms:modified xsi:type="dcterms:W3CDTF">2023-07-17T15:38:31Z</dcterms:modified>
</cp:coreProperties>
</file>