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7" r:id="rId6"/>
    <p:sldId id="258" r:id="rId7"/>
    <p:sldId id="259" r:id="rId8"/>
    <p:sldId id="265" r:id="rId9"/>
    <p:sldId id="261" r:id="rId10"/>
    <p:sldId id="262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D968A-97E0-437A-97D8-452CC4E8D999}" v="108" dt="2022-09-13T08:50:32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Verheij" userId="1977ba30-f0a0-495b-a30e-a1240bbd3756" providerId="ADAL" clId="{0AFD968A-97E0-437A-97D8-452CC4E8D999}"/>
    <pc:docChg chg="undo custSel addSld delSld modSld sldOrd modMainMaster">
      <pc:chgData name="Jakob Verheij" userId="1977ba30-f0a0-495b-a30e-a1240bbd3756" providerId="ADAL" clId="{0AFD968A-97E0-437A-97D8-452CC4E8D999}" dt="2022-09-17T14:43:24.891" v="1039" actId="208"/>
      <pc:docMkLst>
        <pc:docMk/>
      </pc:docMkLst>
      <pc:sldChg chg="addSp delSp modSp mod modTransition setBg">
        <pc:chgData name="Jakob Verheij" userId="1977ba30-f0a0-495b-a30e-a1240bbd3756" providerId="ADAL" clId="{0AFD968A-97E0-437A-97D8-452CC4E8D999}" dt="2022-09-17T14:41:09.458" v="953" actId="20577"/>
        <pc:sldMkLst>
          <pc:docMk/>
          <pc:sldMk cId="2257205340" sldId="256"/>
        </pc:sldMkLst>
        <pc:spChg chg="mod">
          <ac:chgData name="Jakob Verheij" userId="1977ba30-f0a0-495b-a30e-a1240bbd3756" providerId="ADAL" clId="{0AFD968A-97E0-437A-97D8-452CC4E8D999}" dt="2022-09-13T07:52:02.946" v="413" actId="207"/>
          <ac:spMkLst>
            <pc:docMk/>
            <pc:sldMk cId="2257205340" sldId="256"/>
            <ac:spMk id="2" creationId="{732F54C5-B864-CA26-F339-3532837AC5F3}"/>
          </ac:spMkLst>
        </pc:spChg>
        <pc:spChg chg="mod">
          <ac:chgData name="Jakob Verheij" userId="1977ba30-f0a0-495b-a30e-a1240bbd3756" providerId="ADAL" clId="{0AFD968A-97E0-437A-97D8-452CC4E8D999}" dt="2022-09-17T14:41:09.458" v="953" actId="20577"/>
          <ac:spMkLst>
            <pc:docMk/>
            <pc:sldMk cId="2257205340" sldId="256"/>
            <ac:spMk id="3" creationId="{F788AC5C-7D64-5E42-E893-6CA61F83C83E}"/>
          </ac:spMkLst>
        </pc:spChg>
        <pc:spChg chg="add del mod">
          <ac:chgData name="Jakob Verheij" userId="1977ba30-f0a0-495b-a30e-a1240bbd3756" providerId="ADAL" clId="{0AFD968A-97E0-437A-97D8-452CC4E8D999}" dt="2022-09-13T07:54:58.302" v="439" actId="11529"/>
          <ac:spMkLst>
            <pc:docMk/>
            <pc:sldMk cId="2257205340" sldId="256"/>
            <ac:spMk id="6" creationId="{F00C6D7F-374E-82C5-445A-38784B3B4305}"/>
          </ac:spMkLst>
        </pc:spChg>
        <pc:spChg chg="add del mod ord">
          <ac:chgData name="Jakob Verheij" userId="1977ba30-f0a0-495b-a30e-a1240bbd3756" providerId="ADAL" clId="{0AFD968A-97E0-437A-97D8-452CC4E8D999}" dt="2022-09-13T08:01:04.808" v="473" actId="478"/>
          <ac:spMkLst>
            <pc:docMk/>
            <pc:sldMk cId="2257205340" sldId="256"/>
            <ac:spMk id="7" creationId="{A1B76BD2-5348-0A6F-86F7-6F4EBD39A25E}"/>
          </ac:spMkLst>
        </pc:spChg>
        <pc:spChg chg="add del mod ord">
          <ac:chgData name="Jakob Verheij" userId="1977ba30-f0a0-495b-a30e-a1240bbd3756" providerId="ADAL" clId="{0AFD968A-97E0-437A-97D8-452CC4E8D999}" dt="2022-09-13T08:01:07.575" v="474" actId="478"/>
          <ac:spMkLst>
            <pc:docMk/>
            <pc:sldMk cId="2257205340" sldId="256"/>
            <ac:spMk id="9" creationId="{16BB8E6B-5D1B-C85F-96B2-012A5B8076D5}"/>
          </ac:spMkLst>
        </pc:spChg>
        <pc:spChg chg="add mod">
          <ac:chgData name="Jakob Verheij" userId="1977ba30-f0a0-495b-a30e-a1240bbd3756" providerId="ADAL" clId="{0AFD968A-97E0-437A-97D8-452CC4E8D999}" dt="2022-09-13T08:03:14.370" v="483" actId="208"/>
          <ac:spMkLst>
            <pc:docMk/>
            <pc:sldMk cId="2257205340" sldId="256"/>
            <ac:spMk id="10" creationId="{6D3235A7-E681-1455-B7B1-7CA889F6E1C4}"/>
          </ac:spMkLst>
        </pc:spChg>
        <pc:spChg chg="add mod">
          <ac:chgData name="Jakob Verheij" userId="1977ba30-f0a0-495b-a30e-a1240bbd3756" providerId="ADAL" clId="{0AFD968A-97E0-437A-97D8-452CC4E8D999}" dt="2022-09-13T08:03:38.576" v="487" actId="1076"/>
          <ac:spMkLst>
            <pc:docMk/>
            <pc:sldMk cId="2257205340" sldId="256"/>
            <ac:spMk id="12" creationId="{C2725F22-A2F0-B59C-5336-A67B6E788F58}"/>
          </ac:spMkLst>
        </pc:spChg>
        <pc:picChg chg="add mod">
          <ac:chgData name="Jakob Verheij" userId="1977ba30-f0a0-495b-a30e-a1240bbd3756" providerId="ADAL" clId="{0AFD968A-97E0-437A-97D8-452CC4E8D999}" dt="2022-09-13T07:07:35.004" v="39" actId="1076"/>
          <ac:picMkLst>
            <pc:docMk/>
            <pc:sldMk cId="2257205340" sldId="256"/>
            <ac:picMk id="5" creationId="{35ACB9CC-D55B-5305-327E-0335732726F8}"/>
          </ac:picMkLst>
        </pc:picChg>
      </pc:sldChg>
      <pc:sldChg chg="addSp delSp modSp mod modTransition setBg setClrOvrMap">
        <pc:chgData name="Jakob Verheij" userId="1977ba30-f0a0-495b-a30e-a1240bbd3756" providerId="ADAL" clId="{0AFD968A-97E0-437A-97D8-452CC4E8D999}" dt="2022-09-17T14:41:28.820" v="971" actId="20577"/>
        <pc:sldMkLst>
          <pc:docMk/>
          <pc:sldMk cId="1749247462" sldId="257"/>
        </pc:sldMkLst>
        <pc:spChg chg="mod">
          <ac:chgData name="Jakob Verheij" userId="1977ba30-f0a0-495b-a30e-a1240bbd3756" providerId="ADAL" clId="{0AFD968A-97E0-437A-97D8-452CC4E8D999}" dt="2022-09-13T07:50:44.322" v="405" actId="26606"/>
          <ac:spMkLst>
            <pc:docMk/>
            <pc:sldMk cId="1749247462" sldId="257"/>
            <ac:spMk id="2" creationId="{C1B066A1-F6DB-E6AE-B058-44FEC379C0F0}"/>
          </ac:spMkLst>
        </pc:spChg>
        <pc:spChg chg="mod">
          <ac:chgData name="Jakob Verheij" userId="1977ba30-f0a0-495b-a30e-a1240bbd3756" providerId="ADAL" clId="{0AFD968A-97E0-437A-97D8-452CC4E8D999}" dt="2022-09-17T14:41:28.820" v="971" actId="20577"/>
          <ac:spMkLst>
            <pc:docMk/>
            <pc:sldMk cId="1749247462" sldId="257"/>
            <ac:spMk id="3" creationId="{E2215C8B-53D9-38F9-B281-D23E2FE67AAC}"/>
          </ac:spMkLst>
        </pc:spChg>
        <pc:spChg chg="add del mod">
          <ac:chgData name="Jakob Verheij" userId="1977ba30-f0a0-495b-a30e-a1240bbd3756" providerId="ADAL" clId="{0AFD968A-97E0-437A-97D8-452CC4E8D999}" dt="2022-09-13T10:03:12.377" v="563" actId="21"/>
          <ac:spMkLst>
            <pc:docMk/>
            <pc:sldMk cId="1749247462" sldId="257"/>
            <ac:spMk id="6" creationId="{D366139B-1C6E-0897-B3EA-07F1E89E9550}"/>
          </ac:spMkLst>
        </pc:spChg>
        <pc:spChg chg="add del">
          <ac:chgData name="Jakob Verheij" userId="1977ba30-f0a0-495b-a30e-a1240bbd3756" providerId="ADAL" clId="{0AFD968A-97E0-437A-97D8-452CC4E8D999}" dt="2022-09-13T07:50:44.307" v="404" actId="26606"/>
          <ac:spMkLst>
            <pc:docMk/>
            <pc:sldMk cId="1749247462" sldId="257"/>
            <ac:spMk id="8" creationId="{CB5DFCDA-694D-4637-8E9B-038575194349}"/>
          </ac:spMkLst>
        </pc:spChg>
        <pc:spChg chg="add del mod">
          <ac:chgData name="Jakob Verheij" userId="1977ba30-f0a0-495b-a30e-a1240bbd3756" providerId="ADAL" clId="{0AFD968A-97E0-437A-97D8-452CC4E8D999}" dt="2022-09-13T10:04:22.341" v="566" actId="478"/>
          <ac:spMkLst>
            <pc:docMk/>
            <pc:sldMk cId="1749247462" sldId="257"/>
            <ac:spMk id="9" creationId="{E5A3A3D2-12AA-A2D5-AA18-93AAC9774A66}"/>
          </ac:spMkLst>
        </pc:spChg>
        <pc:spChg chg="add del">
          <ac:chgData name="Jakob Verheij" userId="1977ba30-f0a0-495b-a30e-a1240bbd3756" providerId="ADAL" clId="{0AFD968A-97E0-437A-97D8-452CC4E8D999}" dt="2022-09-13T07:50:44.307" v="404" actId="26606"/>
          <ac:spMkLst>
            <pc:docMk/>
            <pc:sldMk cId="1749247462" sldId="257"/>
            <ac:spMk id="10" creationId="{E4DB276E-BFF1-43F5-AB90-7ABA4B9A919A}"/>
          </ac:spMkLst>
        </pc:spChg>
        <pc:spChg chg="add">
          <ac:chgData name="Jakob Verheij" userId="1977ba30-f0a0-495b-a30e-a1240bbd3756" providerId="ADAL" clId="{0AFD968A-97E0-437A-97D8-452CC4E8D999}" dt="2022-09-13T07:50:44.322" v="405" actId="26606"/>
          <ac:spMkLst>
            <pc:docMk/>
            <pc:sldMk cId="1749247462" sldId="257"/>
            <ac:spMk id="12" creationId="{025E2AA9-10C9-4A14-BEA3-064CD0131100}"/>
          </ac:spMkLst>
        </pc:spChg>
        <pc:spChg chg="add">
          <ac:chgData name="Jakob Verheij" userId="1977ba30-f0a0-495b-a30e-a1240bbd3756" providerId="ADAL" clId="{0AFD968A-97E0-437A-97D8-452CC4E8D999}" dt="2022-09-13T07:50:44.322" v="405" actId="26606"/>
          <ac:spMkLst>
            <pc:docMk/>
            <pc:sldMk cId="1749247462" sldId="257"/>
            <ac:spMk id="13" creationId="{F076F371-EE61-49EA-AA2A-3582C3AC9BCD}"/>
          </ac:spMkLst>
        </pc:spChg>
        <pc:picChg chg="add del mod">
          <ac:chgData name="Jakob Verheij" userId="1977ba30-f0a0-495b-a30e-a1240bbd3756" providerId="ADAL" clId="{0AFD968A-97E0-437A-97D8-452CC4E8D999}" dt="2022-09-13T10:03:12.377" v="563" actId="21"/>
          <ac:picMkLst>
            <pc:docMk/>
            <pc:sldMk cId="1749247462" sldId="257"/>
            <ac:picMk id="5" creationId="{EF837368-DCC2-7674-6F6E-BB7A2B25ED14}"/>
          </ac:picMkLst>
        </pc:picChg>
        <pc:picChg chg="add del mod ord">
          <ac:chgData name="Jakob Verheij" userId="1977ba30-f0a0-495b-a30e-a1240bbd3756" providerId="ADAL" clId="{0AFD968A-97E0-437A-97D8-452CC4E8D999}" dt="2022-09-13T10:05:08.140" v="578" actId="478"/>
          <ac:picMkLst>
            <pc:docMk/>
            <pc:sldMk cId="1749247462" sldId="257"/>
            <ac:picMk id="8" creationId="{E323FCB7-783A-00C2-1F85-C9AAC1F4246C}"/>
          </ac:picMkLst>
        </pc:picChg>
      </pc:sldChg>
      <pc:sldChg chg="addSp delSp modSp mod modTransition setBg setClrOvrMap">
        <pc:chgData name="Jakob Verheij" userId="1977ba30-f0a0-495b-a30e-a1240bbd3756" providerId="ADAL" clId="{0AFD968A-97E0-437A-97D8-452CC4E8D999}" dt="2022-09-13T13:34:24.478" v="754"/>
        <pc:sldMkLst>
          <pc:docMk/>
          <pc:sldMk cId="1813558243" sldId="258"/>
        </pc:sldMkLst>
        <pc:spChg chg="mod">
          <ac:chgData name="Jakob Verheij" userId="1977ba30-f0a0-495b-a30e-a1240bbd3756" providerId="ADAL" clId="{0AFD968A-97E0-437A-97D8-452CC4E8D999}" dt="2022-09-13T07:50:38.601" v="402" actId="26606"/>
          <ac:spMkLst>
            <pc:docMk/>
            <pc:sldMk cId="1813558243" sldId="258"/>
            <ac:spMk id="2" creationId="{0FE913B6-04E9-8472-3EF1-0F821A7B7981}"/>
          </ac:spMkLst>
        </pc:spChg>
        <pc:spChg chg="mod">
          <ac:chgData name="Jakob Verheij" userId="1977ba30-f0a0-495b-a30e-a1240bbd3756" providerId="ADAL" clId="{0AFD968A-97E0-437A-97D8-452CC4E8D999}" dt="2022-09-13T08:43:08.512" v="530" actId="5793"/>
          <ac:spMkLst>
            <pc:docMk/>
            <pc:sldMk cId="1813558243" sldId="258"/>
            <ac:spMk id="3" creationId="{DB556EBA-DC96-2E44-2A4E-10A2291E5B4C}"/>
          </ac:spMkLst>
        </pc:spChg>
        <pc:spChg chg="add del mod">
          <ac:chgData name="Jakob Verheij" userId="1977ba30-f0a0-495b-a30e-a1240bbd3756" providerId="ADAL" clId="{0AFD968A-97E0-437A-97D8-452CC4E8D999}" dt="2022-09-13T08:47:32.540" v="539" actId="21"/>
          <ac:spMkLst>
            <pc:docMk/>
            <pc:sldMk cId="1813558243" sldId="258"/>
            <ac:spMk id="6" creationId="{B0BE1A73-4F0C-9317-6D93-DAD3ECA5870B}"/>
          </ac:spMkLst>
        </pc:spChg>
        <pc:spChg chg="add">
          <ac:chgData name="Jakob Verheij" userId="1977ba30-f0a0-495b-a30e-a1240bbd3756" providerId="ADAL" clId="{0AFD968A-97E0-437A-97D8-452CC4E8D999}" dt="2022-09-13T07:50:38.601" v="402" actId="26606"/>
          <ac:spMkLst>
            <pc:docMk/>
            <pc:sldMk cId="1813558243" sldId="258"/>
            <ac:spMk id="8" creationId="{CB5DFCDA-694D-4637-8E9B-038575194349}"/>
          </ac:spMkLst>
        </pc:spChg>
        <pc:spChg chg="add">
          <ac:chgData name="Jakob Verheij" userId="1977ba30-f0a0-495b-a30e-a1240bbd3756" providerId="ADAL" clId="{0AFD968A-97E0-437A-97D8-452CC4E8D999}" dt="2022-09-13T07:50:38.601" v="402" actId="26606"/>
          <ac:spMkLst>
            <pc:docMk/>
            <pc:sldMk cId="1813558243" sldId="258"/>
            <ac:spMk id="10" creationId="{E4DB276E-BFF1-43F5-AB90-7ABA4B9A919A}"/>
          </ac:spMkLst>
        </pc:spChg>
        <pc:picChg chg="add del mod">
          <ac:chgData name="Jakob Verheij" userId="1977ba30-f0a0-495b-a30e-a1240bbd3756" providerId="ADAL" clId="{0AFD968A-97E0-437A-97D8-452CC4E8D999}" dt="2022-09-13T08:47:32.540" v="539" actId="21"/>
          <ac:picMkLst>
            <pc:docMk/>
            <pc:sldMk cId="1813558243" sldId="258"/>
            <ac:picMk id="5" creationId="{CFEE5E5E-21AC-1602-743A-A1A1B8FD13F4}"/>
          </ac:picMkLst>
        </pc:picChg>
      </pc:sldChg>
      <pc:sldChg chg="addSp delSp modSp new mod ord modTransition setBg setClrOvrMap">
        <pc:chgData name="Jakob Verheij" userId="1977ba30-f0a0-495b-a30e-a1240bbd3756" providerId="ADAL" clId="{0AFD968A-97E0-437A-97D8-452CC4E8D999}" dt="2022-09-13T13:34:24.478" v="754"/>
        <pc:sldMkLst>
          <pc:docMk/>
          <pc:sldMk cId="2352441983" sldId="259"/>
        </pc:sldMkLst>
        <pc:spChg chg="mod">
          <ac:chgData name="Jakob Verheij" userId="1977ba30-f0a0-495b-a30e-a1240bbd3756" providerId="ADAL" clId="{0AFD968A-97E0-437A-97D8-452CC4E8D999}" dt="2022-09-13T07:50:28.488" v="401" actId="26606"/>
          <ac:spMkLst>
            <pc:docMk/>
            <pc:sldMk cId="2352441983" sldId="259"/>
            <ac:spMk id="2" creationId="{1B042945-AFB2-DE4C-C662-95266CD58E5B}"/>
          </ac:spMkLst>
        </pc:spChg>
        <pc:spChg chg="mod">
          <ac:chgData name="Jakob Verheij" userId="1977ba30-f0a0-495b-a30e-a1240bbd3756" providerId="ADAL" clId="{0AFD968A-97E0-437A-97D8-452CC4E8D999}" dt="2022-09-13T07:50:28.488" v="401" actId="26606"/>
          <ac:spMkLst>
            <pc:docMk/>
            <pc:sldMk cId="2352441983" sldId="259"/>
            <ac:spMk id="3" creationId="{684D7FDE-0812-1B69-6A6C-C93829DEDBC7}"/>
          </ac:spMkLst>
        </pc:spChg>
        <pc:spChg chg="add del mod ord">
          <ac:chgData name="Jakob Verheij" userId="1977ba30-f0a0-495b-a30e-a1240bbd3756" providerId="ADAL" clId="{0AFD968A-97E0-437A-97D8-452CC4E8D999}" dt="2022-09-13T08:49:51.632" v="550" actId="21"/>
          <ac:spMkLst>
            <pc:docMk/>
            <pc:sldMk cId="2352441983" sldId="259"/>
            <ac:spMk id="6" creationId="{4986CA44-74D5-77DD-3601-737A0C06BB0B}"/>
          </ac:spMkLst>
        </pc:spChg>
        <pc:spChg chg="add">
          <ac:chgData name="Jakob Verheij" userId="1977ba30-f0a0-495b-a30e-a1240bbd3756" providerId="ADAL" clId="{0AFD968A-97E0-437A-97D8-452CC4E8D999}" dt="2022-09-13T07:50:28.488" v="401" actId="26606"/>
          <ac:spMkLst>
            <pc:docMk/>
            <pc:sldMk cId="2352441983" sldId="259"/>
            <ac:spMk id="8" creationId="{CB5DFCDA-694D-4637-8E9B-038575194349}"/>
          </ac:spMkLst>
        </pc:spChg>
        <pc:spChg chg="add">
          <ac:chgData name="Jakob Verheij" userId="1977ba30-f0a0-495b-a30e-a1240bbd3756" providerId="ADAL" clId="{0AFD968A-97E0-437A-97D8-452CC4E8D999}" dt="2022-09-13T07:50:28.488" v="401" actId="26606"/>
          <ac:spMkLst>
            <pc:docMk/>
            <pc:sldMk cId="2352441983" sldId="259"/>
            <ac:spMk id="10" creationId="{E4DB276E-BFF1-43F5-AB90-7ABA4B9A919A}"/>
          </ac:spMkLst>
        </pc:spChg>
        <pc:picChg chg="add del mod ord">
          <ac:chgData name="Jakob Verheij" userId="1977ba30-f0a0-495b-a30e-a1240bbd3756" providerId="ADAL" clId="{0AFD968A-97E0-437A-97D8-452CC4E8D999}" dt="2022-09-13T08:49:51.632" v="550" actId="21"/>
          <ac:picMkLst>
            <pc:docMk/>
            <pc:sldMk cId="2352441983" sldId="259"/>
            <ac:picMk id="5" creationId="{7AFBA1C9-DBB2-4B14-24BE-453AB928E8A7}"/>
          </ac:picMkLst>
        </pc:picChg>
        <pc:picChg chg="add mod">
          <ac:chgData name="Jakob Verheij" userId="1977ba30-f0a0-495b-a30e-a1240bbd3756" providerId="ADAL" clId="{0AFD968A-97E0-437A-97D8-452CC4E8D999}" dt="2022-09-13T08:51:06.072" v="559" actId="1076"/>
          <ac:picMkLst>
            <pc:docMk/>
            <pc:sldMk cId="2352441983" sldId="259"/>
            <ac:picMk id="9" creationId="{E021821B-4C80-C937-9CF8-551F7B64F4F7}"/>
          </ac:picMkLst>
        </pc:picChg>
      </pc:sldChg>
      <pc:sldChg chg="addSp modSp new mod modTransition setBg modAnim setClrOvrMap">
        <pc:chgData name="Jakob Verheij" userId="1977ba30-f0a0-495b-a30e-a1240bbd3756" providerId="ADAL" clId="{0AFD968A-97E0-437A-97D8-452CC4E8D999}" dt="2022-09-17T14:43:24.891" v="1039" actId="208"/>
        <pc:sldMkLst>
          <pc:docMk/>
          <pc:sldMk cId="2701179667" sldId="260"/>
        </pc:sldMkLst>
        <pc:spChg chg="mod">
          <ac:chgData name="Jakob Verheij" userId="1977ba30-f0a0-495b-a30e-a1240bbd3756" providerId="ADAL" clId="{0AFD968A-97E0-437A-97D8-452CC4E8D999}" dt="2022-09-17T14:41:35.004" v="972" actId="20577"/>
          <ac:spMkLst>
            <pc:docMk/>
            <pc:sldMk cId="2701179667" sldId="260"/>
            <ac:spMk id="2" creationId="{C1E45B5D-AD33-1836-898C-5B6E00E01784}"/>
          </ac:spMkLst>
        </pc:spChg>
        <pc:spChg chg="mod">
          <ac:chgData name="Jakob Verheij" userId="1977ba30-f0a0-495b-a30e-a1240bbd3756" providerId="ADAL" clId="{0AFD968A-97E0-437A-97D8-452CC4E8D999}" dt="2022-09-17T14:43:01.758" v="1038" actId="20577"/>
          <ac:spMkLst>
            <pc:docMk/>
            <pc:sldMk cId="2701179667" sldId="260"/>
            <ac:spMk id="3" creationId="{7D39D0CB-C955-4AFC-7F1C-FB2A1519A424}"/>
          </ac:spMkLst>
        </pc:spChg>
        <pc:spChg chg="add">
          <ac:chgData name="Jakob Verheij" userId="1977ba30-f0a0-495b-a30e-a1240bbd3756" providerId="ADAL" clId="{0AFD968A-97E0-437A-97D8-452CC4E8D999}" dt="2022-09-13T07:50:25.656" v="400" actId="26606"/>
          <ac:spMkLst>
            <pc:docMk/>
            <pc:sldMk cId="2701179667" sldId="260"/>
            <ac:spMk id="8" creationId="{CB5DFCDA-694D-4637-8E9B-038575194349}"/>
          </ac:spMkLst>
        </pc:spChg>
        <pc:spChg chg="add">
          <ac:chgData name="Jakob Verheij" userId="1977ba30-f0a0-495b-a30e-a1240bbd3756" providerId="ADAL" clId="{0AFD968A-97E0-437A-97D8-452CC4E8D999}" dt="2022-09-13T07:50:25.656" v="400" actId="26606"/>
          <ac:spMkLst>
            <pc:docMk/>
            <pc:sldMk cId="2701179667" sldId="260"/>
            <ac:spMk id="10" creationId="{E4DB276E-BFF1-43F5-AB90-7ABA4B9A919A}"/>
          </ac:spMkLst>
        </pc:spChg>
        <pc:picChg chg="add mod">
          <ac:chgData name="Jakob Verheij" userId="1977ba30-f0a0-495b-a30e-a1240bbd3756" providerId="ADAL" clId="{0AFD968A-97E0-437A-97D8-452CC4E8D999}" dt="2022-09-13T13:23:18.254" v="716" actId="1076"/>
          <ac:picMkLst>
            <pc:docMk/>
            <pc:sldMk cId="2701179667" sldId="260"/>
            <ac:picMk id="5" creationId="{01ABB884-EDD2-94DC-0862-8AB1ACAD6E6D}"/>
          </ac:picMkLst>
        </pc:picChg>
        <pc:picChg chg="add mod">
          <ac:chgData name="Jakob Verheij" userId="1977ba30-f0a0-495b-a30e-a1240bbd3756" providerId="ADAL" clId="{0AFD968A-97E0-437A-97D8-452CC4E8D999}" dt="2022-09-13T13:23:26.437" v="718" actId="1076"/>
          <ac:picMkLst>
            <pc:docMk/>
            <pc:sldMk cId="2701179667" sldId="260"/>
            <ac:picMk id="7" creationId="{9E32C48D-B40C-794D-CDE5-93E405A7AB3A}"/>
          </ac:picMkLst>
        </pc:picChg>
        <pc:picChg chg="add mod modCrop">
          <ac:chgData name="Jakob Verheij" userId="1977ba30-f0a0-495b-a30e-a1240bbd3756" providerId="ADAL" clId="{0AFD968A-97E0-437A-97D8-452CC4E8D999}" dt="2022-09-13T13:23:24.226" v="717" actId="1076"/>
          <ac:picMkLst>
            <pc:docMk/>
            <pc:sldMk cId="2701179667" sldId="260"/>
            <ac:picMk id="11" creationId="{044B211B-3BC2-FFE8-D680-664FD26A676D}"/>
          </ac:picMkLst>
        </pc:picChg>
        <pc:cxnChg chg="add mod">
          <ac:chgData name="Jakob Verheij" userId="1977ba30-f0a0-495b-a30e-a1240bbd3756" providerId="ADAL" clId="{0AFD968A-97E0-437A-97D8-452CC4E8D999}" dt="2022-09-17T14:43:24.891" v="1039" actId="208"/>
          <ac:cxnSpMkLst>
            <pc:docMk/>
            <pc:sldMk cId="2701179667" sldId="260"/>
            <ac:cxnSpMk id="4" creationId="{C4AE6FE9-D9C7-FDBB-FDFB-0D26F0856A32}"/>
          </ac:cxnSpMkLst>
        </pc:cxnChg>
        <pc:cxnChg chg="add mod">
          <ac:chgData name="Jakob Verheij" userId="1977ba30-f0a0-495b-a30e-a1240bbd3756" providerId="ADAL" clId="{0AFD968A-97E0-437A-97D8-452CC4E8D999}" dt="2022-09-13T13:24:24.412" v="727" actId="208"/>
          <ac:cxnSpMkLst>
            <pc:docMk/>
            <pc:sldMk cId="2701179667" sldId="260"/>
            <ac:cxnSpMk id="13" creationId="{D4F44150-6EBA-7189-01B5-F49DA29A6F14}"/>
          </ac:cxnSpMkLst>
        </pc:cxnChg>
        <pc:cxnChg chg="add mod">
          <ac:chgData name="Jakob Verheij" userId="1977ba30-f0a0-495b-a30e-a1240bbd3756" providerId="ADAL" clId="{0AFD968A-97E0-437A-97D8-452CC4E8D999}" dt="2022-09-13T13:24:15.521" v="726" actId="208"/>
          <ac:cxnSpMkLst>
            <pc:docMk/>
            <pc:sldMk cId="2701179667" sldId="260"/>
            <ac:cxnSpMk id="16" creationId="{9A574BF2-CE69-E02C-851F-DD025D917325}"/>
          </ac:cxnSpMkLst>
        </pc:cxnChg>
      </pc:sldChg>
      <pc:sldChg chg="addSp modSp new mod modTransition setBg modAnim setClrOvrMap">
        <pc:chgData name="Jakob Verheij" userId="1977ba30-f0a0-495b-a30e-a1240bbd3756" providerId="ADAL" clId="{0AFD968A-97E0-437A-97D8-452CC4E8D999}" dt="2022-09-14T11:31:38.881" v="833" actId="20577"/>
        <pc:sldMkLst>
          <pc:docMk/>
          <pc:sldMk cId="1999902403" sldId="261"/>
        </pc:sldMkLst>
        <pc:spChg chg="mod">
          <ac:chgData name="Jakob Verheij" userId="1977ba30-f0a0-495b-a30e-a1240bbd3756" providerId="ADAL" clId="{0AFD968A-97E0-437A-97D8-452CC4E8D999}" dt="2022-09-13T07:49:15.994" v="399" actId="26606"/>
          <ac:spMkLst>
            <pc:docMk/>
            <pc:sldMk cId="1999902403" sldId="261"/>
            <ac:spMk id="2" creationId="{BEA69901-A80C-78E1-990B-0638A3951516}"/>
          </ac:spMkLst>
        </pc:spChg>
        <pc:spChg chg="mod">
          <ac:chgData name="Jakob Verheij" userId="1977ba30-f0a0-495b-a30e-a1240bbd3756" providerId="ADAL" clId="{0AFD968A-97E0-437A-97D8-452CC4E8D999}" dt="2022-09-14T11:31:38.881" v="833" actId="20577"/>
          <ac:spMkLst>
            <pc:docMk/>
            <pc:sldMk cId="1999902403" sldId="261"/>
            <ac:spMk id="3" creationId="{44EEFC0D-37A9-C73D-1530-4CAB5CFBAC8B}"/>
          </ac:spMkLst>
        </pc:spChg>
        <pc:spChg chg="add">
          <ac:chgData name="Jakob Verheij" userId="1977ba30-f0a0-495b-a30e-a1240bbd3756" providerId="ADAL" clId="{0AFD968A-97E0-437A-97D8-452CC4E8D999}" dt="2022-09-13T07:49:15.994" v="399" actId="26606"/>
          <ac:spMkLst>
            <pc:docMk/>
            <pc:sldMk cId="1999902403" sldId="261"/>
            <ac:spMk id="8" creationId="{CB5DFCDA-694D-4637-8E9B-038575194349}"/>
          </ac:spMkLst>
        </pc:spChg>
        <pc:spChg chg="add">
          <ac:chgData name="Jakob Verheij" userId="1977ba30-f0a0-495b-a30e-a1240bbd3756" providerId="ADAL" clId="{0AFD968A-97E0-437A-97D8-452CC4E8D999}" dt="2022-09-13T07:49:15.994" v="399" actId="26606"/>
          <ac:spMkLst>
            <pc:docMk/>
            <pc:sldMk cId="1999902403" sldId="261"/>
            <ac:spMk id="10" creationId="{E4DB276E-BFF1-43F5-AB90-7ABA4B9A919A}"/>
          </ac:spMkLst>
        </pc:spChg>
        <pc:picChg chg="add mod">
          <ac:chgData name="Jakob Verheij" userId="1977ba30-f0a0-495b-a30e-a1240bbd3756" providerId="ADAL" clId="{0AFD968A-97E0-437A-97D8-452CC4E8D999}" dt="2022-09-13T10:09:04.405" v="593" actId="1076"/>
          <ac:picMkLst>
            <pc:docMk/>
            <pc:sldMk cId="1999902403" sldId="261"/>
            <ac:picMk id="5" creationId="{2ADFF1BF-2983-7AB0-0C41-9927D765EE21}"/>
          </ac:picMkLst>
        </pc:picChg>
      </pc:sldChg>
      <pc:sldChg chg="addSp delSp modSp new mod modTransition setBg setClrOvrMap">
        <pc:chgData name="Jakob Verheij" userId="1977ba30-f0a0-495b-a30e-a1240bbd3756" providerId="ADAL" clId="{0AFD968A-97E0-437A-97D8-452CC4E8D999}" dt="2022-09-14T11:30:50.844" v="823" actId="20577"/>
        <pc:sldMkLst>
          <pc:docMk/>
          <pc:sldMk cId="2066161567" sldId="262"/>
        </pc:sldMkLst>
        <pc:spChg chg="mod">
          <ac:chgData name="Jakob Verheij" userId="1977ba30-f0a0-495b-a30e-a1240bbd3756" providerId="ADAL" clId="{0AFD968A-97E0-437A-97D8-452CC4E8D999}" dt="2022-09-13T07:48:46.226" v="398" actId="26606"/>
          <ac:spMkLst>
            <pc:docMk/>
            <pc:sldMk cId="2066161567" sldId="262"/>
            <ac:spMk id="2" creationId="{47E08B52-0633-3D98-3A3D-F0A8FA00348F}"/>
          </ac:spMkLst>
        </pc:spChg>
        <pc:spChg chg="mod">
          <ac:chgData name="Jakob Verheij" userId="1977ba30-f0a0-495b-a30e-a1240bbd3756" providerId="ADAL" clId="{0AFD968A-97E0-437A-97D8-452CC4E8D999}" dt="2022-09-14T11:30:50.844" v="823" actId="20577"/>
          <ac:spMkLst>
            <pc:docMk/>
            <pc:sldMk cId="2066161567" sldId="262"/>
            <ac:spMk id="3" creationId="{A9C97AE8-4AB4-F5E0-2255-C8C070FEA70F}"/>
          </ac:spMkLst>
        </pc:spChg>
        <pc:spChg chg="add del mod">
          <ac:chgData name="Jakob Verheij" userId="1977ba30-f0a0-495b-a30e-a1240bbd3756" providerId="ADAL" clId="{0AFD968A-97E0-437A-97D8-452CC4E8D999}" dt="2022-09-13T10:07:51.333" v="584" actId="478"/>
          <ac:spMkLst>
            <pc:docMk/>
            <pc:sldMk cId="2066161567" sldId="262"/>
            <ac:spMk id="6" creationId="{0EF9D0D1-DD4C-47DB-0407-A2BB54A53517}"/>
          </ac:spMkLst>
        </pc:spChg>
        <pc:spChg chg="add del">
          <ac:chgData name="Jakob Verheij" userId="1977ba30-f0a0-495b-a30e-a1240bbd3756" providerId="ADAL" clId="{0AFD968A-97E0-437A-97D8-452CC4E8D999}" dt="2022-09-13T07:47:37.851" v="385" actId="26606"/>
          <ac:spMkLst>
            <pc:docMk/>
            <pc:sldMk cId="2066161567" sldId="262"/>
            <ac:spMk id="8" creationId="{CB5DFCDA-694D-4637-8E9B-038575194349}"/>
          </ac:spMkLst>
        </pc:spChg>
        <pc:spChg chg="add del">
          <ac:chgData name="Jakob Verheij" userId="1977ba30-f0a0-495b-a30e-a1240bbd3756" providerId="ADAL" clId="{0AFD968A-97E0-437A-97D8-452CC4E8D999}" dt="2022-09-13T07:47:37.851" v="385" actId="26606"/>
          <ac:spMkLst>
            <pc:docMk/>
            <pc:sldMk cId="2066161567" sldId="262"/>
            <ac:spMk id="10" creationId="{E4DB276E-BFF1-43F5-AB90-7ABA4B9A919A}"/>
          </ac:spMkLst>
        </pc:spChg>
        <pc:spChg chg="add del">
          <ac:chgData name="Jakob Verheij" userId="1977ba30-f0a0-495b-a30e-a1240bbd3756" providerId="ADAL" clId="{0AFD968A-97E0-437A-97D8-452CC4E8D999}" dt="2022-09-13T07:47:43.826" v="387" actId="26606"/>
          <ac:spMkLst>
            <pc:docMk/>
            <pc:sldMk cId="2066161567" sldId="262"/>
            <ac:spMk id="12" creationId="{025E2AA9-10C9-4A14-BEA3-064CD0131100}"/>
          </ac:spMkLst>
        </pc:spChg>
        <pc:spChg chg="add del">
          <ac:chgData name="Jakob Verheij" userId="1977ba30-f0a0-495b-a30e-a1240bbd3756" providerId="ADAL" clId="{0AFD968A-97E0-437A-97D8-452CC4E8D999}" dt="2022-09-13T07:47:43.826" v="387" actId="26606"/>
          <ac:spMkLst>
            <pc:docMk/>
            <pc:sldMk cId="2066161567" sldId="262"/>
            <ac:spMk id="13" creationId="{F076F371-EE61-49EA-AA2A-3582C3AC9BCD}"/>
          </ac:spMkLst>
        </pc:spChg>
        <pc:spChg chg="add del">
          <ac:chgData name="Jakob Verheij" userId="1977ba30-f0a0-495b-a30e-a1240bbd3756" providerId="ADAL" clId="{0AFD968A-97E0-437A-97D8-452CC4E8D999}" dt="2022-09-13T07:48:46.226" v="398" actId="26606"/>
          <ac:spMkLst>
            <pc:docMk/>
            <pc:sldMk cId="2066161567" sldId="262"/>
            <ac:spMk id="15" creationId="{AD8BD7AA-000F-4149-9FF6-E8DB2DE6F146}"/>
          </ac:spMkLst>
        </pc:spChg>
        <pc:spChg chg="add del">
          <ac:chgData name="Jakob Verheij" userId="1977ba30-f0a0-495b-a30e-a1240bbd3756" providerId="ADAL" clId="{0AFD968A-97E0-437A-97D8-452CC4E8D999}" dt="2022-09-13T07:48:46.226" v="398" actId="26606"/>
          <ac:spMkLst>
            <pc:docMk/>
            <pc:sldMk cId="2066161567" sldId="262"/>
            <ac:spMk id="16" creationId="{54A4A823-72DC-4BA8-8157-D36A8939A2FD}"/>
          </ac:spMkLst>
        </pc:spChg>
        <pc:spChg chg="add del">
          <ac:chgData name="Jakob Verheij" userId="1977ba30-f0a0-495b-a30e-a1240bbd3756" providerId="ADAL" clId="{0AFD968A-97E0-437A-97D8-452CC4E8D999}" dt="2022-09-13T07:48:46.226" v="397" actId="26606"/>
          <ac:spMkLst>
            <pc:docMk/>
            <pc:sldMk cId="2066161567" sldId="262"/>
            <ac:spMk id="21" creationId="{AD21898E-86C0-4C8A-A76C-DF33E844C87A}"/>
          </ac:spMkLst>
        </pc:spChg>
        <pc:spChg chg="add del">
          <ac:chgData name="Jakob Verheij" userId="1977ba30-f0a0-495b-a30e-a1240bbd3756" providerId="ADAL" clId="{0AFD968A-97E0-437A-97D8-452CC4E8D999}" dt="2022-09-13T07:48:46.226" v="397" actId="26606"/>
          <ac:spMkLst>
            <pc:docMk/>
            <pc:sldMk cId="2066161567" sldId="262"/>
            <ac:spMk id="23" creationId="{5C8F04BD-D093-45D0-B54C-50FDB308B4EE}"/>
          </ac:spMkLst>
        </pc:spChg>
        <pc:spChg chg="add">
          <ac:chgData name="Jakob Verheij" userId="1977ba30-f0a0-495b-a30e-a1240bbd3756" providerId="ADAL" clId="{0AFD968A-97E0-437A-97D8-452CC4E8D999}" dt="2022-09-13T07:48:46.226" v="398" actId="26606"/>
          <ac:spMkLst>
            <pc:docMk/>
            <pc:sldMk cId="2066161567" sldId="262"/>
            <ac:spMk id="25" creationId="{CB5DFCDA-694D-4637-8E9B-038575194349}"/>
          </ac:spMkLst>
        </pc:spChg>
        <pc:spChg chg="add">
          <ac:chgData name="Jakob Verheij" userId="1977ba30-f0a0-495b-a30e-a1240bbd3756" providerId="ADAL" clId="{0AFD968A-97E0-437A-97D8-452CC4E8D999}" dt="2022-09-13T07:48:46.226" v="398" actId="26606"/>
          <ac:spMkLst>
            <pc:docMk/>
            <pc:sldMk cId="2066161567" sldId="262"/>
            <ac:spMk id="26" creationId="{E4DB276E-BFF1-43F5-AB90-7ABA4B9A919A}"/>
          </ac:spMkLst>
        </pc:spChg>
        <pc:picChg chg="add mod">
          <ac:chgData name="Jakob Verheij" userId="1977ba30-f0a0-495b-a30e-a1240bbd3756" providerId="ADAL" clId="{0AFD968A-97E0-437A-97D8-452CC4E8D999}" dt="2022-09-13T10:08:15.558" v="588" actId="1076"/>
          <ac:picMkLst>
            <pc:docMk/>
            <pc:sldMk cId="2066161567" sldId="262"/>
            <ac:picMk id="5" creationId="{0266E351-9057-3A61-6EF4-D0CBD334B14D}"/>
          </ac:picMkLst>
        </pc:picChg>
      </pc:sldChg>
      <pc:sldChg chg="addSp delSp modSp new mod modTransition setBg setClrOvrMap">
        <pc:chgData name="Jakob Verheij" userId="1977ba30-f0a0-495b-a30e-a1240bbd3756" providerId="ADAL" clId="{0AFD968A-97E0-437A-97D8-452CC4E8D999}" dt="2022-09-14T11:14:58.025" v="757" actId="207"/>
        <pc:sldMkLst>
          <pc:docMk/>
          <pc:sldMk cId="3040198084" sldId="263"/>
        </pc:sldMkLst>
        <pc:spChg chg="mod">
          <ac:chgData name="Jakob Verheij" userId="1977ba30-f0a0-495b-a30e-a1240bbd3756" providerId="ADAL" clId="{0AFD968A-97E0-437A-97D8-452CC4E8D999}" dt="2022-09-14T11:14:58.025" v="757" actId="207"/>
          <ac:spMkLst>
            <pc:docMk/>
            <pc:sldMk cId="3040198084" sldId="263"/>
            <ac:spMk id="2" creationId="{92F93831-B1DD-9AD8-F92C-8D774414C7C6}"/>
          </ac:spMkLst>
        </pc:spChg>
        <pc:spChg chg="del">
          <ac:chgData name="Jakob Verheij" userId="1977ba30-f0a0-495b-a30e-a1240bbd3756" providerId="ADAL" clId="{0AFD968A-97E0-437A-97D8-452CC4E8D999}" dt="2022-09-13T07:15:23.293" v="125" actId="21"/>
          <ac:spMkLst>
            <pc:docMk/>
            <pc:sldMk cId="3040198084" sldId="263"/>
            <ac:spMk id="3" creationId="{12060442-60C9-560F-1D0F-85B1CA2F8F6C}"/>
          </ac:spMkLst>
        </pc:spChg>
        <pc:spChg chg="add">
          <ac:chgData name="Jakob Verheij" userId="1977ba30-f0a0-495b-a30e-a1240bbd3756" providerId="ADAL" clId="{0AFD968A-97E0-437A-97D8-452CC4E8D999}" dt="2022-09-13T07:46:40.112" v="379" actId="26606"/>
          <ac:spMkLst>
            <pc:docMk/>
            <pc:sldMk cId="3040198084" sldId="263"/>
            <ac:spMk id="7" creationId="{26BDCA6B-3C9C-4213-A0D9-30BD5F0B073E}"/>
          </ac:spMkLst>
        </pc:spChg>
        <pc:spChg chg="add">
          <ac:chgData name="Jakob Verheij" userId="1977ba30-f0a0-495b-a30e-a1240bbd3756" providerId="ADAL" clId="{0AFD968A-97E0-437A-97D8-452CC4E8D999}" dt="2022-09-13T07:46:40.112" v="379" actId="26606"/>
          <ac:spMkLst>
            <pc:docMk/>
            <pc:sldMk cId="3040198084" sldId="263"/>
            <ac:spMk id="9" creationId="{FDA12F62-867F-4684-B28B-E085D09DCC06}"/>
          </ac:spMkLst>
        </pc:spChg>
      </pc:sldChg>
      <pc:sldChg chg="addSp delSp modSp new mod modTransition setBg addAnim modAnim setClrOvrMap">
        <pc:chgData name="Jakob Verheij" userId="1977ba30-f0a0-495b-a30e-a1240bbd3756" providerId="ADAL" clId="{0AFD968A-97E0-437A-97D8-452CC4E8D999}" dt="2022-09-14T11:24:54.774" v="761"/>
        <pc:sldMkLst>
          <pc:docMk/>
          <pc:sldMk cId="79175240" sldId="264"/>
        </pc:sldMkLst>
        <pc:spChg chg="mod">
          <ac:chgData name="Jakob Verheij" userId="1977ba30-f0a0-495b-a30e-a1240bbd3756" providerId="ADAL" clId="{0AFD968A-97E0-437A-97D8-452CC4E8D999}" dt="2022-09-14T11:24:49.633" v="760" actId="1076"/>
          <ac:spMkLst>
            <pc:docMk/>
            <pc:sldMk cId="79175240" sldId="264"/>
            <ac:spMk id="2" creationId="{A75E777F-83B6-2C5C-C0E6-ADC540F14569}"/>
          </ac:spMkLst>
        </pc:spChg>
        <pc:spChg chg="del">
          <ac:chgData name="Jakob Verheij" userId="1977ba30-f0a0-495b-a30e-a1240bbd3756" providerId="ADAL" clId="{0AFD968A-97E0-437A-97D8-452CC4E8D999}" dt="2022-09-13T07:44:40.264" v="375" actId="21"/>
          <ac:spMkLst>
            <pc:docMk/>
            <pc:sldMk cId="79175240" sldId="264"/>
            <ac:spMk id="3" creationId="{E30E0880-15C3-524F-8D15-9F36351D6C6F}"/>
          </ac:spMkLst>
        </pc:spChg>
        <pc:spChg chg="add">
          <ac:chgData name="Jakob Verheij" userId="1977ba30-f0a0-495b-a30e-a1240bbd3756" providerId="ADAL" clId="{0AFD968A-97E0-437A-97D8-452CC4E8D999}" dt="2022-09-13T07:46:27.026" v="377" actId="26606"/>
          <ac:spMkLst>
            <pc:docMk/>
            <pc:sldMk cId="79175240" sldId="264"/>
            <ac:spMk id="10" creationId="{E49CC64F-7275-4E33-961B-0C5CDC439875}"/>
          </ac:spMkLst>
        </pc:spChg>
        <pc:picChg chg="add mod">
          <ac:chgData name="Jakob Verheij" userId="1977ba30-f0a0-495b-a30e-a1240bbd3756" providerId="ADAL" clId="{0AFD968A-97E0-437A-97D8-452CC4E8D999}" dt="2022-09-13T08:10:31.217" v="491" actId="207"/>
          <ac:picMkLst>
            <pc:docMk/>
            <pc:sldMk cId="79175240" sldId="264"/>
            <ac:picMk id="5" creationId="{C53B19C3-FC3F-5247-0618-4318D0F54407}"/>
          </ac:picMkLst>
        </pc:picChg>
      </pc:sldChg>
      <pc:sldChg chg="delSp new del mod">
        <pc:chgData name="Jakob Verheij" userId="1977ba30-f0a0-495b-a30e-a1240bbd3756" providerId="ADAL" clId="{0AFD968A-97E0-437A-97D8-452CC4E8D999}" dt="2022-09-13T07:28:36.811" v="133" actId="2696"/>
        <pc:sldMkLst>
          <pc:docMk/>
          <pc:sldMk cId="2748571215" sldId="264"/>
        </pc:sldMkLst>
        <pc:spChg chg="del">
          <ac:chgData name="Jakob Verheij" userId="1977ba30-f0a0-495b-a30e-a1240bbd3756" providerId="ADAL" clId="{0AFD968A-97E0-437A-97D8-452CC4E8D999}" dt="2022-09-13T07:20:31.490" v="131" actId="21"/>
          <ac:spMkLst>
            <pc:docMk/>
            <pc:sldMk cId="2748571215" sldId="264"/>
            <ac:spMk id="2" creationId="{08122ECE-C8A4-B3BC-B27B-3284A7D056CB}"/>
          </ac:spMkLst>
        </pc:spChg>
        <pc:spChg chg="del">
          <ac:chgData name="Jakob Verheij" userId="1977ba30-f0a0-495b-a30e-a1240bbd3756" providerId="ADAL" clId="{0AFD968A-97E0-437A-97D8-452CC4E8D999}" dt="2022-09-13T07:20:33.506" v="132" actId="21"/>
          <ac:spMkLst>
            <pc:docMk/>
            <pc:sldMk cId="2748571215" sldId="264"/>
            <ac:spMk id="3" creationId="{99FC942C-14AE-A186-16AB-C15ED3D14A2E}"/>
          </ac:spMkLst>
        </pc:spChg>
      </pc:sldChg>
      <pc:sldMasterChg chg="modTransition modSldLayout">
        <pc:chgData name="Jakob Verheij" userId="1977ba30-f0a0-495b-a30e-a1240bbd3756" providerId="ADAL" clId="{0AFD968A-97E0-437A-97D8-452CC4E8D999}" dt="2022-09-13T13:34:24.478" v="754"/>
        <pc:sldMasterMkLst>
          <pc:docMk/>
          <pc:sldMasterMk cId="2290784098" sldId="2147483648"/>
        </pc:sldMasterMkLst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3379408632" sldId="2147483649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1866380196" sldId="2147483650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3504289807" sldId="2147483651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686182407" sldId="2147483652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2967612822" sldId="2147483653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4210811832" sldId="2147483654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2324286356" sldId="2147483655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4258324833" sldId="2147483656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410126551" sldId="2147483657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3410674591" sldId="2147483658"/>
          </pc:sldLayoutMkLst>
        </pc:sldLayoutChg>
        <pc:sldLayoutChg chg="modTransition">
          <pc:chgData name="Jakob Verheij" userId="1977ba30-f0a0-495b-a30e-a1240bbd3756" providerId="ADAL" clId="{0AFD968A-97E0-437A-97D8-452CC4E8D999}" dt="2022-09-13T13:34:24.478" v="754"/>
          <pc:sldLayoutMkLst>
            <pc:docMk/>
            <pc:sldMasterMk cId="2290784098" sldId="2147483648"/>
            <pc:sldLayoutMk cId="68925846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DBD14-5170-5F83-E19A-58D0C14E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DFBE84-85E4-8051-4490-7C1068E35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527DEA-A3DA-278F-8808-0EB6A20B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159CA0-D813-1820-57D8-BAB8E33E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6758C8-1859-4CD1-50B2-9D1AD9AD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0863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5A6AB-6B30-780D-A207-EC6FACF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125A15-DC80-90FA-1850-682D96B3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612F4-3914-22F6-5E2F-57B7FAA7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65C3C2-34A3-F4CF-48A0-62FD0AB0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234CB3-4586-24AA-7F9D-8FB1D871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67459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DF63E91-9B8B-5F83-88B5-9A2AAD36C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84BF7C-6350-9E8F-485D-2BF439DC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6780B-A97F-E613-0822-1BDBAFE7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AC5BED-6AF3-4F0B-1E1E-C9D62F1A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0007FF-7D5A-4BD7-2A27-CC9EF75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584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093FC-9818-EE1C-6A83-7DE4EEEE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7F36A2-9375-C434-3599-2C740923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9D015E-8180-28E0-DFDE-A6E19957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876193-3445-6419-D292-2E2FFEB5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E29247-844B-B79D-4980-84DAA4D8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8019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DF58-4636-50D4-8F41-6F8C515F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2780F6-11A3-5411-CE0D-B872E327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D448EF-2813-F4A4-B410-4830145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B75C3B-DC6D-FCAA-F11E-4C82D8CD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DE2586-9432-1C1E-9646-30DF8A43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8980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0EF73-50AF-5470-DAC5-5E9B615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73B94-6842-819B-C853-EC144E66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04E807-15F4-92C2-EA84-A62E424A5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AA4620-4884-12E7-D5B0-41A6DE53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153618-97F8-C8D5-208C-5B067E3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F7E680-F0CD-BBA4-C407-AF244C77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8240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8E9F7-9A65-B397-58D0-CC462D78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46FBDE-506E-B7CE-78FF-ADA86903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651A6D-F060-5FE0-BF16-D9F588B88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C7D22F-0FB5-C4B2-237E-B4AB67768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95553B-8889-305E-97D7-9D9A68DB4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FB86998-7ED9-5BE1-A974-4A4EB826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D9A9C0-1163-E565-4C29-36A46BA7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6B4DB4F-0825-D86F-0DCB-8634DBA2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1282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01C61-0514-4740-A9DD-4169D013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3ED30D-7ACE-CA3D-3B01-01E33253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582AA91-9EBC-39B7-CDD9-E6BE1622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0509C72-30AE-FFFD-135A-B34998B6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81183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AF3DFA-D2DC-7876-7910-CEF52E40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F764EC-6CFB-0124-8B44-BFBE040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79E174-7878-13C7-6309-561D81BF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8635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14A06-634A-A30A-6974-E08AA966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33AE52-8A15-37EE-19C0-3549BAF7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E2C34D-497C-F40A-4584-1D631532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7BBA8C-96DC-61B1-4815-BBB4F382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3E273C-EF56-7481-281E-74738B0F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894DEA-3415-24E0-A74F-803F5C19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483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1A8C7-D383-EF2F-00BB-D3C8CFE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15372CE-7BA0-8672-1766-F71BBD35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09E5B6-5B26-46D4-463E-7B61202C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E835A-1E62-88C6-475F-F7C728C2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9954F4-70BA-C333-C4C7-47F88EEF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285901-7F3A-B2EB-C26A-8C049E45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655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38D980A-B96F-226F-BDE4-3CFD9187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985F46-0DD1-0444-6236-EC928CC9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3CF4D-4BB8-C0F0-2F94-0B5ADB71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D59-E9E2-4FDF-94B2-D20E8475B91D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442765-ACC8-C070-B59B-C9E316F4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D3D97C-3B8B-4F75-A77C-3EEE2283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3066-7F86-43EC-8A91-F7EF7FD0C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7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amebanana.com/sprays/4889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amebanana.com/sprays/4889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93831-B1DD-9AD8-F92C-8D774414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17" y="2860870"/>
            <a:ext cx="6568565" cy="1132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Uitleenregistratiesysteem</a:t>
            </a:r>
            <a:endParaRPr lang="en-US" sz="48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55104D5-ECD2-61F2-BCB2-BF621092252F}"/>
              </a:ext>
            </a:extLst>
          </p:cNvPr>
          <p:cNvSpPr txBox="1"/>
          <p:nvPr/>
        </p:nvSpPr>
        <p:spPr>
          <a:xfrm>
            <a:off x="2775625" y="4808533"/>
            <a:ext cx="6869347" cy="617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Namen</a:t>
            </a:r>
            <a:r>
              <a:rPr lang="en-US" sz="2000" dirty="0">
                <a:solidFill>
                  <a:srgbClr val="FFFFFF"/>
                </a:solidFill>
              </a:rPr>
              <a:t>: Dimitri van </a:t>
            </a:r>
            <a:r>
              <a:rPr lang="en-US" sz="2000" dirty="0" err="1">
                <a:solidFill>
                  <a:srgbClr val="FFFFFF"/>
                </a:solidFill>
              </a:rPr>
              <a:t>Veenen</a:t>
            </a:r>
            <a:r>
              <a:rPr lang="en-US" sz="2000" dirty="0">
                <a:solidFill>
                  <a:srgbClr val="FFFFFF"/>
                </a:solidFill>
              </a:rPr>
              <a:t>, Hessel Hornstra, Thomas </a:t>
            </a:r>
            <a:r>
              <a:rPr lang="en-US" sz="2000" dirty="0" err="1">
                <a:solidFill>
                  <a:srgbClr val="FFFFFF"/>
                </a:solidFill>
              </a:rPr>
              <a:t>Leusink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9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B066A1-F6DB-E6AE-B058-44FEC379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Inhoud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215C8B-53D9-38F9-B281-D23E2FE6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/>
              <a:t>Samenvatting</a:t>
            </a:r>
          </a:p>
          <a:p>
            <a:r>
              <a:rPr lang="nl-NL" sz="2400"/>
              <a:t>Hoe is het project gegaan?</a:t>
            </a:r>
          </a:p>
          <a:p>
            <a:r>
              <a:rPr lang="nl-NL" sz="2400"/>
              <a:t>Werkproces</a:t>
            </a:r>
          </a:p>
          <a:p>
            <a:r>
              <a:rPr lang="nl-NL" sz="2400"/>
              <a:t>Verbeterpunten team</a:t>
            </a:r>
          </a:p>
          <a:p>
            <a:r>
              <a:rPr lang="nl-NL" sz="2400"/>
              <a:t>Positieve punten team</a:t>
            </a:r>
          </a:p>
          <a:p>
            <a:r>
              <a:rPr lang="nl-NL" sz="2400"/>
              <a:t>Demonstratie product</a:t>
            </a:r>
          </a:p>
          <a:p>
            <a:r>
              <a:rPr lang="nl-NL" sz="2400"/>
              <a:t>Vragen stellen</a:t>
            </a:r>
          </a:p>
        </p:txBody>
      </p:sp>
    </p:spTree>
    <p:extLst>
      <p:ext uri="{BB962C8B-B14F-4D97-AF65-F5344CB8AC3E}">
        <p14:creationId xmlns:p14="http://schemas.microsoft.com/office/powerpoint/2010/main" val="174924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E913B6-04E9-8472-3EF1-0F821A7B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Samenvatting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556EBA-DC96-2E44-2A4E-10A2291E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Als team</a:t>
            </a:r>
          </a:p>
          <a:p>
            <a:r>
              <a:rPr lang="en-US" sz="2400"/>
              <a:t>Onze tips en tops</a:t>
            </a:r>
          </a:p>
          <a:p>
            <a:r>
              <a:rPr lang="en-US" sz="2400"/>
              <a:t>Proces</a:t>
            </a:r>
          </a:p>
          <a:p>
            <a:endParaRPr lang="en-US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81355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42945-AFB2-DE4C-C662-95266CD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Hoe is het project gegaan?</a:t>
            </a:r>
            <a:endParaRPr lang="en-GB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4D7FDE-0812-1B69-6A6C-C93829DE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Doorgewerkt</a:t>
            </a:r>
          </a:p>
          <a:p>
            <a:r>
              <a:rPr lang="en-US" sz="2000"/>
              <a:t>Doen wat je doen moet</a:t>
            </a:r>
          </a:p>
          <a:p>
            <a:r>
              <a:rPr lang="en-US" sz="2000"/>
              <a:t>Elkaar geholpen</a:t>
            </a:r>
            <a:endParaRPr lang="nl-NL" sz="2000"/>
          </a:p>
          <a:p>
            <a:r>
              <a:rPr lang="nl-NL" sz="2000"/>
              <a:t>Nieuwe dingen geleerd</a:t>
            </a:r>
          </a:p>
        </p:txBody>
      </p:sp>
      <p:pic>
        <p:nvPicPr>
          <p:cNvPr id="9" name="Graphic 8" descr="Vergadering met effen opvulling">
            <a:extLst>
              <a:ext uri="{FF2B5EF4-FFF2-40B4-BE49-F238E27FC236}">
                <a16:creationId xmlns:a16="http://schemas.microsoft.com/office/drawing/2014/main" id="{E021821B-4C80-C937-9CF8-551F7B64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69642" y="982794"/>
            <a:ext cx="4736963" cy="4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42945-AFB2-DE4C-C662-95266CD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 dirty="0" err="1"/>
              <a:t>Werkprocess</a:t>
            </a:r>
            <a:endParaRPr lang="en-GB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4D7FDE-0812-1B69-6A6C-C93829DE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 dirty="0" err="1"/>
              <a:t>Instucties</a:t>
            </a:r>
            <a:r>
              <a:rPr lang="en-US" sz="2000" dirty="0"/>
              <a:t> project owner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Volledige</a:t>
            </a:r>
            <a:r>
              <a:rPr lang="en-US" sz="2000" dirty="0"/>
              <a:t> </a:t>
            </a:r>
            <a:r>
              <a:rPr lang="en-US" sz="2000" dirty="0" err="1"/>
              <a:t>webpagina</a:t>
            </a:r>
            <a:endParaRPr lang="en-US" sz="2000" dirty="0"/>
          </a:p>
          <a:p>
            <a:endParaRPr lang="en-GB" sz="2000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19E76AFE-CBB5-7042-E579-D16AC3B398D3}"/>
              </a:ext>
            </a:extLst>
          </p:cNvPr>
          <p:cNvCxnSpPr>
            <a:cxnSpLocks/>
          </p:cNvCxnSpPr>
          <p:nvPr/>
        </p:nvCxnSpPr>
        <p:spPr>
          <a:xfrm>
            <a:off x="2064470" y="2599824"/>
            <a:ext cx="0" cy="614716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A4B9ABB-B232-9A97-6C0F-030CF090FC79}"/>
              </a:ext>
            </a:extLst>
          </p:cNvPr>
          <p:cNvCxnSpPr>
            <a:cxnSpLocks/>
          </p:cNvCxnSpPr>
          <p:nvPr/>
        </p:nvCxnSpPr>
        <p:spPr>
          <a:xfrm>
            <a:off x="9268119" y="1814405"/>
            <a:ext cx="0" cy="614716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366CC206-78DB-8508-94E8-7C351EE41C43}"/>
              </a:ext>
            </a:extLst>
          </p:cNvPr>
          <p:cNvCxnSpPr>
            <a:cxnSpLocks/>
          </p:cNvCxnSpPr>
          <p:nvPr/>
        </p:nvCxnSpPr>
        <p:spPr>
          <a:xfrm>
            <a:off x="9268119" y="4298952"/>
            <a:ext cx="0" cy="614716"/>
          </a:xfrm>
          <a:prstGeom prst="straightConnector1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6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69901-A80C-78E1-990B-0638A395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Verbeterpunten team</a:t>
            </a:r>
            <a:endParaRPr lang="en-GB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EEFC0D-37A9-C73D-1530-4CAB5CFB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2</a:t>
            </a:r>
          </a:p>
          <a:p>
            <a:r>
              <a:rPr lang="en-US" sz="2000"/>
              <a:t>3</a:t>
            </a:r>
          </a:p>
        </p:txBody>
      </p:sp>
      <p:pic>
        <p:nvPicPr>
          <p:cNvPr id="5" name="Afbeelding 4" descr="Afbeelding met hand&#10;&#10;Automatisch gegenereerde beschrijving">
            <a:extLst>
              <a:ext uri="{FF2B5EF4-FFF2-40B4-BE49-F238E27FC236}">
                <a16:creationId xmlns:a16="http://schemas.microsoft.com/office/drawing/2014/main" id="{2ADFF1BF-2983-7AB0-0C41-9927D765E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6969642" y="982794"/>
            <a:ext cx="4736963" cy="4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E08B52-0633-3D98-3A3D-F0A8FA00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Positieve punten team</a:t>
            </a:r>
            <a:endParaRPr lang="en-GB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C97AE8-4AB4-F5E0-2255-C8C070FE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2</a:t>
            </a:r>
          </a:p>
          <a:p>
            <a:r>
              <a:rPr lang="en-US" sz="2000"/>
              <a:t>3</a:t>
            </a:r>
          </a:p>
          <a:p>
            <a:endParaRPr lang="en-US" sz="2000"/>
          </a:p>
        </p:txBody>
      </p:sp>
      <p:pic>
        <p:nvPicPr>
          <p:cNvPr id="5" name="Afbeelding 4" descr="Afbeelding met hand&#10;&#10;Automatisch gegenereerde beschrijving">
            <a:extLst>
              <a:ext uri="{FF2B5EF4-FFF2-40B4-BE49-F238E27FC236}">
                <a16:creationId xmlns:a16="http://schemas.microsoft.com/office/drawing/2014/main" id="{0266E351-9057-3A61-6EF4-D0CBD334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9642" y="982794"/>
            <a:ext cx="4736963" cy="4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6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ocent">
            <a:extLst>
              <a:ext uri="{FF2B5EF4-FFF2-40B4-BE49-F238E27FC236}">
                <a16:creationId xmlns:a16="http://schemas.microsoft.com/office/drawing/2014/main" id="{3F2212F8-4BCC-3512-470C-3BC2CCB8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93831-B1DD-9AD8-F92C-8D774414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Demonstratie product</a:t>
            </a:r>
          </a:p>
        </p:txBody>
      </p:sp>
    </p:spTree>
    <p:extLst>
      <p:ext uri="{BB962C8B-B14F-4D97-AF65-F5344CB8AC3E}">
        <p14:creationId xmlns:p14="http://schemas.microsoft.com/office/powerpoint/2010/main" val="358008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fbeeldingsresultaten voor vragen?">
            <a:extLst>
              <a:ext uri="{FF2B5EF4-FFF2-40B4-BE49-F238E27FC236}">
                <a16:creationId xmlns:a16="http://schemas.microsoft.com/office/drawing/2014/main" id="{351713C0-B2FE-3D26-F649-4F4628056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524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2104A1B52A548A839F497F98009C5" ma:contentTypeVersion="7" ma:contentTypeDescription="Een nieuw document maken." ma:contentTypeScope="" ma:versionID="28f2c754dd0c77058ea39190a0e62419">
  <xsd:schema xmlns:xsd="http://www.w3.org/2001/XMLSchema" xmlns:xs="http://www.w3.org/2001/XMLSchema" xmlns:p="http://schemas.microsoft.com/office/2006/metadata/properties" xmlns:ns2="48c3883d-3732-47ac-b60c-75368b68f190" targetNamespace="http://schemas.microsoft.com/office/2006/metadata/properties" ma:root="true" ma:fieldsID="c4ad62fd79aecebe93dd972b64aee603" ns2:_="">
    <xsd:import namespace="48c3883d-3732-47ac-b60c-75368b68f1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c3883d-3732-47ac-b60c-75368b68f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0cb06dcc-c70e-433a-8543-1a27c73166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c3883d-3732-47ac-b60c-75368b68f1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C19EA9-FC17-47B6-B4F8-3C7A567427A3}">
  <ds:schemaRefs>
    <ds:schemaRef ds:uri="48c3883d-3732-47ac-b60c-75368b68f1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09602F-F72E-40C1-B7AC-EEA7A52F3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7C937B-10ED-456D-848A-133BA8E5BA1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48c3883d-3732-47ac-b60c-75368b68f190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74</Words>
  <Application>Microsoft Office PowerPoint</Application>
  <PresentationFormat>Breedbeeld</PresentationFormat>
  <Paragraphs>33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Uitleenregistratiesysteem</vt:lpstr>
      <vt:lpstr>Inhoud</vt:lpstr>
      <vt:lpstr>Samenvatting</vt:lpstr>
      <vt:lpstr>Hoe is het project gegaan?</vt:lpstr>
      <vt:lpstr>Werkprocess</vt:lpstr>
      <vt:lpstr>Verbeterpunten team</vt:lpstr>
      <vt:lpstr>Positieve punten team</vt:lpstr>
      <vt:lpstr>Demonstratie product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Webpagina Software Creaton</dc:title>
  <dc:creator>Jakob Verheij</dc:creator>
  <cp:lastModifiedBy>Hessel Hornstra</cp:lastModifiedBy>
  <cp:revision>20</cp:revision>
  <dcterms:created xsi:type="dcterms:W3CDTF">2022-09-13T06:44:13Z</dcterms:created>
  <dcterms:modified xsi:type="dcterms:W3CDTF">2022-12-06T08:05:10Z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0x010100B692104A1B52A548A839F497F98009C5</vt:lpwstr>
  </property>
  <property fmtid="{D5CDD505-2E9C-101B-9397-08002B2CF9AE}" pid="3" name="MediaServiceImageTags">
    <vt:lpwstr/>
  </property>
</Properties>
</file>