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29BA-2406-47D6-8A4A-83CD6176F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C6E42-81CF-4FDD-A8FC-ECE16527D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396FD-F792-4851-9D96-8E226337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9405-E8B1-4C8B-9731-AADC3E57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26B4-6478-44C2-AA5F-EE75C2DB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4C9F-E987-430B-9957-0694767B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31864-97E7-4B77-9EE5-A2FCE3C06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F09E-FD39-4FC1-A044-CB925D93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268C-A08C-4679-9C7E-8B944882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33DF-89F8-4BC7-8844-016B4C77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7C9D6-EADC-4C74-B78E-41D2D9898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FD01-D5AB-47E6-A41F-16DC35A1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0E69-629E-4998-AF67-410B5922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5A975-C0E6-489D-B9E6-B119ECC0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AA88-C392-47AB-931C-33833E40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1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BD4F-4B5F-4C1B-9E34-E6CF773D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C60C-EA28-4012-83DB-E21E46EE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9695-D10A-4CAB-9D01-4B3A92DC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D337-3C51-4319-8B8D-B076B48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4E27B-D649-4176-B4B0-F6BE3763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EED9-48F8-40C0-8758-09B3646F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6AE23-56E6-44FB-AB62-963EE81D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D6C4E-B271-43E7-B94B-2C104681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BC75-B663-4827-8512-2FC828DF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2BC6-A68F-488B-9A5C-75609AB8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DF76-A7C9-4952-B226-9576BC35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DB21-222F-4F27-BD26-9BDED909D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0A283-E4FB-4A9B-A410-FE358A9B9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EF68-F788-42BF-9ED3-AF4EDF4A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3A516-24EC-4B4F-8B94-69BE88A8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6E63A-10B9-4C91-B9CC-810D3817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5DD5-9A6D-4ED4-A68D-41548309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E936-C46B-4DA3-AA58-4E5A5D0C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AA7E0-2139-4738-9A66-5CF55251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F4B03-77F0-40C7-AB7D-0F0E3EFC3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E0AE-BE3A-4F08-B131-33162E84C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EA99C-BDE0-4896-B54C-C7D49BE3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D545C-7DAA-4243-BF92-429D831A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1263D-9076-4EA9-BF26-ED8CDF91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B239-1A08-406B-B238-30CC18C9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CEAD6-49DA-4F52-896B-ED8EA8A4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C31CF-3210-4E8C-A207-8914632D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D16D9-521F-4E7B-A0B6-6CC50DAA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2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ACC85-C0B3-4A48-8714-7D837968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05512-9384-4D0A-B2F2-D4CF577E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6DE15-FB80-46C7-9A25-E1E82954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3451-25D2-41CE-827A-5A2C72A9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DA10-EC8A-4090-BF0D-90A930E6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99263-438E-4E59-9B8E-B4A8983EA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855DF-981F-4D3B-A0E7-4858D5DE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E93-4B5B-4EBB-B36C-2E2AD9D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332EF-B22C-4E5A-8E40-D98A232C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5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7D1B-3247-4028-BB4B-D2224258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F0007-2A87-4426-B839-97B3EFCF9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5C4AB-7BA7-4564-83D8-4BEE90C6D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EAB09-7BF7-447E-A5F2-598E4501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6261C-3EB7-43B7-88BC-344BFE9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108C-3B14-4BA5-85C9-5FB67700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CE8C9-BD12-4870-8389-8F1F07A4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B88C1-CFA3-4608-A7C7-289D4F06F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051A7-FEFD-4E0A-8D68-9AA9B08D5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285B-9655-4BA5-8455-93AC1B65D78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4F04-24ED-4C4B-8D2A-6B6F6F922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3C08-34C9-4BB1-8465-F0A9E4D0A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2E70-8640-45CC-BEDD-093C38E72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0C58-8C6D-4162-97F7-F11C19BAD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Details on Schur Conditioning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9932F-663D-409F-98BD-D4BD54E79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4500-5547-4525-AD3C-00150513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2167421"/>
            <a:ext cx="10515600" cy="2113031"/>
          </a:xfrm>
        </p:spPr>
        <p:txBody>
          <a:bodyPr>
            <a:normAutofit/>
          </a:bodyPr>
          <a:lstStyle/>
          <a:p>
            <a:r>
              <a:rPr lang="en-US" dirty="0"/>
              <a:t>Phase 1: Scan through variety of wavelengths to ascertain how singularities might affect the conditioning </a:t>
            </a:r>
          </a:p>
        </p:txBody>
      </p:sp>
    </p:spTree>
    <p:extLst>
      <p:ext uri="{BB962C8B-B14F-4D97-AF65-F5344CB8AC3E}">
        <p14:creationId xmlns:p14="http://schemas.microsoft.com/office/powerpoint/2010/main" val="3046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9D88-3008-46A6-9D6F-0272984B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Intentionally Singular Subdomain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145EB-839D-4CE8-AC14-9A07F619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838"/>
            <a:ext cx="5114925" cy="395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1584FF-815D-45F0-BD49-E3E5E190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690688"/>
            <a:ext cx="5238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F26E-842A-4664-944D-F564B73C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5CDB4-9EF1-40BD-A23C-C1A190CE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1" y="1779726"/>
            <a:ext cx="5095875" cy="3952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D9B4F1-6397-49E3-A5AB-F97F90A1B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703526"/>
            <a:ext cx="5124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137E-09BF-4F55-ACF0-C89CF46F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082"/>
            <a:ext cx="10515600" cy="1325563"/>
          </a:xfrm>
        </p:spPr>
        <p:txBody>
          <a:bodyPr/>
          <a:lstStyle/>
          <a:p>
            <a:r>
              <a:rPr lang="en-US" dirty="0"/>
              <a:t>Scaling of Smallest Eigenvalues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2E1C7-9D92-4214-8DCE-3C6D5236E954}"/>
              </a:ext>
            </a:extLst>
          </p:cNvPr>
          <p:cNvSpPr txBox="1"/>
          <p:nvPr/>
        </p:nvSpPr>
        <p:spPr>
          <a:xfrm>
            <a:off x="490330" y="1088376"/>
            <a:ext cx="1121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 eigenvalue scaling is actually not so easy to numerically verify because the operators implemented are </a:t>
            </a:r>
            <a:r>
              <a:rPr lang="en-US" dirty="0" err="1"/>
              <a:t>dirichlet</a:t>
            </a:r>
            <a:endParaRPr lang="en-US" dirty="0"/>
          </a:p>
          <a:p>
            <a:r>
              <a:rPr lang="en-US" dirty="0"/>
              <a:t>But a PML is the closest we can get</a:t>
            </a:r>
          </a:p>
          <a:p>
            <a:endParaRPr lang="en-US" dirty="0"/>
          </a:p>
          <a:p>
            <a:r>
              <a:rPr lang="en-US" dirty="0"/>
              <a:t>The argument makes sense if we consider operators with </a:t>
            </a:r>
            <a:r>
              <a:rPr lang="en-US" dirty="0" err="1"/>
              <a:t>Dirichlet</a:t>
            </a:r>
            <a:r>
              <a:rPr lang="en-US" dirty="0"/>
              <a:t> boundary conditions!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850A0-BB65-4F22-BDD0-BB75CE75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6" y="2783302"/>
            <a:ext cx="4962525" cy="3914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32A2C-E178-4507-BE3C-675C8A1B5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94" y="2764252"/>
            <a:ext cx="4762500" cy="393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53CF3-5C20-45AA-933E-A5EA128CAB6A}"/>
              </a:ext>
            </a:extLst>
          </p:cNvPr>
          <p:cNvSpPr txBox="1"/>
          <p:nvPr/>
        </p:nvSpPr>
        <p:spPr>
          <a:xfrm>
            <a:off x="4625009" y="1683026"/>
            <a:ext cx="608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Parameters: 1x1 micron unit cell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B1BB1-977E-453C-9889-B5DF282604C3}"/>
              </a:ext>
            </a:extLst>
          </p:cNvPr>
          <p:cNvSpPr txBox="1"/>
          <p:nvPr/>
        </p:nvSpPr>
        <p:spPr>
          <a:xfrm>
            <a:off x="1583635" y="5413513"/>
            <a:ext cx="357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Wvlen</a:t>
            </a:r>
            <a:r>
              <a:rPr lang="en-US" dirty="0"/>
              <a:t> = 2 micrometers</a:t>
            </a:r>
          </a:p>
        </p:txBody>
      </p:sp>
    </p:spTree>
    <p:extLst>
      <p:ext uri="{BB962C8B-B14F-4D97-AF65-F5344CB8AC3E}">
        <p14:creationId xmlns:p14="http://schemas.microsoft.com/office/powerpoint/2010/main" val="218637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7029-3962-474E-ACE2-8182C4D5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Scaling of Largest Eigenvalues Is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10A78-CC72-4E22-8753-00F3D666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53" y="1690688"/>
            <a:ext cx="5566532" cy="4564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C5F7C-9567-4F46-BA43-14844DC2C37C}"/>
              </a:ext>
            </a:extLst>
          </p:cNvPr>
          <p:cNvSpPr txBox="1"/>
          <p:nvPr/>
        </p:nvSpPr>
        <p:spPr>
          <a:xfrm>
            <a:off x="6321287" y="2107096"/>
            <a:ext cx="5380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Looks like it’s decreasing, but the proportion is really small, 0.03 out of 1.6, whereas in the smallest eigenvalue, we see order or magnitude change</a:t>
            </a:r>
          </a:p>
        </p:txBody>
      </p:sp>
    </p:spTree>
    <p:extLst>
      <p:ext uri="{BB962C8B-B14F-4D97-AF65-F5344CB8AC3E}">
        <p14:creationId xmlns:p14="http://schemas.microsoft.com/office/powerpoint/2010/main" val="22073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Numerical Details on Schur Conditioning</vt:lpstr>
      <vt:lpstr>Phase 1: Scan through variety of wavelengths to ascertain how singularities might affect the conditioning </vt:lpstr>
      <vt:lpstr>Intentionally Singular Subdomain</vt:lpstr>
      <vt:lpstr>No PML</vt:lpstr>
      <vt:lpstr>Scaling of Smallest Eigenvalues</vt:lpstr>
      <vt:lpstr>Make Sure Scaling of Largest Eigenvalues Is Constant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Details on Schur Conditioning</dc:title>
  <dc:creator>Nathan Zhao</dc:creator>
  <cp:lastModifiedBy>Nathan Zhao</cp:lastModifiedBy>
  <cp:revision>16</cp:revision>
  <dcterms:created xsi:type="dcterms:W3CDTF">2017-11-13T07:45:44Z</dcterms:created>
  <dcterms:modified xsi:type="dcterms:W3CDTF">2017-11-13T09:13:02Z</dcterms:modified>
</cp:coreProperties>
</file>