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379" r:id="rId2"/>
    <p:sldId id="389" r:id="rId3"/>
    <p:sldId id="392" r:id="rId4"/>
    <p:sldId id="390" r:id="rId5"/>
    <p:sldId id="391" r:id="rId6"/>
    <p:sldId id="298" r:id="rId7"/>
    <p:sldId id="302" r:id="rId8"/>
    <p:sldId id="382" r:id="rId9"/>
    <p:sldId id="385" r:id="rId10"/>
    <p:sldId id="393" r:id="rId11"/>
    <p:sldId id="38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zel Altundal" initials="HA" lastIdx="1" clrIdx="0">
    <p:extLst>
      <p:ext uri="{19B8F6BF-5375-455C-9EA6-DF929625EA0E}">
        <p15:presenceInfo xmlns:p15="http://schemas.microsoft.com/office/powerpoint/2012/main" userId="2e6c391ec3d6f1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68"/>
    <a:srgbClr val="33CC33"/>
    <a:srgbClr val="0033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19F13-93DF-4209-8079-3FE3DE7665FE}" v="6" dt="2020-05-03T10:07:54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98" autoAdjust="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ambert" userId="e003d3c40ebc6dfa" providerId="LiveId" clId="{0A019F13-93DF-4209-8079-3FE3DE7665FE}"/>
    <pc:docChg chg="custSel addSld modSld">
      <pc:chgData name="Chris Lambert" userId="e003d3c40ebc6dfa" providerId="LiveId" clId="{0A019F13-93DF-4209-8079-3FE3DE7665FE}" dt="2020-05-03T10:08:58.274" v="3505" actId="20577"/>
      <pc:docMkLst>
        <pc:docMk/>
      </pc:docMkLst>
      <pc:sldChg chg="modSp mod">
        <pc:chgData name="Chris Lambert" userId="e003d3c40ebc6dfa" providerId="LiveId" clId="{0A019F13-93DF-4209-8079-3FE3DE7665FE}" dt="2020-05-03T09:33:45.351" v="54" actId="20577"/>
        <pc:sldMkLst>
          <pc:docMk/>
          <pc:sldMk cId="647283372" sldId="298"/>
        </pc:sldMkLst>
        <pc:spChg chg="mod">
          <ac:chgData name="Chris Lambert" userId="e003d3c40ebc6dfa" providerId="LiveId" clId="{0A019F13-93DF-4209-8079-3FE3DE7665FE}" dt="2020-05-03T09:33:45.351" v="54" actId="20577"/>
          <ac:spMkLst>
            <pc:docMk/>
            <pc:sldMk cId="647283372" sldId="298"/>
            <ac:spMk id="3" creationId="{BA95A8B3-17F9-4682-9BB7-D90642CB5C69}"/>
          </ac:spMkLst>
        </pc:spChg>
      </pc:sldChg>
      <pc:sldChg chg="modSp new mod">
        <pc:chgData name="Chris Lambert" userId="e003d3c40ebc6dfa" providerId="LiveId" clId="{0A019F13-93DF-4209-8079-3FE3DE7665FE}" dt="2020-05-03T10:00:53.738" v="2907" actId="313"/>
        <pc:sldMkLst>
          <pc:docMk/>
          <pc:sldMk cId="3013644063" sldId="380"/>
        </pc:sldMkLst>
        <pc:spChg chg="mod">
          <ac:chgData name="Chris Lambert" userId="e003d3c40ebc6dfa" providerId="LiveId" clId="{0A019F13-93DF-4209-8079-3FE3DE7665FE}" dt="2020-05-03T09:58:19.683" v="2543" actId="20577"/>
          <ac:spMkLst>
            <pc:docMk/>
            <pc:sldMk cId="3013644063" sldId="380"/>
            <ac:spMk id="2" creationId="{03A96FF4-7BFD-4726-98BE-F6DA8718DD20}"/>
          </ac:spMkLst>
        </pc:spChg>
        <pc:spChg chg="mod">
          <ac:chgData name="Chris Lambert" userId="e003d3c40ebc6dfa" providerId="LiveId" clId="{0A019F13-93DF-4209-8079-3FE3DE7665FE}" dt="2020-05-03T10:00:53.738" v="2907" actId="313"/>
          <ac:spMkLst>
            <pc:docMk/>
            <pc:sldMk cId="3013644063" sldId="380"/>
            <ac:spMk id="3" creationId="{B544C580-8A08-4DED-8191-D2E446D2471E}"/>
          </ac:spMkLst>
        </pc:spChg>
      </pc:sldChg>
      <pc:sldChg chg="addSp delSp modSp new mod">
        <pc:chgData name="Chris Lambert" userId="e003d3c40ebc6dfa" providerId="LiveId" clId="{0A019F13-93DF-4209-8079-3FE3DE7665FE}" dt="2020-05-03T10:08:58.274" v="3505" actId="20577"/>
        <pc:sldMkLst>
          <pc:docMk/>
          <pc:sldMk cId="1273544057" sldId="381"/>
        </pc:sldMkLst>
        <pc:spChg chg="mod">
          <ac:chgData name="Chris Lambert" userId="e003d3c40ebc6dfa" providerId="LiveId" clId="{0A019F13-93DF-4209-8079-3FE3DE7665FE}" dt="2020-05-03T09:59:05.869" v="2569" actId="20577"/>
          <ac:spMkLst>
            <pc:docMk/>
            <pc:sldMk cId="1273544057" sldId="381"/>
            <ac:spMk id="2" creationId="{CA95EDF0-C4C1-42CD-8053-A1747F77427F}"/>
          </ac:spMkLst>
        </pc:spChg>
        <pc:spChg chg="mod">
          <ac:chgData name="Chris Lambert" userId="e003d3c40ebc6dfa" providerId="LiveId" clId="{0A019F13-93DF-4209-8079-3FE3DE7665FE}" dt="2020-05-03T10:08:58.274" v="3505" actId="20577"/>
          <ac:spMkLst>
            <pc:docMk/>
            <pc:sldMk cId="1273544057" sldId="381"/>
            <ac:spMk id="3" creationId="{70B532DD-5AAE-476A-AEAC-86AAF6705B99}"/>
          </ac:spMkLst>
        </pc:spChg>
        <pc:spChg chg="del">
          <ac:chgData name="Chris Lambert" userId="e003d3c40ebc6dfa" providerId="LiveId" clId="{0A019F13-93DF-4209-8079-3FE3DE7665FE}" dt="2020-05-03T10:07:34.296" v="3483" actId="478"/>
          <ac:spMkLst>
            <pc:docMk/>
            <pc:sldMk cId="1273544057" sldId="381"/>
            <ac:spMk id="5" creationId="{2F4545E6-711B-437F-9F9F-E49F5A062998}"/>
          </ac:spMkLst>
        </pc:spChg>
        <pc:picChg chg="add mod">
          <ac:chgData name="Chris Lambert" userId="e003d3c40ebc6dfa" providerId="LiveId" clId="{0A019F13-93DF-4209-8079-3FE3DE7665FE}" dt="2020-05-03T10:07:54.416" v="3489" actId="1076"/>
          <ac:picMkLst>
            <pc:docMk/>
            <pc:sldMk cId="1273544057" sldId="381"/>
            <ac:picMk id="1026" creationId="{1E5F95AC-CE00-4457-A63D-8EE428BC8E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908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0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4" y="2487776"/>
            <a:ext cx="4772203" cy="2272931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900"/>
              </a:spcAft>
              <a:buNone/>
              <a:defRPr sz="285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1800"/>
              </a:spcBef>
              <a:buNone/>
              <a:defRPr sz="1500" b="1">
                <a:solidFill>
                  <a:schemeClr val="accent2"/>
                </a:solidFill>
              </a:defRPr>
            </a:lvl2pPr>
            <a:lvl3pPr marL="0" indent="0" algn="l">
              <a:buNone/>
              <a:defRPr sz="1350">
                <a:solidFill>
                  <a:schemeClr val="accent2"/>
                </a:solidFill>
              </a:defRPr>
            </a:lvl3pPr>
            <a:lvl4pPr marL="0" indent="0" algn="l">
              <a:buNone/>
              <a:defRPr sz="1200" b="0"/>
            </a:lvl4pPr>
            <a:lvl5pPr marL="0" indent="0" algn="l">
              <a:buNone/>
              <a:defRPr sz="1200"/>
            </a:lvl5pPr>
            <a:lvl6pPr marL="0" indent="0" algn="l">
              <a:buNone/>
              <a:defRPr sz="1200"/>
            </a:lvl6pPr>
            <a:lvl7pPr marL="0" indent="0" algn="l">
              <a:buNone/>
              <a:defRPr sz="1200"/>
            </a:lvl7pPr>
            <a:lvl8pPr marL="0" indent="0" algn="l">
              <a:buNone/>
              <a:defRPr sz="1200"/>
            </a:lvl8pPr>
            <a:lvl9pPr marL="0" indent="0" algn="l">
              <a:buNone/>
              <a:defRPr sz="12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46" name="Text Placeholder 135">
            <a:extLst>
              <a:ext uri="{FF2B5EF4-FFF2-40B4-BE49-F238E27FC236}">
                <a16:creationId xmlns:a16="http://schemas.microsoft.com/office/drawing/2014/main" id="{56E7987E-D425-4641-A476-A2F2AFEFA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15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15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15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15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15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15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15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17413FA8-B926-4F79-BE67-4D826E0594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7" y="453778"/>
            <a:ext cx="1662287" cy="1666547"/>
            <a:chOff x="2864" y="1181"/>
            <a:chExt cx="1952" cy="1957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67A0898D-5E9C-4ECA-8716-B27BD4E303A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39A1E07-3A1C-41F5-92ED-8B3567E0FF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D6C4A4-2B67-4288-817E-9A4BFFCA3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8D6F90-2C6B-4628-AE61-C65FEE487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0E4DAA6-41BC-4FB2-8CF3-65E9131F4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474DAF8-D7A5-411C-A001-70D5A07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6B8E519-0572-4B3F-9254-9C405ADAC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DA47499-7EFA-44C7-93C9-40237E640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EA471D-6FAF-4C4F-B21D-814C5991B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EC055FD-07C4-4F86-A926-EFFCD0E7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C8C3F1-E782-4E33-8648-C0D9005D2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11543D3-2D83-4FA7-A510-0D59ED4DF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C99A006-6A36-4318-A0F6-FC763AF1F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65C69B5-F055-4C41-976C-E6733BC9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A3177FB-A0BD-4B08-B181-14A829DF1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528B336-8FBC-4C1E-B4B2-C99449F8E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BD4F46C1-2FE6-44C8-A55E-45E98246F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D4248-B5EF-40DF-AEE7-8BD9A8A74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EF4CE3A-3112-407D-B00C-337ACD7FD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EE8532D-E6E7-4BD0-9A45-58E8A1A93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2B2B85B8-C753-425A-ACC5-3B2B2268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023916B4-1AD7-4055-9353-DB438003E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6D2086AF-BC95-4BE8-AB84-A66F4C80A6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7A147C6-9FDA-4D95-A42A-92861D17D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45D5BF2A-EF85-417C-B03F-30CEAE118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95098EC-2ACB-4C39-AA2D-A12FF06BA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47048D5-71A3-4A33-9E51-0388E2EC9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5866A8C0-C096-47DA-9C8E-D82E74E47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4B91E936-1F6C-4BAE-9F8C-2A198926D7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88823701-A9F3-4323-AD0C-A2AD4BE0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495104A-F915-4B0C-961E-EF42EEA3C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6A51DB3B-303A-4D1F-A5E4-A76D70024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E2E2D34A-EEA4-4A9C-81F3-B794F5CEF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B3BECFC-710D-46F1-96FF-B5371F927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665531-8DF2-4759-B8DB-FEF6D91D4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6F566F5-E589-4F94-81DD-DD2CA39F8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AD2F1B90-FBA5-468A-ADE5-6AF4A8487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2FD588FF-B434-4865-9645-F295045E86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9302DA6-B22F-4EF5-A69A-ABD9063A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FE7EC85F-4555-4FCA-8CCD-19C42F488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962168F-4DE0-46A6-8EFD-C4A1BA375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7B9E10B1-1CAA-4E4C-B256-1BA034A29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8D8148A-C053-4A37-844E-75EF04169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20CEF9E-743B-4F98-9FF0-EBBBC4FEB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790B20E-FD43-462D-8007-EC2B15D8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3DCCF01C-7444-4B23-BDF1-D8027642E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C1F7A58-7A43-4EF6-8310-FC2223E34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CFADC32E-9FC7-4E6E-842D-E7A407A3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D5B27FA2-8D3C-408A-9480-A049E6D38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1FE7A3D8-FB06-4617-BFC5-9D2DCCA8A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465E4A38-A19E-4A38-8E8A-A82D12FA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A1F24538-62EE-43F6-AFF0-9E5AC6235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45D68DF-3FB9-4397-9E42-B8F0FD2CB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A559BEA7-D8F9-48FE-8B9C-D2CC23631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0C3857F-D388-4662-B791-624CEA2D4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509EDC47-72F4-4A73-A0DC-EFEEA7F78B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82FD3E03-FA3C-47B4-A46E-1FDBD51C4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B71695B0-B6B0-40D5-8FAF-58EC726C6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</p:grpSp>
      <p:sp>
        <p:nvSpPr>
          <p:cNvPr id="66" name="Picture Placeholder 138">
            <a:extLst>
              <a:ext uri="{FF2B5EF4-FFF2-40B4-BE49-F238E27FC236}">
                <a16:creationId xmlns:a16="http://schemas.microsoft.com/office/drawing/2014/main" id="{F66FA02B-43F8-442C-A7E5-0D31D41E9C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243" y="1030148"/>
            <a:ext cx="5919759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sp>
        <p:nvSpPr>
          <p:cNvPr id="147" name="Text Placeholder 140">
            <a:extLst>
              <a:ext uri="{FF2B5EF4-FFF2-40B4-BE49-F238E27FC236}">
                <a16:creationId xmlns:a16="http://schemas.microsoft.com/office/drawing/2014/main" id="{74859718-6497-4295-886B-BD752B23C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9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450"/>
              </a:spcAf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791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3E2304DD-D55D-458E-8153-0D330BDFEF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6538648" cy="6857999"/>
          </a:xfrm>
          <a:solidFill>
            <a:schemeClr val="bg1">
              <a:lumMod val="85000"/>
            </a:schemeClr>
          </a:solidFill>
        </p:spPr>
        <p:txBody>
          <a:bodyPr lIns="360000" tIns="360000" rIns="720000" bIns="360000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1BB3B2C9-CFDB-4AF2-BE63-E2AF8B0E7505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814890" y="0"/>
            <a:ext cx="73898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EF96-63A5-4D4A-9682-3643FC1F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/>
          </a:p>
        </p:txBody>
      </p:sp>
      <p:sp>
        <p:nvSpPr>
          <p:cNvPr id="137" name="Text Placeholder 135">
            <a:extLst>
              <a:ext uri="{FF2B5EF4-FFF2-40B4-BE49-F238E27FC236}">
                <a16:creationId xmlns:a16="http://schemas.microsoft.com/office/drawing/2014/main" id="{081B6B67-7D18-4A84-A9C8-F8EB715A3F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7255" y="616633"/>
            <a:ext cx="1260000" cy="1260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50">
                <a:solidFill>
                  <a:schemeClr val="tx2"/>
                </a:solidFill>
              </a:defRPr>
            </a:lvl1pPr>
            <a:lvl2pPr marL="0" indent="0">
              <a:defRPr sz="150">
                <a:solidFill>
                  <a:schemeClr val="tx2"/>
                </a:solidFill>
              </a:defRPr>
            </a:lvl2pPr>
            <a:lvl3pPr marL="0" indent="0">
              <a:defRPr sz="150">
                <a:solidFill>
                  <a:schemeClr val="tx2"/>
                </a:solidFill>
              </a:defRPr>
            </a:lvl3pPr>
            <a:lvl4pPr>
              <a:defRPr sz="150">
                <a:solidFill>
                  <a:schemeClr val="tx2"/>
                </a:solidFill>
              </a:defRPr>
            </a:lvl4pPr>
            <a:lvl5pPr>
              <a:defRPr sz="150">
                <a:solidFill>
                  <a:schemeClr val="tx2"/>
                </a:solidFill>
              </a:defRPr>
            </a:lvl5pPr>
            <a:lvl6pPr>
              <a:defRPr sz="150">
                <a:solidFill>
                  <a:schemeClr val="tx2"/>
                </a:solidFill>
              </a:defRPr>
            </a:lvl6pPr>
            <a:lvl7pPr>
              <a:defRPr sz="150">
                <a:solidFill>
                  <a:schemeClr val="tx2"/>
                </a:solidFill>
              </a:defRPr>
            </a:lvl7pPr>
            <a:lvl8pPr>
              <a:defRPr sz="150">
                <a:solidFill>
                  <a:schemeClr val="tx2"/>
                </a:solidFill>
              </a:defRPr>
            </a:lvl8pPr>
            <a:lvl9pPr>
              <a:defRPr sz="15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68AD39D-5774-4D47-839D-1B36BB540E3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262970" y="1167582"/>
            <a:ext cx="45497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050"/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8342C053-5A99-403F-B0F2-E86B39C4B7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74180" y="1"/>
            <a:ext cx="7417821" cy="6879660"/>
          </a:xfrm>
          <a:custGeom>
            <a:avLst/>
            <a:gdLst>
              <a:gd name="connsiteX0" fmla="*/ 1033462 w 4551363"/>
              <a:gd name="connsiteY0" fmla="*/ 0 h 4221163"/>
              <a:gd name="connsiteX1" fmla="*/ 4551363 w 4551363"/>
              <a:gd name="connsiteY1" fmla="*/ 0 h 4221163"/>
              <a:gd name="connsiteX2" fmla="*/ 4551363 w 4551363"/>
              <a:gd name="connsiteY2" fmla="*/ 4221163 h 4221163"/>
              <a:gd name="connsiteX3" fmla="*/ 1033462 w 4551363"/>
              <a:gd name="connsiteY3" fmla="*/ 4221163 h 4221163"/>
              <a:gd name="connsiteX4" fmla="*/ 0 w 4551363"/>
              <a:gd name="connsiteY4" fmla="*/ 3949701 h 422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363" h="4221163">
                <a:moveTo>
                  <a:pt x="1033462" y="0"/>
                </a:moveTo>
                <a:lnTo>
                  <a:pt x="4551363" y="0"/>
                </a:lnTo>
                <a:lnTo>
                  <a:pt x="4551363" y="4221163"/>
                </a:lnTo>
                <a:lnTo>
                  <a:pt x="1033462" y="4221163"/>
                </a:lnTo>
                <a:lnTo>
                  <a:pt x="0" y="39497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2304000" tIns="2700000" rIns="720000" bIns="180000" anchor="t" anchorCtr="0">
            <a:noAutofit/>
          </a:bodyPr>
          <a:lstStyle>
            <a:lvl1pPr marL="0" indent="0" algn="l">
              <a:spcAft>
                <a:spcPts val="900"/>
              </a:spcAft>
              <a:buNone/>
              <a:defRPr sz="285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1800"/>
              </a:spcBef>
              <a:buNone/>
              <a:defRPr sz="1500" b="1">
                <a:solidFill>
                  <a:schemeClr val="accent2"/>
                </a:solidFill>
              </a:defRPr>
            </a:lvl2pPr>
            <a:lvl3pPr marL="0" indent="0" algn="l">
              <a:buNone/>
              <a:defRPr sz="1350">
                <a:solidFill>
                  <a:schemeClr val="accent2"/>
                </a:solidFill>
              </a:defRPr>
            </a:lvl3pPr>
            <a:lvl4pPr marL="0" indent="0" algn="l">
              <a:buNone/>
              <a:defRPr sz="1200" b="0"/>
            </a:lvl4pPr>
            <a:lvl5pPr marL="0" indent="0" algn="l">
              <a:buNone/>
              <a:defRPr sz="1200"/>
            </a:lvl5pPr>
            <a:lvl6pPr marL="0" indent="0" algn="l">
              <a:buNone/>
              <a:defRPr sz="1200"/>
            </a:lvl6pPr>
            <a:lvl7pPr marL="0" indent="0" algn="l">
              <a:buNone/>
              <a:defRPr sz="1200"/>
            </a:lvl7pPr>
            <a:lvl8pPr marL="0" indent="0" algn="l">
              <a:buNone/>
              <a:defRPr sz="1200"/>
            </a:lvl8pPr>
            <a:lvl9pPr marL="0" indent="0" algn="l">
              <a:buNone/>
              <a:defRPr sz="12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Divider slide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25" name="Text Placeholder 140">
            <a:extLst>
              <a:ext uri="{FF2B5EF4-FFF2-40B4-BE49-F238E27FC236}">
                <a16:creationId xmlns:a16="http://schemas.microsoft.com/office/drawing/2014/main" id="{1E7CA0C9-C706-491C-A6A8-FDB0B12A21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9"/>
            <a:ext cx="2782491" cy="70723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450"/>
              </a:spcAf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1" name="Text Placeholder 135">
            <a:extLst>
              <a:ext uri="{FF2B5EF4-FFF2-40B4-BE49-F238E27FC236}">
                <a16:creationId xmlns:a16="http://schemas.microsoft.com/office/drawing/2014/main" id="{17A51544-3ECD-4ABC-8447-3699A67ACC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15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15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15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15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15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15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15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427178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EF96-63A5-4D4A-9682-3643FC1F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4" y="2487776"/>
            <a:ext cx="5999293" cy="2272931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900"/>
              </a:spcAft>
              <a:buNone/>
              <a:defRPr sz="285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1800"/>
              </a:spcBef>
              <a:buNone/>
              <a:defRPr sz="1500" b="1">
                <a:solidFill>
                  <a:schemeClr val="accent2"/>
                </a:solidFill>
              </a:defRPr>
            </a:lvl2pPr>
            <a:lvl3pPr marL="0" indent="0" algn="l">
              <a:buNone/>
              <a:defRPr sz="1350">
                <a:solidFill>
                  <a:schemeClr val="accent2"/>
                </a:solidFill>
              </a:defRPr>
            </a:lvl3pPr>
            <a:lvl4pPr marL="0" indent="0" algn="l">
              <a:buNone/>
              <a:defRPr sz="1200" b="0"/>
            </a:lvl4pPr>
            <a:lvl5pPr marL="0" indent="0" algn="l">
              <a:buNone/>
              <a:defRPr sz="1200"/>
            </a:lvl5pPr>
            <a:lvl6pPr marL="0" indent="0" algn="l">
              <a:buNone/>
              <a:defRPr sz="1200"/>
            </a:lvl6pPr>
            <a:lvl7pPr marL="0" indent="0" algn="l">
              <a:buNone/>
              <a:defRPr sz="1200"/>
            </a:lvl7pPr>
            <a:lvl8pPr marL="0" indent="0" algn="l">
              <a:buNone/>
              <a:defRPr sz="1200"/>
            </a:lvl8pPr>
            <a:lvl9pPr marL="0" indent="0" algn="l">
              <a:buNone/>
              <a:defRPr sz="12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42" name="Picture Placeholder 141">
            <a:extLst>
              <a:ext uri="{FF2B5EF4-FFF2-40B4-BE49-F238E27FC236}">
                <a16:creationId xmlns:a16="http://schemas.microsoft.com/office/drawing/2014/main" id="{7FEBB377-447E-4F52-87D8-8001155A75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9361" y="-1"/>
            <a:ext cx="5704639" cy="6879660"/>
          </a:xfrm>
          <a:custGeom>
            <a:avLst/>
            <a:gdLst>
              <a:gd name="connsiteX0" fmla="*/ 1684339 w 5704638"/>
              <a:gd name="connsiteY0" fmla="*/ 0 h 6879660"/>
              <a:gd name="connsiteX1" fmla="*/ 5704638 w 5704638"/>
              <a:gd name="connsiteY1" fmla="*/ 0 h 6879660"/>
              <a:gd name="connsiteX2" fmla="*/ 5704638 w 5704638"/>
              <a:gd name="connsiteY2" fmla="*/ 6879660 h 6879660"/>
              <a:gd name="connsiteX3" fmla="*/ 1684339 w 5704638"/>
              <a:gd name="connsiteY3" fmla="*/ 6879660 h 6879660"/>
              <a:gd name="connsiteX4" fmla="*/ 0 w 5704638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4638" h="6879660">
                <a:moveTo>
                  <a:pt x="1684339" y="0"/>
                </a:moveTo>
                <a:lnTo>
                  <a:pt x="5704638" y="0"/>
                </a:lnTo>
                <a:lnTo>
                  <a:pt x="5704638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bIns="360000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68" name="Text Placeholder 140">
            <a:extLst>
              <a:ext uri="{FF2B5EF4-FFF2-40B4-BE49-F238E27FC236}">
                <a16:creationId xmlns:a16="http://schemas.microsoft.com/office/drawing/2014/main" id="{73BB30E9-8493-45E3-BD7E-FD5DCB0129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9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450"/>
              </a:spcAf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BCF2E7B2-D01F-4846-9FFF-96A7F01CE48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7" y="453778"/>
            <a:ext cx="1662287" cy="1666547"/>
            <a:chOff x="2864" y="1181"/>
            <a:chExt cx="1952" cy="1957"/>
          </a:xfrm>
          <a:blipFill>
            <a:blip r:embed="rId2"/>
            <a:stretch>
              <a:fillRect/>
            </a:stretch>
          </a:blipFill>
        </p:grpSpPr>
        <p:sp>
          <p:nvSpPr>
            <p:cNvPr id="70" name="AutoShape 3">
              <a:extLst>
                <a:ext uri="{FF2B5EF4-FFF2-40B4-BE49-F238E27FC236}">
                  <a16:creationId xmlns:a16="http://schemas.microsoft.com/office/drawing/2014/main" id="{7687D4E3-DA82-4B62-B19A-86F31731977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B5576FAF-F3E1-4CC5-B88B-0198F21051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87E52B1-38C9-4E33-AAF3-BF06500A3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36EB3B1-3E19-4A0A-A9DE-B85EC78B08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541583E-90FA-4A04-9BB4-DF54DE6748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AF1BCBE3-95B4-473B-B2BB-88B2A4D46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570EB87D-7139-4FCE-8AD0-F04539A831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BCD13869-C734-4744-9966-1E45BC7E7B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FA510161-0890-48DC-A1C7-4BC9C39F89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A94FCB9B-2163-47FE-A471-2F08FDD89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D43D310D-82EB-45FB-9575-7A05EC97BA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C27E9B67-E811-420C-B457-B01D5DA938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202E0DEF-5320-414A-9D09-9F04D307F9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7CDE55A6-B058-43BF-82AD-E2CF701CEF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E76D96D4-DB64-4D87-93A0-8CF7BF7C4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09C9CCA1-C999-4358-BCFB-93A526B93A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091B2AA6-BAFC-4C63-B6E5-E567B0781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F5352-9E79-422D-A715-9F8798C83E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94E48EF3-5490-4793-84A1-99F9541C9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FF2C4395-852E-4B55-9169-B80758CCDD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4A470D8C-6B28-4432-B2DC-BB7F4AAD01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51494A52-CCA4-4E8F-B96C-7191A78BEA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F9581B5B-4CC9-40EF-B351-1E0844E779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B36CE5E6-82DB-4EC4-B8F2-00441C7F00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CCB0DDE8-E457-4049-A1B5-9DC1A38E5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F582F19F-50DB-4CD0-9261-9F3D4369D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03238F99-8877-414A-B15E-AC6904170A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4BB808B9-70D1-4973-9B42-7047A60970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F9C9A6F1-DCA9-40C4-A241-EAD329309E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E0AEF41F-FC56-4890-9142-E6A51D258B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6145C89F-8512-4401-B52C-D9558C1D01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ED9CFB26-B8E6-48B1-A29F-24EB666228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F6E85637-D434-4429-B291-1ECF3AEA6E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30C150FF-3376-469B-9681-2D2C449866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434EB90B-7746-4C60-9E11-00C8E6B4B1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7426CC65-8A41-4481-9E5D-C5331B6EE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97E7B34D-0DDF-4DE2-99C4-6BC45D794E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6FC8D70A-8526-4C79-92C2-97301B914B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39BE5684-35BB-46F4-9C5C-EAF067BC62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5089B3F9-64DE-4CB8-BF0E-34B007F8C7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04FECBD9-B54C-4D5A-A9AA-E7619DF761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0ADCA952-0EDE-409C-B4D0-54FF479FC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119A132-F0A3-4452-851C-D950D84D53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BEC3E088-80FD-4804-92A1-2E76BA051D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EA438C2B-5159-428A-AB6D-0446066C3F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65B120BA-B006-4B6A-8DA5-F28EA6CDDE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AB954FAD-8B27-4E4D-A4ED-D5FB03A79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D653A1E5-8205-431C-8097-803798E04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54533794-0E7B-4B02-8F24-BDC83126E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D4D327AA-0BF7-4AB8-91E9-11F76213D3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F8AB14D4-E7E1-4D1E-8B5C-B1A1653B9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9424AD2E-65D9-4F30-9676-D28A85EE6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F382EF80-0B77-4D44-B4FF-8B6BE2567C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92C5A2A8-B427-43AB-B91C-75984A933E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E9704698-3565-478A-9D58-D0A9430F2C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E5B6714A-DEAD-4521-A9A6-9E2A55F926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EC562B80-8A9A-4CB6-84CD-035DC0A57C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F6A42320-400F-45BF-9470-203CFA636A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</p:grpSp>
      <p:sp>
        <p:nvSpPr>
          <p:cNvPr id="189" name="Text Placeholder 135">
            <a:extLst>
              <a:ext uri="{FF2B5EF4-FFF2-40B4-BE49-F238E27FC236}">
                <a16:creationId xmlns:a16="http://schemas.microsoft.com/office/drawing/2014/main" id="{481E019A-1F81-4852-8272-EA711EFF70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15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15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15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15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15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15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15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186316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4" y="2487776"/>
            <a:ext cx="5999291" cy="2272931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450"/>
              </a:spcAft>
              <a:buNone/>
              <a:defRPr sz="285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1800"/>
              </a:spcBef>
              <a:buNone/>
              <a:defRPr sz="1500" b="1">
                <a:solidFill>
                  <a:schemeClr val="accent2"/>
                </a:solidFill>
              </a:defRPr>
            </a:lvl2pPr>
            <a:lvl3pPr marL="0" indent="0" algn="l">
              <a:buNone/>
              <a:defRPr sz="1350">
                <a:solidFill>
                  <a:schemeClr val="accent2"/>
                </a:solidFill>
              </a:defRPr>
            </a:lvl3pPr>
            <a:lvl4pPr marL="0" indent="0" algn="l">
              <a:buNone/>
              <a:defRPr sz="1200" b="0"/>
            </a:lvl4pPr>
            <a:lvl5pPr marL="0" indent="0" algn="l">
              <a:buNone/>
              <a:defRPr sz="1200"/>
            </a:lvl5pPr>
            <a:lvl6pPr marL="0" indent="0" algn="l">
              <a:buNone/>
              <a:defRPr sz="1200"/>
            </a:lvl6pPr>
            <a:lvl7pPr marL="0" indent="0" algn="l">
              <a:buNone/>
              <a:defRPr sz="1200"/>
            </a:lvl7pPr>
            <a:lvl8pPr marL="0" indent="0" algn="l">
              <a:buNone/>
              <a:defRPr sz="1200"/>
            </a:lvl8pPr>
            <a:lvl9pPr marL="0" indent="0" algn="l">
              <a:buNone/>
              <a:defRPr sz="12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03DFE5C-9D27-413D-8A78-400F180438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99358" y="-1"/>
            <a:ext cx="5704639" cy="6879660"/>
          </a:xfrm>
          <a:custGeom>
            <a:avLst/>
            <a:gdLst>
              <a:gd name="connsiteX0" fmla="*/ 1684339 w 5704638"/>
              <a:gd name="connsiteY0" fmla="*/ 0 h 6879660"/>
              <a:gd name="connsiteX1" fmla="*/ 5704638 w 5704638"/>
              <a:gd name="connsiteY1" fmla="*/ 0 h 6879660"/>
              <a:gd name="connsiteX2" fmla="*/ 5704638 w 5704638"/>
              <a:gd name="connsiteY2" fmla="*/ 6879660 h 6879660"/>
              <a:gd name="connsiteX3" fmla="*/ 1684339 w 5704638"/>
              <a:gd name="connsiteY3" fmla="*/ 6879660 h 6879660"/>
              <a:gd name="connsiteX4" fmla="*/ 0 w 5704638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4638" h="6879660">
                <a:moveTo>
                  <a:pt x="1684339" y="0"/>
                </a:moveTo>
                <a:lnTo>
                  <a:pt x="5704638" y="0"/>
                </a:lnTo>
                <a:lnTo>
                  <a:pt x="5704638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360000" tIns="360000" rIns="360000" bIns="360000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/>
              <a:t>  </a:t>
            </a:r>
          </a:p>
        </p:txBody>
      </p:sp>
      <p:grpSp>
        <p:nvGrpSpPr>
          <p:cNvPr id="131" name="Group 4">
            <a:extLst>
              <a:ext uri="{FF2B5EF4-FFF2-40B4-BE49-F238E27FC236}">
                <a16:creationId xmlns:a16="http://schemas.microsoft.com/office/drawing/2014/main" id="{952F8D34-531B-4437-B768-1A058C4F58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7" y="616633"/>
            <a:ext cx="1256780" cy="1260000"/>
            <a:chOff x="2864" y="1181"/>
            <a:chExt cx="1952" cy="1957"/>
          </a:xfrm>
          <a:blipFill>
            <a:blip r:embed="rId3"/>
            <a:stretch>
              <a:fillRect/>
            </a:stretch>
          </a:blipFill>
        </p:grpSpPr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BBEC651D-9DEC-4A01-B480-D5E4B2FC290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8AC4D9D0-269C-4ACF-BF70-19CF3F874F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78D091DD-3D29-4E85-A4F2-B1EF7381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1F39217-4860-4557-92E4-3744C451F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E8E8E316-21E4-4CC2-ADF5-C4F81235C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1D3C1F05-2CE2-4C38-A4B0-481C61982A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B93800B0-DBA3-4D0A-9F1B-C254419B3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DA73D27E-D033-4C84-A492-8DAC896B6E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74F6F1BE-8465-4B37-9FA1-D0E1A2E48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9EE5749B-5072-41F9-A57E-284E0A604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2DBB559A-8AB1-47CF-9594-70FFFF07DF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EF6A068B-18BA-48B7-AC57-2231ED0F0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AF34F4D6-E742-4530-A1D5-8CBF297CF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FAD1CA84-23AF-476C-9991-F757AE065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ACAEC108-E142-43B0-8B21-F856F9388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C85C54C2-C1F3-4F46-AA95-330CA1FBCC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DE512848-C980-40EA-8C56-CE3DC8433D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50" name="Rectangle 21">
              <a:extLst>
                <a:ext uri="{FF2B5EF4-FFF2-40B4-BE49-F238E27FC236}">
                  <a16:creationId xmlns:a16="http://schemas.microsoft.com/office/drawing/2014/main" id="{41E59601-BD60-43C2-A624-31E8A46608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C897BB-D4BC-4B93-BD1F-3FCB8A51B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37CB6FDA-B6C4-4A87-9AEB-E2CC76869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9EB636E2-EA73-47E1-B9D1-41B5E1183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A1D24BE6-E7F9-419E-9038-3487821748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03218CF4-4C2B-499B-A778-31F5E5F57B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73799A0-ECB5-493E-9E49-2EA45E424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33E96A3F-7E78-4890-94D5-D7E3CB3B23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531E9948-2329-4042-8C88-955E4DCDD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54F08FC5-B24A-449D-BFE5-234C81F9D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E60F094-8651-44F7-800A-5C5878936E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97B6F0CB-D65A-4FE1-82D0-C900FE691B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C5EA344F-8008-488F-91D7-61F621AFAF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E3D1E55F-4B1E-4DF3-A491-0D8570B298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E873DE5C-24B0-4BF4-8297-4BA1E4AAF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0CB938A8-5CF0-4C5E-984C-0CAEB0C3E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78EBBE71-A1CC-4107-AFCC-83E067E57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188683EF-DA3F-456E-A35D-B703C1D05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67455D6C-9F5E-48F6-9D90-B3BF88850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2049801F-BD8D-4E9D-AAEA-FAFAAC41C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05096163-0CFF-4224-8C90-BA89F552F8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F9AE60ED-4BD6-40E5-A3C9-CDC44B29D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DA4117E0-3B90-46EB-B97A-0867BD9DA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761EEC17-AA04-4CC5-B696-C93A624A73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19E01E8B-2F3E-4806-9747-A9FD6D7CA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31CE3624-CAB2-42C8-A51A-24F5AB088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6046A1D0-D1B4-4EA9-B279-0BB0EB50C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D4B7AB6C-F51F-4D3C-B7AD-C1C1D664E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8E10AC4C-338C-4C57-B1AE-E90AD6820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34BF4F08-8DEC-4C2B-A2AF-788F7F1E4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CFAEED60-DD64-46E7-8E79-CE50C14F1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71261761-F990-43CC-844E-2C0A2477E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D4D822F0-487A-41CD-89A2-BFEAF94DA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64127AD4-1815-4284-AA88-8E4CBE2BE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BD21305C-D290-41CE-8BC3-99457C64FB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C54B15DF-E6D7-4531-BBF7-8FF9AA9A4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4D304613-492C-427C-A02E-E05ACE6B3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id="{52AED092-BCE9-47D3-8D39-F2C4684C6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8" name="Freeform 60">
              <a:extLst>
                <a:ext uri="{FF2B5EF4-FFF2-40B4-BE49-F238E27FC236}">
                  <a16:creationId xmlns:a16="http://schemas.microsoft.com/office/drawing/2014/main" id="{E9BCC919-A30E-4FA5-91D6-D4CA02EF0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9" name="Freeform 61">
              <a:extLst>
                <a:ext uri="{FF2B5EF4-FFF2-40B4-BE49-F238E27FC236}">
                  <a16:creationId xmlns:a16="http://schemas.microsoft.com/office/drawing/2014/main" id="{6CFE3E2A-8488-4AFD-ABAE-938C82F37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90" name="Freeform 62">
              <a:extLst>
                <a:ext uri="{FF2B5EF4-FFF2-40B4-BE49-F238E27FC236}">
                  <a16:creationId xmlns:a16="http://schemas.microsoft.com/office/drawing/2014/main" id="{AE6E86CC-9825-414A-B885-AD3D5F84D6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</p:grpSp>
      <p:sp>
        <p:nvSpPr>
          <p:cNvPr id="67" name="Text Placeholder 140">
            <a:extLst>
              <a:ext uri="{FF2B5EF4-FFF2-40B4-BE49-F238E27FC236}">
                <a16:creationId xmlns:a16="http://schemas.microsoft.com/office/drawing/2014/main" id="{F997F199-0CF9-40C8-9EAA-1BE7B409F1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9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450"/>
              </a:spcAft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2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8" name="Text Placeholder 135">
            <a:extLst>
              <a:ext uri="{FF2B5EF4-FFF2-40B4-BE49-F238E27FC236}">
                <a16:creationId xmlns:a16="http://schemas.microsoft.com/office/drawing/2014/main" id="{6020C5ED-8684-4963-B702-A20B7E17DD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15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15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15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15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15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15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15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880157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51BC2A-07E6-4F57-A3D0-BC904E27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7" y="395067"/>
            <a:ext cx="5400703" cy="887360"/>
          </a:xfrm>
        </p:spPr>
        <p:txBody>
          <a:bodyPr/>
          <a:lstStyle>
            <a:lvl1pPr>
              <a:defRPr lang="en-AU" dirty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DF14112-10F2-4A1F-8E84-625C042A78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41682" y="433469"/>
            <a:ext cx="4516849" cy="642453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2818" t="-6998" r="-14598" b="-250"/>
            </a:stretch>
          </a:blipFill>
        </p:spPr>
        <p:txBody>
          <a:bodyPr>
            <a:normAutofit/>
          </a:bodyPr>
          <a:lstStyle>
            <a:lvl1pPr rtl="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icon to add image of presenter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FAC858D-C943-4AF2-ADB4-A578F39668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73D3F0-5814-4D17-B429-BC41662F418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16358" y="1532416"/>
            <a:ext cx="6513111" cy="44548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2195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8" y="1532416"/>
            <a:ext cx="6326669" cy="4459191"/>
          </a:xfrm>
        </p:spPr>
        <p:txBody>
          <a:bodyPr numCol="1" spcCol="36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9160" y="433469"/>
            <a:ext cx="4829371" cy="573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1BC2A-07E6-4F57-A3D0-BC904E27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6" y="395067"/>
            <a:ext cx="5214261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ED71-D102-4A47-8D49-527E513DAA1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974CE-5775-4767-8B2D-E006DC5555F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18/05/2020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7E5B4-99B2-4696-8ED1-B7AB1747A2A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642745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8" y="1532416"/>
            <a:ext cx="6326669" cy="4459191"/>
          </a:xfrm>
        </p:spPr>
        <p:txBody>
          <a:bodyPr numCol="1" spcCol="36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9160" y="433471"/>
            <a:ext cx="4829371" cy="278970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8" name="Picture Placeholder 8">
            <a:extLst>
              <a:ext uri="{FF2B5EF4-FFF2-40B4-BE49-F238E27FC236}">
                <a16:creationId xmlns:a16="http://schemas.microsoft.com/office/drawing/2014/main" id="{7F567229-93F4-4028-9012-070DD0F840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9160" y="3385373"/>
            <a:ext cx="4829371" cy="27871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EFDF54-79BF-4A62-9A89-30BB4DEA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6" y="395067"/>
            <a:ext cx="5214261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36EA4-84ED-4506-A242-5F0C906222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72EC5-4F70-48F3-89D4-91D2D67BE51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18/05/2020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718A-D70B-4A4B-A26A-0BF5E34D00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609100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2A85445C-DF4B-4BAF-BA3E-2C7E13C6966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29160" y="3385373"/>
            <a:ext cx="4829371" cy="27871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8" y="1532416"/>
            <a:ext cx="6326669" cy="4459191"/>
          </a:xfrm>
        </p:spPr>
        <p:txBody>
          <a:bodyPr numCol="1" spcCol="36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9160" y="433469"/>
            <a:ext cx="2340000" cy="278970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9" name="Picture Placeholder 8">
            <a:extLst>
              <a:ext uri="{FF2B5EF4-FFF2-40B4-BE49-F238E27FC236}">
                <a16:creationId xmlns:a16="http://schemas.microsoft.com/office/drawing/2014/main" id="{6216071A-78A2-4FC2-B4B9-1FB87C0B30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65648" y="433469"/>
            <a:ext cx="2292883" cy="278970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715146-2554-48EE-B19F-EB08682D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6" y="395067"/>
            <a:ext cx="5214261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C23-2E1D-42B9-B06F-441D2E530D6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B8C37-F6A7-408B-AED7-05A293BD9B5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18/05/2020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7EB9A-C91F-4B28-8363-238C69D8FF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440186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E0A0B3FD-4538-4369-83B6-70C4DFCECF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29160" y="3385373"/>
            <a:ext cx="4829371" cy="27871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B2A43BD1-0F4A-4FE6-96C0-15FBFE85BD1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929160" y="433469"/>
            <a:ext cx="2340000" cy="278970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8" y="1532416"/>
            <a:ext cx="6326669" cy="4459191"/>
          </a:xfrm>
        </p:spPr>
        <p:txBody>
          <a:bodyPr numCol="1" spcCol="36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69" name="Picture Placeholder 8">
            <a:extLst>
              <a:ext uri="{FF2B5EF4-FFF2-40B4-BE49-F238E27FC236}">
                <a16:creationId xmlns:a16="http://schemas.microsoft.com/office/drawing/2014/main" id="{6216071A-78A2-4FC2-B4B9-1FB87C0B30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56459" y="433471"/>
            <a:ext cx="2302072" cy="133183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0" name="Picture Placeholder 8">
            <a:extLst>
              <a:ext uri="{FF2B5EF4-FFF2-40B4-BE49-F238E27FC236}">
                <a16:creationId xmlns:a16="http://schemas.microsoft.com/office/drawing/2014/main" id="{FA4A79D4-E349-4EBC-AEB1-516796BF6A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6459" y="1953367"/>
            <a:ext cx="2302072" cy="12735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543F44-FB67-4998-BE74-154B2E10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6" y="395067"/>
            <a:ext cx="5214261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DDF1-862D-4D1D-A8F8-0AA91E60F74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5DF14-2515-429C-B3CC-7063B560D420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18/05/2020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3CC6-05EA-4B5E-8619-45B5D426CFF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846197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 userDrawn="1"/>
        </p:nvSpPr>
        <p:spPr>
          <a:xfrm>
            <a:off x="10839547" y="101090"/>
            <a:ext cx="124523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471" y="433472"/>
            <a:ext cx="11325063" cy="5991061"/>
          </a:xfrm>
          <a:solidFill>
            <a:schemeClr val="bg1">
              <a:lumMod val="85000"/>
            </a:schemeClr>
          </a:solidFill>
        </p:spPr>
        <p:txBody>
          <a:bodyPr lIns="936000" tIns="180000" rIns="180000" bIns="180000">
            <a:normAutofit/>
          </a:bodyPr>
          <a:lstStyle>
            <a:lvl1pPr algn="l" rtl="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8" name="Text Placeholder 135">
            <a:extLst>
              <a:ext uri="{FF2B5EF4-FFF2-40B4-BE49-F238E27FC236}">
                <a16:creationId xmlns:a16="http://schemas.microsoft.com/office/drawing/2014/main" id="{0C3C7B2F-708A-4AE4-81D4-A81DA4A14F4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33471" y="433471"/>
            <a:ext cx="720000" cy="720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50">
                <a:solidFill>
                  <a:schemeClr val="tx2"/>
                </a:solidFill>
              </a:defRPr>
            </a:lvl1pPr>
            <a:lvl2pPr marL="0" indent="0">
              <a:defRPr sz="150">
                <a:solidFill>
                  <a:schemeClr val="tx2"/>
                </a:solidFill>
              </a:defRPr>
            </a:lvl2pPr>
            <a:lvl3pPr marL="0" indent="0">
              <a:defRPr sz="150">
                <a:solidFill>
                  <a:schemeClr val="tx2"/>
                </a:solidFill>
              </a:defRPr>
            </a:lvl3pPr>
            <a:lvl4pPr>
              <a:defRPr sz="150">
                <a:solidFill>
                  <a:schemeClr val="tx2"/>
                </a:solidFill>
              </a:defRPr>
            </a:lvl4pPr>
            <a:lvl5pPr>
              <a:defRPr sz="150">
                <a:solidFill>
                  <a:schemeClr val="tx2"/>
                </a:solidFill>
              </a:defRPr>
            </a:lvl5pPr>
            <a:lvl6pPr>
              <a:defRPr sz="150">
                <a:solidFill>
                  <a:schemeClr val="tx2"/>
                </a:solidFill>
              </a:defRPr>
            </a:lvl6pPr>
            <a:lvl7pPr>
              <a:defRPr sz="150">
                <a:solidFill>
                  <a:schemeClr val="tx2"/>
                </a:solidFill>
              </a:defRPr>
            </a:lvl7pPr>
            <a:lvl8pPr>
              <a:defRPr sz="150">
                <a:solidFill>
                  <a:schemeClr val="tx2"/>
                </a:solidFill>
              </a:defRPr>
            </a:lvl8pPr>
            <a:lvl9pPr>
              <a:defRPr sz="15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  <p:sp>
        <p:nvSpPr>
          <p:cNvPr id="129" name="Text Placeholder 140">
            <a:extLst>
              <a:ext uri="{FF2B5EF4-FFF2-40B4-BE49-F238E27FC236}">
                <a16:creationId xmlns:a16="http://schemas.microsoft.com/office/drawing/2014/main" id="{74E4AFED-1C0E-4349-B4D8-5619735862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3785" y="2007046"/>
            <a:ext cx="2965787" cy="826467"/>
          </a:xfrm>
        </p:spPr>
        <p:txBody>
          <a:bodyPr/>
          <a:lstStyle>
            <a:lvl1pPr>
              <a:spcBef>
                <a:spcPts val="375"/>
              </a:spcBef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 sz="1500">
                <a:solidFill>
                  <a:schemeClr val="bg1"/>
                </a:solidFill>
              </a:defRPr>
            </a:lvl2pPr>
            <a:lvl3pPr marL="0" indent="0">
              <a:buNone/>
              <a:defRPr sz="1500" b="0">
                <a:solidFill>
                  <a:schemeClr val="bg1"/>
                </a:solidFill>
              </a:defRPr>
            </a:lvl3pPr>
            <a:lvl4pPr>
              <a:defRPr sz="1500" b="0">
                <a:solidFill>
                  <a:schemeClr val="bg1"/>
                </a:solidFill>
              </a:defRPr>
            </a:lvl4pPr>
            <a:lvl5pPr>
              <a:defRPr sz="1500" b="0">
                <a:solidFill>
                  <a:schemeClr val="bg1"/>
                </a:solidFill>
              </a:defRPr>
            </a:lvl5pPr>
            <a:lvl6pPr>
              <a:defRPr sz="1500" b="0">
                <a:solidFill>
                  <a:schemeClr val="bg1"/>
                </a:solidFill>
              </a:defRPr>
            </a:lvl6pPr>
            <a:lvl7pPr>
              <a:defRPr sz="1500" b="0">
                <a:solidFill>
                  <a:schemeClr val="bg1"/>
                </a:solidFill>
              </a:defRPr>
            </a:lvl7pPr>
            <a:lvl8pPr>
              <a:defRPr sz="1500">
                <a:solidFill>
                  <a:schemeClr val="bg1"/>
                </a:solidFill>
              </a:defRPr>
            </a:lvl8pPr>
            <a:lvl9pPr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Use this for dark images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31" name="Text Placeholder 140">
            <a:extLst>
              <a:ext uri="{FF2B5EF4-FFF2-40B4-BE49-F238E27FC236}">
                <a16:creationId xmlns:a16="http://schemas.microsoft.com/office/drawing/2014/main" id="{3990CB9E-67EF-4DD1-AF68-044AF2AC02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5657" y="2007046"/>
            <a:ext cx="2965787" cy="826467"/>
          </a:xfrm>
        </p:spPr>
        <p:txBody>
          <a:bodyPr/>
          <a:lstStyle>
            <a:lvl1pPr>
              <a:spcBef>
                <a:spcPts val="375"/>
              </a:spcBef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0" indent="0">
              <a:buNone/>
              <a:defRPr sz="1500" b="0">
                <a:solidFill>
                  <a:schemeClr val="tx2"/>
                </a:solidFill>
              </a:defRPr>
            </a:lvl3pPr>
            <a:lvl4pPr>
              <a:defRPr sz="1500" b="0">
                <a:solidFill>
                  <a:schemeClr val="tx2"/>
                </a:solidFill>
              </a:defRPr>
            </a:lvl4pPr>
            <a:lvl5pPr>
              <a:defRPr sz="1500" b="0">
                <a:solidFill>
                  <a:schemeClr val="tx2"/>
                </a:solidFill>
              </a:defRPr>
            </a:lvl5pPr>
            <a:lvl6pPr>
              <a:defRPr sz="1500" b="0">
                <a:solidFill>
                  <a:schemeClr val="tx2"/>
                </a:solidFill>
              </a:defRPr>
            </a:lvl6pPr>
            <a:lvl7pPr>
              <a:defRPr sz="1500" b="0">
                <a:solidFill>
                  <a:schemeClr val="tx2"/>
                </a:solidFill>
              </a:defRPr>
            </a:lvl7pPr>
            <a:lvl8pPr>
              <a:defRPr sz="1500">
                <a:solidFill>
                  <a:schemeClr val="tx2"/>
                </a:solidFill>
              </a:defRPr>
            </a:lvl8pPr>
            <a:lvl9pPr>
              <a:defRPr sz="15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Use this for light images</a:t>
            </a:r>
            <a:br>
              <a:rPr lang="en-AU" noProof="0" dirty="0"/>
            </a:br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8269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noProof="0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D87FD7A2-8AF9-450B-AA84-809A435321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243" y="1030148"/>
            <a:ext cx="5919759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360000" tIns="360000" rIns="360000" bIns="360000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/>
              <a:t>  </a:t>
            </a:r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4" y="3522185"/>
            <a:ext cx="4772203" cy="1227635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Bef>
                <a:spcPts val="375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+mn-lt"/>
              </a:defRPr>
            </a:lvl1pPr>
            <a:lvl2pPr marL="0" indent="0" algn="l">
              <a:spcBef>
                <a:spcPts val="375"/>
              </a:spcBef>
              <a:buNone/>
              <a:defRPr sz="1500" b="0">
                <a:solidFill>
                  <a:schemeClr val="accent2"/>
                </a:solidFill>
              </a:defRPr>
            </a:lvl2pPr>
            <a:lvl3pPr marL="0" indent="0" algn="l">
              <a:buNone/>
              <a:defRPr sz="1350">
                <a:solidFill>
                  <a:schemeClr val="accent2"/>
                </a:solidFill>
              </a:defRPr>
            </a:lvl3pPr>
            <a:lvl4pPr marL="0" indent="0" algn="l">
              <a:buNone/>
              <a:defRPr sz="1200" b="0"/>
            </a:lvl4pPr>
            <a:lvl5pPr marL="0" indent="0" algn="l">
              <a:buNone/>
              <a:defRPr sz="1200"/>
            </a:lvl5pPr>
            <a:lvl6pPr marL="0" indent="0" algn="l">
              <a:buNone/>
              <a:defRPr sz="1200"/>
            </a:lvl6pPr>
            <a:lvl7pPr marL="0" indent="0" algn="l">
              <a:buNone/>
              <a:defRPr sz="1200"/>
            </a:lvl7pPr>
            <a:lvl8pPr marL="0" indent="0" algn="l">
              <a:buNone/>
              <a:defRPr sz="1200"/>
            </a:lvl8pPr>
            <a:lvl9pPr marL="0" indent="0" algn="l">
              <a:buNone/>
              <a:defRPr sz="12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6D528-3F8C-4131-B8C8-D41C96117732}"/>
              </a:ext>
            </a:extLst>
          </p:cNvPr>
          <p:cNvSpPr txBox="1"/>
          <p:nvPr userDrawn="1"/>
        </p:nvSpPr>
        <p:spPr>
          <a:xfrm>
            <a:off x="514871" y="2525879"/>
            <a:ext cx="31642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5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Thank you</a:t>
            </a:r>
          </a:p>
        </p:txBody>
      </p:sp>
      <p:sp>
        <p:nvSpPr>
          <p:cNvPr id="68" name="Text Placeholder 140">
            <a:extLst>
              <a:ext uri="{FF2B5EF4-FFF2-40B4-BE49-F238E27FC236}">
                <a16:creationId xmlns:a16="http://schemas.microsoft.com/office/drawing/2014/main" id="{0240AC5B-4C6A-426A-B2D7-877F8935F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9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450"/>
              </a:spcAf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9" name="Text Placeholder 135">
            <a:extLst>
              <a:ext uri="{FF2B5EF4-FFF2-40B4-BE49-F238E27FC236}">
                <a16:creationId xmlns:a16="http://schemas.microsoft.com/office/drawing/2014/main" id="{E5A84B8F-F202-4882-842F-83827F0172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15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15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15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15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15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15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15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EC37A7B2-975C-4770-92F5-8992CA55725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7" y="453778"/>
            <a:ext cx="1662287" cy="1666547"/>
            <a:chOff x="2864" y="1181"/>
            <a:chExt cx="1952" cy="1957"/>
          </a:xfrm>
          <a:blipFill>
            <a:blip r:embed="rId3"/>
            <a:stretch>
              <a:fillRect/>
            </a:stretch>
          </a:blipFill>
        </p:grpSpPr>
        <p:sp>
          <p:nvSpPr>
            <p:cNvPr id="71" name="AutoShape 3">
              <a:extLst>
                <a:ext uri="{FF2B5EF4-FFF2-40B4-BE49-F238E27FC236}">
                  <a16:creationId xmlns:a16="http://schemas.microsoft.com/office/drawing/2014/main" id="{54F552E3-D38D-41BC-82E3-60C997948365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569FA1AE-C9C3-462F-A77A-B6BBCF918C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6DB2EA32-9261-498B-830E-2FBDFA157F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FF73E3A-06C3-4974-93E2-696040A89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4DC2C60-02AB-49AD-B3DD-BBCF7166C8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30961497-8835-4080-AFE2-534351DE26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E68F9C23-752D-42BE-A4E5-9B68536CDF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13FC5098-8507-4098-93FB-F2624FFC64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7E5888E8-4F68-4921-8A2B-AEC299F6A1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B67C5942-8CB4-499B-AA8B-12470AC8A7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7AD189ED-F890-4E02-8D27-6A3CE26489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A694629D-32D1-4504-B143-297920522C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2412EA18-A215-4DFD-A0A6-2AD409F48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C4E0E6D7-A2DC-410B-9822-C2D716A99A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D7B7983B-BA78-4770-8F07-998CF704FD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A748B14A-0908-4434-A2E9-F3E4992B20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9A723747-6853-43C4-AAB4-C1C0C93D99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9" name="Rectangle 21">
              <a:extLst>
                <a:ext uri="{FF2B5EF4-FFF2-40B4-BE49-F238E27FC236}">
                  <a16:creationId xmlns:a16="http://schemas.microsoft.com/office/drawing/2014/main" id="{135592F9-D2BB-451E-96FF-092A1EE1A3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745670F2-51EA-4EA7-A414-FB609C350E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99B68E36-21CB-49F9-8DAA-F892BB3F7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F07D88E7-14BD-4576-AC88-8D241E6B93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BCAAAD9F-0A1F-49A6-A4DE-A5A523C546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DA1B6F50-51ED-4149-9C09-11E8008977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0AC74EF2-F419-4368-912E-71A0EA81D8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1C171149-6E4E-4D78-AB93-8E367FDD9F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A815DF7B-E424-42AB-A6AB-634DA40688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66BD8C37-8BC5-45CD-B87D-5AFE1A70DC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2CEB33A3-B63A-4808-96DD-C5F24BF9AC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C313A88E-E4EB-47A3-9504-3CBEC9DA29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56F05306-E858-4AD6-9044-0829EB27D9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32901447-608B-4121-B7E4-6FCEAEA250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39190006-5196-47DB-99AE-94D3B7F04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8604054B-C93B-45A8-AB0E-E43486145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D0EFF960-9F83-4FFE-BF82-B52577442D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99D3D888-B3BA-4D97-B256-1108E2C3F2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7" name="Freeform 40">
              <a:extLst>
                <a:ext uri="{FF2B5EF4-FFF2-40B4-BE49-F238E27FC236}">
                  <a16:creationId xmlns:a16="http://schemas.microsoft.com/office/drawing/2014/main" id="{7F59FA3C-1276-422B-80A8-04EF5B7FFB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8" name="Freeform 41">
              <a:extLst>
                <a:ext uri="{FF2B5EF4-FFF2-40B4-BE49-F238E27FC236}">
                  <a16:creationId xmlns:a16="http://schemas.microsoft.com/office/drawing/2014/main" id="{0F1A5475-0A1C-4B1A-97EC-5E3CD80675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A3DDBAEE-DF7C-4EC8-94DD-05D69B1CDE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D5F93DF4-E313-489C-8E2A-B483A92DE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1" name="Freeform 44">
              <a:extLst>
                <a:ext uri="{FF2B5EF4-FFF2-40B4-BE49-F238E27FC236}">
                  <a16:creationId xmlns:a16="http://schemas.microsoft.com/office/drawing/2014/main" id="{4DC15CBD-9941-4E37-A8B4-F231D3B31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2" name="Freeform 45">
              <a:extLst>
                <a:ext uri="{FF2B5EF4-FFF2-40B4-BE49-F238E27FC236}">
                  <a16:creationId xmlns:a16="http://schemas.microsoft.com/office/drawing/2014/main" id="{9ADB481C-21A1-49F8-ACE4-4CD0729D92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3" name="Freeform 46">
              <a:extLst>
                <a:ext uri="{FF2B5EF4-FFF2-40B4-BE49-F238E27FC236}">
                  <a16:creationId xmlns:a16="http://schemas.microsoft.com/office/drawing/2014/main" id="{E4D2031E-0A6F-4C49-9ED4-AB51D06F0F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4" name="Freeform 47">
              <a:extLst>
                <a:ext uri="{FF2B5EF4-FFF2-40B4-BE49-F238E27FC236}">
                  <a16:creationId xmlns:a16="http://schemas.microsoft.com/office/drawing/2014/main" id="{C44C9E42-3F3B-4C13-A2DA-02F22BA28A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01353E56-76A6-4F6D-B228-D349DD153D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61622A06-0465-4E80-BE10-ABA3B3FE3D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87927BE2-A3FC-4F6C-B8B1-028431DC6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9AB4F4C4-EA49-4CC5-B240-860DE380C3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357BA5D2-76BC-4D95-9315-2DE8D62D55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DCED355D-42FD-4686-B0EF-0E3062E19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0958AEB7-DBAD-45AC-9AB2-48F0F17659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2" name="Freeform 55">
              <a:extLst>
                <a:ext uri="{FF2B5EF4-FFF2-40B4-BE49-F238E27FC236}">
                  <a16:creationId xmlns:a16="http://schemas.microsoft.com/office/drawing/2014/main" id="{D21079D7-F09E-4BC4-907F-AB73704555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A704AF6D-383A-461D-9A8E-803EB90DE5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FC012E4A-28D8-454A-A556-8AC6B0EB0B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5" name="Freeform 58">
              <a:extLst>
                <a:ext uri="{FF2B5EF4-FFF2-40B4-BE49-F238E27FC236}">
                  <a16:creationId xmlns:a16="http://schemas.microsoft.com/office/drawing/2014/main" id="{905E96C3-CEAF-465F-98F7-C346C851D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6" name="Freeform 59">
              <a:extLst>
                <a:ext uri="{FF2B5EF4-FFF2-40B4-BE49-F238E27FC236}">
                  <a16:creationId xmlns:a16="http://schemas.microsoft.com/office/drawing/2014/main" id="{B96BC9E4-E5E9-4941-BC5B-77E75A08F2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7" name="Freeform 60">
              <a:extLst>
                <a:ext uri="{FF2B5EF4-FFF2-40B4-BE49-F238E27FC236}">
                  <a16:creationId xmlns:a16="http://schemas.microsoft.com/office/drawing/2014/main" id="{094DCF66-2169-4747-B305-D494F1D1B5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8" name="Freeform 61">
              <a:extLst>
                <a:ext uri="{FF2B5EF4-FFF2-40B4-BE49-F238E27FC236}">
                  <a16:creationId xmlns:a16="http://schemas.microsoft.com/office/drawing/2014/main" id="{4AEC03C8-5E0C-4AFF-AE73-885A44047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9" name="Freeform 62">
              <a:extLst>
                <a:ext uri="{FF2B5EF4-FFF2-40B4-BE49-F238E27FC236}">
                  <a16:creationId xmlns:a16="http://schemas.microsoft.com/office/drawing/2014/main" id="{2F0EA371-30C6-42A1-8D7F-5F691CCF4E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</p:grpSp>
    </p:spTree>
    <p:extLst>
      <p:ext uri="{BB962C8B-B14F-4D97-AF65-F5344CB8AC3E}">
        <p14:creationId xmlns:p14="http://schemas.microsoft.com/office/powerpoint/2010/main" val="9524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4" y="2487776"/>
            <a:ext cx="4772203" cy="2272931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450"/>
              </a:spcAft>
              <a:buNone/>
              <a:defRPr sz="285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1800"/>
              </a:spcBef>
              <a:buNone/>
              <a:defRPr sz="1500" b="1">
                <a:solidFill>
                  <a:schemeClr val="accent2"/>
                </a:solidFill>
              </a:defRPr>
            </a:lvl2pPr>
            <a:lvl3pPr marL="0" indent="0" algn="l">
              <a:buNone/>
              <a:defRPr sz="1350">
                <a:solidFill>
                  <a:schemeClr val="accent2"/>
                </a:solidFill>
              </a:defRPr>
            </a:lvl3pPr>
            <a:lvl4pPr marL="0" indent="0" algn="l">
              <a:buNone/>
              <a:defRPr sz="1200" b="0"/>
            </a:lvl4pPr>
            <a:lvl5pPr marL="0" indent="0" algn="l">
              <a:buNone/>
              <a:defRPr sz="1200"/>
            </a:lvl5pPr>
            <a:lvl6pPr marL="0" indent="0" algn="l">
              <a:buNone/>
              <a:defRPr sz="1200"/>
            </a:lvl6pPr>
            <a:lvl7pPr marL="0" indent="0" algn="l">
              <a:buNone/>
              <a:defRPr sz="1200"/>
            </a:lvl7pPr>
            <a:lvl8pPr marL="0" indent="0" algn="l">
              <a:buNone/>
              <a:defRPr sz="1200"/>
            </a:lvl8pPr>
            <a:lvl9pPr marL="0" indent="0" algn="l">
              <a:buNone/>
              <a:defRPr sz="12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75" name="Text Placeholder 140">
            <a:extLst>
              <a:ext uri="{FF2B5EF4-FFF2-40B4-BE49-F238E27FC236}">
                <a16:creationId xmlns:a16="http://schemas.microsoft.com/office/drawing/2014/main" id="{F8C9875D-6ED4-4691-B4EE-6BE289CEFD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9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450"/>
              </a:spcAft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2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0" name="Picture Placeholder 138">
            <a:extLst>
              <a:ext uri="{FF2B5EF4-FFF2-40B4-BE49-F238E27FC236}">
                <a16:creationId xmlns:a16="http://schemas.microsoft.com/office/drawing/2014/main" id="{D91BA0D4-62CE-4418-96F2-0B48EF32B9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243" y="1030148"/>
            <a:ext cx="5919759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3AFBB0F5-5EB0-405F-9812-3F6111C207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5"/>
            <a:ext cx="1440000" cy="1443689"/>
            <a:chOff x="2864" y="1181"/>
            <a:chExt cx="1952" cy="1957"/>
          </a:xfrm>
          <a:blipFill>
            <a:blip r:embed="rId2"/>
            <a:stretch>
              <a:fillRect/>
            </a:stretch>
          </a:blipFill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EE348DCA-F65E-472C-8E94-01A3FE818B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43ED83A1-CC4D-42EA-8ABE-37ED66A64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14D3AFF-4015-4ADB-AB21-B4EADD0CA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38B28A6-DBB6-499A-9175-D30CDBFB6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4F42473-3AD2-48CF-9DF2-688A050792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CFCC169-6EE2-4286-8FE4-D99450A44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D240A6C-65D8-4404-BD21-34BFC830B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D2693798-E801-4A01-899D-3526F4E67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85079AC-870B-48A5-93B9-BCEBA2C14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99F3F9A-C895-4189-8520-0793CCCD0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161D696-7B40-4240-8A0E-23B94BADBC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4C75893E-D358-44AC-A3CF-2EED9778A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7637E8F0-D81C-476F-8F8E-D9920CB8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871A423F-334B-41DD-AB12-69F4222E2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58C111E-E1E0-495A-B19E-19C23BC04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13C60D4-33A1-4116-A310-C2D5DDC4EE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A48538EB-0D4D-49B9-BDCF-9D922353F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1487FAD7-88D3-4A87-99A7-7B072B555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8914B577-98F3-43EF-BC4A-E7588E200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5308D54-22FE-4DA7-BC01-ED460072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3A60EE4F-D706-499A-8872-B156049D5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3EAF6B99-79B4-43B1-842F-B1AFF0CC1E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6C79F926-94C7-4522-9614-397593F62E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FDD151CA-6BF4-4036-98ED-05B831B53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B448DEB-E490-4038-8414-1A68B9109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524059C3-D356-4C34-9C06-DD896588B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7D07C2-EC7B-4730-92FA-6B8D84B80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5D6F08FA-2532-4558-9602-AF1744F99F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E685EBE7-869E-41B0-BCD8-FF537CBD5C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3AB8B41-7BD9-44AA-B986-74D53C9A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EDE8817E-73C2-4561-8428-03CCAFF40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AF8224B5-9A1C-4DFC-9A81-E5FD62FB5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1C2A9587-67A6-4716-977B-862BFA82E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495A0897-65A5-4410-A4A7-BD794D83C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97296E-EB49-46E9-8E93-4AA5F3E541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F3461FC-DD4F-4CA4-B2A8-7F4F566F61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8908A0F4-A93F-4BE5-8463-B36A8039B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24D30A92-E7FF-424A-B0A9-AC7FE32E7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B2A95380-ABEE-40CA-BBE5-1E3411D8C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25364CF1-47E1-42AA-B408-1241E63E8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722A9A6F-E73A-4E34-A53F-A559E043C3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7DC776F1-D1BF-4756-9B11-A3922DD28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702349C-C6E4-46A5-8802-BB88DD4BE2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346BC6D5-9E5A-4B92-9611-F9D07EF48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A9DF814-73D8-4894-8B96-23B40E6E9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58C1703B-88EC-4C9F-B827-837D126B61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7589E396-ADCF-4596-8DE4-4379AFCE7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C49FDA79-CF20-4CA4-9EC3-273E88B10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EAF66CB7-8F32-4F0C-B5A2-11A6143DA7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DD4F44F0-927E-4351-9C37-2EE63B71F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2AC303A-678D-4707-A16F-2DA1A07D9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4BCFC9F6-3BBE-4394-851E-3738C7D6E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4997C90-4986-45C1-9DAC-A5D26B02F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CC13E25-4EE3-4A63-B0AF-2162BB78E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87AA0A80-577E-43A6-B738-0BAFE7F7B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3DBFF628-46A4-41BD-9FA9-3D4418E86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D6413240-42B4-45DB-BBA2-56A1CDBD3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8AAB2B20-3978-4858-9836-C1351201A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</p:grp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601F3602-2361-40F0-A995-ABA050961A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15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15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15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15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15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15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15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39766551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5FD4-26B4-4C9F-9FC8-80D375B3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smtClean="0"/>
              <a:t>‹#›</a:t>
            </a:fld>
            <a:endParaRPr lang="en-AU"/>
          </a:p>
        </p:txBody>
      </p:sp>
      <p:sp>
        <p:nvSpPr>
          <p:cNvPr id="64" name="Title 63">
            <a:extLst>
              <a:ext uri="{FF2B5EF4-FFF2-40B4-BE49-F238E27FC236}">
                <a16:creationId xmlns:a16="http://schemas.microsoft.com/office/drawing/2014/main" id="{6588F683-12EB-403B-8215-D3E83348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53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3E2304DD-D55D-458E-8153-0D330BDFEF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204000" cy="6857999"/>
          </a:xfrm>
          <a:solidFill>
            <a:schemeClr val="bg1">
              <a:lumMod val="85000"/>
            </a:schemeClr>
          </a:solidFill>
        </p:spPr>
        <p:txBody>
          <a:bodyPr lIns="360000" tIns="360000" rIns="360000" bIns="360000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73" name="Subtitle 72">
            <a:extLst>
              <a:ext uri="{FF2B5EF4-FFF2-40B4-BE49-F238E27FC236}">
                <a16:creationId xmlns:a16="http://schemas.microsoft.com/office/drawing/2014/main" id="{2993D1DC-23D0-40CA-BA80-0CCA239AC6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2"/>
            <a:ext cx="5729283" cy="6857999"/>
          </a:xfrm>
          <a:custGeom>
            <a:avLst/>
            <a:gdLst>
              <a:gd name="connsiteX0" fmla="*/ 0 w 5729283"/>
              <a:gd name="connsiteY0" fmla="*/ 0 h 6857998"/>
              <a:gd name="connsiteX1" fmla="*/ 4311112 w 5729283"/>
              <a:gd name="connsiteY1" fmla="*/ 0 h 6857998"/>
              <a:gd name="connsiteX2" fmla="*/ 5729283 w 5729283"/>
              <a:gd name="connsiteY2" fmla="*/ 5316930 h 6857998"/>
              <a:gd name="connsiteX3" fmla="*/ 0 w 5729283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9283" h="6857998">
                <a:moveTo>
                  <a:pt x="0" y="0"/>
                </a:moveTo>
                <a:lnTo>
                  <a:pt x="4311112" y="0"/>
                </a:lnTo>
                <a:lnTo>
                  <a:pt x="5729283" y="5316930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</p:spPr>
        <p:txBody>
          <a:bodyPr wrap="square" lIns="576000" tIns="2484000" rIns="1404000" anchor="t" anchorCtr="0">
            <a:noAutofit/>
          </a:bodyPr>
          <a:lstStyle>
            <a:lvl1pPr marL="0" indent="0" algn="l">
              <a:spcAft>
                <a:spcPts val="900"/>
              </a:spcAft>
              <a:buNone/>
              <a:defRPr sz="285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1800"/>
              </a:spcBef>
              <a:buNone/>
              <a:defRPr sz="1500" b="1">
                <a:solidFill>
                  <a:schemeClr val="accent2"/>
                </a:solidFill>
              </a:defRPr>
            </a:lvl2pPr>
            <a:lvl3pPr marL="0" indent="0" algn="l">
              <a:buNone/>
              <a:defRPr sz="1350">
                <a:solidFill>
                  <a:schemeClr val="accent2"/>
                </a:solidFill>
              </a:defRPr>
            </a:lvl3pPr>
            <a:lvl4pPr marL="0" indent="0" algn="l">
              <a:buNone/>
              <a:defRPr sz="1200" b="0"/>
            </a:lvl4pPr>
            <a:lvl5pPr marL="0" indent="0" algn="l">
              <a:buNone/>
              <a:defRPr sz="1200"/>
            </a:lvl5pPr>
            <a:lvl6pPr marL="0" indent="0" algn="l">
              <a:buNone/>
              <a:defRPr sz="1200"/>
            </a:lvl6pPr>
            <a:lvl7pPr marL="0" indent="0" algn="l">
              <a:buNone/>
              <a:defRPr sz="1200"/>
            </a:lvl7pPr>
            <a:lvl8pPr marL="0" indent="0" algn="l">
              <a:buNone/>
              <a:defRPr sz="1200"/>
            </a:lvl8pPr>
            <a:lvl9pPr marL="0" indent="0" algn="l">
              <a:buNone/>
              <a:defRPr sz="12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37" name="Text Placeholder 135">
            <a:extLst>
              <a:ext uri="{FF2B5EF4-FFF2-40B4-BE49-F238E27FC236}">
                <a16:creationId xmlns:a16="http://schemas.microsoft.com/office/drawing/2014/main" id="{081B6B67-7D18-4A84-A9C8-F8EB715A3FB3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607255" y="616633"/>
            <a:ext cx="1440000" cy="1440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50">
                <a:solidFill>
                  <a:schemeClr val="tx2"/>
                </a:solidFill>
              </a:defRPr>
            </a:lvl1pPr>
            <a:lvl2pPr marL="0" indent="0">
              <a:defRPr sz="150">
                <a:solidFill>
                  <a:schemeClr val="tx2"/>
                </a:solidFill>
              </a:defRPr>
            </a:lvl2pPr>
            <a:lvl3pPr marL="0" indent="0">
              <a:defRPr sz="150">
                <a:solidFill>
                  <a:schemeClr val="tx2"/>
                </a:solidFill>
              </a:defRPr>
            </a:lvl3pPr>
            <a:lvl4pPr>
              <a:defRPr sz="150">
                <a:solidFill>
                  <a:schemeClr val="tx2"/>
                </a:solidFill>
              </a:defRPr>
            </a:lvl4pPr>
            <a:lvl5pPr>
              <a:defRPr sz="150">
                <a:solidFill>
                  <a:schemeClr val="tx2"/>
                </a:solidFill>
              </a:defRPr>
            </a:lvl5pPr>
            <a:lvl6pPr>
              <a:defRPr sz="150">
                <a:solidFill>
                  <a:schemeClr val="tx2"/>
                </a:solidFill>
              </a:defRPr>
            </a:lvl6pPr>
            <a:lvl7pPr>
              <a:defRPr sz="150">
                <a:solidFill>
                  <a:schemeClr val="tx2"/>
                </a:solidFill>
              </a:defRPr>
            </a:lvl7pPr>
            <a:lvl8pPr>
              <a:defRPr sz="150">
                <a:solidFill>
                  <a:schemeClr val="tx2"/>
                </a:solidFill>
              </a:defRPr>
            </a:lvl8pPr>
            <a:lvl9pPr>
              <a:defRPr sz="15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  <p:sp>
        <p:nvSpPr>
          <p:cNvPr id="139" name="Text Placeholder 140">
            <a:extLst>
              <a:ext uri="{FF2B5EF4-FFF2-40B4-BE49-F238E27FC236}">
                <a16:creationId xmlns:a16="http://schemas.microsoft.com/office/drawing/2014/main" id="{57544754-61DA-4535-96B6-21D24A6188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063" y="5265339"/>
            <a:ext cx="356711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450"/>
              </a:spcAft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2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8" name="Text Placeholder 135">
            <a:extLst>
              <a:ext uri="{FF2B5EF4-FFF2-40B4-BE49-F238E27FC236}">
                <a16:creationId xmlns:a16="http://schemas.microsoft.com/office/drawing/2014/main" id="{08BE5594-C448-4AC9-B08C-E09264A163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7255" y="52093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15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15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15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15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15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15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15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16135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4" y="2487776"/>
            <a:ext cx="4772203" cy="2272931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900"/>
              </a:spcAft>
              <a:buNone/>
              <a:defRPr sz="285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1800"/>
              </a:spcBef>
              <a:buNone/>
              <a:defRPr sz="1500" b="1">
                <a:solidFill>
                  <a:schemeClr val="accent2"/>
                </a:solidFill>
              </a:defRPr>
            </a:lvl2pPr>
            <a:lvl3pPr marL="0" indent="0" algn="l">
              <a:buNone/>
              <a:defRPr sz="1350">
                <a:solidFill>
                  <a:schemeClr val="accent2"/>
                </a:solidFill>
              </a:defRPr>
            </a:lvl3pPr>
            <a:lvl4pPr marL="0" indent="0" algn="l">
              <a:buNone/>
              <a:defRPr sz="1200" b="0"/>
            </a:lvl4pPr>
            <a:lvl5pPr marL="0" indent="0" algn="l">
              <a:buNone/>
              <a:defRPr sz="1200"/>
            </a:lvl5pPr>
            <a:lvl6pPr marL="0" indent="0" algn="l">
              <a:buNone/>
              <a:defRPr sz="1200"/>
            </a:lvl6pPr>
            <a:lvl7pPr marL="0" indent="0" algn="l">
              <a:buNone/>
              <a:defRPr sz="1200"/>
            </a:lvl7pPr>
            <a:lvl8pPr marL="0" indent="0" algn="l">
              <a:buNone/>
              <a:defRPr sz="1200"/>
            </a:lvl8pPr>
            <a:lvl9pPr marL="0" indent="0" algn="l">
              <a:buNone/>
              <a:defRPr sz="12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47" name="Text Placeholder 140">
            <a:extLst>
              <a:ext uri="{FF2B5EF4-FFF2-40B4-BE49-F238E27FC236}">
                <a16:creationId xmlns:a16="http://schemas.microsoft.com/office/drawing/2014/main" id="{74859718-6497-4295-886B-BD752B23C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4667" y="686886"/>
            <a:ext cx="376557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450"/>
              </a:spcAf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2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17413FA8-B926-4F79-BE67-4D826E0594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7" y="453778"/>
            <a:ext cx="1662287" cy="1666547"/>
            <a:chOff x="2864" y="1181"/>
            <a:chExt cx="1952" cy="1957"/>
          </a:xfrm>
          <a:blipFill>
            <a:blip r:embed="rId2"/>
            <a:stretch>
              <a:fillRect/>
            </a:stretch>
          </a:blipFill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67A0898D-5E9C-4ECA-8716-B27BD4E303A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39A1E07-3A1C-41F5-92ED-8B3567E0FF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D6C4A4-2B67-4288-817E-9A4BFFCA3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8D6F90-2C6B-4628-AE61-C65FEE487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0E4DAA6-41BC-4FB2-8CF3-65E9131F4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474DAF8-D7A5-411C-A001-70D5A07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6B8E519-0572-4B3F-9254-9C405ADAC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DA47499-7EFA-44C7-93C9-40237E640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EA471D-6FAF-4C4F-B21D-814C5991B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EC055FD-07C4-4F86-A926-EFFCD0E7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C8C3F1-E782-4E33-8648-C0D9005D2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11543D3-2D83-4FA7-A510-0D59ED4DF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C99A006-6A36-4318-A0F6-FC763AF1F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65C69B5-F055-4C41-976C-E6733BC9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A3177FB-A0BD-4B08-B181-14A829DF1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528B336-8FBC-4C1E-B4B2-C99449F8E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BD4F46C1-2FE6-44C8-A55E-45E98246F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D4248-B5EF-40DF-AEE7-8BD9A8A74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EF4CE3A-3112-407D-B00C-337ACD7FD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EE8532D-E6E7-4BD0-9A45-58E8A1A93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2B2B85B8-C753-425A-ACC5-3B2B2268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023916B4-1AD7-4055-9353-DB438003E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6D2086AF-BC95-4BE8-AB84-A66F4C80A6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7A147C6-9FDA-4D95-A42A-92861D17D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45D5BF2A-EF85-417C-B03F-30CEAE118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95098EC-2ACB-4C39-AA2D-A12FF06BA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47048D5-71A3-4A33-9E51-0388E2EC9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5866A8C0-C096-47DA-9C8E-D82E74E47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4B91E936-1F6C-4BAE-9F8C-2A198926D7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88823701-A9F3-4323-AD0C-A2AD4BE0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495104A-F915-4B0C-961E-EF42EEA3C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6A51DB3B-303A-4D1F-A5E4-A76D70024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E2E2D34A-EEA4-4A9C-81F3-B794F5CEF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B3BECFC-710D-46F1-96FF-B5371F927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665531-8DF2-4759-B8DB-FEF6D91D4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6F566F5-E589-4F94-81DD-DD2CA39F8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AD2F1B90-FBA5-468A-ADE5-6AF4A8487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2FD588FF-B434-4865-9645-F295045E86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9302DA6-B22F-4EF5-A69A-ABD9063A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FE7EC85F-4555-4FCA-8CCD-19C42F488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962168F-4DE0-46A6-8EFD-C4A1BA375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7B9E10B1-1CAA-4E4C-B256-1BA034A29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8D8148A-C053-4A37-844E-75EF04169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20CEF9E-743B-4F98-9FF0-EBBBC4FEB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790B20E-FD43-462D-8007-EC2B15D8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3DCCF01C-7444-4B23-BDF1-D8027642E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C1F7A58-7A43-4EF6-8310-FC2223E34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CFADC32E-9FC7-4E6E-842D-E7A407A3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D5B27FA2-8D3C-408A-9480-A049E6D38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1FE7A3D8-FB06-4617-BFC5-9D2DCCA8A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465E4A38-A19E-4A38-8E8A-A82D12FA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A1F24538-62EE-43F6-AFF0-9E5AC6235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45D68DF-3FB9-4397-9E42-B8F0FD2CB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A559BEA7-D8F9-48FE-8B9C-D2CC23631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0C3857F-D388-4662-B791-624CEA2D4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509EDC47-72F4-4A73-A0DC-EFEEA7F78B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82FD3E03-FA3C-47B4-A46E-1FDBD51C4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B71695B0-B6B0-40D5-8FAF-58EC726C6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noProof="0"/>
            </a:p>
          </p:txBody>
        </p:sp>
      </p:grpSp>
      <p:sp>
        <p:nvSpPr>
          <p:cNvPr id="66" name="Picture Placeholder 138">
            <a:extLst>
              <a:ext uri="{FF2B5EF4-FFF2-40B4-BE49-F238E27FC236}">
                <a16:creationId xmlns:a16="http://schemas.microsoft.com/office/drawing/2014/main" id="{F66FA02B-43F8-442C-A7E5-0D31D41E9C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243" y="1030148"/>
            <a:ext cx="5919759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F2942-2F48-4595-B815-42D3F57C14B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0065" y="5410201"/>
            <a:ext cx="1939655" cy="9239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79" name="Picture Placeholder 2">
            <a:extLst>
              <a:ext uri="{FF2B5EF4-FFF2-40B4-BE49-F238E27FC236}">
                <a16:creationId xmlns:a16="http://schemas.microsoft.com/office/drawing/2014/main" id="{649337E6-8710-4F9B-AE53-FDDFC8849C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601862" y="5410201"/>
            <a:ext cx="1939655" cy="9239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80" name="Picture Placeholder 2">
            <a:extLst>
              <a:ext uri="{FF2B5EF4-FFF2-40B4-BE49-F238E27FC236}">
                <a16:creationId xmlns:a16="http://schemas.microsoft.com/office/drawing/2014/main" id="{2E04A960-7ECB-4B73-A38E-482CE39F43D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03659" y="5410201"/>
            <a:ext cx="1939655" cy="9239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81" name="Text Placeholder 135">
            <a:extLst>
              <a:ext uri="{FF2B5EF4-FFF2-40B4-BE49-F238E27FC236}">
                <a16:creationId xmlns:a16="http://schemas.microsoft.com/office/drawing/2014/main" id="{440AA25A-4016-4893-8A83-7E43934203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1859" y="630907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15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15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15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15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15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15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15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115489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-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4" y="2487776"/>
            <a:ext cx="4772203" cy="2272931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450"/>
              </a:spcAft>
              <a:buNone/>
              <a:defRPr sz="285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1800"/>
              </a:spcBef>
              <a:buNone/>
              <a:defRPr sz="1500" b="1">
                <a:solidFill>
                  <a:schemeClr val="accent2"/>
                </a:solidFill>
              </a:defRPr>
            </a:lvl2pPr>
            <a:lvl3pPr marL="0" indent="0" algn="l">
              <a:buNone/>
              <a:defRPr sz="1350">
                <a:solidFill>
                  <a:schemeClr val="accent2"/>
                </a:solidFill>
              </a:defRPr>
            </a:lvl3pPr>
            <a:lvl4pPr marL="0" indent="0" algn="l">
              <a:buNone/>
              <a:defRPr sz="1200" b="0"/>
            </a:lvl4pPr>
            <a:lvl5pPr marL="0" indent="0" algn="l">
              <a:buNone/>
              <a:defRPr sz="1200"/>
            </a:lvl5pPr>
            <a:lvl6pPr marL="0" indent="0" algn="l">
              <a:buNone/>
              <a:defRPr sz="1200"/>
            </a:lvl6pPr>
            <a:lvl7pPr marL="0" indent="0" algn="l">
              <a:buNone/>
              <a:defRPr sz="1200"/>
            </a:lvl7pPr>
            <a:lvl8pPr marL="0" indent="0" algn="l">
              <a:buNone/>
              <a:defRPr sz="1200"/>
            </a:lvl8pPr>
            <a:lvl9pPr marL="0" indent="0" algn="l">
              <a:buNone/>
              <a:defRPr sz="12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0" name="Picture Placeholder 138">
            <a:extLst>
              <a:ext uri="{FF2B5EF4-FFF2-40B4-BE49-F238E27FC236}">
                <a16:creationId xmlns:a16="http://schemas.microsoft.com/office/drawing/2014/main" id="{D91BA0D4-62CE-4418-96F2-0B48EF32B9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243" y="1030148"/>
            <a:ext cx="5919759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3AFBB0F5-5EB0-405F-9812-3F6111C207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5"/>
            <a:ext cx="1440000" cy="1443689"/>
            <a:chOff x="2864" y="1181"/>
            <a:chExt cx="1952" cy="1957"/>
          </a:xfrm>
          <a:blipFill>
            <a:blip r:embed="rId2"/>
            <a:stretch>
              <a:fillRect/>
            </a:stretch>
          </a:blipFill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EE348DCA-F65E-472C-8E94-01A3FE818B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43ED83A1-CC4D-42EA-8ABE-37ED66A64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14D3AFF-4015-4ADB-AB21-B4EADD0CA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38B28A6-DBB6-499A-9175-D30CDBFB6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4F42473-3AD2-48CF-9DF2-688A050792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CFCC169-6EE2-4286-8FE4-D99450A44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D240A6C-65D8-4404-BD21-34BFC830B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D2693798-E801-4A01-899D-3526F4E67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85079AC-870B-48A5-93B9-BCEBA2C14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99F3F9A-C895-4189-8520-0793CCCD0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161D696-7B40-4240-8A0E-23B94BADBC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4C75893E-D358-44AC-A3CF-2EED9778A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7637E8F0-D81C-476F-8F8E-D9920CB8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871A423F-334B-41DD-AB12-69F4222E2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58C111E-E1E0-495A-B19E-19C23BC04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13C60D4-33A1-4116-A310-C2D5DDC4EE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A48538EB-0D4D-49B9-BDCF-9D922353F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1487FAD7-88D3-4A87-99A7-7B072B555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8914B577-98F3-43EF-BC4A-E7588E200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5308D54-22FE-4DA7-BC01-ED460072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3A60EE4F-D706-499A-8872-B156049D5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3EAF6B99-79B4-43B1-842F-B1AFF0CC1E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6C79F926-94C7-4522-9614-397593F62E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FDD151CA-6BF4-4036-98ED-05B831B53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B448DEB-E490-4038-8414-1A68B9109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524059C3-D356-4C34-9C06-DD896588B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7D07C2-EC7B-4730-92FA-6B8D84B80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5D6F08FA-2532-4558-9602-AF1744F99F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E685EBE7-869E-41B0-BCD8-FF537CBD5C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3AB8B41-7BD9-44AA-B986-74D53C9A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EDE8817E-73C2-4561-8428-03CCAFF40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AF8224B5-9A1C-4DFC-9A81-E5FD62FB5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1C2A9587-67A6-4716-977B-862BFA82E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495A0897-65A5-4410-A4A7-BD794D83C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97296E-EB49-46E9-8E93-4AA5F3E541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F3461FC-DD4F-4CA4-B2A8-7F4F566F61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8908A0F4-A93F-4BE5-8463-B36A8039B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24D30A92-E7FF-424A-B0A9-AC7FE32E7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B2A95380-ABEE-40CA-BBE5-1E3411D8C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25364CF1-47E1-42AA-B408-1241E63E8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722A9A6F-E73A-4E34-A53F-A559E043C3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7DC776F1-D1BF-4756-9B11-A3922DD28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702349C-C6E4-46A5-8802-BB88DD4BE2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346BC6D5-9E5A-4B92-9611-F9D07EF48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A9DF814-73D8-4894-8B96-23B40E6E9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58C1703B-88EC-4C9F-B827-837D126B61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7589E396-ADCF-4596-8DE4-4379AFCE7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C49FDA79-CF20-4CA4-9EC3-273E88B10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EAF66CB7-8F32-4F0C-B5A2-11A6143DA7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DD4F44F0-927E-4351-9C37-2EE63B71F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2AC303A-678D-4707-A16F-2DA1A07D9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4BCFC9F6-3BBE-4394-851E-3738C7D6E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4997C90-4986-45C1-9DAC-A5D26B02F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CC13E25-4EE3-4A63-B0AF-2162BB78E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87AA0A80-577E-43A6-B738-0BAFE7F7B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3DBFF628-46A4-41BD-9FA9-3D4418E86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D6413240-42B4-45DB-BBA2-56A1CDBD3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8AAB2B20-3978-4858-9836-C1351201A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</p:grp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60525C7-BF5C-4763-BFD2-4489EB5B7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0065" y="5410201"/>
            <a:ext cx="1939655" cy="923925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2B0AC9A8-08B7-4674-84A9-EE81504DB8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601862" y="5410201"/>
            <a:ext cx="1939655" cy="923925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05998953-BBE0-4246-B9BC-50453554F0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03659" y="5410201"/>
            <a:ext cx="1939655" cy="923925"/>
          </a:xfr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132" name="Text Placeholder 140">
            <a:extLst>
              <a:ext uri="{FF2B5EF4-FFF2-40B4-BE49-F238E27FC236}">
                <a16:creationId xmlns:a16="http://schemas.microsoft.com/office/drawing/2014/main" id="{CF59814C-B444-4ECE-A32B-683E53AD20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4667" y="686886"/>
            <a:ext cx="3776837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450"/>
              </a:spcAft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2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2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74" name="Text Placeholder 135">
            <a:extLst>
              <a:ext uri="{FF2B5EF4-FFF2-40B4-BE49-F238E27FC236}">
                <a16:creationId xmlns:a16="http://schemas.microsoft.com/office/drawing/2014/main" id="{4AA778C4-F038-4603-85A2-34141147C1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1859" y="630907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15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15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15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15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15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15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15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15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375179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F917-01CE-4331-AB1E-74B962EE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5" y="395067"/>
            <a:ext cx="10296000" cy="887360"/>
          </a:xfrm>
        </p:spPr>
        <p:txBody>
          <a:bodyPr/>
          <a:lstStyle>
            <a:lvl1pPr>
              <a:defRPr/>
            </a:lvl1pPr>
          </a:lstStyle>
          <a:p>
            <a:r>
              <a:rPr lang="en-AU" noProof="0" dirty="0"/>
              <a:t>Title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AD5C-27FE-4927-A5C6-D642B489CA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6358" y="1532415"/>
            <a:ext cx="11408409" cy="437694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B32D-F9FA-4261-B185-C59FA1578162}" type="datetime1">
              <a:rPr lang="en-AU" noProof="0" smtClean="0"/>
              <a:t>18/05/2020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70512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F917-01CE-4331-AB1E-74B962EE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5" y="395067"/>
            <a:ext cx="10296000" cy="887360"/>
          </a:xfrm>
        </p:spPr>
        <p:txBody>
          <a:bodyPr/>
          <a:lstStyle>
            <a:lvl1pPr>
              <a:defRPr/>
            </a:lvl1pPr>
          </a:lstStyle>
          <a:p>
            <a:r>
              <a:rPr lang="en-AU" noProof="0" dirty="0"/>
              <a:t>Two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AD5C-27FE-4927-A5C6-D642B489CA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6357" y="1532415"/>
            <a:ext cx="5400000" cy="437694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B32D-F9FA-4261-B185-C59FA1578162}" type="datetime1">
              <a:rPr lang="en-AU" noProof="0" smtClean="0"/>
              <a:t>18/05/2020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A73130-BD65-49F1-9021-B2537853096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765" y="1532415"/>
            <a:ext cx="5400000" cy="437694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27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F917-01CE-4331-AB1E-74B962EE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5" y="395067"/>
            <a:ext cx="10296000" cy="887360"/>
          </a:xfrm>
        </p:spPr>
        <p:txBody>
          <a:bodyPr/>
          <a:lstStyle>
            <a:lvl1pPr>
              <a:defRPr/>
            </a:lvl1pPr>
          </a:lstStyle>
          <a:p>
            <a:r>
              <a:rPr lang="en-AU" noProof="0" dirty="0"/>
              <a:t>Two column text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400A-F88E-43AE-A990-A2146D650ECD}" type="datetime1">
              <a:rPr lang="en-AU" noProof="0" smtClean="0"/>
              <a:t>18/05/2020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57" y="1532416"/>
            <a:ext cx="11408408" cy="4459191"/>
          </a:xfrm>
        </p:spPr>
        <p:txBody>
          <a:bodyPr numCol="2" spcCol="360000"/>
          <a:lstStyle>
            <a:lvl1pPr>
              <a:defRPr/>
            </a:lvl1pPr>
          </a:lstStyle>
          <a:p>
            <a:pPr lvl="0"/>
            <a:r>
              <a:rPr lang="en-AU" noProof="0" dirty="0"/>
              <a:t>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37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F917-01CE-4331-AB1E-74B962EE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5" y="395067"/>
            <a:ext cx="10296000" cy="887360"/>
          </a:xfrm>
        </p:spPr>
        <p:txBody>
          <a:bodyPr/>
          <a:lstStyle>
            <a:lvl1pPr>
              <a:defRPr/>
            </a:lvl1pPr>
          </a:lstStyle>
          <a:p>
            <a:r>
              <a:rPr lang="en-AU" noProof="0" dirty="0"/>
              <a:t>Three column text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7AC4-CA73-4AA5-94CF-7FC707DB7435}" type="datetime1">
              <a:rPr lang="en-AU" noProof="0" smtClean="0"/>
              <a:t>18/05/2020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7" y="1532415"/>
            <a:ext cx="11408408" cy="4459189"/>
          </a:xfrm>
        </p:spPr>
        <p:txBody>
          <a:bodyPr numCol="3" spcCol="36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73756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9561C-11B4-4CC4-B271-3E59C981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7"/>
            <a:ext cx="10296000" cy="887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1F4D-4B89-424A-BC66-199E1E66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358" y="1532415"/>
            <a:ext cx="11408409" cy="4376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8956-3042-4F51-A765-52197DEBA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983" y="6172503"/>
            <a:ext cx="248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5C1EA3C-26E9-4B87-838B-C7B127160328}" type="datetime1">
              <a:rPr lang="en-AU" noProof="0" smtClean="0"/>
              <a:t>18/05/2020</a:t>
            </a:fld>
            <a:endParaRPr lang="en-AU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E430-5DBA-4DE1-9C36-C5FAED4EA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59" y="6172503"/>
            <a:ext cx="8035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2F550-8FDF-4424-AA18-C45633333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0059" y="6172503"/>
            <a:ext cx="8460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  <p:grpSp>
        <p:nvGrpSpPr>
          <p:cNvPr id="183" name="Group 4">
            <a:extLst>
              <a:ext uri="{FF2B5EF4-FFF2-40B4-BE49-F238E27FC236}">
                <a16:creationId xmlns:a16="http://schemas.microsoft.com/office/drawing/2014/main" id="{072EBD70-BCDE-4FAF-82D8-65AC1DA65CF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3469" y="432000"/>
            <a:ext cx="718160" cy="720000"/>
            <a:chOff x="2864" y="1181"/>
            <a:chExt cx="1952" cy="1957"/>
          </a:xfrm>
          <a:blipFill>
            <a:blip r:embed="rId22"/>
            <a:stretch>
              <a:fillRect/>
            </a:stretch>
          </a:blipFill>
        </p:grpSpPr>
        <p:sp>
          <p:nvSpPr>
            <p:cNvPr id="184" name="AutoShape 3">
              <a:extLst>
                <a:ext uri="{FF2B5EF4-FFF2-40B4-BE49-F238E27FC236}">
                  <a16:creationId xmlns:a16="http://schemas.microsoft.com/office/drawing/2014/main" id="{7ADBA37C-8433-4000-9C31-3EF9F3BF48C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6" name="Rectangle 5">
              <a:extLst>
                <a:ext uri="{FF2B5EF4-FFF2-40B4-BE49-F238E27FC236}">
                  <a16:creationId xmlns:a16="http://schemas.microsoft.com/office/drawing/2014/main" id="{4AF65C91-7154-48D7-81E1-DE2A161583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2567B816-663F-4518-AB67-FF7A98D83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5B7F641C-29EB-499A-A38F-F6CEC596E2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89" name="Freeform 8">
              <a:extLst>
                <a:ext uri="{FF2B5EF4-FFF2-40B4-BE49-F238E27FC236}">
                  <a16:creationId xmlns:a16="http://schemas.microsoft.com/office/drawing/2014/main" id="{F957B433-20D6-46B7-B64B-CC7658BF9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90" name="Freeform 9">
              <a:extLst>
                <a:ext uri="{FF2B5EF4-FFF2-40B4-BE49-F238E27FC236}">
                  <a16:creationId xmlns:a16="http://schemas.microsoft.com/office/drawing/2014/main" id="{38A07266-EBD2-4019-A6D9-DF674210D9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2D1170DA-E4AC-4CBB-A9DD-039B36C0D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7ED7B575-029E-43C2-AB03-C55C2F9DB4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68E47084-776D-470F-9E06-E306DCDF0A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7780C905-979A-4A6E-B85A-D3FC1596C5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08F7322A-262A-413D-ACF3-AB5F1376FA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AD08E25E-48F3-4541-80BD-06707A0295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C2EE1E00-8FA7-4913-9E3A-18338B8A05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9FC00192-45BF-4FE5-B7BF-D13BB16E7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38802AEF-AD54-47BF-A522-15165FFA97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AAB043E5-B39C-4633-ACD3-E34C62DC3D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3C2761D5-BBA8-4FBE-9573-1D876ED66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02" name="Rectangle 21">
              <a:extLst>
                <a:ext uri="{FF2B5EF4-FFF2-40B4-BE49-F238E27FC236}">
                  <a16:creationId xmlns:a16="http://schemas.microsoft.com/office/drawing/2014/main" id="{B85633DE-55A9-4E0C-85A2-854292AE25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B701F94B-9203-4891-8AA5-6C841105B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04" name="Freeform 23">
              <a:extLst>
                <a:ext uri="{FF2B5EF4-FFF2-40B4-BE49-F238E27FC236}">
                  <a16:creationId xmlns:a16="http://schemas.microsoft.com/office/drawing/2014/main" id="{EB36210F-5F47-4D2F-BA76-7452E2D85D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05" name="Freeform 24">
              <a:extLst>
                <a:ext uri="{FF2B5EF4-FFF2-40B4-BE49-F238E27FC236}">
                  <a16:creationId xmlns:a16="http://schemas.microsoft.com/office/drawing/2014/main" id="{AAE3FD0C-AF52-40EF-8864-1463EECD18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06" name="Freeform 25">
              <a:extLst>
                <a:ext uri="{FF2B5EF4-FFF2-40B4-BE49-F238E27FC236}">
                  <a16:creationId xmlns:a16="http://schemas.microsoft.com/office/drawing/2014/main" id="{D6D8D356-BF1E-4AE8-9277-DD31E4303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07" name="Freeform 26">
              <a:extLst>
                <a:ext uri="{FF2B5EF4-FFF2-40B4-BE49-F238E27FC236}">
                  <a16:creationId xmlns:a16="http://schemas.microsoft.com/office/drawing/2014/main" id="{3B13FBCC-8FA3-49FE-AFBC-9772E5283C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08" name="Freeform 27">
              <a:extLst>
                <a:ext uri="{FF2B5EF4-FFF2-40B4-BE49-F238E27FC236}">
                  <a16:creationId xmlns:a16="http://schemas.microsoft.com/office/drawing/2014/main" id="{2F2E1BE9-A009-417C-B408-DAC2049B09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09" name="Freeform 28">
              <a:extLst>
                <a:ext uri="{FF2B5EF4-FFF2-40B4-BE49-F238E27FC236}">
                  <a16:creationId xmlns:a16="http://schemas.microsoft.com/office/drawing/2014/main" id="{A2C49584-9B59-4558-83B2-4DE82B9450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10" name="Freeform 29">
              <a:extLst>
                <a:ext uri="{FF2B5EF4-FFF2-40B4-BE49-F238E27FC236}">
                  <a16:creationId xmlns:a16="http://schemas.microsoft.com/office/drawing/2014/main" id="{06799FB9-D454-4BA8-BE06-D63F5AA026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11" name="Freeform 30">
              <a:extLst>
                <a:ext uri="{FF2B5EF4-FFF2-40B4-BE49-F238E27FC236}">
                  <a16:creationId xmlns:a16="http://schemas.microsoft.com/office/drawing/2014/main" id="{7008FF3F-A864-4BB1-B427-981415500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12" name="Freeform 31">
              <a:extLst>
                <a:ext uri="{FF2B5EF4-FFF2-40B4-BE49-F238E27FC236}">
                  <a16:creationId xmlns:a16="http://schemas.microsoft.com/office/drawing/2014/main" id="{8B5037F0-67D4-4DD7-9C80-01341154AC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id="{43D6CEB4-5F6A-4888-9B67-2FA0375B31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14" name="Freeform 34">
              <a:extLst>
                <a:ext uri="{FF2B5EF4-FFF2-40B4-BE49-F238E27FC236}">
                  <a16:creationId xmlns:a16="http://schemas.microsoft.com/office/drawing/2014/main" id="{AA604724-43F2-4AA6-ADBF-EBD250F0C2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15" name="Freeform 35">
              <a:extLst>
                <a:ext uri="{FF2B5EF4-FFF2-40B4-BE49-F238E27FC236}">
                  <a16:creationId xmlns:a16="http://schemas.microsoft.com/office/drawing/2014/main" id="{FF8CCC84-4410-492D-AB75-F0E32ADB6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16" name="Freeform 36">
              <a:extLst>
                <a:ext uri="{FF2B5EF4-FFF2-40B4-BE49-F238E27FC236}">
                  <a16:creationId xmlns:a16="http://schemas.microsoft.com/office/drawing/2014/main" id="{B5F8DF22-8B3D-4EEE-8E28-C1ED027897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17" name="Freeform 37">
              <a:extLst>
                <a:ext uri="{FF2B5EF4-FFF2-40B4-BE49-F238E27FC236}">
                  <a16:creationId xmlns:a16="http://schemas.microsoft.com/office/drawing/2014/main" id="{E69696A9-660C-4B94-846F-85502B8882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18" name="Freeform 38">
              <a:extLst>
                <a:ext uri="{FF2B5EF4-FFF2-40B4-BE49-F238E27FC236}">
                  <a16:creationId xmlns:a16="http://schemas.microsoft.com/office/drawing/2014/main" id="{D5AA9DCA-EE69-46BD-8A5C-B2F1A256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19" name="Freeform 39">
              <a:extLst>
                <a:ext uri="{FF2B5EF4-FFF2-40B4-BE49-F238E27FC236}">
                  <a16:creationId xmlns:a16="http://schemas.microsoft.com/office/drawing/2014/main" id="{86B51C72-FF47-444D-BAB2-11F50AC9F5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20" name="Freeform 40">
              <a:extLst>
                <a:ext uri="{FF2B5EF4-FFF2-40B4-BE49-F238E27FC236}">
                  <a16:creationId xmlns:a16="http://schemas.microsoft.com/office/drawing/2014/main" id="{85287241-1AD5-4DDC-AC91-DBE21A8FDB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21" name="Freeform 41">
              <a:extLst>
                <a:ext uri="{FF2B5EF4-FFF2-40B4-BE49-F238E27FC236}">
                  <a16:creationId xmlns:a16="http://schemas.microsoft.com/office/drawing/2014/main" id="{568DBE16-BF90-4235-BA4D-452AACAE0A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22" name="Freeform 42">
              <a:extLst>
                <a:ext uri="{FF2B5EF4-FFF2-40B4-BE49-F238E27FC236}">
                  <a16:creationId xmlns:a16="http://schemas.microsoft.com/office/drawing/2014/main" id="{667C2727-3F47-4296-873A-DD43026F1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23" name="Freeform 43">
              <a:extLst>
                <a:ext uri="{FF2B5EF4-FFF2-40B4-BE49-F238E27FC236}">
                  <a16:creationId xmlns:a16="http://schemas.microsoft.com/office/drawing/2014/main" id="{3009BB0C-F2E7-408B-AE22-9B987D7F42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24" name="Freeform 44">
              <a:extLst>
                <a:ext uri="{FF2B5EF4-FFF2-40B4-BE49-F238E27FC236}">
                  <a16:creationId xmlns:a16="http://schemas.microsoft.com/office/drawing/2014/main" id="{DF8F7F38-CD25-4813-A605-C3200041ED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25" name="Freeform 45">
              <a:extLst>
                <a:ext uri="{FF2B5EF4-FFF2-40B4-BE49-F238E27FC236}">
                  <a16:creationId xmlns:a16="http://schemas.microsoft.com/office/drawing/2014/main" id="{7F75866D-1EBA-4945-8B52-8AF1E0B4E1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26" name="Freeform 46">
              <a:extLst>
                <a:ext uri="{FF2B5EF4-FFF2-40B4-BE49-F238E27FC236}">
                  <a16:creationId xmlns:a16="http://schemas.microsoft.com/office/drawing/2014/main" id="{E1A05D3F-74B5-4BD4-BF0C-A3719F76D8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27" name="Freeform 47">
              <a:extLst>
                <a:ext uri="{FF2B5EF4-FFF2-40B4-BE49-F238E27FC236}">
                  <a16:creationId xmlns:a16="http://schemas.microsoft.com/office/drawing/2014/main" id="{950CBACA-6FA2-4543-B3B1-A05D47C15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28" name="Freeform 48">
              <a:extLst>
                <a:ext uri="{FF2B5EF4-FFF2-40B4-BE49-F238E27FC236}">
                  <a16:creationId xmlns:a16="http://schemas.microsoft.com/office/drawing/2014/main" id="{C262FBD3-F17E-483D-A95B-75DF71BC38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29" name="Freeform 49">
              <a:extLst>
                <a:ext uri="{FF2B5EF4-FFF2-40B4-BE49-F238E27FC236}">
                  <a16:creationId xmlns:a16="http://schemas.microsoft.com/office/drawing/2014/main" id="{32A4BB2E-167D-4343-96D4-C71DFBCCD6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30" name="Freeform 50">
              <a:extLst>
                <a:ext uri="{FF2B5EF4-FFF2-40B4-BE49-F238E27FC236}">
                  <a16:creationId xmlns:a16="http://schemas.microsoft.com/office/drawing/2014/main" id="{C354B20D-5E83-4422-AA23-DA1D38AADC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31" name="Freeform 51">
              <a:extLst>
                <a:ext uri="{FF2B5EF4-FFF2-40B4-BE49-F238E27FC236}">
                  <a16:creationId xmlns:a16="http://schemas.microsoft.com/office/drawing/2014/main" id="{57981494-DC82-4EC8-990A-7DA7D61F8F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32" name="Freeform 52">
              <a:extLst>
                <a:ext uri="{FF2B5EF4-FFF2-40B4-BE49-F238E27FC236}">
                  <a16:creationId xmlns:a16="http://schemas.microsoft.com/office/drawing/2014/main" id="{822CEB55-5A58-4B49-AD8A-1B30A5F6E0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33" name="Freeform 53">
              <a:extLst>
                <a:ext uri="{FF2B5EF4-FFF2-40B4-BE49-F238E27FC236}">
                  <a16:creationId xmlns:a16="http://schemas.microsoft.com/office/drawing/2014/main" id="{6C836365-3B40-4A4C-B4E8-4105DC3438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34" name="Freeform 54">
              <a:extLst>
                <a:ext uri="{FF2B5EF4-FFF2-40B4-BE49-F238E27FC236}">
                  <a16:creationId xmlns:a16="http://schemas.microsoft.com/office/drawing/2014/main" id="{81AEA284-BB1F-477A-AFF4-16147C8991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35" name="Freeform 55">
              <a:extLst>
                <a:ext uri="{FF2B5EF4-FFF2-40B4-BE49-F238E27FC236}">
                  <a16:creationId xmlns:a16="http://schemas.microsoft.com/office/drawing/2014/main" id="{907C1C67-5226-4893-90A2-5E94DD022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36" name="Freeform 56">
              <a:extLst>
                <a:ext uri="{FF2B5EF4-FFF2-40B4-BE49-F238E27FC236}">
                  <a16:creationId xmlns:a16="http://schemas.microsoft.com/office/drawing/2014/main" id="{4D1B4D09-5F0F-43A9-A4F0-96F97ADB5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37" name="Freeform 57">
              <a:extLst>
                <a:ext uri="{FF2B5EF4-FFF2-40B4-BE49-F238E27FC236}">
                  <a16:creationId xmlns:a16="http://schemas.microsoft.com/office/drawing/2014/main" id="{562508A5-0578-4C10-AA7A-405FF527E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38" name="Freeform 58">
              <a:extLst>
                <a:ext uri="{FF2B5EF4-FFF2-40B4-BE49-F238E27FC236}">
                  <a16:creationId xmlns:a16="http://schemas.microsoft.com/office/drawing/2014/main" id="{B930E1D0-9E5B-47CF-8079-A8404C2D02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39" name="Freeform 59">
              <a:extLst>
                <a:ext uri="{FF2B5EF4-FFF2-40B4-BE49-F238E27FC236}">
                  <a16:creationId xmlns:a16="http://schemas.microsoft.com/office/drawing/2014/main" id="{5ADAA5EB-DEB3-40A7-8E1D-9FEAA6483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40" name="Freeform 60">
              <a:extLst>
                <a:ext uri="{FF2B5EF4-FFF2-40B4-BE49-F238E27FC236}">
                  <a16:creationId xmlns:a16="http://schemas.microsoft.com/office/drawing/2014/main" id="{77E24C52-42CA-4BE2-B236-12EB366BAB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41" name="Freeform 61">
              <a:extLst>
                <a:ext uri="{FF2B5EF4-FFF2-40B4-BE49-F238E27FC236}">
                  <a16:creationId xmlns:a16="http://schemas.microsoft.com/office/drawing/2014/main" id="{81490CF2-BADA-4546-BC7B-7D4CCD73CF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  <p:sp>
          <p:nvSpPr>
            <p:cNvPr id="242" name="Freeform 62">
              <a:extLst>
                <a:ext uri="{FF2B5EF4-FFF2-40B4-BE49-F238E27FC236}">
                  <a16:creationId xmlns:a16="http://schemas.microsoft.com/office/drawing/2014/main" id="{73F9C922-5F78-4C16-AB8C-748B7E92C5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sz="105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637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62000" indent="-162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162000" algn="l" defTabSz="685800" rtl="0" eaLnBrk="1" latinLnBrk="0" hangingPunct="1">
        <a:lnSpc>
          <a:spcPct val="100000"/>
        </a:lnSpc>
        <a:spcBef>
          <a:spcPts val="375"/>
        </a:spcBef>
        <a:buFont typeface="Calibri" panose="020F0502020204030204" pitchFamily="34" charset="0"/>
        <a:buChar char="–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riculture.gov.au/abares/aclump/land-use/alum-classific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FC2E14-24A9-4C48-BA13-A2E74B0AA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3600" dirty="0">
                <a:latin typeface="+mn-lt"/>
                <a:cs typeface="Arial" panose="020B0604020202020204" pitchFamily="34" charset="0"/>
              </a:rPr>
              <a:t>Applications of GIS</a:t>
            </a:r>
          </a:p>
          <a:p>
            <a:pPr lvl="1"/>
            <a:br>
              <a:rPr lang="en-AU" sz="2133" dirty="0">
                <a:solidFill>
                  <a:srgbClr val="FFFFFF"/>
                </a:solidFill>
              </a:rPr>
            </a:br>
            <a:r>
              <a:rPr lang="en-AU" sz="2133" dirty="0">
                <a:solidFill>
                  <a:srgbClr val="FFFFFF"/>
                </a:solidFill>
              </a:rPr>
              <a:t>Week 10</a:t>
            </a:r>
          </a:p>
          <a:p>
            <a:pPr lvl="1"/>
            <a:r>
              <a:rPr lang="en-AU" sz="2133" dirty="0">
                <a:solidFill>
                  <a:srgbClr val="FFFFFF"/>
                </a:solidFill>
              </a:rPr>
              <a:t>Some more demonstrations</a:t>
            </a:r>
          </a:p>
          <a:p>
            <a:pPr lvl="1"/>
            <a:r>
              <a:rPr lang="en-AU" sz="2133" dirty="0">
                <a:solidFill>
                  <a:srgbClr val="FFFFFF"/>
                </a:solidFill>
              </a:rPr>
              <a:t>Q&amp;A for A4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E6862DE-29D9-4685-93A7-4EBCF50A33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" r="19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1E6A6-BA53-48F9-8469-A76DD19814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63288" y="8229600"/>
            <a:ext cx="1128712" cy="487363"/>
          </a:xfrm>
          <a:prstGeom prst="rect">
            <a:avLst/>
          </a:prstGeom>
        </p:spPr>
        <p:txBody>
          <a:bodyPr vert="horz" lIns="121920" tIns="60960" rIns="0" bIns="60960" rtlCol="0" anchor="ctr"/>
          <a:lstStyle>
            <a:defPPr>
              <a:defRPr lang="en-US"/>
            </a:defPPr>
            <a:lvl1pPr marL="0" algn="r" defTabSz="121917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C22DD25-61AE-413C-B4D2-EF2365C9B2E1}" type="slidenum">
              <a:rPr lang="en-AU">
                <a:solidFill>
                  <a:srgbClr val="000000"/>
                </a:solidFill>
                <a:latin typeface="Arial"/>
              </a:rPr>
              <a:pPr>
                <a:defRPr/>
              </a:pPr>
              <a:t>1</a:t>
            </a:fld>
            <a:endParaRPr lang="en-AU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189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2FB1FC-16EB-40A4-B535-E509448C8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Points</a:t>
            </a:r>
          </a:p>
          <a:p>
            <a:pPr marL="447750" lvl="1" indent="-285750"/>
            <a:r>
              <a:rPr lang="en-AU" dirty="0"/>
              <a:t>Extract Values to Points tool</a:t>
            </a:r>
          </a:p>
          <a:p>
            <a:pPr marL="609750" lvl="2" indent="-285750"/>
            <a:r>
              <a:rPr lang="en-AU" dirty="0"/>
              <a:t>Extract the hazard values to your points </a:t>
            </a:r>
          </a:p>
          <a:p>
            <a:pPr marL="447750" lvl="1" indent="-285750"/>
            <a:r>
              <a:rPr lang="en-AU" dirty="0"/>
              <a:t>Right click data and change symbology to the same as your Hazard/ risk layers </a:t>
            </a:r>
          </a:p>
          <a:p>
            <a:pPr marL="447750" lvl="1" indent="-285750"/>
            <a:r>
              <a:rPr lang="en-AU" dirty="0"/>
              <a:t>Change symbol if needed</a:t>
            </a:r>
          </a:p>
          <a:p>
            <a:pPr marL="447750" lvl="1" indent="-285750"/>
            <a:r>
              <a:rPr lang="en-AU" dirty="0"/>
              <a:t>Select properties to change the size of the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Lines </a:t>
            </a:r>
          </a:p>
          <a:p>
            <a:pPr marL="447750" lvl="1" indent="-285750"/>
            <a:r>
              <a:rPr lang="en-AU" dirty="0"/>
              <a:t>Use the buffer tool to create a buffer around the line </a:t>
            </a:r>
          </a:p>
          <a:p>
            <a:pPr marL="447750" lvl="1" indent="-285750"/>
            <a:r>
              <a:rPr lang="en-AU" dirty="0"/>
              <a:t>Clip Raster for hazard map to the buffer raster </a:t>
            </a:r>
          </a:p>
          <a:p>
            <a:pPr marL="447750" lvl="1" indent="-285750"/>
            <a:r>
              <a:rPr lang="en-AU" dirty="0"/>
              <a:t>Change symbology to the same as hazard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Polygons </a:t>
            </a:r>
          </a:p>
          <a:p>
            <a:pPr marL="447750" lvl="1" indent="-285750"/>
            <a:r>
              <a:rPr lang="en-AU" dirty="0"/>
              <a:t>Polygon to raster tool </a:t>
            </a:r>
          </a:p>
          <a:p>
            <a:pPr marL="609750" lvl="2" indent="-285750"/>
            <a:r>
              <a:rPr lang="en-AU" dirty="0"/>
              <a:t>Might need to combine polygons (e.g. Tree density - See slides above)</a:t>
            </a:r>
          </a:p>
          <a:p>
            <a:pPr marL="447750" lvl="1" indent="-285750"/>
            <a:r>
              <a:rPr lang="en-AU" dirty="0"/>
              <a:t>Clip Raster for hazard map to the raster of polygon areas</a:t>
            </a:r>
          </a:p>
          <a:p>
            <a:pPr marL="447750" lvl="1" indent="-285750"/>
            <a:r>
              <a:rPr lang="en-AU" dirty="0"/>
              <a:t>Change symbology to the same as hazard maps </a:t>
            </a:r>
          </a:p>
          <a:p>
            <a:pPr marL="447750" lvl="1" indent="-285750"/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2D5AC0-FFAF-410D-8668-EB2F520B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elements at risk layers/ maps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0C3D9-3ADA-4046-888E-573A8F5D5E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10</a:t>
            </a:fld>
            <a:endParaRPr lang="en-AU" noProof="0"/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CF07F45-52BD-494C-AC40-DF5D8827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630" y="320372"/>
            <a:ext cx="3957127" cy="2797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BFF0738-2B03-4FD4-9F4D-9FDC7D2A4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630" y="3557239"/>
            <a:ext cx="3957127" cy="2797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532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7EC4-B166-42C9-AA35-EE74BB77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7"/>
            <a:ext cx="10296000" cy="887360"/>
          </a:xfrm>
        </p:spPr>
        <p:txBody>
          <a:bodyPr anchor="b">
            <a:normAutofit/>
          </a:bodyPr>
          <a:lstStyle/>
          <a:p>
            <a:r>
              <a:rPr lang="en-AU" dirty="0"/>
              <a:t>Combing your raster layers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82C68-2F78-44B6-A0D6-DD2B8C69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57" y="1532415"/>
            <a:ext cx="10792630" cy="4376944"/>
          </a:xfrm>
        </p:spPr>
        <p:txBody>
          <a:bodyPr>
            <a:normAutofit fontScale="92500" lnSpcReduction="10000"/>
          </a:bodyPr>
          <a:lstStyle/>
          <a:p>
            <a:pPr marL="45720"/>
            <a:r>
              <a:rPr lang="en-AU" sz="2000" dirty="0"/>
              <a:t>Option 2: Weighted Overlay (sum) Tool</a:t>
            </a:r>
          </a:p>
          <a:p>
            <a:pPr marL="45720"/>
            <a:r>
              <a:rPr lang="en-AU" sz="2000" dirty="0"/>
              <a:t>You can also add together your raster layers with the Weighted Overlays Tool.</a:t>
            </a:r>
          </a:p>
          <a:p>
            <a:pPr marL="45720"/>
            <a:r>
              <a:rPr lang="en-AU" sz="2000" dirty="0"/>
              <a:t>Choose your scale range, can also make your own scale range.</a:t>
            </a:r>
          </a:p>
          <a:p>
            <a:pPr marL="45720"/>
            <a:r>
              <a:rPr lang="en-AU" sz="2000" dirty="0"/>
              <a:t>Add your rasters.</a:t>
            </a:r>
          </a:p>
          <a:p>
            <a:pPr marL="45720"/>
            <a:r>
              <a:rPr lang="en-AU" sz="2000" dirty="0"/>
              <a:t>The  %influence must add up to 100.</a:t>
            </a:r>
          </a:p>
          <a:p>
            <a:pPr marL="45720"/>
            <a:r>
              <a:rPr lang="en-AU" sz="2000" dirty="0"/>
              <a:t> </a:t>
            </a:r>
          </a:p>
          <a:p>
            <a:pPr marL="45720"/>
            <a:r>
              <a:rPr lang="en-AU" sz="2000" dirty="0"/>
              <a:t>Option 2: Weighted Sum Tool</a:t>
            </a:r>
          </a:p>
          <a:p>
            <a:pPr marL="45720"/>
            <a:r>
              <a:rPr lang="en-AU" sz="2000" dirty="0"/>
              <a:t>Add raster together with Weighted Sum Tool.</a:t>
            </a:r>
          </a:p>
          <a:p>
            <a:pPr marL="45720"/>
            <a:r>
              <a:rPr lang="en-AU" sz="2000" dirty="0"/>
              <a:t>Choose rasters.</a:t>
            </a:r>
          </a:p>
          <a:p>
            <a:pPr marL="45720"/>
            <a:r>
              <a:rPr lang="en-AU" sz="2000" dirty="0"/>
              <a:t>Uses relative weighting method (doesn't have to add up to 1).</a:t>
            </a:r>
          </a:p>
          <a:p>
            <a:pPr marL="45720"/>
            <a:r>
              <a:rPr lang="en-AU" sz="2000" dirty="0"/>
              <a:t>Weighting factors can be percent or integer numbers, doesn't matter too much as will Reclassify.</a:t>
            </a:r>
          </a:p>
          <a:p>
            <a:pPr marL="45720"/>
            <a:r>
              <a:rPr lang="en-AU" sz="2000" dirty="0"/>
              <a:t>Then use Reclassify, with equal intervals.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9D142-82DE-4850-BCE5-049CF688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0059" y="6172503"/>
            <a:ext cx="84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C22DD25-61AE-413C-B4D2-EF2365C9B2E1}" type="slidenum">
              <a:rPr lang="en-AU" noProof="0" smtClean="0"/>
              <a:pPr>
                <a:spcAft>
                  <a:spcPts val="600"/>
                </a:spcAft>
              </a:pPr>
              <a:t>11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38926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18EE-BC2E-43DF-BDEF-8B8C96BE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Assignment 4 Quick Recap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6EEB433-67FF-4037-A5F5-AA1F6C06EFFA}"/>
              </a:ext>
            </a:extLst>
          </p:cNvPr>
          <p:cNvSpPr txBox="1">
            <a:spLocks/>
          </p:cNvSpPr>
          <p:nvPr/>
        </p:nvSpPr>
        <p:spPr>
          <a:xfrm>
            <a:off x="832624" y="1362184"/>
            <a:ext cx="8229600" cy="431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14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government for an Australian state has contracted you to perform a risk analysis for a natural disaster of either floods or bushfires.</a:t>
            </a:r>
          </a:p>
          <a:p>
            <a:r>
              <a:rPr lang="en-A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find out </a:t>
            </a:r>
            <a:r>
              <a:rPr lang="en-AU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A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it at most </a:t>
            </a:r>
            <a:r>
              <a:rPr lang="en-AU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risk </a:t>
            </a:r>
            <a:r>
              <a:rPr lang="en-A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bushfire or flood. </a:t>
            </a:r>
          </a:p>
          <a:p>
            <a:r>
              <a:rPr lang="en-A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make a </a:t>
            </a:r>
            <a:r>
              <a:rPr lang="en-AU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en-A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real world</a:t>
            </a:r>
            <a:r>
              <a:rPr lang="en-AU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various </a:t>
            </a:r>
            <a:r>
              <a:rPr lang="en-AU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constraints</a:t>
            </a:r>
            <a:r>
              <a:rPr lang="en-A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that represents this </a:t>
            </a:r>
            <a:r>
              <a:rPr lang="en-AU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risk</a:t>
            </a:r>
            <a:endParaRPr lang="en-A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1679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C59F-2E60-44AF-ABE2-D345C4F1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7"/>
            <a:ext cx="5507056" cy="887360"/>
          </a:xfrm>
        </p:spPr>
        <p:txBody>
          <a:bodyPr/>
          <a:lstStyle/>
          <a:p>
            <a:r>
              <a:rPr lang="en-AU" dirty="0"/>
              <a:t>Sharing your data between group members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1BC465-B273-4D73-A0FF-AB84F915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3</a:t>
            </a:fld>
            <a:endParaRPr lang="en-AU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3B899-CFB9-44E0-8747-6842981157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7" y="1532416"/>
            <a:ext cx="11408408" cy="5005212"/>
          </a:xfrm>
        </p:spPr>
        <p:txBody>
          <a:bodyPr/>
          <a:lstStyle/>
          <a:p>
            <a:r>
              <a:rPr lang="en-AU" sz="1800" dirty="0"/>
              <a:t>Top tab: Share</a:t>
            </a:r>
          </a:p>
          <a:p>
            <a:pPr marL="285750" indent="-285750">
              <a:buFontTx/>
              <a:buChar char="-"/>
            </a:pPr>
            <a:r>
              <a:rPr lang="en-AU" sz="1800" dirty="0"/>
              <a:t>Layer Package: everything in the layer (vector or raster), including all referenced data. Will keep styling Map Package: everything in the map, including all referenced data. Will keep styling and everything</a:t>
            </a:r>
          </a:p>
          <a:p>
            <a:pPr marL="285750" indent="-285750">
              <a:buFontTx/>
              <a:buChar char="-"/>
            </a:pPr>
            <a:r>
              <a:rPr lang="en-AU" sz="1800" dirty="0"/>
              <a:t>Project package: : everything in the project, including all referenced data. Will keep styling and everything. </a:t>
            </a:r>
          </a:p>
          <a:p>
            <a:pPr marL="285750" indent="-285750">
              <a:buFontTx/>
              <a:buChar char="-"/>
            </a:pPr>
            <a:endParaRPr lang="en-AU" sz="1800" dirty="0"/>
          </a:p>
          <a:p>
            <a:pPr marL="285750" indent="-285750">
              <a:buFontTx/>
              <a:buChar char="-"/>
            </a:pPr>
            <a:r>
              <a:rPr lang="en-AU" sz="1800" dirty="0"/>
              <a:t>Could just copy across whole Geodatabase where data is stored (e.g. Assignment_4.gdb)</a:t>
            </a:r>
          </a:p>
          <a:p>
            <a:pPr marL="285750" indent="-285750">
              <a:buFontTx/>
              <a:buChar char="-"/>
            </a:pPr>
            <a:r>
              <a:rPr lang="en-AU" sz="1800" dirty="0"/>
              <a:t>Could export rasters (or vectors) to new Geodatabase, right click on layer, export raster</a:t>
            </a:r>
          </a:p>
          <a:p>
            <a:pPr marL="285750" indent="-285750">
              <a:buFontTx/>
              <a:buChar char="-"/>
            </a:pPr>
            <a:r>
              <a:rPr lang="en-AU" sz="1800" dirty="0"/>
              <a:t>Could save rasters as </a:t>
            </a:r>
            <a:r>
              <a:rPr lang="en-AU" sz="1800" dirty="0" err="1"/>
              <a:t>Geotiff</a:t>
            </a:r>
            <a:r>
              <a:rPr lang="en-AU" sz="1800" dirty="0"/>
              <a:t>, right click on layer, export data, select folder to output, change file name to </a:t>
            </a:r>
            <a:r>
              <a:rPr lang="en-AU" sz="1800" dirty="0" err="1"/>
              <a:t>RASTER_NAME.tif</a:t>
            </a:r>
            <a:r>
              <a:rPr lang="en-AU" sz="1800" dirty="0"/>
              <a:t> </a:t>
            </a:r>
          </a:p>
          <a:p>
            <a:pPr marL="285750" indent="-285750">
              <a:buFontTx/>
              <a:buChar char="-"/>
            </a:pPr>
            <a:r>
              <a:rPr lang="en-AU" sz="1800" dirty="0"/>
              <a:t>Can also use Copy Raster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B0397-27F1-4950-9FE4-DF9BBEC9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26" y="256590"/>
            <a:ext cx="3088209" cy="62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845CB7-3A2E-48BC-9A4A-885E86A2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7"/>
            <a:ext cx="3289150" cy="887360"/>
          </a:xfrm>
        </p:spPr>
        <p:txBody>
          <a:bodyPr/>
          <a:lstStyle/>
          <a:p>
            <a:r>
              <a:rPr lang="en-AU" dirty="0"/>
              <a:t>Polygon to Raster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DD2B07-21F0-467C-89D7-AA0A4806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58" y="1532414"/>
            <a:ext cx="5072765" cy="5158531"/>
          </a:xfrm>
        </p:spPr>
        <p:txBody>
          <a:bodyPr/>
          <a:lstStyle/>
          <a:p>
            <a:r>
              <a:rPr lang="en-A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Example</a:t>
            </a: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 past fires.</a:t>
            </a:r>
          </a:p>
          <a:p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Polygon layer converted into</a:t>
            </a:r>
            <a:b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raster with season date as Value.</a:t>
            </a:r>
            <a:b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The Reclassify Tool was then used</a:t>
            </a:r>
            <a:b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to give hazard values according to</a:t>
            </a:r>
            <a:b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when the area was last burnt.</a:t>
            </a:r>
            <a:b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According to the table below.</a:t>
            </a:r>
          </a:p>
          <a:p>
            <a:endParaRPr lang="en-A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A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A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A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A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br>
              <a:rPr lang="en-AU" sz="2000" dirty="0"/>
            </a:b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DC5E-9C73-48E8-AB69-043FFCEB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4</a:t>
            </a:fld>
            <a:endParaRPr lang="en-AU" noProof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FB871D-9CEF-495A-B17F-0B179096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07250"/>
              </p:ext>
            </p:extLst>
          </p:nvPr>
        </p:nvGraphicFramePr>
        <p:xfrm>
          <a:off x="392749" y="3984031"/>
          <a:ext cx="3029480" cy="15849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4119402172"/>
                    </a:ext>
                  </a:extLst>
                </a:gridCol>
                <a:gridCol w="1124480">
                  <a:extLst>
                    <a:ext uri="{9D8B030D-6E8A-4147-A177-3AD203B41FA5}">
                      <a16:colId xmlns:a16="http://schemas.microsoft.com/office/drawing/2014/main" val="1918517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Season Burnt </a:t>
                      </a:r>
                      <a:endParaRPr lang="en-AU" sz="1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Hazard Value</a:t>
                      </a:r>
                      <a:endParaRPr lang="en-AU" sz="1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98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1903 – 1968 </a:t>
                      </a:r>
                      <a:endParaRPr lang="en-AU" sz="1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AU" sz="1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695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1968 – 1993 </a:t>
                      </a:r>
                      <a:endParaRPr lang="en-AU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lang="en-AU" sz="1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553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1993 – 2013 </a:t>
                      </a:r>
                      <a:endParaRPr lang="en-AU" sz="1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AU" sz="1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0696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17E2CBE-6210-4066-91AF-861A8840F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2214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B09279B7-40B9-46A5-B156-37FF8FDEAA97}"/>
              </a:ext>
            </a:extLst>
          </p:cNvPr>
          <p:cNvSpPr txBox="1">
            <a:spLocks/>
          </p:cNvSpPr>
          <p:nvPr/>
        </p:nvSpPr>
        <p:spPr>
          <a:xfrm>
            <a:off x="6095999" y="407425"/>
            <a:ext cx="4667235" cy="887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AU" dirty="0"/>
              <a:t>Euclidian Distance Tool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93BC591-ABBE-4C69-82BA-3CA17F5EC247}"/>
              </a:ext>
            </a:extLst>
          </p:cNvPr>
          <p:cNvSpPr txBox="1">
            <a:spLocks/>
          </p:cNvSpPr>
          <p:nvPr/>
        </p:nvSpPr>
        <p:spPr>
          <a:xfrm>
            <a:off x="6096000" y="1795559"/>
            <a:ext cx="5072765" cy="4376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Calibri" panose="020F050202020403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Computes the straight line distance from data to everywhere else. </a:t>
            </a:r>
          </a:p>
          <a:p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From: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Fire brigades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Roads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Electricity Lines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Public Transport</a:t>
            </a:r>
            <a:br>
              <a:rPr lang="en-AU" sz="2000" dirty="0"/>
            </a:b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2257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845CB7-3A2E-48BC-9A4A-885E86A2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7"/>
            <a:ext cx="3289150" cy="887360"/>
          </a:xfrm>
        </p:spPr>
        <p:txBody>
          <a:bodyPr/>
          <a:lstStyle/>
          <a:p>
            <a:r>
              <a:rPr lang="en-AU" dirty="0"/>
              <a:t>Polygons: Make Hazard Value first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DD2B07-21F0-467C-89D7-AA0A4806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92" y="1294785"/>
            <a:ext cx="5072765" cy="515853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Land Use</a:t>
            </a:r>
          </a:p>
          <a:p>
            <a:pPr marL="504900" lvl="1" indent="-342900">
              <a:buFontTx/>
              <a:buChar char="-"/>
            </a:pP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How to define? </a:t>
            </a:r>
          </a:p>
          <a:p>
            <a:r>
              <a:rPr lang="en-AU" sz="1600" dirty="0">
                <a:hlinkClick r:id="rId3"/>
              </a:rPr>
              <a:t>https://www.agriculture.gov.au/abares/aclump/land-use/alum-classification</a:t>
            </a:r>
            <a:endParaRPr lang="en-AU" sz="1600" dirty="0"/>
          </a:p>
          <a:p>
            <a:endParaRPr lang="en-A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alibri" panose="020F0502020204030204" pitchFamily="34" charset="0"/>
              </a:rPr>
              <a:t>Add Land Use layer to map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alibri" panose="020F0502020204030204" pitchFamily="34" charset="0"/>
              </a:rPr>
              <a:t>Add new field in attribute table, called Hazard value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alibri" panose="020F0502020204030204" pitchFamily="34" charset="0"/>
              </a:rPr>
              <a:t>Select by Attributes</a:t>
            </a:r>
          </a:p>
          <a:p>
            <a:pPr marL="562050" lvl="1" indent="-400050">
              <a:buFont typeface="+mj-lt"/>
              <a:buAutoNum type="romanUcPeriod"/>
            </a:pPr>
            <a:r>
              <a:rPr lang="en-AU" sz="1800" dirty="0">
                <a:solidFill>
                  <a:srgbClr val="000000"/>
                </a:solidFill>
                <a:latin typeface="Calibri" panose="020F0502020204030204" pitchFamily="34" charset="0"/>
              </a:rPr>
              <a:t>Select the Land Use descriptions or Land Cover descriptions that you want to give a certain hazard value to.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alibri" panose="020F0502020204030204" pitchFamily="34" charset="0"/>
              </a:rPr>
              <a:t>Calculate attributes, give score for selected rows into Hazard field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alibri" panose="020F0502020204030204" pitchFamily="34" charset="0"/>
              </a:rPr>
              <a:t>Polygon to raster, value, Hazard field 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alibri" panose="020F0502020204030204" pitchFamily="34" charset="0"/>
              </a:rPr>
              <a:t>Already classified</a:t>
            </a:r>
          </a:p>
          <a:p>
            <a:endParaRPr lang="en-A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A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A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br>
              <a:rPr lang="en-AU" sz="2000" dirty="0"/>
            </a:b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DC5E-9C73-48E8-AB69-043FFCEB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5</a:t>
            </a:fld>
            <a:endParaRPr lang="en-AU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7E2CBE-6210-4066-91AF-861A8840F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2214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B09279B7-40B9-46A5-B156-37FF8FDEAA97}"/>
              </a:ext>
            </a:extLst>
          </p:cNvPr>
          <p:cNvSpPr txBox="1">
            <a:spLocks/>
          </p:cNvSpPr>
          <p:nvPr/>
        </p:nvSpPr>
        <p:spPr>
          <a:xfrm>
            <a:off x="6095999" y="407425"/>
            <a:ext cx="4667235" cy="887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AU" dirty="0"/>
              <a:t>Other Polygon Datasets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93BC591-ABBE-4C69-82BA-3CA17F5EC247}"/>
              </a:ext>
            </a:extLst>
          </p:cNvPr>
          <p:cNvSpPr txBox="1">
            <a:spLocks/>
          </p:cNvSpPr>
          <p:nvPr/>
        </p:nvSpPr>
        <p:spPr>
          <a:xfrm>
            <a:off x="6096000" y="1795559"/>
            <a:ext cx="5072765" cy="4376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Calibri" panose="020F050202020403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Vegetation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Tree Density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Geology type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Flood extents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00000"/>
                </a:solidFill>
                <a:latin typeface="Calibri" panose="020F0502020204030204" pitchFamily="34" charset="0"/>
              </a:rPr>
              <a:t>Population density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5193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18EE-BC2E-43DF-BDEF-8B8C96BE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en-AU" dirty="0"/>
              <a:t>Combing Tree Density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A8B3-17F9-4682-9BB7-D90642CB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/>
            <a:r>
              <a:rPr lang="en-AU" sz="2400" dirty="0"/>
              <a:t>Option 1: Don’t necessarily need to combine them, can add together separately in raster calculator when making hazard map. Note keep in mind to compensate for null values with condition statement (explained later).</a:t>
            </a:r>
          </a:p>
          <a:p>
            <a:pPr marL="45720"/>
            <a:endParaRPr lang="en-AU" sz="2400" dirty="0"/>
          </a:p>
          <a:p>
            <a:pPr marL="45720"/>
            <a:r>
              <a:rPr lang="en-AU" sz="2400" dirty="0"/>
              <a:t>Option 2: Raster Calculator</a:t>
            </a:r>
          </a:p>
          <a:p>
            <a:pPr marL="45720"/>
            <a:r>
              <a:rPr lang="en-AU" sz="2400" dirty="0"/>
              <a:t>If you want to add the overlapping values.</a:t>
            </a:r>
          </a:p>
          <a:p>
            <a:pPr marL="45720"/>
            <a:r>
              <a:rPr lang="en-AU" sz="2400" dirty="0"/>
              <a:t>Use Raster Calculator and use the following function:</a:t>
            </a:r>
          </a:p>
          <a:p>
            <a:pPr marL="45720"/>
            <a:r>
              <a:rPr lang="en-AU" sz="2400" dirty="0"/>
              <a:t>Con(</a:t>
            </a:r>
            <a:r>
              <a:rPr lang="en-AU" sz="2400" dirty="0" err="1"/>
              <a:t>IsNull</a:t>
            </a:r>
            <a:r>
              <a:rPr lang="en-AU" sz="2400" dirty="0"/>
              <a:t>("scattered"),0,"scattered")+Con(</a:t>
            </a:r>
            <a:r>
              <a:rPr lang="en-AU" sz="2400" dirty="0" err="1"/>
              <a:t>IsNull</a:t>
            </a:r>
            <a:r>
              <a:rPr lang="en-AU" sz="2400" dirty="0"/>
              <a:t>("medium"),0,"medium")+Con(</a:t>
            </a:r>
            <a:r>
              <a:rPr lang="en-AU" sz="2400" dirty="0" err="1"/>
              <a:t>IsNull</a:t>
            </a:r>
            <a:r>
              <a:rPr lang="en-AU" sz="2400" dirty="0"/>
              <a:t>("dense"),0,"dense")</a:t>
            </a:r>
          </a:p>
          <a:p>
            <a:pPr marL="45720"/>
            <a:r>
              <a:rPr lang="en-AU" sz="2400" dirty="0"/>
              <a:t>Then use Reclassify, with equal intervals.</a:t>
            </a:r>
          </a:p>
          <a:p>
            <a:pPr marL="45720"/>
            <a:endParaRPr lang="en-AU" sz="2000" dirty="0"/>
          </a:p>
          <a:p>
            <a:pPr marL="342900" indent="-342900">
              <a:buFontTx/>
              <a:buChar char="-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4728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18EE-BC2E-43DF-BDEF-8B8C96BE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en-AU" dirty="0"/>
              <a:t>Combing Tree Density Dataset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6EEB433-67FF-4037-A5F5-AA1F6C06EFFA}"/>
              </a:ext>
            </a:extLst>
          </p:cNvPr>
          <p:cNvSpPr txBox="1">
            <a:spLocks/>
          </p:cNvSpPr>
          <p:nvPr/>
        </p:nvSpPr>
        <p:spPr>
          <a:xfrm>
            <a:off x="832623" y="1362184"/>
            <a:ext cx="10383367" cy="431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14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" indent="0">
              <a:buNone/>
            </a:pPr>
            <a:r>
              <a:rPr lang="en-AU" sz="1800" dirty="0"/>
              <a:t>Option 3: Mosaic Dataset</a:t>
            </a:r>
          </a:p>
          <a:p>
            <a:pPr marL="45720" indent="0">
              <a:buNone/>
            </a:pPr>
            <a:r>
              <a:rPr lang="en-AU" sz="1800" dirty="0"/>
              <a:t>Click on the Catalogue tab button (if not on the right, it is the little yellow box next to the red toolbox)</a:t>
            </a:r>
          </a:p>
          <a:p>
            <a:pPr marL="45720" indent="0">
              <a:buNone/>
            </a:pPr>
            <a:r>
              <a:rPr lang="en-AU" sz="1800" dirty="0"/>
              <a:t>Go to your Geodatabase &gt; Right click on your Geodatabase &gt; New &gt; Mosaic Dataset…</a:t>
            </a:r>
          </a:p>
          <a:p>
            <a:pPr marL="45720" indent="0">
              <a:buNone/>
            </a:pPr>
            <a:r>
              <a:rPr lang="en-AU" sz="1800" dirty="0"/>
              <a:t>Set your parameters and coordinate system of this dataset and click Ok.</a:t>
            </a:r>
          </a:p>
          <a:p>
            <a:pPr marL="45720" indent="0">
              <a:buNone/>
            </a:pPr>
            <a:r>
              <a:rPr lang="en-AU" sz="1800" dirty="0"/>
              <a:t>Then in the Catalogue window again, Right Click on the Mosaic dataset  you just made, in your Geodatabase &gt; Add Rasters</a:t>
            </a:r>
          </a:p>
          <a:p>
            <a:pPr marL="45720" indent="0">
              <a:buNone/>
            </a:pPr>
            <a:r>
              <a:rPr lang="en-AU" sz="1800" dirty="0"/>
              <a:t>Choose your three Tree Density rasters (scattered, medium, dense) then Click Ok. Will make a new mosaic of all three tree rasters.</a:t>
            </a:r>
          </a:p>
          <a:p>
            <a:pPr marL="45720" indent="0">
              <a:buNone/>
            </a:pPr>
            <a:r>
              <a:rPr lang="en-AU" sz="1800" dirty="0"/>
              <a:t>In catalogue window again. Right Click on the Mosaic Dataset in your Geodatabase &gt; click Export &gt; Raster to Different Format… &gt; choose save location and type (ESRI GRID or TIFF)</a:t>
            </a:r>
          </a:p>
          <a:p>
            <a:pPr marL="45720" indent="0">
              <a:buNone/>
            </a:pPr>
            <a:r>
              <a:rPr lang="en-AU" sz="1800" dirty="0"/>
              <a:t>This will result in combined tree raster</a:t>
            </a:r>
          </a:p>
          <a:p>
            <a:pPr marL="45720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2223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6FF4-7BFD-4726-98BE-F6DA8718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Combing your raster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C580-8A08-4DED-8191-D2E446D2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/>
            <a:r>
              <a:rPr lang="en-AU" sz="1600" dirty="0"/>
              <a:t>Option 1: Raster Calculator</a:t>
            </a:r>
          </a:p>
          <a:p>
            <a:pPr marL="45720"/>
            <a:r>
              <a:rPr lang="en-AU" sz="1600" dirty="0"/>
              <a:t>You will most likely be combing layers that are continuous and discontinuous for your whole state.</a:t>
            </a:r>
          </a:p>
          <a:p>
            <a:pPr marL="45720"/>
            <a:r>
              <a:rPr lang="en-AU" sz="1600" dirty="0"/>
              <a:t>Continuous = there is data present for every location within your state (no holes)</a:t>
            </a:r>
          </a:p>
          <a:p>
            <a:pPr marL="45720"/>
            <a:r>
              <a:rPr lang="en-AU" sz="1600" dirty="0"/>
              <a:t> might include: slope, aspect, distance to fire brigades, distance to rivers, temperature, rainfall</a:t>
            </a:r>
          </a:p>
          <a:p>
            <a:pPr marL="45720"/>
            <a:r>
              <a:rPr lang="en-AU" sz="1600" dirty="0"/>
              <a:t>Discontinuous = there are locations of </a:t>
            </a:r>
            <a:r>
              <a:rPr lang="en-AU" sz="1600" dirty="0" err="1"/>
              <a:t>NoData</a:t>
            </a:r>
            <a:r>
              <a:rPr lang="en-AU" sz="1600" dirty="0"/>
              <a:t> within your state (there are holes)</a:t>
            </a:r>
          </a:p>
          <a:p>
            <a:pPr marL="45720"/>
            <a:r>
              <a:rPr lang="en-AU" sz="1600" dirty="0"/>
              <a:t>Might include: land use, tree density, national parks, industry</a:t>
            </a:r>
          </a:p>
          <a:p>
            <a:pPr marL="45720"/>
            <a:r>
              <a:rPr lang="en-AU" sz="1600" dirty="0"/>
              <a:t> </a:t>
            </a:r>
          </a:p>
          <a:p>
            <a:pPr marL="45720"/>
            <a:r>
              <a:rPr lang="en-AU" sz="1400" dirty="0"/>
              <a:t> </a:t>
            </a:r>
            <a:r>
              <a:rPr lang="en-AU" sz="1800" dirty="0"/>
              <a:t>Use conditional statement in </a:t>
            </a:r>
            <a:r>
              <a:rPr lang="en-AU" sz="1800" b="1" dirty="0"/>
              <a:t>Raster Calculator </a:t>
            </a:r>
            <a:r>
              <a:rPr lang="en-AU" sz="1800" dirty="0"/>
              <a:t>equation to turn </a:t>
            </a:r>
            <a:r>
              <a:rPr lang="en-AU" sz="1800" dirty="0" err="1"/>
              <a:t>NoData</a:t>
            </a:r>
            <a:r>
              <a:rPr lang="en-AU" sz="1800" dirty="0"/>
              <a:t> values into 0 which can be used in equation properly. </a:t>
            </a:r>
            <a:endParaRPr lang="en-AU" sz="1400" dirty="0"/>
          </a:p>
          <a:p>
            <a:pPr marL="45720"/>
            <a:endParaRPr lang="en-AU" sz="1400" dirty="0"/>
          </a:p>
          <a:p>
            <a:pPr marL="45720"/>
            <a:r>
              <a:rPr lang="en-AU" sz="2400" dirty="0"/>
              <a:t>Con(condition, true value, false value)</a:t>
            </a:r>
          </a:p>
          <a:p>
            <a:pPr marL="45720"/>
            <a:r>
              <a:rPr lang="en-AU" sz="2400" dirty="0"/>
              <a:t>Con(is data Null?, if so then 0, if not then raster value)</a:t>
            </a:r>
          </a:p>
          <a:p>
            <a:pPr marL="45720"/>
            <a:endParaRPr lang="en-AU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18819-E29C-48FA-B401-C9FCD117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8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3118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7EC4-B166-42C9-AA35-EE74BB77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7"/>
            <a:ext cx="10296000" cy="887360"/>
          </a:xfrm>
        </p:spPr>
        <p:txBody>
          <a:bodyPr anchor="b">
            <a:normAutofit/>
          </a:bodyPr>
          <a:lstStyle/>
          <a:p>
            <a:r>
              <a:rPr lang="en-AU" dirty="0"/>
              <a:t>Combing your raster layers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82C68-2F78-44B6-A0D6-DD2B8C69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57" y="1532415"/>
            <a:ext cx="10792630" cy="4376944"/>
          </a:xfrm>
        </p:spPr>
        <p:txBody>
          <a:bodyPr>
            <a:normAutofit/>
          </a:bodyPr>
          <a:lstStyle/>
          <a:p>
            <a:pPr marL="45720"/>
            <a:r>
              <a:rPr lang="en-AU" sz="2000" dirty="0"/>
              <a:t>Use a similar equation to this:</a:t>
            </a:r>
          </a:p>
          <a:p>
            <a:pPr marL="45720"/>
            <a:r>
              <a:rPr lang="en-AU" sz="2000" dirty="0"/>
              <a:t>"Slope" + "Aspect" + 'distance to FB" + "temperature" + "distance to rivers" + "rainfall" +</a:t>
            </a:r>
          </a:p>
          <a:p>
            <a:pPr marL="45720"/>
            <a:r>
              <a:rPr lang="en-AU" sz="2000" dirty="0"/>
              <a:t>Con(</a:t>
            </a:r>
            <a:r>
              <a:rPr lang="en-AU" sz="2000" dirty="0" err="1"/>
              <a:t>IsNull</a:t>
            </a:r>
            <a:r>
              <a:rPr lang="en-AU" sz="2000" dirty="0"/>
              <a:t>("</a:t>
            </a:r>
            <a:r>
              <a:rPr lang="en-AU" sz="2000" dirty="0" err="1"/>
              <a:t>landuse</a:t>
            </a:r>
            <a:r>
              <a:rPr lang="en-AU" sz="2000" dirty="0"/>
              <a:t>"),0,"landuse")+Con(</a:t>
            </a:r>
            <a:r>
              <a:rPr lang="en-AU" sz="2000" dirty="0" err="1"/>
              <a:t>IsNull</a:t>
            </a:r>
            <a:r>
              <a:rPr lang="en-AU" sz="2000" dirty="0"/>
              <a:t>("</a:t>
            </a:r>
            <a:r>
              <a:rPr lang="en-AU" sz="2000" dirty="0" err="1"/>
              <a:t>tree_density</a:t>
            </a:r>
            <a:r>
              <a:rPr lang="en-AU" sz="2000" dirty="0"/>
              <a:t>"),0,"tree_density")+Con(</a:t>
            </a:r>
            <a:r>
              <a:rPr lang="en-AU" sz="2000" dirty="0" err="1"/>
              <a:t>IsNull</a:t>
            </a:r>
            <a:r>
              <a:rPr lang="en-AU" sz="2000" dirty="0"/>
              <a:t>("parks"),0,"parks")</a:t>
            </a:r>
          </a:p>
          <a:p>
            <a:pPr marL="45720"/>
            <a:r>
              <a:rPr lang="en-AU" sz="2000" dirty="0"/>
              <a:t>+ Con(</a:t>
            </a:r>
            <a:r>
              <a:rPr lang="en-AU" sz="2000" dirty="0" err="1"/>
              <a:t>IsNull</a:t>
            </a:r>
            <a:r>
              <a:rPr lang="en-AU" sz="2000" dirty="0"/>
              <a:t>("industry"),0,"indsutry")</a:t>
            </a:r>
          </a:p>
          <a:p>
            <a:pPr marL="45720"/>
            <a:endParaRPr lang="en-AU" sz="2000" dirty="0"/>
          </a:p>
          <a:p>
            <a:pPr marL="45720"/>
            <a:r>
              <a:rPr lang="en-AU" sz="2000" dirty="0"/>
              <a:t>Then use Reclassify, with equal intervals.</a:t>
            </a:r>
          </a:p>
          <a:p>
            <a:pPr marL="45720"/>
            <a:r>
              <a:rPr lang="en-AU" sz="2000" dirty="0"/>
              <a:t>Note: you may want to weight certain rasters, just multiply them by a percent e.g. 0.8*slope + 0.6*aspect ….</a:t>
            </a:r>
          </a:p>
          <a:p>
            <a:pPr marL="45720"/>
            <a:r>
              <a:rPr lang="en-AU" sz="2000" dirty="0"/>
              <a:t>The weight can either just be a relative percent or they can add up to 1, either method is fine.</a:t>
            </a:r>
          </a:p>
          <a:p>
            <a:endParaRPr lang="en-AU" sz="1800" dirty="0"/>
          </a:p>
          <a:p>
            <a:pPr marL="45720"/>
            <a:endParaRPr lang="en-A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9D142-82DE-4850-BCE5-049CF688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0059" y="6172503"/>
            <a:ext cx="84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C22DD25-61AE-413C-B4D2-EF2365C9B2E1}" type="slidenum">
              <a:rPr lang="en-AU" noProof="0" smtClean="0"/>
              <a:pPr>
                <a:spcAft>
                  <a:spcPts val="600"/>
                </a:spcAft>
              </a:pPr>
              <a:t>9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324468873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Melbourne">
  <a:themeElements>
    <a:clrScheme name="University of Melbourne">
      <a:dk1>
        <a:sysClr val="windowText" lastClr="000000"/>
      </a:dk1>
      <a:lt1>
        <a:sysClr val="window" lastClr="FFFFFF"/>
      </a:lt1>
      <a:dk2>
        <a:srgbClr val="094183"/>
      </a:dk2>
      <a:lt2>
        <a:srgbClr val="FFFFFF"/>
      </a:lt2>
      <a:accent1>
        <a:srgbClr val="094183"/>
      </a:accent1>
      <a:accent2>
        <a:srgbClr val="4597AD"/>
      </a:accent2>
      <a:accent3>
        <a:srgbClr val="6DAF7F"/>
      </a:accent3>
      <a:accent4>
        <a:srgbClr val="5D7FBE"/>
      </a:accent4>
      <a:accent5>
        <a:srgbClr val="DDAD6A"/>
      </a:accent5>
      <a:accent6>
        <a:srgbClr val="D1694C"/>
      </a:accent6>
      <a:hlink>
        <a:srgbClr val="000000"/>
      </a:hlink>
      <a:folHlink>
        <a:srgbClr val="000000"/>
      </a:folHlink>
    </a:clrScheme>
    <a:fontScheme name="University of Melbourne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16x9 template copyright.potx" id="{536B4FA4-5FAA-443C-9C78-6C52DBA34E61}" vid="{14C51791-37E8-4657-9CE5-D4E99BD32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6961</TotalTime>
  <Words>1188</Words>
  <Application>Microsoft Office PowerPoint</Application>
  <PresentationFormat>Widescreen</PresentationFormat>
  <Paragraphs>142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Calibri-Bold</vt:lpstr>
      <vt:lpstr>Georgia</vt:lpstr>
      <vt:lpstr>University of Melbourne</vt:lpstr>
      <vt:lpstr>PowerPoint Presentation</vt:lpstr>
      <vt:lpstr>Assignment 4 Quick Recap</vt:lpstr>
      <vt:lpstr>Sharing your data between group members </vt:lpstr>
      <vt:lpstr>Polygon to Raster</vt:lpstr>
      <vt:lpstr>Polygons: Make Hazard Value first</vt:lpstr>
      <vt:lpstr>Combing Tree Density Dataset</vt:lpstr>
      <vt:lpstr>Combing Tree Density Dataset</vt:lpstr>
      <vt:lpstr>Combing your raster layers</vt:lpstr>
      <vt:lpstr>Combing your raster layers</vt:lpstr>
      <vt:lpstr>Creating elements at risk layers/ maps</vt:lpstr>
      <vt:lpstr>Combing your raster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and Monitoring Mountain Pine Beetle Infestation in Northern British Columbia</dc:title>
  <dc:creator>Connor Wilson</dc:creator>
  <cp:lastModifiedBy>Chris Lambert</cp:lastModifiedBy>
  <cp:revision>134</cp:revision>
  <dcterms:modified xsi:type="dcterms:W3CDTF">2020-05-18T02:19:20Z</dcterms:modified>
</cp:coreProperties>
</file>