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8"/>
  </p:notesMasterIdLst>
  <p:sldIdLst>
    <p:sldId id="390" r:id="rId2"/>
    <p:sldId id="379" r:id="rId3"/>
    <p:sldId id="389" r:id="rId4"/>
    <p:sldId id="393" r:id="rId5"/>
    <p:sldId id="391" r:id="rId6"/>
    <p:sldId id="392"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zel Altundal" initials="HA" lastIdx="1" clrIdx="0">
    <p:extLst>
      <p:ext uri="{19B8F6BF-5375-455C-9EA6-DF929625EA0E}">
        <p15:presenceInfo xmlns:p15="http://schemas.microsoft.com/office/powerpoint/2012/main" userId="2e6c391ec3d6f1a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3368"/>
    <a:srgbClr val="33CC33"/>
    <a:srgbClr val="0033CC"/>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019F13-93DF-4209-8079-3FE3DE7665FE}" v="6" dt="2020-05-03T10:07:54.4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198" autoAdjust="0"/>
  </p:normalViewPr>
  <p:slideViewPr>
    <p:cSldViewPr snapToGrid="0">
      <p:cViewPr varScale="1">
        <p:scale>
          <a:sx n="99" d="100"/>
          <a:sy n="99" d="100"/>
        </p:scale>
        <p:origin x="99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Lambert" userId="e003d3c40ebc6dfa" providerId="LiveId" clId="{0A019F13-93DF-4209-8079-3FE3DE7665FE}"/>
    <pc:docChg chg="custSel addSld modSld">
      <pc:chgData name="Chris Lambert" userId="e003d3c40ebc6dfa" providerId="LiveId" clId="{0A019F13-93DF-4209-8079-3FE3DE7665FE}" dt="2020-05-03T10:08:58.274" v="3505" actId="20577"/>
      <pc:docMkLst>
        <pc:docMk/>
      </pc:docMkLst>
      <pc:sldChg chg="modSp mod">
        <pc:chgData name="Chris Lambert" userId="e003d3c40ebc6dfa" providerId="LiveId" clId="{0A019F13-93DF-4209-8079-3FE3DE7665FE}" dt="2020-05-03T09:33:45.351" v="54" actId="20577"/>
        <pc:sldMkLst>
          <pc:docMk/>
          <pc:sldMk cId="647283372" sldId="298"/>
        </pc:sldMkLst>
        <pc:spChg chg="mod">
          <ac:chgData name="Chris Lambert" userId="e003d3c40ebc6dfa" providerId="LiveId" clId="{0A019F13-93DF-4209-8079-3FE3DE7665FE}" dt="2020-05-03T09:33:45.351" v="54" actId="20577"/>
          <ac:spMkLst>
            <pc:docMk/>
            <pc:sldMk cId="647283372" sldId="298"/>
            <ac:spMk id="3" creationId="{BA95A8B3-17F9-4682-9BB7-D90642CB5C69}"/>
          </ac:spMkLst>
        </pc:spChg>
      </pc:sldChg>
      <pc:sldChg chg="modSp new mod">
        <pc:chgData name="Chris Lambert" userId="e003d3c40ebc6dfa" providerId="LiveId" clId="{0A019F13-93DF-4209-8079-3FE3DE7665FE}" dt="2020-05-03T10:00:53.738" v="2907" actId="313"/>
        <pc:sldMkLst>
          <pc:docMk/>
          <pc:sldMk cId="3013644063" sldId="380"/>
        </pc:sldMkLst>
        <pc:spChg chg="mod">
          <ac:chgData name="Chris Lambert" userId="e003d3c40ebc6dfa" providerId="LiveId" clId="{0A019F13-93DF-4209-8079-3FE3DE7665FE}" dt="2020-05-03T09:58:19.683" v="2543" actId="20577"/>
          <ac:spMkLst>
            <pc:docMk/>
            <pc:sldMk cId="3013644063" sldId="380"/>
            <ac:spMk id="2" creationId="{03A96FF4-7BFD-4726-98BE-F6DA8718DD20}"/>
          </ac:spMkLst>
        </pc:spChg>
        <pc:spChg chg="mod">
          <ac:chgData name="Chris Lambert" userId="e003d3c40ebc6dfa" providerId="LiveId" clId="{0A019F13-93DF-4209-8079-3FE3DE7665FE}" dt="2020-05-03T10:00:53.738" v="2907" actId="313"/>
          <ac:spMkLst>
            <pc:docMk/>
            <pc:sldMk cId="3013644063" sldId="380"/>
            <ac:spMk id="3" creationId="{B544C580-8A08-4DED-8191-D2E446D2471E}"/>
          </ac:spMkLst>
        </pc:spChg>
      </pc:sldChg>
      <pc:sldChg chg="addSp delSp modSp new mod">
        <pc:chgData name="Chris Lambert" userId="e003d3c40ebc6dfa" providerId="LiveId" clId="{0A019F13-93DF-4209-8079-3FE3DE7665FE}" dt="2020-05-03T10:08:58.274" v="3505" actId="20577"/>
        <pc:sldMkLst>
          <pc:docMk/>
          <pc:sldMk cId="1273544057" sldId="381"/>
        </pc:sldMkLst>
        <pc:spChg chg="mod">
          <ac:chgData name="Chris Lambert" userId="e003d3c40ebc6dfa" providerId="LiveId" clId="{0A019F13-93DF-4209-8079-3FE3DE7665FE}" dt="2020-05-03T09:59:05.869" v="2569" actId="20577"/>
          <ac:spMkLst>
            <pc:docMk/>
            <pc:sldMk cId="1273544057" sldId="381"/>
            <ac:spMk id="2" creationId="{CA95EDF0-C4C1-42CD-8053-A1747F77427F}"/>
          </ac:spMkLst>
        </pc:spChg>
        <pc:spChg chg="mod">
          <ac:chgData name="Chris Lambert" userId="e003d3c40ebc6dfa" providerId="LiveId" clId="{0A019F13-93DF-4209-8079-3FE3DE7665FE}" dt="2020-05-03T10:08:58.274" v="3505" actId="20577"/>
          <ac:spMkLst>
            <pc:docMk/>
            <pc:sldMk cId="1273544057" sldId="381"/>
            <ac:spMk id="3" creationId="{70B532DD-5AAE-476A-AEAC-86AAF6705B99}"/>
          </ac:spMkLst>
        </pc:spChg>
        <pc:spChg chg="del">
          <ac:chgData name="Chris Lambert" userId="e003d3c40ebc6dfa" providerId="LiveId" clId="{0A019F13-93DF-4209-8079-3FE3DE7665FE}" dt="2020-05-03T10:07:34.296" v="3483" actId="478"/>
          <ac:spMkLst>
            <pc:docMk/>
            <pc:sldMk cId="1273544057" sldId="381"/>
            <ac:spMk id="5" creationId="{2F4545E6-711B-437F-9F9F-E49F5A062998}"/>
          </ac:spMkLst>
        </pc:spChg>
        <pc:picChg chg="add mod">
          <ac:chgData name="Chris Lambert" userId="e003d3c40ebc6dfa" providerId="LiveId" clId="{0A019F13-93DF-4209-8079-3FE3DE7665FE}" dt="2020-05-03T10:07:54.416" v="3489" actId="1076"/>
          <ac:picMkLst>
            <pc:docMk/>
            <pc:sldMk cId="1273544057" sldId="381"/>
            <ac:picMk id="1026" creationId="{1E5F95AC-CE00-4457-A63D-8EE428BC8EA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AU" sz="1200" b="0" i="0" u="none" strike="noStrike" cap="none" smtClean="0">
                <a:solidFill>
                  <a:schemeClr val="dk1"/>
                </a:solidFill>
                <a:latin typeface="Calibri"/>
                <a:ea typeface="Calibri"/>
                <a:cs typeface="Calibri"/>
                <a:sym typeface="Calibri"/>
              </a:rPr>
              <a:t>1</a:t>
            </a:fld>
            <a:endParaRPr lang="en-AU"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54351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A3F1C04-3200-4425-86D0-2F9E2EAC9EF4}"/>
              </a:ext>
            </a:extLst>
          </p:cNvPr>
          <p:cNvSpPr/>
          <p:nvPr userDrawn="1"/>
        </p:nvSpPr>
        <p:spPr>
          <a:xfrm>
            <a:off x="-1" y="-1"/>
            <a:ext cx="12204001"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noProof="0"/>
          </a:p>
        </p:txBody>
      </p:sp>
      <p:sp>
        <p:nvSpPr>
          <p:cNvPr id="140" name="Subtitle 139">
            <a:extLst>
              <a:ext uri="{FF2B5EF4-FFF2-40B4-BE49-F238E27FC236}">
                <a16:creationId xmlns:a16="http://schemas.microsoft.com/office/drawing/2014/main" id="{1D7D280A-8F97-4666-B32E-23950B31DB3C}"/>
              </a:ext>
            </a:extLst>
          </p:cNvPr>
          <p:cNvSpPr>
            <a:spLocks noGrp="1"/>
          </p:cNvSpPr>
          <p:nvPr>
            <p:ph type="subTitle" idx="1" hasCustomPrompt="1"/>
          </p:nvPr>
        </p:nvSpPr>
        <p:spPr>
          <a:xfrm>
            <a:off x="500064" y="2487776"/>
            <a:ext cx="4772203" cy="2272931"/>
          </a:xfrm>
          <a:custGeom>
            <a:avLst/>
            <a:gdLst>
              <a:gd name="connsiteX0" fmla="*/ 0 w 4780344"/>
              <a:gd name="connsiteY0" fmla="*/ 0 h 3228280"/>
              <a:gd name="connsiteX1" fmla="*/ 4780344 w 4780344"/>
              <a:gd name="connsiteY1" fmla="*/ 0 h 3228280"/>
              <a:gd name="connsiteX2" fmla="*/ 4780344 w 4780344"/>
              <a:gd name="connsiteY2" fmla="*/ 3228280 h 3228280"/>
              <a:gd name="connsiteX3" fmla="*/ 0 w 4780344"/>
              <a:gd name="connsiteY3" fmla="*/ 3228280 h 3228280"/>
            </a:gdLst>
            <a:ahLst/>
            <a:cxnLst>
              <a:cxn ang="0">
                <a:pos x="connsiteX0" y="connsiteY0"/>
              </a:cxn>
              <a:cxn ang="0">
                <a:pos x="connsiteX1" y="connsiteY1"/>
              </a:cxn>
              <a:cxn ang="0">
                <a:pos x="connsiteX2" y="connsiteY2"/>
              </a:cxn>
              <a:cxn ang="0">
                <a:pos x="connsiteX3" y="connsiteY3"/>
              </a:cxn>
            </a:cxnLst>
            <a:rect l="l" t="t" r="r" b="b"/>
            <a:pathLst>
              <a:path w="4780344" h="3228280">
                <a:moveTo>
                  <a:pt x="0" y="0"/>
                </a:moveTo>
                <a:lnTo>
                  <a:pt x="4780344" y="0"/>
                </a:lnTo>
                <a:lnTo>
                  <a:pt x="4780344" y="3228280"/>
                </a:lnTo>
                <a:lnTo>
                  <a:pt x="0" y="3228280"/>
                </a:lnTo>
                <a:close/>
              </a:path>
            </a:pathLst>
          </a:custGeom>
          <a:noFill/>
        </p:spPr>
        <p:txBody>
          <a:bodyPr wrap="square" lIns="90000" tIns="90000" rIns="90000" bIns="90000" anchor="t" anchorCtr="0">
            <a:noAutofit/>
          </a:bodyPr>
          <a:lstStyle>
            <a:lvl1pPr marL="0" indent="0" algn="l">
              <a:spcAft>
                <a:spcPts val="900"/>
              </a:spcAft>
              <a:buNone/>
              <a:defRPr sz="2850" b="1">
                <a:solidFill>
                  <a:schemeClr val="bg1"/>
                </a:solidFill>
                <a:latin typeface="+mj-lt"/>
              </a:defRPr>
            </a:lvl1pPr>
            <a:lvl2pPr marL="0" indent="0" algn="l">
              <a:spcBef>
                <a:spcPts val="1800"/>
              </a:spcBef>
              <a:buNone/>
              <a:defRPr sz="1500" b="1">
                <a:solidFill>
                  <a:schemeClr val="accent2"/>
                </a:solidFill>
              </a:defRPr>
            </a:lvl2pPr>
            <a:lvl3pPr marL="0" indent="0" algn="l">
              <a:buNone/>
              <a:defRPr sz="1350">
                <a:solidFill>
                  <a:schemeClr val="accent2"/>
                </a:solidFill>
              </a:defRPr>
            </a:lvl3pPr>
            <a:lvl4pPr marL="0" indent="0" algn="l">
              <a:buNone/>
              <a:defRPr sz="1200" b="0"/>
            </a:lvl4pPr>
            <a:lvl5pPr marL="0" indent="0" algn="l">
              <a:buNone/>
              <a:defRPr sz="1200"/>
            </a:lvl5pPr>
            <a:lvl6pPr marL="0" indent="0" algn="l">
              <a:buNone/>
              <a:defRPr sz="1200"/>
            </a:lvl6pPr>
            <a:lvl7pPr marL="0" indent="0" algn="l">
              <a:buNone/>
              <a:defRPr sz="1200"/>
            </a:lvl7pPr>
            <a:lvl8pPr marL="0" indent="0" algn="l">
              <a:buNone/>
              <a:defRPr sz="1200"/>
            </a:lvl8pPr>
            <a:lvl9pPr marL="0" indent="0" algn="l">
              <a:buNone/>
              <a:defRPr sz="1200">
                <a:solidFill>
                  <a:schemeClr val="accent2"/>
                </a:solidFill>
              </a:defRPr>
            </a:lvl9pPr>
          </a:lstStyle>
          <a:p>
            <a:r>
              <a:rPr lang="en-AU" noProof="0" dirty="0"/>
              <a:t>Click to add title</a:t>
            </a:r>
          </a:p>
          <a:p>
            <a:pPr lvl="1"/>
            <a:r>
              <a:rPr lang="en-AU" noProof="0" dirty="0"/>
              <a:t>Two</a:t>
            </a:r>
          </a:p>
          <a:p>
            <a:pPr lvl="2"/>
            <a:r>
              <a:rPr lang="en-AU" noProof="0" dirty="0"/>
              <a:t>Three</a:t>
            </a:r>
          </a:p>
          <a:p>
            <a:pPr lvl="8"/>
            <a:r>
              <a:rPr lang="en-AU" noProof="0" dirty="0"/>
              <a:t>four</a:t>
            </a:r>
          </a:p>
        </p:txBody>
      </p:sp>
      <p:sp>
        <p:nvSpPr>
          <p:cNvPr id="146" name="Text Placeholder 135">
            <a:extLst>
              <a:ext uri="{FF2B5EF4-FFF2-40B4-BE49-F238E27FC236}">
                <a16:creationId xmlns:a16="http://schemas.microsoft.com/office/drawing/2014/main" id="{56E7987E-D425-4641-A476-A2F2AFEFA92C}"/>
              </a:ext>
            </a:extLst>
          </p:cNvPr>
          <p:cNvSpPr>
            <a:spLocks noGrp="1"/>
          </p:cNvSpPr>
          <p:nvPr>
            <p:ph type="body" sz="quarter" idx="16" hasCustomPrompt="1"/>
          </p:nvPr>
        </p:nvSpPr>
        <p:spPr>
          <a:xfrm>
            <a:off x="607255" y="5338960"/>
            <a:ext cx="288000" cy="10800"/>
          </a:xfrm>
          <a:solidFill>
            <a:schemeClr val="bg1"/>
          </a:solidFill>
        </p:spPr>
        <p:txBody>
          <a:bodyPr>
            <a:noAutofit/>
          </a:bodyPr>
          <a:lstStyle>
            <a:lvl1pPr>
              <a:defRPr sz="150">
                <a:solidFill>
                  <a:schemeClr val="accent2">
                    <a:alpha val="0"/>
                  </a:schemeClr>
                </a:solidFill>
              </a:defRPr>
            </a:lvl1pPr>
            <a:lvl2pPr marL="0" indent="0">
              <a:defRPr sz="150">
                <a:solidFill>
                  <a:schemeClr val="accent2">
                    <a:alpha val="0"/>
                  </a:schemeClr>
                </a:solidFill>
              </a:defRPr>
            </a:lvl2pPr>
            <a:lvl3pPr marL="0" indent="0">
              <a:defRPr sz="150">
                <a:solidFill>
                  <a:schemeClr val="accent2">
                    <a:alpha val="0"/>
                  </a:schemeClr>
                </a:solidFill>
              </a:defRPr>
            </a:lvl3pPr>
            <a:lvl4pPr>
              <a:defRPr sz="150">
                <a:solidFill>
                  <a:schemeClr val="accent2">
                    <a:alpha val="0"/>
                  </a:schemeClr>
                </a:solidFill>
              </a:defRPr>
            </a:lvl4pPr>
            <a:lvl5pPr>
              <a:defRPr sz="150">
                <a:solidFill>
                  <a:schemeClr val="tx2">
                    <a:alpha val="0"/>
                  </a:schemeClr>
                </a:solidFill>
              </a:defRPr>
            </a:lvl5pPr>
            <a:lvl6pPr>
              <a:defRPr sz="150">
                <a:solidFill>
                  <a:schemeClr val="tx2">
                    <a:alpha val="0"/>
                  </a:schemeClr>
                </a:solidFill>
              </a:defRPr>
            </a:lvl6pPr>
            <a:lvl7pPr>
              <a:defRPr sz="150">
                <a:solidFill>
                  <a:schemeClr val="tx2">
                    <a:alpha val="0"/>
                  </a:schemeClr>
                </a:solidFill>
              </a:defRPr>
            </a:lvl7pPr>
            <a:lvl8pPr>
              <a:defRPr sz="150">
                <a:solidFill>
                  <a:schemeClr val="tx2">
                    <a:alpha val="0"/>
                  </a:schemeClr>
                </a:solidFill>
              </a:defRPr>
            </a:lvl8pPr>
            <a:lvl9pPr>
              <a:defRPr sz="150">
                <a:solidFill>
                  <a:schemeClr val="tx2">
                    <a:alpha val="0"/>
                  </a:schemeClr>
                </a:solidFill>
              </a:defRPr>
            </a:lvl9pPr>
          </a:lstStyle>
          <a:p>
            <a:pPr lvl="0"/>
            <a:r>
              <a:rPr lang="en-AU" noProof="0" dirty="0"/>
              <a:t>    1</a:t>
            </a:r>
          </a:p>
          <a:p>
            <a:pPr lvl="1"/>
            <a:r>
              <a:rPr lang="en-AU" noProof="0" dirty="0"/>
              <a:t>2</a:t>
            </a:r>
          </a:p>
          <a:p>
            <a:pPr lvl="2"/>
            <a:r>
              <a:rPr lang="en-AU" noProof="0" dirty="0"/>
              <a:t>3</a:t>
            </a:r>
          </a:p>
          <a:p>
            <a:pPr lvl="3"/>
            <a:r>
              <a:rPr lang="en-AU" noProof="0" dirty="0"/>
              <a:t>4</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   </a:t>
            </a:r>
          </a:p>
        </p:txBody>
      </p:sp>
      <p:grpSp>
        <p:nvGrpSpPr>
          <p:cNvPr id="67" name="Group 4">
            <a:extLst>
              <a:ext uri="{FF2B5EF4-FFF2-40B4-BE49-F238E27FC236}">
                <a16:creationId xmlns:a16="http://schemas.microsoft.com/office/drawing/2014/main" id="{17413FA8-B926-4F79-BE67-4D826E059498}"/>
              </a:ext>
            </a:extLst>
          </p:cNvPr>
          <p:cNvGrpSpPr>
            <a:grpSpLocks noChangeAspect="1"/>
          </p:cNvGrpSpPr>
          <p:nvPr userDrawn="1"/>
        </p:nvGrpSpPr>
        <p:grpSpPr bwMode="auto">
          <a:xfrm>
            <a:off x="421067" y="453778"/>
            <a:ext cx="1662287" cy="1666547"/>
            <a:chOff x="2864" y="1181"/>
            <a:chExt cx="1952" cy="1957"/>
          </a:xfrm>
          <a:blipFill dpi="0" rotWithShape="1">
            <a:blip r:embed="rId2"/>
            <a:srcRect/>
            <a:stretch>
              <a:fillRect/>
            </a:stretch>
          </a:blipFill>
        </p:grpSpPr>
        <p:sp>
          <p:nvSpPr>
            <p:cNvPr id="68" name="AutoShape 3">
              <a:extLst>
                <a:ext uri="{FF2B5EF4-FFF2-40B4-BE49-F238E27FC236}">
                  <a16:creationId xmlns:a16="http://schemas.microsoft.com/office/drawing/2014/main" id="{67A0898D-5E9C-4ECA-8716-B27BD4E303A7}"/>
                </a:ext>
              </a:extLst>
            </p:cNvPr>
            <p:cNvSpPr>
              <a:spLocks noChangeAspect="1" noChangeArrowheads="1" noTextEdit="1"/>
            </p:cNvSpPr>
            <p:nvPr userDrawn="1"/>
          </p:nvSpPr>
          <p:spPr bwMode="auto">
            <a:xfrm>
              <a:off x="2864" y="1182"/>
              <a:ext cx="1952" cy="19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69" name="Rectangle 5">
              <a:extLst>
                <a:ext uri="{FF2B5EF4-FFF2-40B4-BE49-F238E27FC236}">
                  <a16:creationId xmlns:a16="http://schemas.microsoft.com/office/drawing/2014/main" id="{239A1E07-3A1C-41F5-92ED-8B3567E0FF12}"/>
                </a:ext>
              </a:extLst>
            </p:cNvPr>
            <p:cNvSpPr>
              <a:spLocks noChangeArrowheads="1"/>
            </p:cNvSpPr>
            <p:nvPr userDrawn="1"/>
          </p:nvSpPr>
          <p:spPr bwMode="auto">
            <a:xfrm>
              <a:off x="2865" y="1181"/>
              <a:ext cx="1950" cy="195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70" name="Freeform 6">
              <a:extLst>
                <a:ext uri="{FF2B5EF4-FFF2-40B4-BE49-F238E27FC236}">
                  <a16:creationId xmlns:a16="http://schemas.microsoft.com/office/drawing/2014/main" id="{E9D6C4A4-2B67-4288-817E-9A4BFFCA3065}"/>
                </a:ext>
              </a:extLst>
            </p:cNvPr>
            <p:cNvSpPr>
              <a:spLocks/>
            </p:cNvSpPr>
            <p:nvPr userDrawn="1"/>
          </p:nvSpPr>
          <p:spPr bwMode="auto">
            <a:xfrm>
              <a:off x="3091" y="2463"/>
              <a:ext cx="90" cy="109"/>
            </a:xfrm>
            <a:custGeom>
              <a:avLst/>
              <a:gdLst>
                <a:gd name="T0" fmla="*/ 5 w 132"/>
                <a:gd name="T1" fmla="*/ 4 h 160"/>
                <a:gd name="T2" fmla="*/ 0 w 132"/>
                <a:gd name="T3" fmla="*/ 26 h 160"/>
                <a:gd name="T4" fmla="*/ 2 w 132"/>
                <a:gd name="T5" fmla="*/ 30 h 160"/>
                <a:gd name="T6" fmla="*/ 6 w 132"/>
                <a:gd name="T7" fmla="*/ 27 h 160"/>
                <a:gd name="T8" fmla="*/ 9 w 132"/>
                <a:gd name="T9" fmla="*/ 21 h 160"/>
                <a:gd name="T10" fmla="*/ 29 w 132"/>
                <a:gd name="T11" fmla="*/ 15 h 160"/>
                <a:gd name="T12" fmla="*/ 57 w 132"/>
                <a:gd name="T13" fmla="*/ 15 h 160"/>
                <a:gd name="T14" fmla="*/ 57 w 132"/>
                <a:gd name="T15" fmla="*/ 99 h 160"/>
                <a:gd name="T16" fmla="*/ 56 w 132"/>
                <a:gd name="T17" fmla="*/ 144 h 160"/>
                <a:gd name="T18" fmla="*/ 52 w 132"/>
                <a:gd name="T19" fmla="*/ 153 h 160"/>
                <a:gd name="T20" fmla="*/ 46 w 132"/>
                <a:gd name="T21" fmla="*/ 154 h 160"/>
                <a:gd name="T22" fmla="*/ 43 w 132"/>
                <a:gd name="T23" fmla="*/ 157 h 160"/>
                <a:gd name="T24" fmla="*/ 47 w 132"/>
                <a:gd name="T25" fmla="*/ 160 h 160"/>
                <a:gd name="T26" fmla="*/ 64 w 132"/>
                <a:gd name="T27" fmla="*/ 160 h 160"/>
                <a:gd name="T28" fmla="*/ 68 w 132"/>
                <a:gd name="T29" fmla="*/ 160 h 160"/>
                <a:gd name="T30" fmla="*/ 70 w 132"/>
                <a:gd name="T31" fmla="*/ 160 h 160"/>
                <a:gd name="T32" fmla="*/ 93 w 132"/>
                <a:gd name="T33" fmla="*/ 160 h 160"/>
                <a:gd name="T34" fmla="*/ 97 w 132"/>
                <a:gd name="T35" fmla="*/ 157 h 160"/>
                <a:gd name="T36" fmla="*/ 94 w 132"/>
                <a:gd name="T37" fmla="*/ 154 h 160"/>
                <a:gd name="T38" fmla="*/ 85 w 132"/>
                <a:gd name="T39" fmla="*/ 153 h 160"/>
                <a:gd name="T40" fmla="*/ 79 w 132"/>
                <a:gd name="T41" fmla="*/ 144 h 160"/>
                <a:gd name="T42" fmla="*/ 78 w 132"/>
                <a:gd name="T43" fmla="*/ 99 h 160"/>
                <a:gd name="T44" fmla="*/ 78 w 132"/>
                <a:gd name="T45" fmla="*/ 15 h 160"/>
                <a:gd name="T46" fmla="*/ 102 w 132"/>
                <a:gd name="T47" fmla="*/ 15 h 160"/>
                <a:gd name="T48" fmla="*/ 125 w 132"/>
                <a:gd name="T49" fmla="*/ 25 h 160"/>
                <a:gd name="T50" fmla="*/ 126 w 132"/>
                <a:gd name="T51" fmla="*/ 27 h 160"/>
                <a:gd name="T52" fmla="*/ 129 w 132"/>
                <a:gd name="T53" fmla="*/ 32 h 160"/>
                <a:gd name="T54" fmla="*/ 132 w 132"/>
                <a:gd name="T55" fmla="*/ 28 h 160"/>
                <a:gd name="T56" fmla="*/ 132 w 132"/>
                <a:gd name="T57" fmla="*/ 21 h 160"/>
                <a:gd name="T58" fmla="*/ 132 w 132"/>
                <a:gd name="T59" fmla="*/ 5 h 160"/>
                <a:gd name="T60" fmla="*/ 130 w 132"/>
                <a:gd name="T61" fmla="*/ 1 h 160"/>
                <a:gd name="T62" fmla="*/ 127 w 132"/>
                <a:gd name="T63" fmla="*/ 2 h 160"/>
                <a:gd name="T64" fmla="*/ 110 w 132"/>
                <a:gd name="T65" fmla="*/ 3 h 160"/>
                <a:gd name="T66" fmla="*/ 33 w 132"/>
                <a:gd name="T67" fmla="*/ 3 h 160"/>
                <a:gd name="T68" fmla="*/ 17 w 132"/>
                <a:gd name="T69" fmla="*/ 2 h 160"/>
                <a:gd name="T70" fmla="*/ 10 w 132"/>
                <a:gd name="T71" fmla="*/ 1 h 160"/>
                <a:gd name="T72" fmla="*/ 8 w 132"/>
                <a:gd name="T73" fmla="*/ 0 h 160"/>
                <a:gd name="T74" fmla="*/ 5 w 132"/>
                <a:gd name="T75" fmla="*/ 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60">
                  <a:moveTo>
                    <a:pt x="5" y="4"/>
                  </a:moveTo>
                  <a:cubicBezTo>
                    <a:pt x="4" y="5"/>
                    <a:pt x="0" y="24"/>
                    <a:pt x="0" y="26"/>
                  </a:cubicBezTo>
                  <a:cubicBezTo>
                    <a:pt x="0" y="29"/>
                    <a:pt x="1" y="30"/>
                    <a:pt x="2" y="30"/>
                  </a:cubicBezTo>
                  <a:cubicBezTo>
                    <a:pt x="4" y="30"/>
                    <a:pt x="5" y="28"/>
                    <a:pt x="6" y="27"/>
                  </a:cubicBezTo>
                  <a:cubicBezTo>
                    <a:pt x="6" y="27"/>
                    <a:pt x="9" y="21"/>
                    <a:pt x="9" y="21"/>
                  </a:cubicBezTo>
                  <a:cubicBezTo>
                    <a:pt x="12" y="17"/>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8" y="160"/>
                    <a:pt x="68" y="160"/>
                    <a:pt x="68"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6" y="27"/>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5"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71" name="Freeform 7">
              <a:extLst>
                <a:ext uri="{FF2B5EF4-FFF2-40B4-BE49-F238E27FC236}">
                  <a16:creationId xmlns:a16="http://schemas.microsoft.com/office/drawing/2014/main" id="{6B8D6F90-2C6B-4628-AE61-C65FEE487816}"/>
                </a:ext>
              </a:extLst>
            </p:cNvPr>
            <p:cNvSpPr>
              <a:spLocks/>
            </p:cNvSpPr>
            <p:nvPr userDrawn="1"/>
          </p:nvSpPr>
          <p:spPr bwMode="auto">
            <a:xfrm>
              <a:off x="3187" y="2465"/>
              <a:ext cx="111" cy="107"/>
            </a:xfrm>
            <a:custGeom>
              <a:avLst/>
              <a:gdLst>
                <a:gd name="T0" fmla="*/ 134 w 164"/>
                <a:gd name="T1" fmla="*/ 0 h 157"/>
                <a:gd name="T2" fmla="*/ 111 w 164"/>
                <a:gd name="T3" fmla="*/ 0 h 157"/>
                <a:gd name="T4" fmla="*/ 110 w 164"/>
                <a:gd name="T5" fmla="*/ 6 h 157"/>
                <a:gd name="T6" fmla="*/ 124 w 164"/>
                <a:gd name="T7" fmla="*/ 16 h 157"/>
                <a:gd name="T8" fmla="*/ 124 w 164"/>
                <a:gd name="T9" fmla="*/ 65 h 157"/>
                <a:gd name="T10" fmla="*/ 38 w 164"/>
                <a:gd name="T11" fmla="*/ 60 h 157"/>
                <a:gd name="T12" fmla="*/ 45 w 164"/>
                <a:gd name="T13" fmla="*/ 6 h 157"/>
                <a:gd name="T14" fmla="*/ 53 w 164"/>
                <a:gd name="T15" fmla="*/ 3 h 157"/>
                <a:gd name="T16" fmla="*/ 31 w 164"/>
                <a:gd name="T17" fmla="*/ 0 h 157"/>
                <a:gd name="T18" fmla="*/ 25 w 164"/>
                <a:gd name="T19" fmla="*/ 0 h 157"/>
                <a:gd name="T20" fmla="*/ 0 w 164"/>
                <a:gd name="T21" fmla="*/ 3 h 157"/>
                <a:gd name="T22" fmla="*/ 10 w 164"/>
                <a:gd name="T23" fmla="*/ 6 h 157"/>
                <a:gd name="T24" fmla="*/ 18 w 164"/>
                <a:gd name="T25" fmla="*/ 60 h 157"/>
                <a:gd name="T26" fmla="*/ 17 w 164"/>
                <a:gd name="T27" fmla="*/ 141 h 157"/>
                <a:gd name="T28" fmla="*/ 6 w 164"/>
                <a:gd name="T29" fmla="*/ 151 h 157"/>
                <a:gd name="T30" fmla="*/ 8 w 164"/>
                <a:gd name="T31" fmla="*/ 157 h 157"/>
                <a:gd name="T32" fmla="*/ 28 w 164"/>
                <a:gd name="T33" fmla="*/ 157 h 157"/>
                <a:gd name="T34" fmla="*/ 53 w 164"/>
                <a:gd name="T35" fmla="*/ 157 h 157"/>
                <a:gd name="T36" fmla="*/ 55 w 164"/>
                <a:gd name="T37" fmla="*/ 151 h 157"/>
                <a:gd name="T38" fmla="*/ 39 w 164"/>
                <a:gd name="T39" fmla="*/ 141 h 157"/>
                <a:gd name="T40" fmla="*/ 38 w 164"/>
                <a:gd name="T41" fmla="*/ 75 h 157"/>
                <a:gd name="T42" fmla="*/ 124 w 164"/>
                <a:gd name="T43" fmla="*/ 96 h 157"/>
                <a:gd name="T44" fmla="*/ 118 w 164"/>
                <a:gd name="T45" fmla="*/ 150 h 157"/>
                <a:gd name="T46" fmla="*/ 109 w 164"/>
                <a:gd name="T47" fmla="*/ 154 h 157"/>
                <a:gd name="T48" fmla="*/ 131 w 164"/>
                <a:gd name="T49" fmla="*/ 157 h 157"/>
                <a:gd name="T50" fmla="*/ 137 w 164"/>
                <a:gd name="T51" fmla="*/ 157 h 157"/>
                <a:gd name="T52" fmla="*/ 164 w 164"/>
                <a:gd name="T53" fmla="*/ 154 h 157"/>
                <a:gd name="T54" fmla="*/ 152 w 164"/>
                <a:gd name="T55" fmla="*/ 150 h 157"/>
                <a:gd name="T56" fmla="*/ 144 w 164"/>
                <a:gd name="T57" fmla="*/ 96 h 157"/>
                <a:gd name="T58" fmla="*/ 145 w 164"/>
                <a:gd name="T59" fmla="*/ 16 h 157"/>
                <a:gd name="T60" fmla="*/ 156 w 164"/>
                <a:gd name="T61" fmla="*/ 6 h 157"/>
                <a:gd name="T62" fmla="*/ 154 w 164"/>
                <a:gd name="T63"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4" h="157">
                  <a:moveTo>
                    <a:pt x="138" y="0"/>
                  </a:moveTo>
                  <a:cubicBezTo>
                    <a:pt x="134" y="0"/>
                    <a:pt x="134" y="0"/>
                    <a:pt x="134" y="0"/>
                  </a:cubicBezTo>
                  <a:cubicBezTo>
                    <a:pt x="132" y="0"/>
                    <a:pt x="132" y="0"/>
                    <a:pt x="132" y="0"/>
                  </a:cubicBezTo>
                  <a:cubicBezTo>
                    <a:pt x="111" y="0"/>
                    <a:pt x="111" y="0"/>
                    <a:pt x="111" y="0"/>
                  </a:cubicBezTo>
                  <a:cubicBezTo>
                    <a:pt x="110" y="0"/>
                    <a:pt x="106" y="0"/>
                    <a:pt x="106" y="3"/>
                  </a:cubicBezTo>
                  <a:cubicBezTo>
                    <a:pt x="106" y="4"/>
                    <a:pt x="108" y="6"/>
                    <a:pt x="110" y="6"/>
                  </a:cubicBezTo>
                  <a:cubicBezTo>
                    <a:pt x="116" y="6"/>
                    <a:pt x="116" y="6"/>
                    <a:pt x="116" y="6"/>
                  </a:cubicBezTo>
                  <a:cubicBezTo>
                    <a:pt x="122" y="7"/>
                    <a:pt x="123" y="10"/>
                    <a:pt x="124" y="16"/>
                  </a:cubicBezTo>
                  <a:cubicBezTo>
                    <a:pt x="124" y="60"/>
                    <a:pt x="124" y="60"/>
                    <a:pt x="124" y="60"/>
                  </a:cubicBezTo>
                  <a:cubicBezTo>
                    <a:pt x="124" y="65"/>
                    <a:pt x="124" y="65"/>
                    <a:pt x="124" y="65"/>
                  </a:cubicBezTo>
                  <a:cubicBezTo>
                    <a:pt x="38" y="64"/>
                    <a:pt x="38" y="64"/>
                    <a:pt x="38" y="64"/>
                  </a:cubicBezTo>
                  <a:cubicBezTo>
                    <a:pt x="38" y="60"/>
                    <a:pt x="38" y="60"/>
                    <a:pt x="38" y="60"/>
                  </a:cubicBezTo>
                  <a:cubicBezTo>
                    <a:pt x="39" y="16"/>
                    <a:pt x="39" y="16"/>
                    <a:pt x="39" y="16"/>
                  </a:cubicBezTo>
                  <a:cubicBezTo>
                    <a:pt x="39" y="10"/>
                    <a:pt x="40" y="7"/>
                    <a:pt x="45" y="6"/>
                  </a:cubicBezTo>
                  <a:cubicBezTo>
                    <a:pt x="45" y="6"/>
                    <a:pt x="50" y="6"/>
                    <a:pt x="50" y="6"/>
                  </a:cubicBezTo>
                  <a:cubicBezTo>
                    <a:pt x="52" y="6"/>
                    <a:pt x="53" y="4"/>
                    <a:pt x="53" y="3"/>
                  </a:cubicBezTo>
                  <a:cubicBezTo>
                    <a:pt x="53" y="1"/>
                    <a:pt x="51" y="0"/>
                    <a:pt x="48" y="0"/>
                  </a:cubicBezTo>
                  <a:cubicBezTo>
                    <a:pt x="31" y="0"/>
                    <a:pt x="31" y="0"/>
                    <a:pt x="31" y="0"/>
                  </a:cubicBezTo>
                  <a:cubicBezTo>
                    <a:pt x="28" y="0"/>
                    <a:pt x="28" y="0"/>
                    <a:pt x="28" y="0"/>
                  </a:cubicBezTo>
                  <a:cubicBezTo>
                    <a:pt x="25" y="0"/>
                    <a:pt x="25" y="0"/>
                    <a:pt x="25" y="0"/>
                  </a:cubicBezTo>
                  <a:cubicBezTo>
                    <a:pt x="5" y="0"/>
                    <a:pt x="5" y="0"/>
                    <a:pt x="5" y="0"/>
                  </a:cubicBezTo>
                  <a:cubicBezTo>
                    <a:pt x="2" y="0"/>
                    <a:pt x="0" y="1"/>
                    <a:pt x="0" y="3"/>
                  </a:cubicBezTo>
                  <a:cubicBezTo>
                    <a:pt x="0" y="4"/>
                    <a:pt x="1" y="6"/>
                    <a:pt x="3" y="6"/>
                  </a:cubicBezTo>
                  <a:cubicBezTo>
                    <a:pt x="10" y="6"/>
                    <a:pt x="10" y="6"/>
                    <a:pt x="10" y="6"/>
                  </a:cubicBezTo>
                  <a:cubicBezTo>
                    <a:pt x="15" y="7"/>
                    <a:pt x="17" y="10"/>
                    <a:pt x="17" y="16"/>
                  </a:cubicBezTo>
                  <a:cubicBezTo>
                    <a:pt x="17" y="16"/>
                    <a:pt x="18" y="60"/>
                    <a:pt x="18" y="60"/>
                  </a:cubicBezTo>
                  <a:cubicBezTo>
                    <a:pt x="18" y="96"/>
                    <a:pt x="18" y="96"/>
                    <a:pt x="18" y="96"/>
                  </a:cubicBezTo>
                  <a:cubicBezTo>
                    <a:pt x="18" y="116"/>
                    <a:pt x="18" y="132"/>
                    <a:pt x="17" y="141"/>
                  </a:cubicBezTo>
                  <a:cubicBezTo>
                    <a:pt x="16" y="147"/>
                    <a:pt x="15" y="150"/>
                    <a:pt x="12" y="150"/>
                  </a:cubicBezTo>
                  <a:cubicBezTo>
                    <a:pt x="12" y="150"/>
                    <a:pt x="6" y="151"/>
                    <a:pt x="6" y="151"/>
                  </a:cubicBezTo>
                  <a:cubicBezTo>
                    <a:pt x="4" y="151"/>
                    <a:pt x="3" y="153"/>
                    <a:pt x="3" y="154"/>
                  </a:cubicBezTo>
                  <a:cubicBezTo>
                    <a:pt x="3" y="157"/>
                    <a:pt x="7" y="157"/>
                    <a:pt x="8" y="157"/>
                  </a:cubicBezTo>
                  <a:cubicBezTo>
                    <a:pt x="25" y="157"/>
                    <a:pt x="25" y="157"/>
                    <a:pt x="25" y="157"/>
                  </a:cubicBezTo>
                  <a:cubicBezTo>
                    <a:pt x="28" y="157"/>
                    <a:pt x="28" y="157"/>
                    <a:pt x="28" y="157"/>
                  </a:cubicBezTo>
                  <a:cubicBezTo>
                    <a:pt x="30" y="157"/>
                    <a:pt x="30" y="157"/>
                    <a:pt x="30" y="157"/>
                  </a:cubicBezTo>
                  <a:cubicBezTo>
                    <a:pt x="53" y="157"/>
                    <a:pt x="53" y="157"/>
                    <a:pt x="53" y="157"/>
                  </a:cubicBezTo>
                  <a:cubicBezTo>
                    <a:pt x="57" y="157"/>
                    <a:pt x="58" y="155"/>
                    <a:pt x="58" y="154"/>
                  </a:cubicBezTo>
                  <a:cubicBezTo>
                    <a:pt x="58" y="153"/>
                    <a:pt x="57" y="151"/>
                    <a:pt x="55" y="151"/>
                  </a:cubicBezTo>
                  <a:cubicBezTo>
                    <a:pt x="46" y="150"/>
                    <a:pt x="46" y="150"/>
                    <a:pt x="46" y="150"/>
                  </a:cubicBezTo>
                  <a:cubicBezTo>
                    <a:pt x="41" y="150"/>
                    <a:pt x="40" y="147"/>
                    <a:pt x="39" y="141"/>
                  </a:cubicBezTo>
                  <a:cubicBezTo>
                    <a:pt x="38" y="132"/>
                    <a:pt x="38" y="116"/>
                    <a:pt x="38" y="96"/>
                  </a:cubicBezTo>
                  <a:cubicBezTo>
                    <a:pt x="38" y="75"/>
                    <a:pt x="38" y="75"/>
                    <a:pt x="38" y="75"/>
                  </a:cubicBezTo>
                  <a:cubicBezTo>
                    <a:pt x="124" y="75"/>
                    <a:pt x="124" y="75"/>
                    <a:pt x="124" y="75"/>
                  </a:cubicBezTo>
                  <a:cubicBezTo>
                    <a:pt x="124" y="96"/>
                    <a:pt x="124" y="96"/>
                    <a:pt x="124" y="96"/>
                  </a:cubicBezTo>
                  <a:cubicBezTo>
                    <a:pt x="124" y="116"/>
                    <a:pt x="124" y="132"/>
                    <a:pt x="123" y="141"/>
                  </a:cubicBezTo>
                  <a:cubicBezTo>
                    <a:pt x="122" y="146"/>
                    <a:pt x="121" y="150"/>
                    <a:pt x="118" y="150"/>
                  </a:cubicBezTo>
                  <a:cubicBezTo>
                    <a:pt x="118" y="150"/>
                    <a:pt x="113" y="151"/>
                    <a:pt x="113" y="151"/>
                  </a:cubicBezTo>
                  <a:cubicBezTo>
                    <a:pt x="110" y="151"/>
                    <a:pt x="109" y="153"/>
                    <a:pt x="109" y="154"/>
                  </a:cubicBezTo>
                  <a:cubicBezTo>
                    <a:pt x="109" y="157"/>
                    <a:pt x="113" y="157"/>
                    <a:pt x="114" y="157"/>
                  </a:cubicBezTo>
                  <a:cubicBezTo>
                    <a:pt x="131" y="157"/>
                    <a:pt x="131" y="157"/>
                    <a:pt x="131" y="157"/>
                  </a:cubicBezTo>
                  <a:cubicBezTo>
                    <a:pt x="134" y="157"/>
                    <a:pt x="134" y="157"/>
                    <a:pt x="134" y="157"/>
                  </a:cubicBezTo>
                  <a:cubicBezTo>
                    <a:pt x="137" y="157"/>
                    <a:pt x="137" y="157"/>
                    <a:pt x="137" y="157"/>
                  </a:cubicBezTo>
                  <a:cubicBezTo>
                    <a:pt x="159" y="157"/>
                    <a:pt x="159" y="157"/>
                    <a:pt x="159" y="157"/>
                  </a:cubicBezTo>
                  <a:cubicBezTo>
                    <a:pt x="164" y="157"/>
                    <a:pt x="164" y="155"/>
                    <a:pt x="164" y="154"/>
                  </a:cubicBezTo>
                  <a:cubicBezTo>
                    <a:pt x="164" y="153"/>
                    <a:pt x="163" y="151"/>
                    <a:pt x="161" y="151"/>
                  </a:cubicBezTo>
                  <a:cubicBezTo>
                    <a:pt x="152" y="150"/>
                    <a:pt x="152" y="150"/>
                    <a:pt x="152" y="150"/>
                  </a:cubicBezTo>
                  <a:cubicBezTo>
                    <a:pt x="147" y="150"/>
                    <a:pt x="146" y="147"/>
                    <a:pt x="145" y="141"/>
                  </a:cubicBezTo>
                  <a:cubicBezTo>
                    <a:pt x="144" y="132"/>
                    <a:pt x="144" y="116"/>
                    <a:pt x="144" y="96"/>
                  </a:cubicBezTo>
                  <a:cubicBezTo>
                    <a:pt x="144" y="60"/>
                    <a:pt x="144" y="60"/>
                    <a:pt x="144" y="60"/>
                  </a:cubicBezTo>
                  <a:cubicBezTo>
                    <a:pt x="145" y="16"/>
                    <a:pt x="145" y="16"/>
                    <a:pt x="145" y="16"/>
                  </a:cubicBezTo>
                  <a:cubicBezTo>
                    <a:pt x="145" y="9"/>
                    <a:pt x="147" y="7"/>
                    <a:pt x="151" y="6"/>
                  </a:cubicBezTo>
                  <a:cubicBezTo>
                    <a:pt x="156" y="6"/>
                    <a:pt x="156" y="6"/>
                    <a:pt x="156" y="6"/>
                  </a:cubicBezTo>
                  <a:cubicBezTo>
                    <a:pt x="158" y="6"/>
                    <a:pt x="159" y="4"/>
                    <a:pt x="159" y="3"/>
                  </a:cubicBezTo>
                  <a:cubicBezTo>
                    <a:pt x="159" y="0"/>
                    <a:pt x="155" y="0"/>
                    <a:pt x="154" y="0"/>
                  </a:cubicBezTo>
                  <a:lnTo>
                    <a:pt x="1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72" name="Freeform 8">
              <a:extLst>
                <a:ext uri="{FF2B5EF4-FFF2-40B4-BE49-F238E27FC236}">
                  <a16:creationId xmlns:a16="http://schemas.microsoft.com/office/drawing/2014/main" id="{C0E4DAA6-41BC-4FB2-8CF3-65E9131F42E1}"/>
                </a:ext>
              </a:extLst>
            </p:cNvPr>
            <p:cNvSpPr>
              <a:spLocks/>
            </p:cNvSpPr>
            <p:nvPr userDrawn="1"/>
          </p:nvSpPr>
          <p:spPr bwMode="auto">
            <a:xfrm>
              <a:off x="3312" y="2464"/>
              <a:ext cx="64" cy="108"/>
            </a:xfrm>
            <a:custGeom>
              <a:avLst/>
              <a:gdLst>
                <a:gd name="T0" fmla="*/ 84 w 94"/>
                <a:gd name="T1" fmla="*/ 1 h 160"/>
                <a:gd name="T2" fmla="*/ 83 w 94"/>
                <a:gd name="T3" fmla="*/ 1 h 160"/>
                <a:gd name="T4" fmla="*/ 75 w 94"/>
                <a:gd name="T5" fmla="*/ 2 h 160"/>
                <a:gd name="T6" fmla="*/ 28 w 94"/>
                <a:gd name="T7" fmla="*/ 2 h 160"/>
                <a:gd name="T8" fmla="*/ 25 w 94"/>
                <a:gd name="T9" fmla="*/ 2 h 160"/>
                <a:gd name="T10" fmla="*/ 5 w 94"/>
                <a:gd name="T11" fmla="*/ 2 h 160"/>
                <a:gd name="T12" fmla="*/ 0 w 94"/>
                <a:gd name="T13" fmla="*/ 5 h 160"/>
                <a:gd name="T14" fmla="*/ 3 w 94"/>
                <a:gd name="T15" fmla="*/ 8 h 160"/>
                <a:gd name="T16" fmla="*/ 10 w 94"/>
                <a:gd name="T17" fmla="*/ 8 h 160"/>
                <a:gd name="T18" fmla="*/ 17 w 94"/>
                <a:gd name="T19" fmla="*/ 18 h 160"/>
                <a:gd name="T20" fmla="*/ 18 w 94"/>
                <a:gd name="T21" fmla="*/ 62 h 160"/>
                <a:gd name="T22" fmla="*/ 18 w 94"/>
                <a:gd name="T23" fmla="*/ 98 h 160"/>
                <a:gd name="T24" fmla="*/ 17 w 94"/>
                <a:gd name="T25" fmla="*/ 143 h 160"/>
                <a:gd name="T26" fmla="*/ 12 w 94"/>
                <a:gd name="T27" fmla="*/ 152 h 160"/>
                <a:gd name="T28" fmla="*/ 6 w 94"/>
                <a:gd name="T29" fmla="*/ 153 h 160"/>
                <a:gd name="T30" fmla="*/ 3 w 94"/>
                <a:gd name="T31" fmla="*/ 156 h 160"/>
                <a:gd name="T32" fmla="*/ 8 w 94"/>
                <a:gd name="T33" fmla="*/ 159 h 160"/>
                <a:gd name="T34" fmla="*/ 24 w 94"/>
                <a:gd name="T35" fmla="*/ 159 h 160"/>
                <a:gd name="T36" fmla="*/ 28 w 94"/>
                <a:gd name="T37" fmla="*/ 159 h 160"/>
                <a:gd name="T38" fmla="*/ 36 w 94"/>
                <a:gd name="T39" fmla="*/ 159 h 160"/>
                <a:gd name="T40" fmla="*/ 78 w 94"/>
                <a:gd name="T41" fmla="*/ 160 h 160"/>
                <a:gd name="T42" fmla="*/ 91 w 94"/>
                <a:gd name="T43" fmla="*/ 153 h 160"/>
                <a:gd name="T44" fmla="*/ 94 w 94"/>
                <a:gd name="T45" fmla="*/ 133 h 160"/>
                <a:gd name="T46" fmla="*/ 91 w 94"/>
                <a:gd name="T47" fmla="*/ 129 h 160"/>
                <a:gd name="T48" fmla="*/ 87 w 94"/>
                <a:gd name="T49" fmla="*/ 133 h 160"/>
                <a:gd name="T50" fmla="*/ 79 w 94"/>
                <a:gd name="T51" fmla="*/ 146 h 160"/>
                <a:gd name="T52" fmla="*/ 60 w 94"/>
                <a:gd name="T53" fmla="*/ 149 h 160"/>
                <a:gd name="T54" fmla="*/ 38 w 94"/>
                <a:gd name="T55" fmla="*/ 133 h 160"/>
                <a:gd name="T56" fmla="*/ 38 w 94"/>
                <a:gd name="T57" fmla="*/ 107 h 160"/>
                <a:gd name="T58" fmla="*/ 38 w 94"/>
                <a:gd name="T59" fmla="*/ 98 h 160"/>
                <a:gd name="T60" fmla="*/ 38 w 94"/>
                <a:gd name="T61" fmla="*/ 80 h 160"/>
                <a:gd name="T62" fmla="*/ 67 w 94"/>
                <a:gd name="T63" fmla="*/ 82 h 160"/>
                <a:gd name="T64" fmla="*/ 76 w 94"/>
                <a:gd name="T65" fmla="*/ 88 h 160"/>
                <a:gd name="T66" fmla="*/ 77 w 94"/>
                <a:gd name="T67" fmla="*/ 94 h 160"/>
                <a:gd name="T68" fmla="*/ 80 w 94"/>
                <a:gd name="T69" fmla="*/ 97 h 160"/>
                <a:gd name="T70" fmla="*/ 83 w 94"/>
                <a:gd name="T71" fmla="*/ 92 h 160"/>
                <a:gd name="T72" fmla="*/ 84 w 94"/>
                <a:gd name="T73" fmla="*/ 79 h 160"/>
                <a:gd name="T74" fmla="*/ 85 w 94"/>
                <a:gd name="T75" fmla="*/ 67 h 160"/>
                <a:gd name="T76" fmla="*/ 83 w 94"/>
                <a:gd name="T77" fmla="*/ 64 h 160"/>
                <a:gd name="T78" fmla="*/ 79 w 94"/>
                <a:gd name="T79" fmla="*/ 67 h 160"/>
                <a:gd name="T80" fmla="*/ 70 w 94"/>
                <a:gd name="T81" fmla="*/ 70 h 160"/>
                <a:gd name="T82" fmla="*/ 38 w 94"/>
                <a:gd name="T83" fmla="*/ 70 h 160"/>
                <a:gd name="T84" fmla="*/ 38 w 94"/>
                <a:gd name="T85" fmla="*/ 13 h 160"/>
                <a:gd name="T86" fmla="*/ 65 w 94"/>
                <a:gd name="T87" fmla="*/ 13 h 160"/>
                <a:gd name="T88" fmla="*/ 79 w 94"/>
                <a:gd name="T89" fmla="*/ 19 h 160"/>
                <a:gd name="T90" fmla="*/ 80 w 94"/>
                <a:gd name="T91" fmla="*/ 26 h 160"/>
                <a:gd name="T92" fmla="*/ 83 w 94"/>
                <a:gd name="T93" fmla="*/ 30 h 160"/>
                <a:gd name="T94" fmla="*/ 86 w 94"/>
                <a:gd name="T95" fmla="*/ 27 h 160"/>
                <a:gd name="T96" fmla="*/ 87 w 94"/>
                <a:gd name="T97" fmla="*/ 16 h 160"/>
                <a:gd name="T98" fmla="*/ 87 w 94"/>
                <a:gd name="T99" fmla="*/ 13 h 160"/>
                <a:gd name="T100" fmla="*/ 88 w 94"/>
                <a:gd name="T101" fmla="*/ 6 h 160"/>
                <a:gd name="T102" fmla="*/ 89 w 94"/>
                <a:gd name="T103" fmla="*/ 3 h 160"/>
                <a:gd name="T104" fmla="*/ 86 w 94"/>
                <a:gd name="T105" fmla="*/ 0 h 160"/>
                <a:gd name="T106" fmla="*/ 84 w 94"/>
                <a:gd name="T107" fmla="*/ 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4" h="160">
                  <a:moveTo>
                    <a:pt x="84" y="1"/>
                  </a:moveTo>
                  <a:cubicBezTo>
                    <a:pt x="83" y="1"/>
                    <a:pt x="83" y="1"/>
                    <a:pt x="83" y="1"/>
                  </a:cubicBezTo>
                  <a:cubicBezTo>
                    <a:pt x="75" y="2"/>
                    <a:pt x="75" y="2"/>
                    <a:pt x="75" y="2"/>
                  </a:cubicBezTo>
                  <a:cubicBezTo>
                    <a:pt x="28" y="2"/>
                    <a:pt x="28" y="2"/>
                    <a:pt x="28" y="2"/>
                  </a:cubicBezTo>
                  <a:cubicBezTo>
                    <a:pt x="25" y="2"/>
                    <a:pt x="25" y="2"/>
                    <a:pt x="25" y="2"/>
                  </a:cubicBezTo>
                  <a:cubicBezTo>
                    <a:pt x="5" y="2"/>
                    <a:pt x="5" y="2"/>
                    <a:pt x="5" y="2"/>
                  </a:cubicBezTo>
                  <a:cubicBezTo>
                    <a:pt x="4" y="2"/>
                    <a:pt x="0" y="2"/>
                    <a:pt x="0" y="5"/>
                  </a:cubicBezTo>
                  <a:cubicBezTo>
                    <a:pt x="0" y="6"/>
                    <a:pt x="1" y="8"/>
                    <a:pt x="3" y="8"/>
                  </a:cubicBezTo>
                  <a:cubicBezTo>
                    <a:pt x="10" y="8"/>
                    <a:pt x="10" y="8"/>
                    <a:pt x="10" y="8"/>
                  </a:cubicBezTo>
                  <a:cubicBezTo>
                    <a:pt x="15" y="9"/>
                    <a:pt x="17" y="12"/>
                    <a:pt x="17" y="18"/>
                  </a:cubicBezTo>
                  <a:cubicBezTo>
                    <a:pt x="18" y="62"/>
                    <a:pt x="18" y="62"/>
                    <a:pt x="18" y="62"/>
                  </a:cubicBezTo>
                  <a:cubicBezTo>
                    <a:pt x="18" y="98"/>
                    <a:pt x="18" y="98"/>
                    <a:pt x="18" y="98"/>
                  </a:cubicBezTo>
                  <a:cubicBezTo>
                    <a:pt x="18" y="118"/>
                    <a:pt x="18" y="134"/>
                    <a:pt x="17" y="143"/>
                  </a:cubicBezTo>
                  <a:cubicBezTo>
                    <a:pt x="16" y="149"/>
                    <a:pt x="15" y="152"/>
                    <a:pt x="12" y="152"/>
                  </a:cubicBezTo>
                  <a:cubicBezTo>
                    <a:pt x="12" y="152"/>
                    <a:pt x="6" y="153"/>
                    <a:pt x="6" y="153"/>
                  </a:cubicBezTo>
                  <a:cubicBezTo>
                    <a:pt x="4" y="153"/>
                    <a:pt x="3" y="155"/>
                    <a:pt x="3" y="156"/>
                  </a:cubicBezTo>
                  <a:cubicBezTo>
                    <a:pt x="3" y="159"/>
                    <a:pt x="7" y="159"/>
                    <a:pt x="8" y="159"/>
                  </a:cubicBezTo>
                  <a:cubicBezTo>
                    <a:pt x="24" y="159"/>
                    <a:pt x="24" y="159"/>
                    <a:pt x="24" y="159"/>
                  </a:cubicBezTo>
                  <a:cubicBezTo>
                    <a:pt x="28" y="159"/>
                    <a:pt x="28" y="159"/>
                    <a:pt x="28" y="159"/>
                  </a:cubicBezTo>
                  <a:cubicBezTo>
                    <a:pt x="36" y="159"/>
                    <a:pt x="36" y="159"/>
                    <a:pt x="36" y="159"/>
                  </a:cubicBezTo>
                  <a:cubicBezTo>
                    <a:pt x="78" y="160"/>
                    <a:pt x="78" y="160"/>
                    <a:pt x="78" y="160"/>
                  </a:cubicBezTo>
                  <a:cubicBezTo>
                    <a:pt x="86" y="160"/>
                    <a:pt x="89" y="160"/>
                    <a:pt x="91" y="153"/>
                  </a:cubicBezTo>
                  <a:cubicBezTo>
                    <a:pt x="92" y="149"/>
                    <a:pt x="94" y="135"/>
                    <a:pt x="94" y="133"/>
                  </a:cubicBezTo>
                  <a:cubicBezTo>
                    <a:pt x="94" y="132"/>
                    <a:pt x="94" y="129"/>
                    <a:pt x="91" y="129"/>
                  </a:cubicBezTo>
                  <a:cubicBezTo>
                    <a:pt x="88" y="129"/>
                    <a:pt x="88" y="131"/>
                    <a:pt x="87" y="133"/>
                  </a:cubicBezTo>
                  <a:cubicBezTo>
                    <a:pt x="86" y="141"/>
                    <a:pt x="84" y="144"/>
                    <a:pt x="79" y="146"/>
                  </a:cubicBezTo>
                  <a:cubicBezTo>
                    <a:pt x="74" y="149"/>
                    <a:pt x="65" y="149"/>
                    <a:pt x="60" y="149"/>
                  </a:cubicBezTo>
                  <a:cubicBezTo>
                    <a:pt x="40"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4" y="82"/>
                    <a:pt x="76" y="85"/>
                    <a:pt x="76" y="88"/>
                  </a:cubicBezTo>
                  <a:cubicBezTo>
                    <a:pt x="76" y="88"/>
                    <a:pt x="77" y="94"/>
                    <a:pt x="77" y="94"/>
                  </a:cubicBezTo>
                  <a:cubicBezTo>
                    <a:pt x="77" y="96"/>
                    <a:pt x="78" y="97"/>
                    <a:pt x="80" y="97"/>
                  </a:cubicBezTo>
                  <a:cubicBezTo>
                    <a:pt x="83" y="97"/>
                    <a:pt x="83" y="94"/>
                    <a:pt x="83" y="92"/>
                  </a:cubicBezTo>
                  <a:cubicBezTo>
                    <a:pt x="84" y="79"/>
                    <a:pt x="84" y="79"/>
                    <a:pt x="84" y="79"/>
                  </a:cubicBezTo>
                  <a:cubicBezTo>
                    <a:pt x="85" y="67"/>
                    <a:pt x="85" y="67"/>
                    <a:pt x="85" y="67"/>
                  </a:cubicBezTo>
                  <a:cubicBezTo>
                    <a:pt x="85" y="64"/>
                    <a:pt x="83" y="64"/>
                    <a:pt x="83" y="64"/>
                  </a:cubicBezTo>
                  <a:cubicBezTo>
                    <a:pt x="79" y="67"/>
                    <a:pt x="79" y="67"/>
                    <a:pt x="79" y="67"/>
                  </a:cubicBezTo>
                  <a:cubicBezTo>
                    <a:pt x="77" y="69"/>
                    <a:pt x="75" y="69"/>
                    <a:pt x="70" y="70"/>
                  </a:cubicBezTo>
                  <a:cubicBezTo>
                    <a:pt x="38" y="70"/>
                    <a:pt x="38" y="70"/>
                    <a:pt x="38" y="70"/>
                  </a:cubicBezTo>
                  <a:cubicBezTo>
                    <a:pt x="38" y="13"/>
                    <a:pt x="38" y="13"/>
                    <a:pt x="38" y="13"/>
                  </a:cubicBezTo>
                  <a:cubicBezTo>
                    <a:pt x="40" y="13"/>
                    <a:pt x="62" y="13"/>
                    <a:pt x="65" y="13"/>
                  </a:cubicBezTo>
                  <a:cubicBezTo>
                    <a:pt x="77" y="15"/>
                    <a:pt x="78" y="17"/>
                    <a:pt x="79" y="19"/>
                  </a:cubicBezTo>
                  <a:cubicBezTo>
                    <a:pt x="79" y="19"/>
                    <a:pt x="80" y="26"/>
                    <a:pt x="80" y="26"/>
                  </a:cubicBezTo>
                  <a:cubicBezTo>
                    <a:pt x="80" y="30"/>
                    <a:pt x="82" y="30"/>
                    <a:pt x="83" y="30"/>
                  </a:cubicBezTo>
                  <a:cubicBezTo>
                    <a:pt x="84" y="30"/>
                    <a:pt x="85" y="30"/>
                    <a:pt x="86" y="27"/>
                  </a:cubicBezTo>
                  <a:cubicBezTo>
                    <a:pt x="86" y="27"/>
                    <a:pt x="87" y="16"/>
                    <a:pt x="87" y="16"/>
                  </a:cubicBezTo>
                  <a:cubicBezTo>
                    <a:pt x="87" y="13"/>
                    <a:pt x="87" y="13"/>
                    <a:pt x="87" y="13"/>
                  </a:cubicBezTo>
                  <a:cubicBezTo>
                    <a:pt x="87" y="13"/>
                    <a:pt x="88" y="6"/>
                    <a:pt x="88" y="6"/>
                  </a:cubicBezTo>
                  <a:cubicBezTo>
                    <a:pt x="89" y="3"/>
                    <a:pt x="89" y="3"/>
                    <a:pt x="89" y="3"/>
                  </a:cubicBezTo>
                  <a:cubicBezTo>
                    <a:pt x="89" y="0"/>
                    <a:pt x="87" y="0"/>
                    <a:pt x="86" y="0"/>
                  </a:cubicBezTo>
                  <a:lnTo>
                    <a:pt x="8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73" name="Freeform 9">
              <a:extLst>
                <a:ext uri="{FF2B5EF4-FFF2-40B4-BE49-F238E27FC236}">
                  <a16:creationId xmlns:a16="http://schemas.microsoft.com/office/drawing/2014/main" id="{2474DAF8-D7A5-411C-A001-70D5A07D88EE}"/>
                </a:ext>
              </a:extLst>
            </p:cNvPr>
            <p:cNvSpPr>
              <a:spLocks/>
            </p:cNvSpPr>
            <p:nvPr userDrawn="1"/>
          </p:nvSpPr>
          <p:spPr bwMode="auto">
            <a:xfrm>
              <a:off x="3433" y="2465"/>
              <a:ext cx="106" cy="109"/>
            </a:xfrm>
            <a:custGeom>
              <a:avLst/>
              <a:gdLst>
                <a:gd name="T0" fmla="*/ 138 w 156"/>
                <a:gd name="T1" fmla="*/ 0 h 160"/>
                <a:gd name="T2" fmla="*/ 134 w 156"/>
                <a:gd name="T3" fmla="*/ 0 h 160"/>
                <a:gd name="T4" fmla="*/ 132 w 156"/>
                <a:gd name="T5" fmla="*/ 0 h 160"/>
                <a:gd name="T6" fmla="*/ 113 w 156"/>
                <a:gd name="T7" fmla="*/ 0 h 160"/>
                <a:gd name="T8" fmla="*/ 108 w 156"/>
                <a:gd name="T9" fmla="*/ 3 h 160"/>
                <a:gd name="T10" fmla="*/ 111 w 156"/>
                <a:gd name="T11" fmla="*/ 6 h 160"/>
                <a:gd name="T12" fmla="*/ 118 w 156"/>
                <a:gd name="T13" fmla="*/ 6 h 160"/>
                <a:gd name="T14" fmla="*/ 125 w 156"/>
                <a:gd name="T15" fmla="*/ 16 h 160"/>
                <a:gd name="T16" fmla="*/ 126 w 156"/>
                <a:gd name="T17" fmla="*/ 60 h 160"/>
                <a:gd name="T18" fmla="*/ 126 w 156"/>
                <a:gd name="T19" fmla="*/ 86 h 160"/>
                <a:gd name="T20" fmla="*/ 114 w 156"/>
                <a:gd name="T21" fmla="*/ 135 h 160"/>
                <a:gd name="T22" fmla="*/ 83 w 156"/>
                <a:gd name="T23" fmla="*/ 149 h 160"/>
                <a:gd name="T24" fmla="*/ 54 w 156"/>
                <a:gd name="T25" fmla="*/ 138 h 160"/>
                <a:gd name="T26" fmla="*/ 39 w 156"/>
                <a:gd name="T27" fmla="*/ 89 h 160"/>
                <a:gd name="T28" fmla="*/ 39 w 156"/>
                <a:gd name="T29" fmla="*/ 60 h 160"/>
                <a:gd name="T30" fmla="*/ 39 w 156"/>
                <a:gd name="T31" fmla="*/ 16 h 160"/>
                <a:gd name="T32" fmla="*/ 45 w 156"/>
                <a:gd name="T33" fmla="*/ 6 h 160"/>
                <a:gd name="T34" fmla="*/ 50 w 156"/>
                <a:gd name="T35" fmla="*/ 6 h 160"/>
                <a:gd name="T36" fmla="*/ 53 w 156"/>
                <a:gd name="T37" fmla="*/ 3 h 160"/>
                <a:gd name="T38" fmla="*/ 49 w 156"/>
                <a:gd name="T39" fmla="*/ 0 h 160"/>
                <a:gd name="T40" fmla="*/ 34 w 156"/>
                <a:gd name="T41" fmla="*/ 0 h 160"/>
                <a:gd name="T42" fmla="*/ 28 w 156"/>
                <a:gd name="T43" fmla="*/ 0 h 160"/>
                <a:gd name="T44" fmla="*/ 24 w 156"/>
                <a:gd name="T45" fmla="*/ 0 h 160"/>
                <a:gd name="T46" fmla="*/ 5 w 156"/>
                <a:gd name="T47" fmla="*/ 0 h 160"/>
                <a:gd name="T48" fmla="*/ 0 w 156"/>
                <a:gd name="T49" fmla="*/ 3 h 160"/>
                <a:gd name="T50" fmla="*/ 3 w 156"/>
                <a:gd name="T51" fmla="*/ 6 h 160"/>
                <a:gd name="T52" fmla="*/ 10 w 156"/>
                <a:gd name="T53" fmla="*/ 6 h 160"/>
                <a:gd name="T54" fmla="*/ 17 w 156"/>
                <a:gd name="T55" fmla="*/ 16 h 160"/>
                <a:gd name="T56" fmla="*/ 18 w 156"/>
                <a:gd name="T57" fmla="*/ 60 h 160"/>
                <a:gd name="T58" fmla="*/ 18 w 156"/>
                <a:gd name="T59" fmla="*/ 90 h 160"/>
                <a:gd name="T60" fmla="*/ 36 w 156"/>
                <a:gd name="T61" fmla="*/ 145 h 160"/>
                <a:gd name="T62" fmla="*/ 79 w 156"/>
                <a:gd name="T63" fmla="*/ 160 h 160"/>
                <a:gd name="T64" fmla="*/ 122 w 156"/>
                <a:gd name="T65" fmla="*/ 145 h 160"/>
                <a:gd name="T66" fmla="*/ 142 w 156"/>
                <a:gd name="T67" fmla="*/ 82 h 160"/>
                <a:gd name="T68" fmla="*/ 142 w 156"/>
                <a:gd name="T69" fmla="*/ 60 h 160"/>
                <a:gd name="T70" fmla="*/ 142 w 156"/>
                <a:gd name="T71" fmla="*/ 16 h 160"/>
                <a:gd name="T72" fmla="*/ 148 w 156"/>
                <a:gd name="T73" fmla="*/ 6 h 160"/>
                <a:gd name="T74" fmla="*/ 153 w 156"/>
                <a:gd name="T75" fmla="*/ 6 h 160"/>
                <a:gd name="T76" fmla="*/ 156 w 156"/>
                <a:gd name="T77" fmla="*/ 3 h 160"/>
                <a:gd name="T78" fmla="*/ 152 w 156"/>
                <a:gd name="T79" fmla="*/ 0 h 160"/>
                <a:gd name="T80" fmla="*/ 138 w 156"/>
                <a:gd name="T81"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6" h="160">
                  <a:moveTo>
                    <a:pt x="138" y="0"/>
                  </a:moveTo>
                  <a:cubicBezTo>
                    <a:pt x="134" y="0"/>
                    <a:pt x="134" y="0"/>
                    <a:pt x="134" y="0"/>
                  </a:cubicBezTo>
                  <a:cubicBezTo>
                    <a:pt x="132" y="0"/>
                    <a:pt x="132" y="0"/>
                    <a:pt x="132" y="0"/>
                  </a:cubicBezTo>
                  <a:cubicBezTo>
                    <a:pt x="113" y="0"/>
                    <a:pt x="113" y="0"/>
                    <a:pt x="113" y="0"/>
                  </a:cubicBezTo>
                  <a:cubicBezTo>
                    <a:pt x="112" y="0"/>
                    <a:pt x="108" y="0"/>
                    <a:pt x="108" y="3"/>
                  </a:cubicBezTo>
                  <a:cubicBezTo>
                    <a:pt x="108" y="4"/>
                    <a:pt x="109" y="6"/>
                    <a:pt x="111" y="6"/>
                  </a:cubicBezTo>
                  <a:cubicBezTo>
                    <a:pt x="118" y="6"/>
                    <a:pt x="118" y="6"/>
                    <a:pt x="118" y="6"/>
                  </a:cubicBezTo>
                  <a:cubicBezTo>
                    <a:pt x="124" y="7"/>
                    <a:pt x="125" y="10"/>
                    <a:pt x="125" y="16"/>
                  </a:cubicBezTo>
                  <a:cubicBezTo>
                    <a:pt x="125" y="16"/>
                    <a:pt x="126" y="60"/>
                    <a:pt x="126" y="60"/>
                  </a:cubicBezTo>
                  <a:cubicBezTo>
                    <a:pt x="126" y="86"/>
                    <a:pt x="126" y="86"/>
                    <a:pt x="126" y="86"/>
                  </a:cubicBezTo>
                  <a:cubicBezTo>
                    <a:pt x="126" y="110"/>
                    <a:pt x="122" y="125"/>
                    <a:pt x="114" y="135"/>
                  </a:cubicBezTo>
                  <a:cubicBezTo>
                    <a:pt x="107" y="144"/>
                    <a:pt x="95" y="149"/>
                    <a:pt x="83" y="149"/>
                  </a:cubicBezTo>
                  <a:cubicBezTo>
                    <a:pt x="72" y="149"/>
                    <a:pt x="63" y="147"/>
                    <a:pt x="54" y="138"/>
                  </a:cubicBezTo>
                  <a:cubicBezTo>
                    <a:pt x="46" y="131"/>
                    <a:pt x="39" y="120"/>
                    <a:pt x="39" y="89"/>
                  </a:cubicBezTo>
                  <a:cubicBezTo>
                    <a:pt x="39" y="60"/>
                    <a:pt x="39" y="60"/>
                    <a:pt x="39" y="60"/>
                  </a:cubicBezTo>
                  <a:cubicBezTo>
                    <a:pt x="39" y="16"/>
                    <a:pt x="39" y="16"/>
                    <a:pt x="39" y="16"/>
                  </a:cubicBezTo>
                  <a:cubicBezTo>
                    <a:pt x="40" y="9"/>
                    <a:pt x="41" y="7"/>
                    <a:pt x="45" y="6"/>
                  </a:cubicBezTo>
                  <a:cubicBezTo>
                    <a:pt x="45" y="6"/>
                    <a:pt x="50" y="6"/>
                    <a:pt x="50" y="6"/>
                  </a:cubicBezTo>
                  <a:cubicBezTo>
                    <a:pt x="52" y="6"/>
                    <a:pt x="53" y="4"/>
                    <a:pt x="53" y="3"/>
                  </a:cubicBezTo>
                  <a:cubicBezTo>
                    <a:pt x="53" y="0"/>
                    <a:pt x="50" y="0"/>
                    <a:pt x="49" y="0"/>
                  </a:cubicBezTo>
                  <a:cubicBezTo>
                    <a:pt x="34" y="0"/>
                    <a:pt x="34" y="0"/>
                    <a:pt x="34" y="0"/>
                  </a:cubicBezTo>
                  <a:cubicBezTo>
                    <a:pt x="28" y="0"/>
                    <a:pt x="28" y="0"/>
                    <a:pt x="28" y="0"/>
                  </a:cubicBezTo>
                  <a:cubicBezTo>
                    <a:pt x="24" y="0"/>
                    <a:pt x="24" y="0"/>
                    <a:pt x="24"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0"/>
                    <a:pt x="18" y="90"/>
                    <a:pt x="18" y="90"/>
                  </a:cubicBezTo>
                  <a:cubicBezTo>
                    <a:pt x="18" y="123"/>
                    <a:pt x="28" y="137"/>
                    <a:pt x="36" y="145"/>
                  </a:cubicBezTo>
                  <a:cubicBezTo>
                    <a:pt x="50" y="158"/>
                    <a:pt x="69" y="160"/>
                    <a:pt x="79" y="160"/>
                  </a:cubicBezTo>
                  <a:cubicBezTo>
                    <a:pt x="90" y="160"/>
                    <a:pt x="107" y="159"/>
                    <a:pt x="122" y="145"/>
                  </a:cubicBezTo>
                  <a:cubicBezTo>
                    <a:pt x="140" y="129"/>
                    <a:pt x="142" y="103"/>
                    <a:pt x="142" y="82"/>
                  </a:cubicBezTo>
                  <a:cubicBezTo>
                    <a:pt x="142" y="60"/>
                    <a:pt x="142" y="60"/>
                    <a:pt x="142" y="60"/>
                  </a:cubicBezTo>
                  <a:cubicBezTo>
                    <a:pt x="142" y="16"/>
                    <a:pt x="142" y="16"/>
                    <a:pt x="142" y="16"/>
                  </a:cubicBezTo>
                  <a:cubicBezTo>
                    <a:pt x="143" y="9"/>
                    <a:pt x="144" y="7"/>
                    <a:pt x="148" y="6"/>
                  </a:cubicBezTo>
                  <a:cubicBezTo>
                    <a:pt x="149" y="6"/>
                    <a:pt x="153" y="6"/>
                    <a:pt x="153" y="6"/>
                  </a:cubicBezTo>
                  <a:cubicBezTo>
                    <a:pt x="155" y="6"/>
                    <a:pt x="156" y="4"/>
                    <a:pt x="156" y="3"/>
                  </a:cubicBezTo>
                  <a:cubicBezTo>
                    <a:pt x="156" y="0"/>
                    <a:pt x="153" y="0"/>
                    <a:pt x="152" y="0"/>
                  </a:cubicBezTo>
                  <a:lnTo>
                    <a:pt x="1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74" name="Freeform 10">
              <a:extLst>
                <a:ext uri="{FF2B5EF4-FFF2-40B4-BE49-F238E27FC236}">
                  <a16:creationId xmlns:a16="http://schemas.microsoft.com/office/drawing/2014/main" id="{06B8E519-0572-4B3F-9254-9C405ADACCDA}"/>
                </a:ext>
              </a:extLst>
            </p:cNvPr>
            <p:cNvSpPr>
              <a:spLocks/>
            </p:cNvSpPr>
            <p:nvPr userDrawn="1"/>
          </p:nvSpPr>
          <p:spPr bwMode="auto">
            <a:xfrm>
              <a:off x="3553" y="2463"/>
              <a:ext cx="114" cy="110"/>
            </a:xfrm>
            <a:custGeom>
              <a:avLst/>
              <a:gdLst>
                <a:gd name="T0" fmla="*/ 17 w 168"/>
                <a:gd name="T1" fmla="*/ 12 h 162"/>
                <a:gd name="T2" fmla="*/ 17 w 168"/>
                <a:gd name="T3" fmla="*/ 129 h 162"/>
                <a:gd name="T4" fmla="*/ 12 w 168"/>
                <a:gd name="T5" fmla="*/ 153 h 162"/>
                <a:gd name="T6" fmla="*/ 4 w 168"/>
                <a:gd name="T7" fmla="*/ 154 h 162"/>
                <a:gd name="T8" fmla="*/ 0 w 168"/>
                <a:gd name="T9" fmla="*/ 157 h 162"/>
                <a:gd name="T10" fmla="*/ 5 w 168"/>
                <a:gd name="T11" fmla="*/ 160 h 162"/>
                <a:gd name="T12" fmla="*/ 22 w 168"/>
                <a:gd name="T13" fmla="*/ 160 h 162"/>
                <a:gd name="T14" fmla="*/ 25 w 168"/>
                <a:gd name="T15" fmla="*/ 160 h 162"/>
                <a:gd name="T16" fmla="*/ 28 w 168"/>
                <a:gd name="T17" fmla="*/ 160 h 162"/>
                <a:gd name="T18" fmla="*/ 46 w 168"/>
                <a:gd name="T19" fmla="*/ 160 h 162"/>
                <a:gd name="T20" fmla="*/ 52 w 168"/>
                <a:gd name="T21" fmla="*/ 157 h 162"/>
                <a:gd name="T22" fmla="*/ 49 w 168"/>
                <a:gd name="T23" fmla="*/ 154 h 162"/>
                <a:gd name="T24" fmla="*/ 39 w 168"/>
                <a:gd name="T25" fmla="*/ 153 h 162"/>
                <a:gd name="T26" fmla="*/ 32 w 168"/>
                <a:gd name="T27" fmla="*/ 131 h 162"/>
                <a:gd name="T28" fmla="*/ 29 w 168"/>
                <a:gd name="T29" fmla="*/ 37 h 162"/>
                <a:gd name="T30" fmla="*/ 80 w 168"/>
                <a:gd name="T31" fmla="*/ 93 h 162"/>
                <a:gd name="T32" fmla="*/ 133 w 168"/>
                <a:gd name="T33" fmla="*/ 148 h 162"/>
                <a:gd name="T34" fmla="*/ 149 w 168"/>
                <a:gd name="T35" fmla="*/ 162 h 162"/>
                <a:gd name="T36" fmla="*/ 153 w 168"/>
                <a:gd name="T37" fmla="*/ 146 h 162"/>
                <a:gd name="T38" fmla="*/ 153 w 168"/>
                <a:gd name="T39" fmla="*/ 26 h 162"/>
                <a:gd name="T40" fmla="*/ 159 w 168"/>
                <a:gd name="T41" fmla="*/ 9 h 162"/>
                <a:gd name="T42" fmla="*/ 164 w 168"/>
                <a:gd name="T43" fmla="*/ 9 h 162"/>
                <a:gd name="T44" fmla="*/ 168 w 168"/>
                <a:gd name="T45" fmla="*/ 6 h 162"/>
                <a:gd name="T46" fmla="*/ 163 w 168"/>
                <a:gd name="T47" fmla="*/ 3 h 162"/>
                <a:gd name="T48" fmla="*/ 149 w 168"/>
                <a:gd name="T49" fmla="*/ 3 h 162"/>
                <a:gd name="T50" fmla="*/ 145 w 168"/>
                <a:gd name="T51" fmla="*/ 3 h 162"/>
                <a:gd name="T52" fmla="*/ 141 w 168"/>
                <a:gd name="T53" fmla="*/ 3 h 162"/>
                <a:gd name="T54" fmla="*/ 124 w 168"/>
                <a:gd name="T55" fmla="*/ 3 h 162"/>
                <a:gd name="T56" fmla="*/ 118 w 168"/>
                <a:gd name="T57" fmla="*/ 6 h 162"/>
                <a:gd name="T58" fmla="*/ 121 w 168"/>
                <a:gd name="T59" fmla="*/ 9 h 162"/>
                <a:gd name="T60" fmla="*/ 131 w 168"/>
                <a:gd name="T61" fmla="*/ 10 h 162"/>
                <a:gd name="T62" fmla="*/ 138 w 168"/>
                <a:gd name="T63" fmla="*/ 28 h 162"/>
                <a:gd name="T64" fmla="*/ 140 w 168"/>
                <a:gd name="T65" fmla="*/ 127 h 162"/>
                <a:gd name="T66" fmla="*/ 125 w 168"/>
                <a:gd name="T67" fmla="*/ 111 h 162"/>
                <a:gd name="T68" fmla="*/ 94 w 168"/>
                <a:gd name="T69" fmla="*/ 77 h 162"/>
                <a:gd name="T70" fmla="*/ 27 w 168"/>
                <a:gd name="T71" fmla="*/ 5 h 162"/>
                <a:gd name="T72" fmla="*/ 21 w 168"/>
                <a:gd name="T73" fmla="*/ 0 h 162"/>
                <a:gd name="T74" fmla="*/ 17 w 168"/>
                <a:gd name="T75" fmla="*/ 1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2">
                  <a:moveTo>
                    <a:pt x="17" y="12"/>
                  </a:moveTo>
                  <a:cubicBezTo>
                    <a:pt x="17" y="129"/>
                    <a:pt x="17" y="129"/>
                    <a:pt x="17" y="129"/>
                  </a:cubicBezTo>
                  <a:cubicBezTo>
                    <a:pt x="17" y="147"/>
                    <a:pt x="16" y="152"/>
                    <a:pt x="12" y="153"/>
                  </a:cubicBezTo>
                  <a:cubicBezTo>
                    <a:pt x="11" y="153"/>
                    <a:pt x="4" y="154"/>
                    <a:pt x="4" y="154"/>
                  </a:cubicBezTo>
                  <a:cubicBezTo>
                    <a:pt x="1" y="154"/>
                    <a:pt x="0" y="156"/>
                    <a:pt x="0" y="157"/>
                  </a:cubicBezTo>
                  <a:cubicBezTo>
                    <a:pt x="0" y="160"/>
                    <a:pt x="4" y="160"/>
                    <a:pt x="5" y="160"/>
                  </a:cubicBezTo>
                  <a:cubicBezTo>
                    <a:pt x="22" y="160"/>
                    <a:pt x="22" y="160"/>
                    <a:pt x="22" y="160"/>
                  </a:cubicBezTo>
                  <a:cubicBezTo>
                    <a:pt x="25" y="160"/>
                    <a:pt x="25" y="160"/>
                    <a:pt x="25" y="160"/>
                  </a:cubicBezTo>
                  <a:cubicBezTo>
                    <a:pt x="28" y="160"/>
                    <a:pt x="28" y="160"/>
                    <a:pt x="28" y="160"/>
                  </a:cubicBezTo>
                  <a:cubicBezTo>
                    <a:pt x="46" y="160"/>
                    <a:pt x="46" y="160"/>
                    <a:pt x="46" y="160"/>
                  </a:cubicBezTo>
                  <a:cubicBezTo>
                    <a:pt x="48" y="160"/>
                    <a:pt x="52" y="160"/>
                    <a:pt x="52" y="157"/>
                  </a:cubicBezTo>
                  <a:cubicBezTo>
                    <a:pt x="52" y="156"/>
                    <a:pt x="51" y="154"/>
                    <a:pt x="49" y="154"/>
                  </a:cubicBezTo>
                  <a:cubicBezTo>
                    <a:pt x="39" y="153"/>
                    <a:pt x="39" y="153"/>
                    <a:pt x="39" y="153"/>
                  </a:cubicBezTo>
                  <a:cubicBezTo>
                    <a:pt x="35" y="152"/>
                    <a:pt x="32" y="148"/>
                    <a:pt x="32" y="131"/>
                  </a:cubicBezTo>
                  <a:cubicBezTo>
                    <a:pt x="32" y="131"/>
                    <a:pt x="30" y="45"/>
                    <a:pt x="29" y="37"/>
                  </a:cubicBezTo>
                  <a:cubicBezTo>
                    <a:pt x="34" y="43"/>
                    <a:pt x="80" y="93"/>
                    <a:pt x="80" y="93"/>
                  </a:cubicBezTo>
                  <a:cubicBezTo>
                    <a:pt x="102" y="117"/>
                    <a:pt x="131" y="146"/>
                    <a:pt x="133" y="148"/>
                  </a:cubicBezTo>
                  <a:cubicBezTo>
                    <a:pt x="145" y="160"/>
                    <a:pt x="147" y="162"/>
                    <a:pt x="149" y="162"/>
                  </a:cubicBezTo>
                  <a:cubicBezTo>
                    <a:pt x="152" y="162"/>
                    <a:pt x="153" y="159"/>
                    <a:pt x="153" y="146"/>
                  </a:cubicBezTo>
                  <a:cubicBezTo>
                    <a:pt x="153" y="146"/>
                    <a:pt x="153" y="26"/>
                    <a:pt x="153" y="26"/>
                  </a:cubicBezTo>
                  <a:cubicBezTo>
                    <a:pt x="153" y="13"/>
                    <a:pt x="154" y="10"/>
                    <a:pt x="159" y="9"/>
                  </a:cubicBezTo>
                  <a:cubicBezTo>
                    <a:pt x="159" y="9"/>
                    <a:pt x="164" y="9"/>
                    <a:pt x="164" y="9"/>
                  </a:cubicBezTo>
                  <a:cubicBezTo>
                    <a:pt x="167" y="9"/>
                    <a:pt x="168" y="7"/>
                    <a:pt x="168" y="6"/>
                  </a:cubicBezTo>
                  <a:cubicBezTo>
                    <a:pt x="168" y="3"/>
                    <a:pt x="164" y="3"/>
                    <a:pt x="163" y="3"/>
                  </a:cubicBezTo>
                  <a:cubicBezTo>
                    <a:pt x="149" y="3"/>
                    <a:pt x="149" y="3"/>
                    <a:pt x="149" y="3"/>
                  </a:cubicBezTo>
                  <a:cubicBezTo>
                    <a:pt x="145" y="3"/>
                    <a:pt x="145" y="3"/>
                    <a:pt x="145" y="3"/>
                  </a:cubicBezTo>
                  <a:cubicBezTo>
                    <a:pt x="141" y="3"/>
                    <a:pt x="141" y="3"/>
                    <a:pt x="141" y="3"/>
                  </a:cubicBezTo>
                  <a:cubicBezTo>
                    <a:pt x="124" y="3"/>
                    <a:pt x="124" y="3"/>
                    <a:pt x="124" y="3"/>
                  </a:cubicBezTo>
                  <a:cubicBezTo>
                    <a:pt x="122" y="3"/>
                    <a:pt x="118" y="3"/>
                    <a:pt x="118" y="6"/>
                  </a:cubicBezTo>
                  <a:cubicBezTo>
                    <a:pt x="118" y="8"/>
                    <a:pt x="119" y="9"/>
                    <a:pt x="121" y="9"/>
                  </a:cubicBezTo>
                  <a:cubicBezTo>
                    <a:pt x="131" y="10"/>
                    <a:pt x="131" y="10"/>
                    <a:pt x="131" y="10"/>
                  </a:cubicBezTo>
                  <a:cubicBezTo>
                    <a:pt x="136" y="11"/>
                    <a:pt x="138" y="14"/>
                    <a:pt x="138" y="28"/>
                  </a:cubicBezTo>
                  <a:cubicBezTo>
                    <a:pt x="138" y="28"/>
                    <a:pt x="140" y="108"/>
                    <a:pt x="140" y="127"/>
                  </a:cubicBezTo>
                  <a:cubicBezTo>
                    <a:pt x="136" y="123"/>
                    <a:pt x="125" y="111"/>
                    <a:pt x="125" y="111"/>
                  </a:cubicBezTo>
                  <a:cubicBezTo>
                    <a:pt x="94" y="77"/>
                    <a:pt x="94" y="77"/>
                    <a:pt x="94" y="77"/>
                  </a:cubicBezTo>
                  <a:cubicBezTo>
                    <a:pt x="27" y="5"/>
                    <a:pt x="27" y="5"/>
                    <a:pt x="27" y="5"/>
                  </a:cubicBezTo>
                  <a:cubicBezTo>
                    <a:pt x="24" y="2"/>
                    <a:pt x="22" y="0"/>
                    <a:pt x="21" y="0"/>
                  </a:cubicBezTo>
                  <a:cubicBezTo>
                    <a:pt x="17" y="0"/>
                    <a:pt x="17" y="4"/>
                    <a:pt x="17"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75" name="Freeform 11">
              <a:extLst>
                <a:ext uri="{FF2B5EF4-FFF2-40B4-BE49-F238E27FC236}">
                  <a16:creationId xmlns:a16="http://schemas.microsoft.com/office/drawing/2014/main" id="{4DA47499-7EFA-44C7-93C9-40237E640F5E}"/>
                </a:ext>
              </a:extLst>
            </p:cNvPr>
            <p:cNvSpPr>
              <a:spLocks/>
            </p:cNvSpPr>
            <p:nvPr userDrawn="1"/>
          </p:nvSpPr>
          <p:spPr bwMode="auto">
            <a:xfrm>
              <a:off x="3686" y="2465"/>
              <a:ext cx="38" cy="107"/>
            </a:xfrm>
            <a:custGeom>
              <a:avLst/>
              <a:gdLst>
                <a:gd name="T0" fmla="*/ 29 w 56"/>
                <a:gd name="T1" fmla="*/ 0 h 157"/>
                <a:gd name="T2" fmla="*/ 26 w 56"/>
                <a:gd name="T3" fmla="*/ 0 h 157"/>
                <a:gd name="T4" fmla="*/ 23 w 56"/>
                <a:gd name="T5" fmla="*/ 0 h 157"/>
                <a:gd name="T6" fmla="*/ 5 w 56"/>
                <a:gd name="T7" fmla="*/ 0 h 157"/>
                <a:gd name="T8" fmla="*/ 0 w 56"/>
                <a:gd name="T9" fmla="*/ 3 h 157"/>
                <a:gd name="T10" fmla="*/ 4 w 56"/>
                <a:gd name="T11" fmla="*/ 6 h 157"/>
                <a:gd name="T12" fmla="*/ 10 w 56"/>
                <a:gd name="T13" fmla="*/ 6 h 157"/>
                <a:gd name="T14" fmla="*/ 15 w 56"/>
                <a:gd name="T15" fmla="*/ 16 h 157"/>
                <a:gd name="T16" fmla="*/ 16 w 56"/>
                <a:gd name="T17" fmla="*/ 60 h 157"/>
                <a:gd name="T18" fmla="*/ 16 w 56"/>
                <a:gd name="T19" fmla="*/ 96 h 157"/>
                <a:gd name="T20" fmla="*/ 15 w 56"/>
                <a:gd name="T21" fmla="*/ 141 h 157"/>
                <a:gd name="T22" fmla="*/ 10 w 56"/>
                <a:gd name="T23" fmla="*/ 150 h 157"/>
                <a:gd name="T24" fmla="*/ 4 w 56"/>
                <a:gd name="T25" fmla="*/ 151 h 157"/>
                <a:gd name="T26" fmla="*/ 1 w 56"/>
                <a:gd name="T27" fmla="*/ 154 h 157"/>
                <a:gd name="T28" fmla="*/ 6 w 56"/>
                <a:gd name="T29" fmla="*/ 157 h 157"/>
                <a:gd name="T30" fmla="*/ 22 w 56"/>
                <a:gd name="T31" fmla="*/ 157 h 157"/>
                <a:gd name="T32" fmla="*/ 26 w 56"/>
                <a:gd name="T33" fmla="*/ 157 h 157"/>
                <a:gd name="T34" fmla="*/ 28 w 56"/>
                <a:gd name="T35" fmla="*/ 157 h 157"/>
                <a:gd name="T36" fmla="*/ 51 w 56"/>
                <a:gd name="T37" fmla="*/ 157 h 157"/>
                <a:gd name="T38" fmla="*/ 56 w 56"/>
                <a:gd name="T39" fmla="*/ 154 h 157"/>
                <a:gd name="T40" fmla="*/ 53 w 56"/>
                <a:gd name="T41" fmla="*/ 151 h 157"/>
                <a:gd name="T42" fmla="*/ 44 w 56"/>
                <a:gd name="T43" fmla="*/ 150 h 157"/>
                <a:gd name="T44" fmla="*/ 37 w 56"/>
                <a:gd name="T45" fmla="*/ 141 h 157"/>
                <a:gd name="T46" fmla="*/ 36 w 56"/>
                <a:gd name="T47" fmla="*/ 96 h 157"/>
                <a:gd name="T48" fmla="*/ 36 w 56"/>
                <a:gd name="T49" fmla="*/ 60 h 157"/>
                <a:gd name="T50" fmla="*/ 36 w 56"/>
                <a:gd name="T51" fmla="*/ 16 h 157"/>
                <a:gd name="T52" fmla="*/ 43 w 56"/>
                <a:gd name="T53" fmla="*/ 6 h 157"/>
                <a:gd name="T54" fmla="*/ 47 w 56"/>
                <a:gd name="T55" fmla="*/ 6 h 157"/>
                <a:gd name="T56" fmla="*/ 51 w 56"/>
                <a:gd name="T57" fmla="*/ 3 h 157"/>
                <a:gd name="T58" fmla="*/ 46 w 56"/>
                <a:gd name="T59" fmla="*/ 0 h 157"/>
                <a:gd name="T60" fmla="*/ 29 w 56"/>
                <a:gd name="T61"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6" h="157">
                  <a:moveTo>
                    <a:pt x="29" y="0"/>
                  </a:moveTo>
                  <a:cubicBezTo>
                    <a:pt x="26" y="0"/>
                    <a:pt x="26" y="0"/>
                    <a:pt x="26" y="0"/>
                  </a:cubicBezTo>
                  <a:cubicBezTo>
                    <a:pt x="23" y="0"/>
                    <a:pt x="23" y="0"/>
                    <a:pt x="23" y="0"/>
                  </a:cubicBezTo>
                  <a:cubicBezTo>
                    <a:pt x="5" y="0"/>
                    <a:pt x="5" y="0"/>
                    <a:pt x="5" y="0"/>
                  </a:cubicBezTo>
                  <a:cubicBezTo>
                    <a:pt x="4" y="0"/>
                    <a:pt x="0" y="0"/>
                    <a:pt x="0" y="3"/>
                  </a:cubicBezTo>
                  <a:cubicBezTo>
                    <a:pt x="0" y="4"/>
                    <a:pt x="2" y="6"/>
                    <a:pt x="4" y="6"/>
                  </a:cubicBezTo>
                  <a:cubicBezTo>
                    <a:pt x="10" y="6"/>
                    <a:pt x="10" y="6"/>
                    <a:pt x="10" y="6"/>
                  </a:cubicBezTo>
                  <a:cubicBezTo>
                    <a:pt x="13" y="7"/>
                    <a:pt x="15" y="9"/>
                    <a:pt x="15" y="16"/>
                  </a:cubicBezTo>
                  <a:cubicBezTo>
                    <a:pt x="15" y="16"/>
                    <a:pt x="16" y="60"/>
                    <a:pt x="16" y="60"/>
                  </a:cubicBezTo>
                  <a:cubicBezTo>
                    <a:pt x="16" y="96"/>
                    <a:pt x="16" y="96"/>
                    <a:pt x="16" y="96"/>
                  </a:cubicBezTo>
                  <a:cubicBezTo>
                    <a:pt x="16" y="116"/>
                    <a:pt x="16" y="132"/>
                    <a:pt x="15" y="141"/>
                  </a:cubicBezTo>
                  <a:cubicBezTo>
                    <a:pt x="14" y="147"/>
                    <a:pt x="13" y="150"/>
                    <a:pt x="10" y="150"/>
                  </a:cubicBezTo>
                  <a:cubicBezTo>
                    <a:pt x="10" y="150"/>
                    <a:pt x="4" y="151"/>
                    <a:pt x="4" y="151"/>
                  </a:cubicBezTo>
                  <a:cubicBezTo>
                    <a:pt x="2" y="151"/>
                    <a:pt x="1" y="153"/>
                    <a:pt x="1" y="154"/>
                  </a:cubicBezTo>
                  <a:cubicBezTo>
                    <a:pt x="1" y="157"/>
                    <a:pt x="5" y="157"/>
                    <a:pt x="6" y="157"/>
                  </a:cubicBezTo>
                  <a:cubicBezTo>
                    <a:pt x="22" y="157"/>
                    <a:pt x="22" y="157"/>
                    <a:pt x="22" y="157"/>
                  </a:cubicBezTo>
                  <a:cubicBezTo>
                    <a:pt x="26" y="157"/>
                    <a:pt x="26" y="157"/>
                    <a:pt x="26" y="157"/>
                  </a:cubicBezTo>
                  <a:cubicBezTo>
                    <a:pt x="28" y="157"/>
                    <a:pt x="28" y="157"/>
                    <a:pt x="28" y="157"/>
                  </a:cubicBezTo>
                  <a:cubicBezTo>
                    <a:pt x="51" y="157"/>
                    <a:pt x="51" y="157"/>
                    <a:pt x="51" y="157"/>
                  </a:cubicBezTo>
                  <a:cubicBezTo>
                    <a:pt x="55" y="157"/>
                    <a:pt x="56" y="155"/>
                    <a:pt x="56" y="154"/>
                  </a:cubicBezTo>
                  <a:cubicBezTo>
                    <a:pt x="56" y="153"/>
                    <a:pt x="55" y="151"/>
                    <a:pt x="53" y="151"/>
                  </a:cubicBezTo>
                  <a:cubicBezTo>
                    <a:pt x="44" y="150"/>
                    <a:pt x="44" y="150"/>
                    <a:pt x="44" y="150"/>
                  </a:cubicBezTo>
                  <a:cubicBezTo>
                    <a:pt x="39" y="150"/>
                    <a:pt x="38" y="147"/>
                    <a:pt x="37" y="141"/>
                  </a:cubicBezTo>
                  <a:cubicBezTo>
                    <a:pt x="36" y="132"/>
                    <a:pt x="36" y="116"/>
                    <a:pt x="36" y="96"/>
                  </a:cubicBezTo>
                  <a:cubicBezTo>
                    <a:pt x="36" y="60"/>
                    <a:pt x="36" y="60"/>
                    <a:pt x="36" y="60"/>
                  </a:cubicBezTo>
                  <a:cubicBezTo>
                    <a:pt x="36" y="16"/>
                    <a:pt x="36" y="16"/>
                    <a:pt x="36" y="16"/>
                  </a:cubicBezTo>
                  <a:cubicBezTo>
                    <a:pt x="37" y="10"/>
                    <a:pt x="38" y="7"/>
                    <a:pt x="43" y="6"/>
                  </a:cubicBezTo>
                  <a:cubicBezTo>
                    <a:pt x="43" y="6"/>
                    <a:pt x="47" y="6"/>
                    <a:pt x="47" y="6"/>
                  </a:cubicBezTo>
                  <a:cubicBezTo>
                    <a:pt x="49" y="6"/>
                    <a:pt x="51" y="4"/>
                    <a:pt x="51" y="3"/>
                  </a:cubicBezTo>
                  <a:cubicBezTo>
                    <a:pt x="51" y="0"/>
                    <a:pt x="47" y="0"/>
                    <a:pt x="46" y="0"/>
                  </a:cubicBez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76" name="Freeform 12">
              <a:extLst>
                <a:ext uri="{FF2B5EF4-FFF2-40B4-BE49-F238E27FC236}">
                  <a16:creationId xmlns:a16="http://schemas.microsoft.com/office/drawing/2014/main" id="{C8EA471D-6FAF-4C4F-B21D-814C5991B985}"/>
                </a:ext>
              </a:extLst>
            </p:cNvPr>
            <p:cNvSpPr>
              <a:spLocks/>
            </p:cNvSpPr>
            <p:nvPr userDrawn="1"/>
          </p:nvSpPr>
          <p:spPr bwMode="auto">
            <a:xfrm>
              <a:off x="3730" y="2465"/>
              <a:ext cx="112" cy="109"/>
            </a:xfrm>
            <a:custGeom>
              <a:avLst/>
              <a:gdLst>
                <a:gd name="T0" fmla="*/ 148 w 166"/>
                <a:gd name="T1" fmla="*/ 0 h 160"/>
                <a:gd name="T2" fmla="*/ 145 w 166"/>
                <a:gd name="T3" fmla="*/ 0 h 160"/>
                <a:gd name="T4" fmla="*/ 140 w 166"/>
                <a:gd name="T5" fmla="*/ 0 h 160"/>
                <a:gd name="T6" fmla="*/ 125 w 166"/>
                <a:gd name="T7" fmla="*/ 0 h 160"/>
                <a:gd name="T8" fmla="*/ 119 w 166"/>
                <a:gd name="T9" fmla="*/ 3 h 160"/>
                <a:gd name="T10" fmla="*/ 123 w 166"/>
                <a:gd name="T11" fmla="*/ 6 h 160"/>
                <a:gd name="T12" fmla="*/ 130 w 166"/>
                <a:gd name="T13" fmla="*/ 6 h 160"/>
                <a:gd name="T14" fmla="*/ 131 w 166"/>
                <a:gd name="T15" fmla="*/ 10 h 160"/>
                <a:gd name="T16" fmla="*/ 130 w 166"/>
                <a:gd name="T17" fmla="*/ 17 h 160"/>
                <a:gd name="T18" fmla="*/ 88 w 166"/>
                <a:gd name="T19" fmla="*/ 127 h 160"/>
                <a:gd name="T20" fmla="*/ 50 w 166"/>
                <a:gd name="T21" fmla="*/ 26 h 160"/>
                <a:gd name="T22" fmla="*/ 44 w 166"/>
                <a:gd name="T23" fmla="*/ 9 h 160"/>
                <a:gd name="T24" fmla="*/ 46 w 166"/>
                <a:gd name="T25" fmla="*/ 7 h 160"/>
                <a:gd name="T26" fmla="*/ 53 w 166"/>
                <a:gd name="T27" fmla="*/ 6 h 160"/>
                <a:gd name="T28" fmla="*/ 57 w 166"/>
                <a:gd name="T29" fmla="*/ 3 h 160"/>
                <a:gd name="T30" fmla="*/ 50 w 166"/>
                <a:gd name="T31" fmla="*/ 0 h 160"/>
                <a:gd name="T32" fmla="*/ 35 w 166"/>
                <a:gd name="T33" fmla="*/ 0 h 160"/>
                <a:gd name="T34" fmla="*/ 31 w 166"/>
                <a:gd name="T35" fmla="*/ 0 h 160"/>
                <a:gd name="T36" fmla="*/ 26 w 166"/>
                <a:gd name="T37" fmla="*/ 0 h 160"/>
                <a:gd name="T38" fmla="*/ 7 w 166"/>
                <a:gd name="T39" fmla="*/ 0 h 160"/>
                <a:gd name="T40" fmla="*/ 0 w 166"/>
                <a:gd name="T41" fmla="*/ 3 h 160"/>
                <a:gd name="T42" fmla="*/ 3 w 166"/>
                <a:gd name="T43" fmla="*/ 6 h 160"/>
                <a:gd name="T44" fmla="*/ 10 w 166"/>
                <a:gd name="T45" fmla="*/ 6 h 160"/>
                <a:gd name="T46" fmla="*/ 24 w 166"/>
                <a:gd name="T47" fmla="*/ 21 h 160"/>
                <a:gd name="T48" fmla="*/ 75 w 166"/>
                <a:gd name="T49" fmla="*/ 148 h 160"/>
                <a:gd name="T50" fmla="*/ 83 w 166"/>
                <a:gd name="T51" fmla="*/ 160 h 160"/>
                <a:gd name="T52" fmla="*/ 89 w 166"/>
                <a:gd name="T53" fmla="*/ 151 h 160"/>
                <a:gd name="T54" fmla="*/ 93 w 166"/>
                <a:gd name="T55" fmla="*/ 144 h 160"/>
                <a:gd name="T56" fmla="*/ 118 w 166"/>
                <a:gd name="T57" fmla="*/ 84 h 160"/>
                <a:gd name="T58" fmla="*/ 130 w 166"/>
                <a:gd name="T59" fmla="*/ 55 h 160"/>
                <a:gd name="T60" fmla="*/ 142 w 166"/>
                <a:gd name="T61" fmla="*/ 26 h 160"/>
                <a:gd name="T62" fmla="*/ 153 w 166"/>
                <a:gd name="T63" fmla="*/ 8 h 160"/>
                <a:gd name="T64" fmla="*/ 162 w 166"/>
                <a:gd name="T65" fmla="*/ 6 h 160"/>
                <a:gd name="T66" fmla="*/ 166 w 166"/>
                <a:gd name="T67" fmla="*/ 3 h 160"/>
                <a:gd name="T68" fmla="*/ 161 w 166"/>
                <a:gd name="T69" fmla="*/ 0 h 160"/>
                <a:gd name="T70" fmla="*/ 148 w 166"/>
                <a:gd name="T71"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 h="160">
                  <a:moveTo>
                    <a:pt x="148" y="0"/>
                  </a:moveTo>
                  <a:cubicBezTo>
                    <a:pt x="145" y="0"/>
                    <a:pt x="145" y="0"/>
                    <a:pt x="145" y="0"/>
                  </a:cubicBezTo>
                  <a:cubicBezTo>
                    <a:pt x="140" y="0"/>
                    <a:pt x="140" y="0"/>
                    <a:pt x="140" y="0"/>
                  </a:cubicBezTo>
                  <a:cubicBezTo>
                    <a:pt x="125" y="0"/>
                    <a:pt x="125" y="0"/>
                    <a:pt x="125" y="0"/>
                  </a:cubicBezTo>
                  <a:cubicBezTo>
                    <a:pt x="123" y="0"/>
                    <a:pt x="119" y="0"/>
                    <a:pt x="119" y="3"/>
                  </a:cubicBezTo>
                  <a:cubicBezTo>
                    <a:pt x="119" y="4"/>
                    <a:pt x="119" y="6"/>
                    <a:pt x="123" y="6"/>
                  </a:cubicBezTo>
                  <a:cubicBezTo>
                    <a:pt x="130" y="6"/>
                    <a:pt x="130" y="6"/>
                    <a:pt x="130" y="6"/>
                  </a:cubicBezTo>
                  <a:cubicBezTo>
                    <a:pt x="131" y="7"/>
                    <a:pt x="131" y="9"/>
                    <a:pt x="131" y="10"/>
                  </a:cubicBezTo>
                  <a:cubicBezTo>
                    <a:pt x="130" y="17"/>
                    <a:pt x="130" y="17"/>
                    <a:pt x="130" y="17"/>
                  </a:cubicBezTo>
                  <a:cubicBezTo>
                    <a:pt x="126" y="30"/>
                    <a:pt x="100" y="97"/>
                    <a:pt x="88" y="127"/>
                  </a:cubicBezTo>
                  <a:cubicBezTo>
                    <a:pt x="85" y="120"/>
                    <a:pt x="50" y="26"/>
                    <a:pt x="50" y="26"/>
                  </a:cubicBezTo>
                  <a:cubicBezTo>
                    <a:pt x="47" y="18"/>
                    <a:pt x="44" y="12"/>
                    <a:pt x="44" y="9"/>
                  </a:cubicBezTo>
                  <a:cubicBezTo>
                    <a:pt x="44" y="8"/>
                    <a:pt x="45" y="7"/>
                    <a:pt x="46" y="7"/>
                  </a:cubicBezTo>
                  <a:cubicBezTo>
                    <a:pt x="53" y="6"/>
                    <a:pt x="53" y="6"/>
                    <a:pt x="53" y="6"/>
                  </a:cubicBezTo>
                  <a:cubicBezTo>
                    <a:pt x="56" y="6"/>
                    <a:pt x="57" y="4"/>
                    <a:pt x="57" y="3"/>
                  </a:cubicBezTo>
                  <a:cubicBezTo>
                    <a:pt x="57" y="0"/>
                    <a:pt x="52" y="0"/>
                    <a:pt x="50" y="0"/>
                  </a:cubicBezTo>
                  <a:cubicBezTo>
                    <a:pt x="35" y="0"/>
                    <a:pt x="35" y="0"/>
                    <a:pt x="35" y="0"/>
                  </a:cubicBezTo>
                  <a:cubicBezTo>
                    <a:pt x="31" y="0"/>
                    <a:pt x="31" y="0"/>
                    <a:pt x="31" y="0"/>
                  </a:cubicBezTo>
                  <a:cubicBezTo>
                    <a:pt x="26" y="0"/>
                    <a:pt x="26" y="0"/>
                    <a:pt x="26" y="0"/>
                  </a:cubicBezTo>
                  <a:cubicBezTo>
                    <a:pt x="7" y="0"/>
                    <a:pt x="7" y="0"/>
                    <a:pt x="7" y="0"/>
                  </a:cubicBezTo>
                  <a:cubicBezTo>
                    <a:pt x="4" y="0"/>
                    <a:pt x="0" y="0"/>
                    <a:pt x="0" y="3"/>
                  </a:cubicBezTo>
                  <a:cubicBezTo>
                    <a:pt x="0" y="4"/>
                    <a:pt x="1" y="6"/>
                    <a:pt x="3" y="6"/>
                  </a:cubicBezTo>
                  <a:cubicBezTo>
                    <a:pt x="10" y="6"/>
                    <a:pt x="10" y="6"/>
                    <a:pt x="10" y="6"/>
                  </a:cubicBezTo>
                  <a:cubicBezTo>
                    <a:pt x="17" y="8"/>
                    <a:pt x="20" y="10"/>
                    <a:pt x="24" y="21"/>
                  </a:cubicBezTo>
                  <a:cubicBezTo>
                    <a:pt x="75" y="148"/>
                    <a:pt x="75" y="148"/>
                    <a:pt x="75" y="148"/>
                  </a:cubicBezTo>
                  <a:cubicBezTo>
                    <a:pt x="78" y="157"/>
                    <a:pt x="80" y="160"/>
                    <a:pt x="83" y="160"/>
                  </a:cubicBezTo>
                  <a:cubicBezTo>
                    <a:pt x="86" y="160"/>
                    <a:pt x="86" y="158"/>
                    <a:pt x="89" y="151"/>
                  </a:cubicBezTo>
                  <a:cubicBezTo>
                    <a:pt x="93" y="144"/>
                    <a:pt x="93" y="144"/>
                    <a:pt x="93" y="144"/>
                  </a:cubicBezTo>
                  <a:cubicBezTo>
                    <a:pt x="118" y="84"/>
                    <a:pt x="118" y="84"/>
                    <a:pt x="118" y="84"/>
                  </a:cubicBezTo>
                  <a:cubicBezTo>
                    <a:pt x="130" y="55"/>
                    <a:pt x="130" y="55"/>
                    <a:pt x="130" y="55"/>
                  </a:cubicBezTo>
                  <a:cubicBezTo>
                    <a:pt x="142" y="26"/>
                    <a:pt x="142" y="26"/>
                    <a:pt x="142" y="26"/>
                  </a:cubicBezTo>
                  <a:cubicBezTo>
                    <a:pt x="148" y="13"/>
                    <a:pt x="151" y="9"/>
                    <a:pt x="153" y="8"/>
                  </a:cubicBezTo>
                  <a:cubicBezTo>
                    <a:pt x="156" y="6"/>
                    <a:pt x="160" y="6"/>
                    <a:pt x="162" y="6"/>
                  </a:cubicBezTo>
                  <a:cubicBezTo>
                    <a:pt x="165" y="6"/>
                    <a:pt x="166" y="4"/>
                    <a:pt x="166" y="3"/>
                  </a:cubicBezTo>
                  <a:cubicBezTo>
                    <a:pt x="166" y="1"/>
                    <a:pt x="164" y="0"/>
                    <a:pt x="161" y="0"/>
                  </a:cubicBezTo>
                  <a:lnTo>
                    <a:pt x="1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77" name="Freeform 13">
              <a:extLst>
                <a:ext uri="{FF2B5EF4-FFF2-40B4-BE49-F238E27FC236}">
                  <a16:creationId xmlns:a16="http://schemas.microsoft.com/office/drawing/2014/main" id="{BEC055FD-07C4-4F86-A926-EFFCD0E7041A}"/>
                </a:ext>
              </a:extLst>
            </p:cNvPr>
            <p:cNvSpPr>
              <a:spLocks/>
            </p:cNvSpPr>
            <p:nvPr userDrawn="1"/>
          </p:nvSpPr>
          <p:spPr bwMode="auto">
            <a:xfrm>
              <a:off x="3848" y="2464"/>
              <a:ext cx="64" cy="108"/>
            </a:xfrm>
            <a:custGeom>
              <a:avLst/>
              <a:gdLst>
                <a:gd name="T0" fmla="*/ 84 w 94"/>
                <a:gd name="T1" fmla="*/ 1 h 160"/>
                <a:gd name="T2" fmla="*/ 83 w 94"/>
                <a:gd name="T3" fmla="*/ 1 h 160"/>
                <a:gd name="T4" fmla="*/ 75 w 94"/>
                <a:gd name="T5" fmla="*/ 2 h 160"/>
                <a:gd name="T6" fmla="*/ 28 w 94"/>
                <a:gd name="T7" fmla="*/ 2 h 160"/>
                <a:gd name="T8" fmla="*/ 26 w 94"/>
                <a:gd name="T9" fmla="*/ 2 h 160"/>
                <a:gd name="T10" fmla="*/ 5 w 94"/>
                <a:gd name="T11" fmla="*/ 2 h 160"/>
                <a:gd name="T12" fmla="*/ 0 w 94"/>
                <a:gd name="T13" fmla="*/ 5 h 160"/>
                <a:gd name="T14" fmla="*/ 4 w 94"/>
                <a:gd name="T15" fmla="*/ 8 h 160"/>
                <a:gd name="T16" fmla="*/ 10 w 94"/>
                <a:gd name="T17" fmla="*/ 8 h 160"/>
                <a:gd name="T18" fmla="*/ 18 w 94"/>
                <a:gd name="T19" fmla="*/ 18 h 160"/>
                <a:gd name="T20" fmla="*/ 18 w 94"/>
                <a:gd name="T21" fmla="*/ 62 h 160"/>
                <a:gd name="T22" fmla="*/ 18 w 94"/>
                <a:gd name="T23" fmla="*/ 98 h 160"/>
                <a:gd name="T24" fmla="*/ 17 w 94"/>
                <a:gd name="T25" fmla="*/ 143 h 160"/>
                <a:gd name="T26" fmla="*/ 12 w 94"/>
                <a:gd name="T27" fmla="*/ 152 h 160"/>
                <a:gd name="T28" fmla="*/ 7 w 94"/>
                <a:gd name="T29" fmla="*/ 153 h 160"/>
                <a:gd name="T30" fmla="*/ 3 w 94"/>
                <a:gd name="T31" fmla="*/ 156 h 160"/>
                <a:gd name="T32" fmla="*/ 8 w 94"/>
                <a:gd name="T33" fmla="*/ 159 h 160"/>
                <a:gd name="T34" fmla="*/ 25 w 94"/>
                <a:gd name="T35" fmla="*/ 159 h 160"/>
                <a:gd name="T36" fmla="*/ 28 w 94"/>
                <a:gd name="T37" fmla="*/ 159 h 160"/>
                <a:gd name="T38" fmla="*/ 36 w 94"/>
                <a:gd name="T39" fmla="*/ 159 h 160"/>
                <a:gd name="T40" fmla="*/ 79 w 94"/>
                <a:gd name="T41" fmla="*/ 160 h 160"/>
                <a:gd name="T42" fmla="*/ 91 w 94"/>
                <a:gd name="T43" fmla="*/ 153 h 160"/>
                <a:gd name="T44" fmla="*/ 94 w 94"/>
                <a:gd name="T45" fmla="*/ 133 h 160"/>
                <a:gd name="T46" fmla="*/ 91 w 94"/>
                <a:gd name="T47" fmla="*/ 129 h 160"/>
                <a:gd name="T48" fmla="*/ 88 w 94"/>
                <a:gd name="T49" fmla="*/ 133 h 160"/>
                <a:gd name="T50" fmla="*/ 80 w 94"/>
                <a:gd name="T51" fmla="*/ 146 h 160"/>
                <a:gd name="T52" fmla="*/ 61 w 94"/>
                <a:gd name="T53" fmla="*/ 149 h 160"/>
                <a:gd name="T54" fmla="*/ 38 w 94"/>
                <a:gd name="T55" fmla="*/ 133 h 160"/>
                <a:gd name="T56" fmla="*/ 38 w 94"/>
                <a:gd name="T57" fmla="*/ 107 h 160"/>
                <a:gd name="T58" fmla="*/ 38 w 94"/>
                <a:gd name="T59" fmla="*/ 98 h 160"/>
                <a:gd name="T60" fmla="*/ 38 w 94"/>
                <a:gd name="T61" fmla="*/ 80 h 160"/>
                <a:gd name="T62" fmla="*/ 67 w 94"/>
                <a:gd name="T63" fmla="*/ 82 h 160"/>
                <a:gd name="T64" fmla="*/ 77 w 94"/>
                <a:gd name="T65" fmla="*/ 88 h 160"/>
                <a:gd name="T66" fmla="*/ 77 w 94"/>
                <a:gd name="T67" fmla="*/ 94 h 160"/>
                <a:gd name="T68" fmla="*/ 80 w 94"/>
                <a:gd name="T69" fmla="*/ 97 h 160"/>
                <a:gd name="T70" fmla="*/ 83 w 94"/>
                <a:gd name="T71" fmla="*/ 92 h 160"/>
                <a:gd name="T72" fmla="*/ 84 w 94"/>
                <a:gd name="T73" fmla="*/ 79 h 160"/>
                <a:gd name="T74" fmla="*/ 86 w 94"/>
                <a:gd name="T75" fmla="*/ 67 h 160"/>
                <a:gd name="T76" fmla="*/ 83 w 94"/>
                <a:gd name="T77" fmla="*/ 64 h 160"/>
                <a:gd name="T78" fmla="*/ 79 w 94"/>
                <a:gd name="T79" fmla="*/ 67 h 160"/>
                <a:gd name="T80" fmla="*/ 70 w 94"/>
                <a:gd name="T81" fmla="*/ 70 h 160"/>
                <a:gd name="T82" fmla="*/ 38 w 94"/>
                <a:gd name="T83" fmla="*/ 70 h 160"/>
                <a:gd name="T84" fmla="*/ 38 w 94"/>
                <a:gd name="T85" fmla="*/ 13 h 160"/>
                <a:gd name="T86" fmla="*/ 66 w 94"/>
                <a:gd name="T87" fmla="*/ 13 h 160"/>
                <a:gd name="T88" fmla="*/ 79 w 94"/>
                <a:gd name="T89" fmla="*/ 19 h 160"/>
                <a:gd name="T90" fmla="*/ 80 w 94"/>
                <a:gd name="T91" fmla="*/ 26 h 160"/>
                <a:gd name="T92" fmla="*/ 83 w 94"/>
                <a:gd name="T93" fmla="*/ 30 h 160"/>
                <a:gd name="T94" fmla="*/ 86 w 94"/>
                <a:gd name="T95" fmla="*/ 27 h 160"/>
                <a:gd name="T96" fmla="*/ 87 w 94"/>
                <a:gd name="T97" fmla="*/ 17 h 160"/>
                <a:gd name="T98" fmla="*/ 87 w 94"/>
                <a:gd name="T99" fmla="*/ 13 h 160"/>
                <a:gd name="T100" fmla="*/ 89 w 94"/>
                <a:gd name="T101" fmla="*/ 3 h 160"/>
                <a:gd name="T102" fmla="*/ 87 w 94"/>
                <a:gd name="T103" fmla="*/ 0 h 160"/>
                <a:gd name="T104" fmla="*/ 84 w 94"/>
                <a:gd name="T105" fmla="*/ 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4" h="160">
                  <a:moveTo>
                    <a:pt x="84" y="1"/>
                  </a:moveTo>
                  <a:cubicBezTo>
                    <a:pt x="83" y="1"/>
                    <a:pt x="83" y="1"/>
                    <a:pt x="83" y="1"/>
                  </a:cubicBezTo>
                  <a:cubicBezTo>
                    <a:pt x="75" y="2"/>
                    <a:pt x="75" y="2"/>
                    <a:pt x="75" y="2"/>
                  </a:cubicBezTo>
                  <a:cubicBezTo>
                    <a:pt x="75" y="2"/>
                    <a:pt x="28" y="2"/>
                    <a:pt x="28" y="2"/>
                  </a:cubicBezTo>
                  <a:cubicBezTo>
                    <a:pt x="26" y="2"/>
                    <a:pt x="26" y="2"/>
                    <a:pt x="26" y="2"/>
                  </a:cubicBezTo>
                  <a:cubicBezTo>
                    <a:pt x="5" y="2"/>
                    <a:pt x="5" y="2"/>
                    <a:pt x="5" y="2"/>
                  </a:cubicBezTo>
                  <a:cubicBezTo>
                    <a:pt x="4" y="2"/>
                    <a:pt x="0" y="2"/>
                    <a:pt x="0" y="5"/>
                  </a:cubicBezTo>
                  <a:cubicBezTo>
                    <a:pt x="0" y="6"/>
                    <a:pt x="2" y="8"/>
                    <a:pt x="4" y="8"/>
                  </a:cubicBezTo>
                  <a:cubicBezTo>
                    <a:pt x="10" y="8"/>
                    <a:pt x="10" y="8"/>
                    <a:pt x="10" y="8"/>
                  </a:cubicBezTo>
                  <a:cubicBezTo>
                    <a:pt x="16" y="9"/>
                    <a:pt x="17" y="12"/>
                    <a:pt x="18" y="18"/>
                  </a:cubicBezTo>
                  <a:cubicBezTo>
                    <a:pt x="18" y="18"/>
                    <a:pt x="18" y="62"/>
                    <a:pt x="18" y="62"/>
                  </a:cubicBezTo>
                  <a:cubicBezTo>
                    <a:pt x="18" y="98"/>
                    <a:pt x="18" y="98"/>
                    <a:pt x="18" y="98"/>
                  </a:cubicBezTo>
                  <a:cubicBezTo>
                    <a:pt x="18" y="118"/>
                    <a:pt x="18" y="134"/>
                    <a:pt x="17" y="143"/>
                  </a:cubicBezTo>
                  <a:cubicBezTo>
                    <a:pt x="16" y="149"/>
                    <a:pt x="15" y="152"/>
                    <a:pt x="12" y="152"/>
                  </a:cubicBezTo>
                  <a:cubicBezTo>
                    <a:pt x="12" y="152"/>
                    <a:pt x="7" y="153"/>
                    <a:pt x="7" y="153"/>
                  </a:cubicBezTo>
                  <a:cubicBezTo>
                    <a:pt x="4" y="153"/>
                    <a:pt x="3" y="155"/>
                    <a:pt x="3" y="156"/>
                  </a:cubicBezTo>
                  <a:cubicBezTo>
                    <a:pt x="3" y="159"/>
                    <a:pt x="7" y="159"/>
                    <a:pt x="8" y="159"/>
                  </a:cubicBezTo>
                  <a:cubicBezTo>
                    <a:pt x="25" y="159"/>
                    <a:pt x="25" y="159"/>
                    <a:pt x="25" y="159"/>
                  </a:cubicBezTo>
                  <a:cubicBezTo>
                    <a:pt x="28" y="159"/>
                    <a:pt x="28" y="159"/>
                    <a:pt x="28" y="159"/>
                  </a:cubicBezTo>
                  <a:cubicBezTo>
                    <a:pt x="36" y="159"/>
                    <a:pt x="36" y="159"/>
                    <a:pt x="36" y="159"/>
                  </a:cubicBezTo>
                  <a:cubicBezTo>
                    <a:pt x="79" y="160"/>
                    <a:pt x="79" y="160"/>
                    <a:pt x="79" y="160"/>
                  </a:cubicBezTo>
                  <a:cubicBezTo>
                    <a:pt x="87" y="160"/>
                    <a:pt x="90" y="160"/>
                    <a:pt x="91" y="153"/>
                  </a:cubicBezTo>
                  <a:cubicBezTo>
                    <a:pt x="92" y="149"/>
                    <a:pt x="94" y="135"/>
                    <a:pt x="94" y="133"/>
                  </a:cubicBezTo>
                  <a:cubicBezTo>
                    <a:pt x="94" y="132"/>
                    <a:pt x="94" y="129"/>
                    <a:pt x="91" y="129"/>
                  </a:cubicBezTo>
                  <a:cubicBezTo>
                    <a:pt x="89" y="129"/>
                    <a:pt x="88" y="131"/>
                    <a:pt x="88" y="133"/>
                  </a:cubicBezTo>
                  <a:cubicBezTo>
                    <a:pt x="86" y="141"/>
                    <a:pt x="84" y="144"/>
                    <a:pt x="80" y="146"/>
                  </a:cubicBezTo>
                  <a:cubicBezTo>
                    <a:pt x="75" y="149"/>
                    <a:pt x="66" y="149"/>
                    <a:pt x="61" y="149"/>
                  </a:cubicBezTo>
                  <a:cubicBezTo>
                    <a:pt x="41"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5" y="82"/>
                    <a:pt x="76" y="86"/>
                    <a:pt x="77" y="88"/>
                  </a:cubicBezTo>
                  <a:cubicBezTo>
                    <a:pt x="77" y="94"/>
                    <a:pt x="77" y="94"/>
                    <a:pt x="77" y="94"/>
                  </a:cubicBezTo>
                  <a:cubicBezTo>
                    <a:pt x="77" y="96"/>
                    <a:pt x="79" y="97"/>
                    <a:pt x="80" y="97"/>
                  </a:cubicBezTo>
                  <a:cubicBezTo>
                    <a:pt x="83" y="97"/>
                    <a:pt x="83" y="94"/>
                    <a:pt x="83" y="92"/>
                  </a:cubicBezTo>
                  <a:cubicBezTo>
                    <a:pt x="84" y="79"/>
                    <a:pt x="84" y="79"/>
                    <a:pt x="84" y="79"/>
                  </a:cubicBezTo>
                  <a:cubicBezTo>
                    <a:pt x="84" y="79"/>
                    <a:pt x="86" y="67"/>
                    <a:pt x="86" y="67"/>
                  </a:cubicBezTo>
                  <a:cubicBezTo>
                    <a:pt x="86" y="64"/>
                    <a:pt x="84" y="64"/>
                    <a:pt x="83" y="64"/>
                  </a:cubicBezTo>
                  <a:cubicBezTo>
                    <a:pt x="79" y="67"/>
                    <a:pt x="79" y="67"/>
                    <a:pt x="79" y="67"/>
                  </a:cubicBezTo>
                  <a:cubicBezTo>
                    <a:pt x="78" y="69"/>
                    <a:pt x="75" y="69"/>
                    <a:pt x="70" y="70"/>
                  </a:cubicBezTo>
                  <a:cubicBezTo>
                    <a:pt x="38" y="70"/>
                    <a:pt x="38" y="70"/>
                    <a:pt x="38" y="70"/>
                  </a:cubicBezTo>
                  <a:cubicBezTo>
                    <a:pt x="38" y="13"/>
                    <a:pt x="38" y="13"/>
                    <a:pt x="38" y="13"/>
                  </a:cubicBezTo>
                  <a:cubicBezTo>
                    <a:pt x="38" y="13"/>
                    <a:pt x="66" y="13"/>
                    <a:pt x="66" y="13"/>
                  </a:cubicBezTo>
                  <a:cubicBezTo>
                    <a:pt x="77" y="15"/>
                    <a:pt x="78" y="17"/>
                    <a:pt x="79" y="19"/>
                  </a:cubicBezTo>
                  <a:cubicBezTo>
                    <a:pt x="80" y="26"/>
                    <a:pt x="80" y="26"/>
                    <a:pt x="80" y="26"/>
                  </a:cubicBezTo>
                  <a:cubicBezTo>
                    <a:pt x="80" y="30"/>
                    <a:pt x="82" y="30"/>
                    <a:pt x="83" y="30"/>
                  </a:cubicBezTo>
                  <a:cubicBezTo>
                    <a:pt x="84" y="30"/>
                    <a:pt x="86" y="30"/>
                    <a:pt x="86" y="27"/>
                  </a:cubicBezTo>
                  <a:cubicBezTo>
                    <a:pt x="86" y="27"/>
                    <a:pt x="87" y="17"/>
                    <a:pt x="87" y="17"/>
                  </a:cubicBezTo>
                  <a:cubicBezTo>
                    <a:pt x="87" y="13"/>
                    <a:pt x="87" y="13"/>
                    <a:pt x="87" y="13"/>
                  </a:cubicBezTo>
                  <a:cubicBezTo>
                    <a:pt x="89" y="3"/>
                    <a:pt x="89" y="3"/>
                    <a:pt x="89" y="3"/>
                  </a:cubicBezTo>
                  <a:cubicBezTo>
                    <a:pt x="89" y="0"/>
                    <a:pt x="87" y="0"/>
                    <a:pt x="87" y="0"/>
                  </a:cubicBezTo>
                  <a:lnTo>
                    <a:pt x="8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78" name="Freeform 14">
              <a:extLst>
                <a:ext uri="{FF2B5EF4-FFF2-40B4-BE49-F238E27FC236}">
                  <a16:creationId xmlns:a16="http://schemas.microsoft.com/office/drawing/2014/main" id="{DBC8C3F1-E782-4E33-8648-C0D9005D2F29}"/>
                </a:ext>
              </a:extLst>
            </p:cNvPr>
            <p:cNvSpPr>
              <a:spLocks noEditPoints="1"/>
            </p:cNvSpPr>
            <p:nvPr userDrawn="1"/>
          </p:nvSpPr>
          <p:spPr bwMode="auto">
            <a:xfrm>
              <a:off x="3930" y="2465"/>
              <a:ext cx="107" cy="107"/>
            </a:xfrm>
            <a:custGeom>
              <a:avLst/>
              <a:gdLst>
                <a:gd name="T0" fmla="*/ 35 w 157"/>
                <a:gd name="T1" fmla="*/ 0 h 157"/>
                <a:gd name="T2" fmla="*/ 28 w 157"/>
                <a:gd name="T3" fmla="*/ 0 h 157"/>
                <a:gd name="T4" fmla="*/ 25 w 157"/>
                <a:gd name="T5" fmla="*/ 0 h 157"/>
                <a:gd name="T6" fmla="*/ 5 w 157"/>
                <a:gd name="T7" fmla="*/ 0 h 157"/>
                <a:gd name="T8" fmla="*/ 0 w 157"/>
                <a:gd name="T9" fmla="*/ 3 h 157"/>
                <a:gd name="T10" fmla="*/ 3 w 157"/>
                <a:gd name="T11" fmla="*/ 6 h 157"/>
                <a:gd name="T12" fmla="*/ 10 w 157"/>
                <a:gd name="T13" fmla="*/ 6 h 157"/>
                <a:gd name="T14" fmla="*/ 17 w 157"/>
                <a:gd name="T15" fmla="*/ 16 h 157"/>
                <a:gd name="T16" fmla="*/ 18 w 157"/>
                <a:gd name="T17" fmla="*/ 60 h 157"/>
                <a:gd name="T18" fmla="*/ 18 w 157"/>
                <a:gd name="T19" fmla="*/ 96 h 157"/>
                <a:gd name="T20" fmla="*/ 17 w 157"/>
                <a:gd name="T21" fmla="*/ 141 h 157"/>
                <a:gd name="T22" fmla="*/ 12 w 157"/>
                <a:gd name="T23" fmla="*/ 150 h 157"/>
                <a:gd name="T24" fmla="*/ 6 w 157"/>
                <a:gd name="T25" fmla="*/ 151 h 157"/>
                <a:gd name="T26" fmla="*/ 3 w 157"/>
                <a:gd name="T27" fmla="*/ 154 h 157"/>
                <a:gd name="T28" fmla="*/ 8 w 157"/>
                <a:gd name="T29" fmla="*/ 157 h 157"/>
                <a:gd name="T30" fmla="*/ 26 w 157"/>
                <a:gd name="T31" fmla="*/ 157 h 157"/>
                <a:gd name="T32" fmla="*/ 29 w 157"/>
                <a:gd name="T33" fmla="*/ 157 h 157"/>
                <a:gd name="T34" fmla="*/ 52 w 157"/>
                <a:gd name="T35" fmla="*/ 157 h 157"/>
                <a:gd name="T36" fmla="*/ 57 w 157"/>
                <a:gd name="T37" fmla="*/ 154 h 157"/>
                <a:gd name="T38" fmla="*/ 54 w 157"/>
                <a:gd name="T39" fmla="*/ 151 h 157"/>
                <a:gd name="T40" fmla="*/ 45 w 157"/>
                <a:gd name="T41" fmla="*/ 150 h 157"/>
                <a:gd name="T42" fmla="*/ 38 w 157"/>
                <a:gd name="T43" fmla="*/ 141 h 157"/>
                <a:gd name="T44" fmla="*/ 37 w 157"/>
                <a:gd name="T45" fmla="*/ 96 h 157"/>
                <a:gd name="T46" fmla="*/ 37 w 157"/>
                <a:gd name="T47" fmla="*/ 92 h 157"/>
                <a:gd name="T48" fmla="*/ 62 w 157"/>
                <a:gd name="T49" fmla="*/ 92 h 157"/>
                <a:gd name="T50" fmla="*/ 64 w 157"/>
                <a:gd name="T51" fmla="*/ 93 h 157"/>
                <a:gd name="T52" fmla="*/ 71 w 157"/>
                <a:gd name="T53" fmla="*/ 102 h 157"/>
                <a:gd name="T54" fmla="*/ 86 w 157"/>
                <a:gd name="T55" fmla="*/ 123 h 157"/>
                <a:gd name="T56" fmla="*/ 89 w 157"/>
                <a:gd name="T57" fmla="*/ 126 h 157"/>
                <a:gd name="T58" fmla="*/ 114 w 157"/>
                <a:gd name="T59" fmla="*/ 153 h 157"/>
                <a:gd name="T60" fmla="*/ 136 w 157"/>
                <a:gd name="T61" fmla="*/ 157 h 157"/>
                <a:gd name="T62" fmla="*/ 151 w 157"/>
                <a:gd name="T63" fmla="*/ 157 h 157"/>
                <a:gd name="T64" fmla="*/ 157 w 157"/>
                <a:gd name="T65" fmla="*/ 154 h 157"/>
                <a:gd name="T66" fmla="*/ 154 w 157"/>
                <a:gd name="T67" fmla="*/ 151 h 157"/>
                <a:gd name="T68" fmla="*/ 146 w 157"/>
                <a:gd name="T69" fmla="*/ 151 h 157"/>
                <a:gd name="T70" fmla="*/ 122 w 157"/>
                <a:gd name="T71" fmla="*/ 136 h 157"/>
                <a:gd name="T72" fmla="*/ 85 w 157"/>
                <a:gd name="T73" fmla="*/ 90 h 157"/>
                <a:gd name="T74" fmla="*/ 81 w 157"/>
                <a:gd name="T75" fmla="*/ 85 h 157"/>
                <a:gd name="T76" fmla="*/ 105 w 157"/>
                <a:gd name="T77" fmla="*/ 38 h 157"/>
                <a:gd name="T78" fmla="*/ 90 w 157"/>
                <a:gd name="T79" fmla="*/ 9 h 157"/>
                <a:gd name="T80" fmla="*/ 52 w 157"/>
                <a:gd name="T81" fmla="*/ 0 h 157"/>
                <a:gd name="T82" fmla="*/ 35 w 157"/>
                <a:gd name="T83" fmla="*/ 0 h 157"/>
                <a:gd name="T84" fmla="*/ 38 w 157"/>
                <a:gd name="T85" fmla="*/ 79 h 157"/>
                <a:gd name="T86" fmla="*/ 37 w 157"/>
                <a:gd name="T87" fmla="*/ 78 h 157"/>
                <a:gd name="T88" fmla="*/ 37 w 157"/>
                <a:gd name="T89" fmla="*/ 11 h 157"/>
                <a:gd name="T90" fmla="*/ 38 w 157"/>
                <a:gd name="T91" fmla="*/ 10 h 157"/>
                <a:gd name="T92" fmla="*/ 51 w 157"/>
                <a:gd name="T93" fmla="*/ 9 h 157"/>
                <a:gd name="T94" fmla="*/ 85 w 157"/>
                <a:gd name="T95" fmla="*/ 49 h 157"/>
                <a:gd name="T96" fmla="*/ 73 w 157"/>
                <a:gd name="T97" fmla="*/ 79 h 157"/>
                <a:gd name="T98" fmla="*/ 58 w 157"/>
                <a:gd name="T99" fmla="*/ 82 h 157"/>
                <a:gd name="T100" fmla="*/ 38 w 157"/>
                <a:gd name="T101" fmla="*/ 7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57">
                  <a:moveTo>
                    <a:pt x="35" y="0"/>
                  </a:moveTo>
                  <a:cubicBezTo>
                    <a:pt x="28" y="0"/>
                    <a:pt x="28" y="0"/>
                    <a:pt x="28" y="0"/>
                  </a:cubicBezTo>
                  <a:cubicBezTo>
                    <a:pt x="25" y="0"/>
                    <a:pt x="25" y="0"/>
                    <a:pt x="25"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6"/>
                    <a:pt x="18" y="96"/>
                    <a:pt x="18" y="96"/>
                  </a:cubicBezTo>
                  <a:cubicBezTo>
                    <a:pt x="18" y="116"/>
                    <a:pt x="18" y="132"/>
                    <a:pt x="17" y="141"/>
                  </a:cubicBezTo>
                  <a:cubicBezTo>
                    <a:pt x="16" y="146"/>
                    <a:pt x="15" y="150"/>
                    <a:pt x="12" y="150"/>
                  </a:cubicBezTo>
                  <a:cubicBezTo>
                    <a:pt x="12" y="150"/>
                    <a:pt x="6" y="151"/>
                    <a:pt x="6" y="151"/>
                  </a:cubicBezTo>
                  <a:cubicBezTo>
                    <a:pt x="4" y="151"/>
                    <a:pt x="3" y="153"/>
                    <a:pt x="3" y="154"/>
                  </a:cubicBezTo>
                  <a:cubicBezTo>
                    <a:pt x="3" y="157"/>
                    <a:pt x="7" y="157"/>
                    <a:pt x="8" y="157"/>
                  </a:cubicBezTo>
                  <a:cubicBezTo>
                    <a:pt x="26" y="157"/>
                    <a:pt x="26" y="157"/>
                    <a:pt x="26" y="157"/>
                  </a:cubicBezTo>
                  <a:cubicBezTo>
                    <a:pt x="27" y="157"/>
                    <a:pt x="29" y="157"/>
                    <a:pt x="29" y="157"/>
                  </a:cubicBezTo>
                  <a:cubicBezTo>
                    <a:pt x="52" y="157"/>
                    <a:pt x="52" y="157"/>
                    <a:pt x="52" y="157"/>
                  </a:cubicBezTo>
                  <a:cubicBezTo>
                    <a:pt x="56" y="157"/>
                    <a:pt x="57" y="155"/>
                    <a:pt x="57" y="154"/>
                  </a:cubicBezTo>
                  <a:cubicBezTo>
                    <a:pt x="57" y="153"/>
                    <a:pt x="56" y="151"/>
                    <a:pt x="54" y="151"/>
                  </a:cubicBezTo>
                  <a:cubicBezTo>
                    <a:pt x="45" y="150"/>
                    <a:pt x="45" y="150"/>
                    <a:pt x="45" y="150"/>
                  </a:cubicBezTo>
                  <a:cubicBezTo>
                    <a:pt x="40" y="150"/>
                    <a:pt x="39" y="147"/>
                    <a:pt x="38" y="141"/>
                  </a:cubicBezTo>
                  <a:cubicBezTo>
                    <a:pt x="37" y="132"/>
                    <a:pt x="37" y="116"/>
                    <a:pt x="37" y="96"/>
                  </a:cubicBezTo>
                  <a:cubicBezTo>
                    <a:pt x="37" y="92"/>
                    <a:pt x="37" y="92"/>
                    <a:pt x="37" y="92"/>
                  </a:cubicBezTo>
                  <a:cubicBezTo>
                    <a:pt x="37" y="91"/>
                    <a:pt x="62" y="92"/>
                    <a:pt x="62" y="92"/>
                  </a:cubicBezTo>
                  <a:cubicBezTo>
                    <a:pt x="64" y="93"/>
                    <a:pt x="64" y="93"/>
                    <a:pt x="64" y="93"/>
                  </a:cubicBezTo>
                  <a:cubicBezTo>
                    <a:pt x="64" y="93"/>
                    <a:pt x="71" y="102"/>
                    <a:pt x="71" y="102"/>
                  </a:cubicBezTo>
                  <a:cubicBezTo>
                    <a:pt x="86" y="123"/>
                    <a:pt x="86" y="123"/>
                    <a:pt x="86" y="123"/>
                  </a:cubicBezTo>
                  <a:cubicBezTo>
                    <a:pt x="89" y="126"/>
                    <a:pt x="89" y="126"/>
                    <a:pt x="89" y="126"/>
                  </a:cubicBezTo>
                  <a:cubicBezTo>
                    <a:pt x="99" y="140"/>
                    <a:pt x="106" y="149"/>
                    <a:pt x="114" y="153"/>
                  </a:cubicBezTo>
                  <a:cubicBezTo>
                    <a:pt x="120" y="156"/>
                    <a:pt x="125" y="157"/>
                    <a:pt x="136" y="157"/>
                  </a:cubicBezTo>
                  <a:cubicBezTo>
                    <a:pt x="151" y="157"/>
                    <a:pt x="151" y="157"/>
                    <a:pt x="151" y="157"/>
                  </a:cubicBezTo>
                  <a:cubicBezTo>
                    <a:pt x="154" y="157"/>
                    <a:pt x="157" y="157"/>
                    <a:pt x="157" y="154"/>
                  </a:cubicBezTo>
                  <a:cubicBezTo>
                    <a:pt x="157" y="152"/>
                    <a:pt x="156" y="151"/>
                    <a:pt x="154" y="151"/>
                  </a:cubicBezTo>
                  <a:cubicBezTo>
                    <a:pt x="146" y="151"/>
                    <a:pt x="146" y="151"/>
                    <a:pt x="146" y="151"/>
                  </a:cubicBezTo>
                  <a:cubicBezTo>
                    <a:pt x="141" y="150"/>
                    <a:pt x="133" y="147"/>
                    <a:pt x="122" y="136"/>
                  </a:cubicBezTo>
                  <a:cubicBezTo>
                    <a:pt x="112" y="125"/>
                    <a:pt x="99" y="109"/>
                    <a:pt x="85" y="90"/>
                  </a:cubicBezTo>
                  <a:cubicBezTo>
                    <a:pt x="85" y="90"/>
                    <a:pt x="82" y="87"/>
                    <a:pt x="81" y="85"/>
                  </a:cubicBezTo>
                  <a:cubicBezTo>
                    <a:pt x="97" y="70"/>
                    <a:pt x="105" y="55"/>
                    <a:pt x="105" y="38"/>
                  </a:cubicBezTo>
                  <a:cubicBezTo>
                    <a:pt x="105" y="23"/>
                    <a:pt x="96" y="13"/>
                    <a:pt x="90" y="9"/>
                  </a:cubicBezTo>
                  <a:cubicBezTo>
                    <a:pt x="79" y="1"/>
                    <a:pt x="64" y="0"/>
                    <a:pt x="52" y="0"/>
                  </a:cubicBezTo>
                  <a:lnTo>
                    <a:pt x="35" y="0"/>
                  </a:lnTo>
                  <a:close/>
                  <a:moveTo>
                    <a:pt x="38" y="79"/>
                  </a:moveTo>
                  <a:cubicBezTo>
                    <a:pt x="37" y="79"/>
                    <a:pt x="37" y="79"/>
                    <a:pt x="37" y="78"/>
                  </a:cubicBezTo>
                  <a:cubicBezTo>
                    <a:pt x="37" y="11"/>
                    <a:pt x="37" y="11"/>
                    <a:pt x="37" y="11"/>
                  </a:cubicBezTo>
                  <a:cubicBezTo>
                    <a:pt x="37" y="11"/>
                    <a:pt x="37" y="11"/>
                    <a:pt x="38" y="10"/>
                  </a:cubicBezTo>
                  <a:cubicBezTo>
                    <a:pt x="39" y="10"/>
                    <a:pt x="45" y="9"/>
                    <a:pt x="51" y="9"/>
                  </a:cubicBezTo>
                  <a:cubicBezTo>
                    <a:pt x="72" y="9"/>
                    <a:pt x="85" y="24"/>
                    <a:pt x="85" y="49"/>
                  </a:cubicBezTo>
                  <a:cubicBezTo>
                    <a:pt x="85" y="63"/>
                    <a:pt x="80" y="74"/>
                    <a:pt x="73" y="79"/>
                  </a:cubicBezTo>
                  <a:cubicBezTo>
                    <a:pt x="68" y="82"/>
                    <a:pt x="63" y="82"/>
                    <a:pt x="58" y="82"/>
                  </a:cubicBezTo>
                  <a:cubicBezTo>
                    <a:pt x="49" y="82"/>
                    <a:pt x="40" y="81"/>
                    <a:pt x="38" y="7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37" name="Freeform 15">
              <a:extLst>
                <a:ext uri="{FF2B5EF4-FFF2-40B4-BE49-F238E27FC236}">
                  <a16:creationId xmlns:a16="http://schemas.microsoft.com/office/drawing/2014/main" id="{511543D3-2D83-4FA7-A510-0D59ED4DFDA1}"/>
                </a:ext>
              </a:extLst>
            </p:cNvPr>
            <p:cNvSpPr>
              <a:spLocks/>
            </p:cNvSpPr>
            <p:nvPr userDrawn="1"/>
          </p:nvSpPr>
          <p:spPr bwMode="auto">
            <a:xfrm>
              <a:off x="4040" y="2463"/>
              <a:ext cx="55" cy="111"/>
            </a:xfrm>
            <a:custGeom>
              <a:avLst/>
              <a:gdLst>
                <a:gd name="T0" fmla="*/ 5 w 81"/>
                <a:gd name="T1" fmla="*/ 38 h 163"/>
                <a:gd name="T2" fmla="*/ 32 w 81"/>
                <a:gd name="T3" fmla="*/ 84 h 163"/>
                <a:gd name="T4" fmla="*/ 41 w 81"/>
                <a:gd name="T5" fmla="*/ 91 h 163"/>
                <a:gd name="T6" fmla="*/ 64 w 81"/>
                <a:gd name="T7" fmla="*/ 127 h 163"/>
                <a:gd name="T8" fmla="*/ 36 w 81"/>
                <a:gd name="T9" fmla="*/ 152 h 163"/>
                <a:gd name="T10" fmla="*/ 7 w 81"/>
                <a:gd name="T11" fmla="*/ 133 h 163"/>
                <a:gd name="T12" fmla="*/ 7 w 81"/>
                <a:gd name="T13" fmla="*/ 126 h 163"/>
                <a:gd name="T14" fmla="*/ 4 w 81"/>
                <a:gd name="T15" fmla="*/ 122 h 163"/>
                <a:gd name="T16" fmla="*/ 1 w 81"/>
                <a:gd name="T17" fmla="*/ 126 h 163"/>
                <a:gd name="T18" fmla="*/ 1 w 81"/>
                <a:gd name="T19" fmla="*/ 128 h 163"/>
                <a:gd name="T20" fmla="*/ 0 w 81"/>
                <a:gd name="T21" fmla="*/ 148 h 163"/>
                <a:gd name="T22" fmla="*/ 4 w 81"/>
                <a:gd name="T23" fmla="*/ 157 h 163"/>
                <a:gd name="T24" fmla="*/ 32 w 81"/>
                <a:gd name="T25" fmla="*/ 163 h 163"/>
                <a:gd name="T26" fmla="*/ 63 w 81"/>
                <a:gd name="T27" fmla="*/ 154 h 163"/>
                <a:gd name="T28" fmla="*/ 81 w 81"/>
                <a:gd name="T29" fmla="*/ 119 h 163"/>
                <a:gd name="T30" fmla="*/ 51 w 81"/>
                <a:gd name="T31" fmla="*/ 70 h 163"/>
                <a:gd name="T32" fmla="*/ 45 w 81"/>
                <a:gd name="T33" fmla="*/ 65 h 163"/>
                <a:gd name="T34" fmla="*/ 21 w 81"/>
                <a:gd name="T35" fmla="*/ 32 h 163"/>
                <a:gd name="T36" fmla="*/ 45 w 81"/>
                <a:gd name="T37" fmla="*/ 10 h 163"/>
                <a:gd name="T38" fmla="*/ 69 w 81"/>
                <a:gd name="T39" fmla="*/ 20 h 163"/>
                <a:gd name="T40" fmla="*/ 71 w 81"/>
                <a:gd name="T41" fmla="*/ 30 h 163"/>
                <a:gd name="T42" fmla="*/ 74 w 81"/>
                <a:gd name="T43" fmla="*/ 34 h 163"/>
                <a:gd name="T44" fmla="*/ 77 w 81"/>
                <a:gd name="T45" fmla="*/ 27 h 163"/>
                <a:gd name="T46" fmla="*/ 78 w 81"/>
                <a:gd name="T47" fmla="*/ 7 h 163"/>
                <a:gd name="T48" fmla="*/ 78 w 81"/>
                <a:gd name="T49" fmla="*/ 6 h 163"/>
                <a:gd name="T50" fmla="*/ 75 w 81"/>
                <a:gd name="T51" fmla="*/ 3 h 163"/>
                <a:gd name="T52" fmla="*/ 68 w 81"/>
                <a:gd name="T53" fmla="*/ 2 h 163"/>
                <a:gd name="T54" fmla="*/ 48 w 81"/>
                <a:gd name="T55" fmla="*/ 0 h 163"/>
                <a:gd name="T56" fmla="*/ 5 w 81"/>
                <a:gd name="T57" fmla="*/ 3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 h="163">
                  <a:moveTo>
                    <a:pt x="5" y="38"/>
                  </a:moveTo>
                  <a:cubicBezTo>
                    <a:pt x="5" y="52"/>
                    <a:pt x="9" y="65"/>
                    <a:pt x="32" y="84"/>
                  </a:cubicBezTo>
                  <a:cubicBezTo>
                    <a:pt x="41" y="91"/>
                    <a:pt x="41" y="91"/>
                    <a:pt x="41" y="91"/>
                  </a:cubicBezTo>
                  <a:cubicBezTo>
                    <a:pt x="59" y="106"/>
                    <a:pt x="64" y="114"/>
                    <a:pt x="64" y="127"/>
                  </a:cubicBezTo>
                  <a:cubicBezTo>
                    <a:pt x="64" y="140"/>
                    <a:pt x="54" y="152"/>
                    <a:pt x="36" y="152"/>
                  </a:cubicBezTo>
                  <a:cubicBezTo>
                    <a:pt x="29" y="152"/>
                    <a:pt x="11" y="150"/>
                    <a:pt x="7" y="133"/>
                  </a:cubicBezTo>
                  <a:cubicBezTo>
                    <a:pt x="7" y="126"/>
                    <a:pt x="7" y="126"/>
                    <a:pt x="7" y="126"/>
                  </a:cubicBezTo>
                  <a:cubicBezTo>
                    <a:pt x="7" y="124"/>
                    <a:pt x="7" y="122"/>
                    <a:pt x="4" y="122"/>
                  </a:cubicBezTo>
                  <a:cubicBezTo>
                    <a:pt x="1" y="122"/>
                    <a:pt x="1" y="125"/>
                    <a:pt x="1" y="126"/>
                  </a:cubicBezTo>
                  <a:cubicBezTo>
                    <a:pt x="1" y="126"/>
                    <a:pt x="1" y="128"/>
                    <a:pt x="1" y="128"/>
                  </a:cubicBezTo>
                  <a:cubicBezTo>
                    <a:pt x="0" y="148"/>
                    <a:pt x="0" y="148"/>
                    <a:pt x="0" y="148"/>
                  </a:cubicBezTo>
                  <a:cubicBezTo>
                    <a:pt x="0" y="154"/>
                    <a:pt x="0" y="156"/>
                    <a:pt x="4" y="157"/>
                  </a:cubicBezTo>
                  <a:cubicBezTo>
                    <a:pt x="11" y="161"/>
                    <a:pt x="21" y="163"/>
                    <a:pt x="32" y="163"/>
                  </a:cubicBezTo>
                  <a:cubicBezTo>
                    <a:pt x="44" y="163"/>
                    <a:pt x="55" y="160"/>
                    <a:pt x="63" y="154"/>
                  </a:cubicBezTo>
                  <a:cubicBezTo>
                    <a:pt x="77" y="145"/>
                    <a:pt x="81" y="130"/>
                    <a:pt x="81" y="119"/>
                  </a:cubicBezTo>
                  <a:cubicBezTo>
                    <a:pt x="81" y="103"/>
                    <a:pt x="76" y="90"/>
                    <a:pt x="51" y="70"/>
                  </a:cubicBezTo>
                  <a:cubicBezTo>
                    <a:pt x="45" y="65"/>
                    <a:pt x="45" y="65"/>
                    <a:pt x="45" y="65"/>
                  </a:cubicBezTo>
                  <a:cubicBezTo>
                    <a:pt x="26" y="49"/>
                    <a:pt x="21" y="43"/>
                    <a:pt x="21" y="32"/>
                  </a:cubicBezTo>
                  <a:cubicBezTo>
                    <a:pt x="21" y="19"/>
                    <a:pt x="30" y="10"/>
                    <a:pt x="45" y="10"/>
                  </a:cubicBezTo>
                  <a:cubicBezTo>
                    <a:pt x="61" y="10"/>
                    <a:pt x="67" y="17"/>
                    <a:pt x="69" y="20"/>
                  </a:cubicBezTo>
                  <a:cubicBezTo>
                    <a:pt x="70" y="22"/>
                    <a:pt x="71" y="27"/>
                    <a:pt x="71" y="30"/>
                  </a:cubicBezTo>
                  <a:cubicBezTo>
                    <a:pt x="71" y="31"/>
                    <a:pt x="72" y="34"/>
                    <a:pt x="74" y="34"/>
                  </a:cubicBezTo>
                  <a:cubicBezTo>
                    <a:pt x="77" y="34"/>
                    <a:pt x="77" y="30"/>
                    <a:pt x="77" y="27"/>
                  </a:cubicBezTo>
                  <a:cubicBezTo>
                    <a:pt x="78" y="7"/>
                    <a:pt x="78" y="7"/>
                    <a:pt x="78" y="7"/>
                  </a:cubicBezTo>
                  <a:cubicBezTo>
                    <a:pt x="78" y="6"/>
                    <a:pt x="78" y="6"/>
                    <a:pt x="78" y="6"/>
                  </a:cubicBezTo>
                  <a:cubicBezTo>
                    <a:pt x="78" y="3"/>
                    <a:pt x="75" y="3"/>
                    <a:pt x="75" y="3"/>
                  </a:cubicBezTo>
                  <a:cubicBezTo>
                    <a:pt x="68" y="2"/>
                    <a:pt x="68" y="2"/>
                    <a:pt x="68" y="2"/>
                  </a:cubicBezTo>
                  <a:cubicBezTo>
                    <a:pt x="62" y="1"/>
                    <a:pt x="56" y="0"/>
                    <a:pt x="48" y="0"/>
                  </a:cubicBezTo>
                  <a:cubicBezTo>
                    <a:pt x="22" y="0"/>
                    <a:pt x="5" y="15"/>
                    <a:pt x="5" y="3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41" name="Freeform 16">
              <a:extLst>
                <a:ext uri="{FF2B5EF4-FFF2-40B4-BE49-F238E27FC236}">
                  <a16:creationId xmlns:a16="http://schemas.microsoft.com/office/drawing/2014/main" id="{5C99A006-6A36-4318-A0F6-FC763AF1FDD6}"/>
                </a:ext>
              </a:extLst>
            </p:cNvPr>
            <p:cNvSpPr>
              <a:spLocks/>
            </p:cNvSpPr>
            <p:nvPr userDrawn="1"/>
          </p:nvSpPr>
          <p:spPr bwMode="auto">
            <a:xfrm>
              <a:off x="4117" y="2465"/>
              <a:ext cx="37" cy="107"/>
            </a:xfrm>
            <a:custGeom>
              <a:avLst/>
              <a:gdLst>
                <a:gd name="T0" fmla="*/ 29 w 55"/>
                <a:gd name="T1" fmla="*/ 0 h 157"/>
                <a:gd name="T2" fmla="*/ 25 w 55"/>
                <a:gd name="T3" fmla="*/ 0 h 157"/>
                <a:gd name="T4" fmla="*/ 22 w 55"/>
                <a:gd name="T5" fmla="*/ 0 h 157"/>
                <a:gd name="T6" fmla="*/ 5 w 55"/>
                <a:gd name="T7" fmla="*/ 0 h 157"/>
                <a:gd name="T8" fmla="*/ 0 w 55"/>
                <a:gd name="T9" fmla="*/ 3 h 157"/>
                <a:gd name="T10" fmla="*/ 3 w 55"/>
                <a:gd name="T11" fmla="*/ 6 h 157"/>
                <a:gd name="T12" fmla="*/ 9 w 55"/>
                <a:gd name="T13" fmla="*/ 6 h 157"/>
                <a:gd name="T14" fmla="*/ 15 w 55"/>
                <a:gd name="T15" fmla="*/ 16 h 157"/>
                <a:gd name="T16" fmla="*/ 15 w 55"/>
                <a:gd name="T17" fmla="*/ 60 h 157"/>
                <a:gd name="T18" fmla="*/ 15 w 55"/>
                <a:gd name="T19" fmla="*/ 96 h 157"/>
                <a:gd name="T20" fmla="*/ 14 w 55"/>
                <a:gd name="T21" fmla="*/ 141 h 157"/>
                <a:gd name="T22" fmla="*/ 9 w 55"/>
                <a:gd name="T23" fmla="*/ 150 h 157"/>
                <a:gd name="T24" fmla="*/ 4 w 55"/>
                <a:gd name="T25" fmla="*/ 151 h 157"/>
                <a:gd name="T26" fmla="*/ 0 w 55"/>
                <a:gd name="T27" fmla="*/ 154 h 157"/>
                <a:gd name="T28" fmla="*/ 5 w 55"/>
                <a:gd name="T29" fmla="*/ 157 h 157"/>
                <a:gd name="T30" fmla="*/ 22 w 55"/>
                <a:gd name="T31" fmla="*/ 157 h 157"/>
                <a:gd name="T32" fmla="*/ 25 w 55"/>
                <a:gd name="T33" fmla="*/ 157 h 157"/>
                <a:gd name="T34" fmla="*/ 28 w 55"/>
                <a:gd name="T35" fmla="*/ 157 h 157"/>
                <a:gd name="T36" fmla="*/ 50 w 55"/>
                <a:gd name="T37" fmla="*/ 157 h 157"/>
                <a:gd name="T38" fmla="*/ 55 w 55"/>
                <a:gd name="T39" fmla="*/ 154 h 157"/>
                <a:gd name="T40" fmla="*/ 52 w 55"/>
                <a:gd name="T41" fmla="*/ 151 h 157"/>
                <a:gd name="T42" fmla="*/ 43 w 55"/>
                <a:gd name="T43" fmla="*/ 150 h 157"/>
                <a:gd name="T44" fmla="*/ 36 w 55"/>
                <a:gd name="T45" fmla="*/ 141 h 157"/>
                <a:gd name="T46" fmla="*/ 35 w 55"/>
                <a:gd name="T47" fmla="*/ 96 h 157"/>
                <a:gd name="T48" fmla="*/ 35 w 55"/>
                <a:gd name="T49" fmla="*/ 60 h 157"/>
                <a:gd name="T50" fmla="*/ 36 w 55"/>
                <a:gd name="T51" fmla="*/ 16 h 157"/>
                <a:gd name="T52" fmla="*/ 42 w 55"/>
                <a:gd name="T53" fmla="*/ 6 h 157"/>
                <a:gd name="T54" fmla="*/ 47 w 55"/>
                <a:gd name="T55" fmla="*/ 6 h 157"/>
                <a:gd name="T56" fmla="*/ 50 w 55"/>
                <a:gd name="T57" fmla="*/ 3 h 157"/>
                <a:gd name="T58" fmla="*/ 45 w 55"/>
                <a:gd name="T59" fmla="*/ 0 h 157"/>
                <a:gd name="T60" fmla="*/ 29 w 55"/>
                <a:gd name="T61"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 h="157">
                  <a:moveTo>
                    <a:pt x="29" y="0"/>
                  </a:moveTo>
                  <a:cubicBezTo>
                    <a:pt x="25" y="0"/>
                    <a:pt x="25" y="0"/>
                    <a:pt x="25" y="0"/>
                  </a:cubicBezTo>
                  <a:cubicBezTo>
                    <a:pt x="22" y="0"/>
                    <a:pt x="22" y="0"/>
                    <a:pt x="22" y="0"/>
                  </a:cubicBezTo>
                  <a:cubicBezTo>
                    <a:pt x="5" y="0"/>
                    <a:pt x="5" y="0"/>
                    <a:pt x="5" y="0"/>
                  </a:cubicBezTo>
                  <a:cubicBezTo>
                    <a:pt x="1" y="0"/>
                    <a:pt x="0" y="1"/>
                    <a:pt x="0" y="3"/>
                  </a:cubicBezTo>
                  <a:cubicBezTo>
                    <a:pt x="0" y="4"/>
                    <a:pt x="1" y="6"/>
                    <a:pt x="3" y="6"/>
                  </a:cubicBezTo>
                  <a:cubicBezTo>
                    <a:pt x="9" y="6"/>
                    <a:pt x="9" y="6"/>
                    <a:pt x="9" y="6"/>
                  </a:cubicBezTo>
                  <a:cubicBezTo>
                    <a:pt x="12" y="7"/>
                    <a:pt x="14" y="9"/>
                    <a:pt x="15" y="16"/>
                  </a:cubicBezTo>
                  <a:cubicBezTo>
                    <a:pt x="15" y="60"/>
                    <a:pt x="15" y="60"/>
                    <a:pt x="15" y="60"/>
                  </a:cubicBezTo>
                  <a:cubicBezTo>
                    <a:pt x="15" y="96"/>
                    <a:pt x="15" y="96"/>
                    <a:pt x="15" y="96"/>
                  </a:cubicBezTo>
                  <a:cubicBezTo>
                    <a:pt x="15" y="116"/>
                    <a:pt x="15" y="132"/>
                    <a:pt x="14" y="141"/>
                  </a:cubicBezTo>
                  <a:cubicBezTo>
                    <a:pt x="13" y="147"/>
                    <a:pt x="12" y="150"/>
                    <a:pt x="9" y="150"/>
                  </a:cubicBezTo>
                  <a:cubicBezTo>
                    <a:pt x="9" y="150"/>
                    <a:pt x="4" y="151"/>
                    <a:pt x="4" y="151"/>
                  </a:cubicBezTo>
                  <a:cubicBezTo>
                    <a:pt x="1" y="151"/>
                    <a:pt x="0" y="153"/>
                    <a:pt x="0" y="154"/>
                  </a:cubicBezTo>
                  <a:cubicBezTo>
                    <a:pt x="0" y="157"/>
                    <a:pt x="4" y="157"/>
                    <a:pt x="5" y="157"/>
                  </a:cubicBezTo>
                  <a:cubicBezTo>
                    <a:pt x="22" y="157"/>
                    <a:pt x="22" y="157"/>
                    <a:pt x="22" y="157"/>
                  </a:cubicBezTo>
                  <a:cubicBezTo>
                    <a:pt x="25" y="157"/>
                    <a:pt x="25" y="157"/>
                    <a:pt x="25" y="157"/>
                  </a:cubicBezTo>
                  <a:cubicBezTo>
                    <a:pt x="28" y="157"/>
                    <a:pt x="28" y="157"/>
                    <a:pt x="28" y="157"/>
                  </a:cubicBezTo>
                  <a:cubicBezTo>
                    <a:pt x="50" y="157"/>
                    <a:pt x="50" y="157"/>
                    <a:pt x="50" y="157"/>
                  </a:cubicBezTo>
                  <a:cubicBezTo>
                    <a:pt x="55" y="157"/>
                    <a:pt x="55" y="155"/>
                    <a:pt x="55" y="154"/>
                  </a:cubicBezTo>
                  <a:cubicBezTo>
                    <a:pt x="55" y="153"/>
                    <a:pt x="54" y="151"/>
                    <a:pt x="52" y="151"/>
                  </a:cubicBezTo>
                  <a:cubicBezTo>
                    <a:pt x="43" y="150"/>
                    <a:pt x="43" y="150"/>
                    <a:pt x="43" y="150"/>
                  </a:cubicBezTo>
                  <a:cubicBezTo>
                    <a:pt x="38" y="150"/>
                    <a:pt x="37" y="147"/>
                    <a:pt x="36" y="141"/>
                  </a:cubicBezTo>
                  <a:cubicBezTo>
                    <a:pt x="35" y="132"/>
                    <a:pt x="35" y="116"/>
                    <a:pt x="35" y="96"/>
                  </a:cubicBezTo>
                  <a:cubicBezTo>
                    <a:pt x="35" y="60"/>
                    <a:pt x="35" y="60"/>
                    <a:pt x="35" y="60"/>
                  </a:cubicBezTo>
                  <a:cubicBezTo>
                    <a:pt x="36" y="16"/>
                    <a:pt x="36" y="16"/>
                    <a:pt x="36" y="16"/>
                  </a:cubicBezTo>
                  <a:cubicBezTo>
                    <a:pt x="36" y="10"/>
                    <a:pt x="38" y="7"/>
                    <a:pt x="42" y="6"/>
                  </a:cubicBezTo>
                  <a:cubicBezTo>
                    <a:pt x="47" y="6"/>
                    <a:pt x="47" y="6"/>
                    <a:pt x="47" y="6"/>
                  </a:cubicBezTo>
                  <a:cubicBezTo>
                    <a:pt x="49" y="6"/>
                    <a:pt x="50" y="4"/>
                    <a:pt x="50" y="3"/>
                  </a:cubicBezTo>
                  <a:cubicBezTo>
                    <a:pt x="50" y="0"/>
                    <a:pt x="46" y="0"/>
                    <a:pt x="45" y="0"/>
                  </a:cubicBez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42" name="Freeform 17">
              <a:extLst>
                <a:ext uri="{FF2B5EF4-FFF2-40B4-BE49-F238E27FC236}">
                  <a16:creationId xmlns:a16="http://schemas.microsoft.com/office/drawing/2014/main" id="{D65C69B5-F055-4C41-976C-E6733BC98A10}"/>
                </a:ext>
              </a:extLst>
            </p:cNvPr>
            <p:cNvSpPr>
              <a:spLocks/>
            </p:cNvSpPr>
            <p:nvPr userDrawn="1"/>
          </p:nvSpPr>
          <p:spPr bwMode="auto">
            <a:xfrm>
              <a:off x="4164" y="2463"/>
              <a:ext cx="89" cy="109"/>
            </a:xfrm>
            <a:custGeom>
              <a:avLst/>
              <a:gdLst>
                <a:gd name="T0" fmla="*/ 4 w 132"/>
                <a:gd name="T1" fmla="*/ 5 h 160"/>
                <a:gd name="T2" fmla="*/ 0 w 132"/>
                <a:gd name="T3" fmla="*/ 27 h 160"/>
                <a:gd name="T4" fmla="*/ 2 w 132"/>
                <a:gd name="T5" fmla="*/ 30 h 160"/>
                <a:gd name="T6" fmla="*/ 6 w 132"/>
                <a:gd name="T7" fmla="*/ 27 h 160"/>
                <a:gd name="T8" fmla="*/ 9 w 132"/>
                <a:gd name="T9" fmla="*/ 21 h 160"/>
                <a:gd name="T10" fmla="*/ 29 w 132"/>
                <a:gd name="T11" fmla="*/ 15 h 160"/>
                <a:gd name="T12" fmla="*/ 57 w 132"/>
                <a:gd name="T13" fmla="*/ 15 h 160"/>
                <a:gd name="T14" fmla="*/ 57 w 132"/>
                <a:gd name="T15" fmla="*/ 99 h 160"/>
                <a:gd name="T16" fmla="*/ 56 w 132"/>
                <a:gd name="T17" fmla="*/ 144 h 160"/>
                <a:gd name="T18" fmla="*/ 52 w 132"/>
                <a:gd name="T19" fmla="*/ 153 h 160"/>
                <a:gd name="T20" fmla="*/ 46 w 132"/>
                <a:gd name="T21" fmla="*/ 154 h 160"/>
                <a:gd name="T22" fmla="*/ 43 w 132"/>
                <a:gd name="T23" fmla="*/ 157 h 160"/>
                <a:gd name="T24" fmla="*/ 47 w 132"/>
                <a:gd name="T25" fmla="*/ 160 h 160"/>
                <a:gd name="T26" fmla="*/ 64 w 132"/>
                <a:gd name="T27" fmla="*/ 160 h 160"/>
                <a:gd name="T28" fmla="*/ 67 w 132"/>
                <a:gd name="T29" fmla="*/ 160 h 160"/>
                <a:gd name="T30" fmla="*/ 70 w 132"/>
                <a:gd name="T31" fmla="*/ 160 h 160"/>
                <a:gd name="T32" fmla="*/ 93 w 132"/>
                <a:gd name="T33" fmla="*/ 160 h 160"/>
                <a:gd name="T34" fmla="*/ 97 w 132"/>
                <a:gd name="T35" fmla="*/ 157 h 160"/>
                <a:gd name="T36" fmla="*/ 94 w 132"/>
                <a:gd name="T37" fmla="*/ 154 h 160"/>
                <a:gd name="T38" fmla="*/ 85 w 132"/>
                <a:gd name="T39" fmla="*/ 153 h 160"/>
                <a:gd name="T40" fmla="*/ 79 w 132"/>
                <a:gd name="T41" fmla="*/ 144 h 160"/>
                <a:gd name="T42" fmla="*/ 78 w 132"/>
                <a:gd name="T43" fmla="*/ 99 h 160"/>
                <a:gd name="T44" fmla="*/ 78 w 132"/>
                <a:gd name="T45" fmla="*/ 15 h 160"/>
                <a:gd name="T46" fmla="*/ 102 w 132"/>
                <a:gd name="T47" fmla="*/ 15 h 160"/>
                <a:gd name="T48" fmla="*/ 125 w 132"/>
                <a:gd name="T49" fmla="*/ 25 h 160"/>
                <a:gd name="T50" fmla="*/ 126 w 132"/>
                <a:gd name="T51" fmla="*/ 27 h 160"/>
                <a:gd name="T52" fmla="*/ 129 w 132"/>
                <a:gd name="T53" fmla="*/ 32 h 160"/>
                <a:gd name="T54" fmla="*/ 132 w 132"/>
                <a:gd name="T55" fmla="*/ 28 h 160"/>
                <a:gd name="T56" fmla="*/ 132 w 132"/>
                <a:gd name="T57" fmla="*/ 21 h 160"/>
                <a:gd name="T58" fmla="*/ 132 w 132"/>
                <a:gd name="T59" fmla="*/ 5 h 160"/>
                <a:gd name="T60" fmla="*/ 130 w 132"/>
                <a:gd name="T61" fmla="*/ 1 h 160"/>
                <a:gd name="T62" fmla="*/ 127 w 132"/>
                <a:gd name="T63" fmla="*/ 2 h 160"/>
                <a:gd name="T64" fmla="*/ 110 w 132"/>
                <a:gd name="T65" fmla="*/ 3 h 160"/>
                <a:gd name="T66" fmla="*/ 33 w 132"/>
                <a:gd name="T67" fmla="*/ 3 h 160"/>
                <a:gd name="T68" fmla="*/ 17 w 132"/>
                <a:gd name="T69" fmla="*/ 2 h 160"/>
                <a:gd name="T70" fmla="*/ 10 w 132"/>
                <a:gd name="T71" fmla="*/ 1 h 160"/>
                <a:gd name="T72" fmla="*/ 8 w 132"/>
                <a:gd name="T73" fmla="*/ 0 h 160"/>
                <a:gd name="T74" fmla="*/ 4 w 132"/>
                <a:gd name="T75" fmla="*/ 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60">
                  <a:moveTo>
                    <a:pt x="4" y="5"/>
                  </a:moveTo>
                  <a:cubicBezTo>
                    <a:pt x="4" y="5"/>
                    <a:pt x="0" y="24"/>
                    <a:pt x="0" y="27"/>
                  </a:cubicBezTo>
                  <a:cubicBezTo>
                    <a:pt x="0" y="29"/>
                    <a:pt x="1" y="30"/>
                    <a:pt x="2" y="30"/>
                  </a:cubicBezTo>
                  <a:cubicBezTo>
                    <a:pt x="4" y="30"/>
                    <a:pt x="5" y="28"/>
                    <a:pt x="6" y="27"/>
                  </a:cubicBezTo>
                  <a:cubicBezTo>
                    <a:pt x="9" y="21"/>
                    <a:pt x="9" y="21"/>
                    <a:pt x="9" y="21"/>
                  </a:cubicBezTo>
                  <a:cubicBezTo>
                    <a:pt x="12" y="16"/>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7" y="160"/>
                    <a:pt x="67" y="160"/>
                    <a:pt x="67"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5" y="25"/>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4"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43" name="Freeform 18">
              <a:extLst>
                <a:ext uri="{FF2B5EF4-FFF2-40B4-BE49-F238E27FC236}">
                  <a16:creationId xmlns:a16="http://schemas.microsoft.com/office/drawing/2014/main" id="{1A3177FB-A0BD-4B08-B181-14A829DF1BFF}"/>
                </a:ext>
              </a:extLst>
            </p:cNvPr>
            <p:cNvSpPr>
              <a:spLocks/>
            </p:cNvSpPr>
            <p:nvPr userDrawn="1"/>
          </p:nvSpPr>
          <p:spPr bwMode="auto">
            <a:xfrm>
              <a:off x="4258" y="2465"/>
              <a:ext cx="102" cy="107"/>
            </a:xfrm>
            <a:custGeom>
              <a:avLst/>
              <a:gdLst>
                <a:gd name="T0" fmla="*/ 132 w 151"/>
                <a:gd name="T1" fmla="*/ 0 h 157"/>
                <a:gd name="T2" fmla="*/ 127 w 151"/>
                <a:gd name="T3" fmla="*/ 0 h 157"/>
                <a:gd name="T4" fmla="*/ 123 w 151"/>
                <a:gd name="T5" fmla="*/ 0 h 157"/>
                <a:gd name="T6" fmla="*/ 113 w 151"/>
                <a:gd name="T7" fmla="*/ 0 h 157"/>
                <a:gd name="T8" fmla="*/ 108 w 151"/>
                <a:gd name="T9" fmla="*/ 2 h 157"/>
                <a:gd name="T10" fmla="*/ 112 w 151"/>
                <a:gd name="T11" fmla="*/ 6 h 157"/>
                <a:gd name="T12" fmla="*/ 115 w 151"/>
                <a:gd name="T13" fmla="*/ 10 h 157"/>
                <a:gd name="T14" fmla="*/ 111 w 151"/>
                <a:gd name="T15" fmla="*/ 20 h 157"/>
                <a:gd name="T16" fmla="*/ 79 w 151"/>
                <a:gd name="T17" fmla="*/ 77 h 157"/>
                <a:gd name="T18" fmla="*/ 43 w 151"/>
                <a:gd name="T19" fmla="*/ 15 h 157"/>
                <a:gd name="T20" fmla="*/ 40 w 151"/>
                <a:gd name="T21" fmla="*/ 8 h 157"/>
                <a:gd name="T22" fmla="*/ 42 w 151"/>
                <a:gd name="T23" fmla="*/ 6 h 157"/>
                <a:gd name="T24" fmla="*/ 43 w 151"/>
                <a:gd name="T25" fmla="*/ 5 h 157"/>
                <a:gd name="T26" fmla="*/ 46 w 151"/>
                <a:gd name="T27" fmla="*/ 3 h 157"/>
                <a:gd name="T28" fmla="*/ 42 w 151"/>
                <a:gd name="T29" fmla="*/ 0 h 157"/>
                <a:gd name="T30" fmla="*/ 27 w 151"/>
                <a:gd name="T31" fmla="*/ 0 h 157"/>
                <a:gd name="T32" fmla="*/ 24 w 151"/>
                <a:gd name="T33" fmla="*/ 0 h 157"/>
                <a:gd name="T34" fmla="*/ 20 w 151"/>
                <a:gd name="T35" fmla="*/ 0 h 157"/>
                <a:gd name="T36" fmla="*/ 4 w 151"/>
                <a:gd name="T37" fmla="*/ 0 h 157"/>
                <a:gd name="T38" fmla="*/ 0 w 151"/>
                <a:gd name="T39" fmla="*/ 3 h 157"/>
                <a:gd name="T40" fmla="*/ 4 w 151"/>
                <a:gd name="T41" fmla="*/ 6 h 157"/>
                <a:gd name="T42" fmla="*/ 12 w 151"/>
                <a:gd name="T43" fmla="*/ 9 h 157"/>
                <a:gd name="T44" fmla="*/ 25 w 151"/>
                <a:gd name="T45" fmla="*/ 23 h 157"/>
                <a:gd name="T46" fmla="*/ 61 w 151"/>
                <a:gd name="T47" fmla="*/ 82 h 157"/>
                <a:gd name="T48" fmla="*/ 65 w 151"/>
                <a:gd name="T49" fmla="*/ 103 h 157"/>
                <a:gd name="T50" fmla="*/ 65 w 151"/>
                <a:gd name="T51" fmla="*/ 120 h 157"/>
                <a:gd name="T52" fmla="*/ 65 w 151"/>
                <a:gd name="T53" fmla="*/ 141 h 157"/>
                <a:gd name="T54" fmla="*/ 60 w 151"/>
                <a:gd name="T55" fmla="*/ 150 h 157"/>
                <a:gd name="T56" fmla="*/ 54 w 151"/>
                <a:gd name="T57" fmla="*/ 151 h 157"/>
                <a:gd name="T58" fmla="*/ 51 w 151"/>
                <a:gd name="T59" fmla="*/ 154 h 157"/>
                <a:gd name="T60" fmla="*/ 56 w 151"/>
                <a:gd name="T61" fmla="*/ 157 h 157"/>
                <a:gd name="T62" fmla="*/ 72 w 151"/>
                <a:gd name="T63" fmla="*/ 157 h 157"/>
                <a:gd name="T64" fmla="*/ 76 w 151"/>
                <a:gd name="T65" fmla="*/ 157 h 157"/>
                <a:gd name="T66" fmla="*/ 78 w 151"/>
                <a:gd name="T67" fmla="*/ 157 h 157"/>
                <a:gd name="T68" fmla="*/ 101 w 151"/>
                <a:gd name="T69" fmla="*/ 157 h 157"/>
                <a:gd name="T70" fmla="*/ 105 w 151"/>
                <a:gd name="T71" fmla="*/ 154 h 157"/>
                <a:gd name="T72" fmla="*/ 102 w 151"/>
                <a:gd name="T73" fmla="*/ 151 h 157"/>
                <a:gd name="T74" fmla="*/ 93 w 151"/>
                <a:gd name="T75" fmla="*/ 150 h 157"/>
                <a:gd name="T76" fmla="*/ 86 w 151"/>
                <a:gd name="T77" fmla="*/ 141 h 157"/>
                <a:gd name="T78" fmla="*/ 86 w 151"/>
                <a:gd name="T79" fmla="*/ 120 h 157"/>
                <a:gd name="T80" fmla="*/ 86 w 151"/>
                <a:gd name="T81" fmla="*/ 103 h 157"/>
                <a:gd name="T82" fmla="*/ 89 w 151"/>
                <a:gd name="T83" fmla="*/ 83 h 157"/>
                <a:gd name="T84" fmla="*/ 127 w 151"/>
                <a:gd name="T85" fmla="*/ 18 h 157"/>
                <a:gd name="T86" fmla="*/ 138 w 151"/>
                <a:gd name="T87" fmla="*/ 8 h 157"/>
                <a:gd name="T88" fmla="*/ 146 w 151"/>
                <a:gd name="T89" fmla="*/ 6 h 157"/>
                <a:gd name="T90" fmla="*/ 151 w 151"/>
                <a:gd name="T91" fmla="*/ 2 h 157"/>
                <a:gd name="T92" fmla="*/ 146 w 151"/>
                <a:gd name="T93" fmla="*/ 0 h 157"/>
                <a:gd name="T94" fmla="*/ 132 w 151"/>
                <a:gd name="T95"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1" h="157">
                  <a:moveTo>
                    <a:pt x="132" y="0"/>
                  </a:moveTo>
                  <a:cubicBezTo>
                    <a:pt x="127" y="0"/>
                    <a:pt x="127" y="0"/>
                    <a:pt x="127" y="0"/>
                  </a:cubicBezTo>
                  <a:cubicBezTo>
                    <a:pt x="123" y="0"/>
                    <a:pt x="123" y="0"/>
                    <a:pt x="123" y="0"/>
                  </a:cubicBezTo>
                  <a:cubicBezTo>
                    <a:pt x="113" y="0"/>
                    <a:pt x="113" y="0"/>
                    <a:pt x="113" y="0"/>
                  </a:cubicBezTo>
                  <a:cubicBezTo>
                    <a:pt x="109" y="0"/>
                    <a:pt x="108" y="1"/>
                    <a:pt x="108" y="2"/>
                  </a:cubicBezTo>
                  <a:cubicBezTo>
                    <a:pt x="108" y="5"/>
                    <a:pt x="110" y="5"/>
                    <a:pt x="112" y="6"/>
                  </a:cubicBezTo>
                  <a:cubicBezTo>
                    <a:pt x="113" y="6"/>
                    <a:pt x="115" y="6"/>
                    <a:pt x="115" y="10"/>
                  </a:cubicBezTo>
                  <a:cubicBezTo>
                    <a:pt x="115" y="13"/>
                    <a:pt x="114" y="16"/>
                    <a:pt x="111" y="20"/>
                  </a:cubicBezTo>
                  <a:cubicBezTo>
                    <a:pt x="108" y="26"/>
                    <a:pt x="85" y="65"/>
                    <a:pt x="79" y="77"/>
                  </a:cubicBezTo>
                  <a:cubicBezTo>
                    <a:pt x="72" y="66"/>
                    <a:pt x="46" y="21"/>
                    <a:pt x="43" y="15"/>
                  </a:cubicBezTo>
                  <a:cubicBezTo>
                    <a:pt x="41" y="12"/>
                    <a:pt x="40" y="10"/>
                    <a:pt x="40" y="8"/>
                  </a:cubicBezTo>
                  <a:cubicBezTo>
                    <a:pt x="40" y="7"/>
                    <a:pt x="41" y="6"/>
                    <a:pt x="42" y="6"/>
                  </a:cubicBezTo>
                  <a:cubicBezTo>
                    <a:pt x="42" y="6"/>
                    <a:pt x="43" y="5"/>
                    <a:pt x="43" y="5"/>
                  </a:cubicBezTo>
                  <a:cubicBezTo>
                    <a:pt x="44" y="5"/>
                    <a:pt x="46" y="4"/>
                    <a:pt x="46" y="3"/>
                  </a:cubicBezTo>
                  <a:cubicBezTo>
                    <a:pt x="46" y="1"/>
                    <a:pt x="44" y="0"/>
                    <a:pt x="42" y="0"/>
                  </a:cubicBezTo>
                  <a:cubicBezTo>
                    <a:pt x="27" y="0"/>
                    <a:pt x="27" y="0"/>
                    <a:pt x="27" y="0"/>
                  </a:cubicBezTo>
                  <a:cubicBezTo>
                    <a:pt x="24" y="0"/>
                    <a:pt x="24" y="0"/>
                    <a:pt x="24" y="0"/>
                  </a:cubicBezTo>
                  <a:cubicBezTo>
                    <a:pt x="20" y="0"/>
                    <a:pt x="20" y="0"/>
                    <a:pt x="20" y="0"/>
                  </a:cubicBezTo>
                  <a:cubicBezTo>
                    <a:pt x="4" y="0"/>
                    <a:pt x="4" y="0"/>
                    <a:pt x="4" y="0"/>
                  </a:cubicBezTo>
                  <a:cubicBezTo>
                    <a:pt x="0" y="0"/>
                    <a:pt x="0" y="2"/>
                    <a:pt x="0" y="3"/>
                  </a:cubicBezTo>
                  <a:cubicBezTo>
                    <a:pt x="0" y="4"/>
                    <a:pt x="1" y="6"/>
                    <a:pt x="4" y="6"/>
                  </a:cubicBezTo>
                  <a:cubicBezTo>
                    <a:pt x="5" y="6"/>
                    <a:pt x="9" y="7"/>
                    <a:pt x="12" y="9"/>
                  </a:cubicBezTo>
                  <a:cubicBezTo>
                    <a:pt x="16" y="11"/>
                    <a:pt x="21" y="17"/>
                    <a:pt x="25" y="23"/>
                  </a:cubicBezTo>
                  <a:cubicBezTo>
                    <a:pt x="32" y="34"/>
                    <a:pt x="60" y="79"/>
                    <a:pt x="61" y="82"/>
                  </a:cubicBezTo>
                  <a:cubicBezTo>
                    <a:pt x="64" y="88"/>
                    <a:pt x="65" y="92"/>
                    <a:pt x="65" y="103"/>
                  </a:cubicBezTo>
                  <a:cubicBezTo>
                    <a:pt x="65" y="120"/>
                    <a:pt x="65" y="120"/>
                    <a:pt x="65" y="120"/>
                  </a:cubicBezTo>
                  <a:cubicBezTo>
                    <a:pt x="65" y="141"/>
                    <a:pt x="65" y="141"/>
                    <a:pt x="65" y="141"/>
                  </a:cubicBezTo>
                  <a:cubicBezTo>
                    <a:pt x="65" y="145"/>
                    <a:pt x="63" y="150"/>
                    <a:pt x="60" y="150"/>
                  </a:cubicBezTo>
                  <a:cubicBezTo>
                    <a:pt x="54" y="151"/>
                    <a:pt x="54" y="151"/>
                    <a:pt x="54" y="151"/>
                  </a:cubicBezTo>
                  <a:cubicBezTo>
                    <a:pt x="52" y="151"/>
                    <a:pt x="51" y="153"/>
                    <a:pt x="51" y="154"/>
                  </a:cubicBezTo>
                  <a:cubicBezTo>
                    <a:pt x="51" y="157"/>
                    <a:pt x="54" y="157"/>
                    <a:pt x="56" y="157"/>
                  </a:cubicBezTo>
                  <a:cubicBezTo>
                    <a:pt x="72" y="157"/>
                    <a:pt x="72" y="157"/>
                    <a:pt x="72" y="157"/>
                  </a:cubicBezTo>
                  <a:cubicBezTo>
                    <a:pt x="76" y="157"/>
                    <a:pt x="76" y="157"/>
                    <a:pt x="76" y="157"/>
                  </a:cubicBezTo>
                  <a:cubicBezTo>
                    <a:pt x="78" y="157"/>
                    <a:pt x="78" y="157"/>
                    <a:pt x="78" y="157"/>
                  </a:cubicBezTo>
                  <a:cubicBezTo>
                    <a:pt x="101" y="157"/>
                    <a:pt x="101" y="157"/>
                    <a:pt x="101" y="157"/>
                  </a:cubicBezTo>
                  <a:cubicBezTo>
                    <a:pt x="105" y="157"/>
                    <a:pt x="105" y="155"/>
                    <a:pt x="105" y="154"/>
                  </a:cubicBezTo>
                  <a:cubicBezTo>
                    <a:pt x="105" y="153"/>
                    <a:pt x="104" y="151"/>
                    <a:pt x="102" y="151"/>
                  </a:cubicBezTo>
                  <a:cubicBezTo>
                    <a:pt x="93" y="150"/>
                    <a:pt x="93" y="150"/>
                    <a:pt x="93" y="150"/>
                  </a:cubicBezTo>
                  <a:cubicBezTo>
                    <a:pt x="89" y="150"/>
                    <a:pt x="87" y="147"/>
                    <a:pt x="86" y="141"/>
                  </a:cubicBezTo>
                  <a:cubicBezTo>
                    <a:pt x="86" y="120"/>
                    <a:pt x="86" y="120"/>
                    <a:pt x="86" y="120"/>
                  </a:cubicBezTo>
                  <a:cubicBezTo>
                    <a:pt x="86" y="103"/>
                    <a:pt x="86" y="103"/>
                    <a:pt x="86" y="103"/>
                  </a:cubicBezTo>
                  <a:cubicBezTo>
                    <a:pt x="86" y="96"/>
                    <a:pt x="86" y="90"/>
                    <a:pt x="89" y="83"/>
                  </a:cubicBezTo>
                  <a:cubicBezTo>
                    <a:pt x="92" y="75"/>
                    <a:pt x="121" y="27"/>
                    <a:pt x="127" y="18"/>
                  </a:cubicBezTo>
                  <a:cubicBezTo>
                    <a:pt x="132" y="13"/>
                    <a:pt x="134" y="10"/>
                    <a:pt x="138" y="8"/>
                  </a:cubicBezTo>
                  <a:cubicBezTo>
                    <a:pt x="141" y="6"/>
                    <a:pt x="144" y="6"/>
                    <a:pt x="146" y="6"/>
                  </a:cubicBezTo>
                  <a:cubicBezTo>
                    <a:pt x="150" y="6"/>
                    <a:pt x="151" y="4"/>
                    <a:pt x="151" y="2"/>
                  </a:cubicBezTo>
                  <a:cubicBezTo>
                    <a:pt x="151" y="1"/>
                    <a:pt x="150" y="0"/>
                    <a:pt x="146" y="0"/>
                  </a:cubicBezTo>
                  <a:lnTo>
                    <a:pt x="1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44" name="Freeform 19">
              <a:extLst>
                <a:ext uri="{FF2B5EF4-FFF2-40B4-BE49-F238E27FC236}">
                  <a16:creationId xmlns:a16="http://schemas.microsoft.com/office/drawing/2014/main" id="{3528B336-8FBC-4C1E-B4B2-C99449F8E8B5}"/>
                </a:ext>
              </a:extLst>
            </p:cNvPr>
            <p:cNvSpPr>
              <a:spLocks noEditPoints="1"/>
            </p:cNvSpPr>
            <p:nvPr userDrawn="1"/>
          </p:nvSpPr>
          <p:spPr bwMode="auto">
            <a:xfrm>
              <a:off x="4406" y="2463"/>
              <a:ext cx="111" cy="111"/>
            </a:xfrm>
            <a:custGeom>
              <a:avLst/>
              <a:gdLst>
                <a:gd name="T0" fmla="*/ 0 w 164"/>
                <a:gd name="T1" fmla="*/ 81 h 163"/>
                <a:gd name="T2" fmla="*/ 81 w 164"/>
                <a:gd name="T3" fmla="*/ 163 h 163"/>
                <a:gd name="T4" fmla="*/ 164 w 164"/>
                <a:gd name="T5" fmla="*/ 78 h 163"/>
                <a:gd name="T6" fmla="*/ 82 w 164"/>
                <a:gd name="T7" fmla="*/ 0 h 163"/>
                <a:gd name="T8" fmla="*/ 0 w 164"/>
                <a:gd name="T9" fmla="*/ 81 h 163"/>
                <a:gd name="T10" fmla="*/ 23 w 164"/>
                <a:gd name="T11" fmla="*/ 76 h 163"/>
                <a:gd name="T12" fmla="*/ 81 w 164"/>
                <a:gd name="T13" fmla="*/ 10 h 163"/>
                <a:gd name="T14" fmla="*/ 142 w 164"/>
                <a:gd name="T15" fmla="*/ 84 h 163"/>
                <a:gd name="T16" fmla="*/ 87 w 164"/>
                <a:gd name="T17" fmla="*/ 152 h 163"/>
                <a:gd name="T18" fmla="*/ 23 w 164"/>
                <a:gd name="T19" fmla="*/ 76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163">
                  <a:moveTo>
                    <a:pt x="0" y="81"/>
                  </a:moveTo>
                  <a:cubicBezTo>
                    <a:pt x="0" y="121"/>
                    <a:pt x="26" y="163"/>
                    <a:pt x="81" y="163"/>
                  </a:cubicBezTo>
                  <a:cubicBezTo>
                    <a:pt x="129" y="163"/>
                    <a:pt x="164" y="127"/>
                    <a:pt x="164" y="78"/>
                  </a:cubicBezTo>
                  <a:cubicBezTo>
                    <a:pt x="164" y="31"/>
                    <a:pt x="131" y="0"/>
                    <a:pt x="82" y="0"/>
                  </a:cubicBezTo>
                  <a:cubicBezTo>
                    <a:pt x="23" y="0"/>
                    <a:pt x="0" y="50"/>
                    <a:pt x="0" y="81"/>
                  </a:cubicBezTo>
                  <a:moveTo>
                    <a:pt x="23" y="76"/>
                  </a:moveTo>
                  <a:cubicBezTo>
                    <a:pt x="23" y="35"/>
                    <a:pt x="45" y="10"/>
                    <a:pt x="81" y="10"/>
                  </a:cubicBezTo>
                  <a:cubicBezTo>
                    <a:pt x="110" y="10"/>
                    <a:pt x="142" y="33"/>
                    <a:pt x="142" y="84"/>
                  </a:cubicBezTo>
                  <a:cubicBezTo>
                    <a:pt x="142" y="149"/>
                    <a:pt x="96" y="152"/>
                    <a:pt x="87" y="152"/>
                  </a:cubicBezTo>
                  <a:cubicBezTo>
                    <a:pt x="49" y="152"/>
                    <a:pt x="23" y="121"/>
                    <a:pt x="23" y="7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45" name="Freeform 20">
              <a:extLst>
                <a:ext uri="{FF2B5EF4-FFF2-40B4-BE49-F238E27FC236}">
                  <a16:creationId xmlns:a16="http://schemas.microsoft.com/office/drawing/2014/main" id="{BD4F46C1-2FE6-44C8-A55E-45E98246F6D5}"/>
                </a:ext>
              </a:extLst>
            </p:cNvPr>
            <p:cNvSpPr>
              <a:spLocks/>
            </p:cNvSpPr>
            <p:nvPr userDrawn="1"/>
          </p:nvSpPr>
          <p:spPr bwMode="auto">
            <a:xfrm>
              <a:off x="4530" y="2464"/>
              <a:ext cx="62" cy="108"/>
            </a:xfrm>
            <a:custGeom>
              <a:avLst/>
              <a:gdLst>
                <a:gd name="T0" fmla="*/ 87 w 92"/>
                <a:gd name="T1" fmla="*/ 1 h 159"/>
                <a:gd name="T2" fmla="*/ 86 w 92"/>
                <a:gd name="T3" fmla="*/ 1 h 159"/>
                <a:gd name="T4" fmla="*/ 80 w 92"/>
                <a:gd name="T5" fmla="*/ 2 h 159"/>
                <a:gd name="T6" fmla="*/ 78 w 92"/>
                <a:gd name="T7" fmla="*/ 2 h 159"/>
                <a:gd name="T8" fmla="*/ 28 w 92"/>
                <a:gd name="T9" fmla="*/ 2 h 159"/>
                <a:gd name="T10" fmla="*/ 25 w 92"/>
                <a:gd name="T11" fmla="*/ 2 h 159"/>
                <a:gd name="T12" fmla="*/ 4 w 92"/>
                <a:gd name="T13" fmla="*/ 2 h 159"/>
                <a:gd name="T14" fmla="*/ 0 w 92"/>
                <a:gd name="T15" fmla="*/ 5 h 159"/>
                <a:gd name="T16" fmla="*/ 3 w 92"/>
                <a:gd name="T17" fmla="*/ 8 h 159"/>
                <a:gd name="T18" fmla="*/ 9 w 92"/>
                <a:gd name="T19" fmla="*/ 8 h 159"/>
                <a:gd name="T20" fmla="*/ 17 w 92"/>
                <a:gd name="T21" fmla="*/ 18 h 159"/>
                <a:gd name="T22" fmla="*/ 17 w 92"/>
                <a:gd name="T23" fmla="*/ 62 h 159"/>
                <a:gd name="T24" fmla="*/ 17 w 92"/>
                <a:gd name="T25" fmla="*/ 98 h 159"/>
                <a:gd name="T26" fmla="*/ 16 w 92"/>
                <a:gd name="T27" fmla="*/ 143 h 159"/>
                <a:gd name="T28" fmla="*/ 12 w 92"/>
                <a:gd name="T29" fmla="*/ 152 h 159"/>
                <a:gd name="T30" fmla="*/ 6 w 92"/>
                <a:gd name="T31" fmla="*/ 153 h 159"/>
                <a:gd name="T32" fmla="*/ 3 w 92"/>
                <a:gd name="T33" fmla="*/ 156 h 159"/>
                <a:gd name="T34" fmla="*/ 8 w 92"/>
                <a:gd name="T35" fmla="*/ 159 h 159"/>
                <a:gd name="T36" fmla="*/ 24 w 92"/>
                <a:gd name="T37" fmla="*/ 159 h 159"/>
                <a:gd name="T38" fmla="*/ 28 w 92"/>
                <a:gd name="T39" fmla="*/ 159 h 159"/>
                <a:gd name="T40" fmla="*/ 30 w 92"/>
                <a:gd name="T41" fmla="*/ 159 h 159"/>
                <a:gd name="T42" fmla="*/ 53 w 92"/>
                <a:gd name="T43" fmla="*/ 159 h 159"/>
                <a:gd name="T44" fmla="*/ 58 w 92"/>
                <a:gd name="T45" fmla="*/ 156 h 159"/>
                <a:gd name="T46" fmla="*/ 54 w 92"/>
                <a:gd name="T47" fmla="*/ 153 h 159"/>
                <a:gd name="T48" fmla="*/ 45 w 92"/>
                <a:gd name="T49" fmla="*/ 152 h 159"/>
                <a:gd name="T50" fmla="*/ 39 w 92"/>
                <a:gd name="T51" fmla="*/ 143 h 159"/>
                <a:gd name="T52" fmla="*/ 38 w 92"/>
                <a:gd name="T53" fmla="*/ 98 h 159"/>
                <a:gd name="T54" fmla="*/ 38 w 92"/>
                <a:gd name="T55" fmla="*/ 81 h 159"/>
                <a:gd name="T56" fmla="*/ 68 w 92"/>
                <a:gd name="T57" fmla="*/ 81 h 159"/>
                <a:gd name="T58" fmla="*/ 78 w 92"/>
                <a:gd name="T59" fmla="*/ 88 h 159"/>
                <a:gd name="T60" fmla="*/ 79 w 92"/>
                <a:gd name="T61" fmla="*/ 94 h 159"/>
                <a:gd name="T62" fmla="*/ 79 w 92"/>
                <a:gd name="T63" fmla="*/ 95 h 159"/>
                <a:gd name="T64" fmla="*/ 82 w 92"/>
                <a:gd name="T65" fmla="*/ 98 h 159"/>
                <a:gd name="T66" fmla="*/ 85 w 92"/>
                <a:gd name="T67" fmla="*/ 92 h 159"/>
                <a:gd name="T68" fmla="*/ 85 w 92"/>
                <a:gd name="T69" fmla="*/ 79 h 159"/>
                <a:gd name="T70" fmla="*/ 87 w 92"/>
                <a:gd name="T71" fmla="*/ 67 h 159"/>
                <a:gd name="T72" fmla="*/ 85 w 92"/>
                <a:gd name="T73" fmla="*/ 64 h 159"/>
                <a:gd name="T74" fmla="*/ 81 w 92"/>
                <a:gd name="T75" fmla="*/ 66 h 159"/>
                <a:gd name="T76" fmla="*/ 73 w 92"/>
                <a:gd name="T77" fmla="*/ 70 h 159"/>
                <a:gd name="T78" fmla="*/ 64 w 92"/>
                <a:gd name="T79" fmla="*/ 70 h 159"/>
                <a:gd name="T80" fmla="*/ 38 w 92"/>
                <a:gd name="T81" fmla="*/ 70 h 159"/>
                <a:gd name="T82" fmla="*/ 38 w 92"/>
                <a:gd name="T83" fmla="*/ 14 h 159"/>
                <a:gd name="T84" fmla="*/ 69 w 92"/>
                <a:gd name="T85" fmla="*/ 14 h 159"/>
                <a:gd name="T86" fmla="*/ 82 w 92"/>
                <a:gd name="T87" fmla="*/ 19 h 159"/>
                <a:gd name="T88" fmla="*/ 84 w 92"/>
                <a:gd name="T89" fmla="*/ 26 h 159"/>
                <a:gd name="T90" fmla="*/ 87 w 92"/>
                <a:gd name="T91" fmla="*/ 30 h 159"/>
                <a:gd name="T92" fmla="*/ 90 w 92"/>
                <a:gd name="T93" fmla="*/ 27 h 159"/>
                <a:gd name="T94" fmla="*/ 91 w 92"/>
                <a:gd name="T95" fmla="*/ 17 h 159"/>
                <a:gd name="T96" fmla="*/ 91 w 92"/>
                <a:gd name="T97" fmla="*/ 13 h 159"/>
                <a:gd name="T98" fmla="*/ 92 w 92"/>
                <a:gd name="T99" fmla="*/ 6 h 159"/>
                <a:gd name="T100" fmla="*/ 92 w 92"/>
                <a:gd name="T101" fmla="*/ 3 h 159"/>
                <a:gd name="T102" fmla="*/ 90 w 92"/>
                <a:gd name="T103" fmla="*/ 0 h 159"/>
                <a:gd name="T104" fmla="*/ 87 w 92"/>
                <a:gd name="T105" fmla="*/ 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2" h="159">
                  <a:moveTo>
                    <a:pt x="87" y="1"/>
                  </a:moveTo>
                  <a:cubicBezTo>
                    <a:pt x="86" y="1"/>
                    <a:pt x="86" y="1"/>
                    <a:pt x="86" y="1"/>
                  </a:cubicBezTo>
                  <a:cubicBezTo>
                    <a:pt x="80" y="2"/>
                    <a:pt x="80" y="2"/>
                    <a:pt x="80" y="2"/>
                  </a:cubicBezTo>
                  <a:cubicBezTo>
                    <a:pt x="78" y="2"/>
                    <a:pt x="78" y="2"/>
                    <a:pt x="78" y="2"/>
                  </a:cubicBezTo>
                  <a:cubicBezTo>
                    <a:pt x="78" y="2"/>
                    <a:pt x="28" y="2"/>
                    <a:pt x="28" y="2"/>
                  </a:cubicBezTo>
                  <a:cubicBezTo>
                    <a:pt x="25" y="2"/>
                    <a:pt x="25" y="2"/>
                    <a:pt x="25" y="2"/>
                  </a:cubicBezTo>
                  <a:cubicBezTo>
                    <a:pt x="4" y="2"/>
                    <a:pt x="4" y="2"/>
                    <a:pt x="4" y="2"/>
                  </a:cubicBezTo>
                  <a:cubicBezTo>
                    <a:pt x="3" y="2"/>
                    <a:pt x="0" y="2"/>
                    <a:pt x="0" y="5"/>
                  </a:cubicBezTo>
                  <a:cubicBezTo>
                    <a:pt x="0" y="6"/>
                    <a:pt x="1" y="8"/>
                    <a:pt x="3" y="8"/>
                  </a:cubicBezTo>
                  <a:cubicBezTo>
                    <a:pt x="9" y="8"/>
                    <a:pt x="9" y="8"/>
                    <a:pt x="9" y="8"/>
                  </a:cubicBezTo>
                  <a:cubicBezTo>
                    <a:pt x="15" y="9"/>
                    <a:pt x="17" y="12"/>
                    <a:pt x="17" y="18"/>
                  </a:cubicBezTo>
                  <a:cubicBezTo>
                    <a:pt x="17" y="18"/>
                    <a:pt x="17" y="62"/>
                    <a:pt x="17" y="62"/>
                  </a:cubicBezTo>
                  <a:cubicBezTo>
                    <a:pt x="17" y="98"/>
                    <a:pt x="17" y="98"/>
                    <a:pt x="17" y="98"/>
                  </a:cubicBezTo>
                  <a:cubicBezTo>
                    <a:pt x="17" y="118"/>
                    <a:pt x="17" y="134"/>
                    <a:pt x="16" y="143"/>
                  </a:cubicBezTo>
                  <a:cubicBezTo>
                    <a:pt x="16" y="149"/>
                    <a:pt x="15" y="152"/>
                    <a:pt x="12" y="152"/>
                  </a:cubicBezTo>
                  <a:cubicBezTo>
                    <a:pt x="12" y="152"/>
                    <a:pt x="6" y="153"/>
                    <a:pt x="6" y="153"/>
                  </a:cubicBezTo>
                  <a:cubicBezTo>
                    <a:pt x="4" y="153"/>
                    <a:pt x="3" y="155"/>
                    <a:pt x="3" y="156"/>
                  </a:cubicBezTo>
                  <a:cubicBezTo>
                    <a:pt x="3" y="159"/>
                    <a:pt x="6" y="159"/>
                    <a:pt x="8" y="159"/>
                  </a:cubicBezTo>
                  <a:cubicBezTo>
                    <a:pt x="24" y="159"/>
                    <a:pt x="24" y="159"/>
                    <a:pt x="24" y="159"/>
                  </a:cubicBezTo>
                  <a:cubicBezTo>
                    <a:pt x="28" y="159"/>
                    <a:pt x="28" y="159"/>
                    <a:pt x="28" y="159"/>
                  </a:cubicBezTo>
                  <a:cubicBezTo>
                    <a:pt x="30" y="159"/>
                    <a:pt x="30" y="159"/>
                    <a:pt x="30" y="159"/>
                  </a:cubicBezTo>
                  <a:cubicBezTo>
                    <a:pt x="53" y="159"/>
                    <a:pt x="53" y="159"/>
                    <a:pt x="53" y="159"/>
                  </a:cubicBezTo>
                  <a:cubicBezTo>
                    <a:pt x="57" y="159"/>
                    <a:pt x="58" y="157"/>
                    <a:pt x="58" y="156"/>
                  </a:cubicBezTo>
                  <a:cubicBezTo>
                    <a:pt x="58" y="155"/>
                    <a:pt x="57" y="153"/>
                    <a:pt x="54" y="153"/>
                  </a:cubicBezTo>
                  <a:cubicBezTo>
                    <a:pt x="45" y="152"/>
                    <a:pt x="45" y="152"/>
                    <a:pt x="45" y="152"/>
                  </a:cubicBezTo>
                  <a:cubicBezTo>
                    <a:pt x="41" y="152"/>
                    <a:pt x="39" y="149"/>
                    <a:pt x="39" y="143"/>
                  </a:cubicBezTo>
                  <a:cubicBezTo>
                    <a:pt x="38" y="134"/>
                    <a:pt x="38" y="118"/>
                    <a:pt x="38" y="98"/>
                  </a:cubicBezTo>
                  <a:cubicBezTo>
                    <a:pt x="38" y="81"/>
                    <a:pt x="38" y="81"/>
                    <a:pt x="38" y="81"/>
                  </a:cubicBezTo>
                  <a:cubicBezTo>
                    <a:pt x="45" y="81"/>
                    <a:pt x="64" y="81"/>
                    <a:pt x="68" y="81"/>
                  </a:cubicBezTo>
                  <a:cubicBezTo>
                    <a:pt x="74" y="82"/>
                    <a:pt x="77" y="85"/>
                    <a:pt x="78" y="88"/>
                  </a:cubicBezTo>
                  <a:cubicBezTo>
                    <a:pt x="79" y="94"/>
                    <a:pt x="79" y="94"/>
                    <a:pt x="79" y="94"/>
                  </a:cubicBezTo>
                  <a:cubicBezTo>
                    <a:pt x="79" y="95"/>
                    <a:pt x="79" y="95"/>
                    <a:pt x="79" y="95"/>
                  </a:cubicBezTo>
                  <a:cubicBezTo>
                    <a:pt x="79" y="97"/>
                    <a:pt x="80" y="98"/>
                    <a:pt x="82" y="98"/>
                  </a:cubicBezTo>
                  <a:cubicBezTo>
                    <a:pt x="85" y="98"/>
                    <a:pt x="85" y="94"/>
                    <a:pt x="85" y="92"/>
                  </a:cubicBezTo>
                  <a:cubicBezTo>
                    <a:pt x="85" y="79"/>
                    <a:pt x="85" y="79"/>
                    <a:pt x="85" y="79"/>
                  </a:cubicBezTo>
                  <a:cubicBezTo>
                    <a:pt x="87" y="67"/>
                    <a:pt x="87" y="67"/>
                    <a:pt x="87" y="67"/>
                  </a:cubicBezTo>
                  <a:cubicBezTo>
                    <a:pt x="87" y="64"/>
                    <a:pt x="85" y="64"/>
                    <a:pt x="85" y="64"/>
                  </a:cubicBezTo>
                  <a:cubicBezTo>
                    <a:pt x="83" y="64"/>
                    <a:pt x="82" y="65"/>
                    <a:pt x="81" y="66"/>
                  </a:cubicBezTo>
                  <a:cubicBezTo>
                    <a:pt x="80" y="69"/>
                    <a:pt x="78" y="69"/>
                    <a:pt x="73" y="70"/>
                  </a:cubicBezTo>
                  <a:cubicBezTo>
                    <a:pt x="64" y="70"/>
                    <a:pt x="64" y="70"/>
                    <a:pt x="64" y="70"/>
                  </a:cubicBezTo>
                  <a:cubicBezTo>
                    <a:pt x="38" y="70"/>
                    <a:pt x="38" y="70"/>
                    <a:pt x="38" y="70"/>
                  </a:cubicBezTo>
                  <a:cubicBezTo>
                    <a:pt x="38" y="14"/>
                    <a:pt x="38" y="14"/>
                    <a:pt x="38" y="14"/>
                  </a:cubicBezTo>
                  <a:cubicBezTo>
                    <a:pt x="38" y="13"/>
                    <a:pt x="69" y="14"/>
                    <a:pt x="69" y="14"/>
                  </a:cubicBezTo>
                  <a:cubicBezTo>
                    <a:pt x="77" y="14"/>
                    <a:pt x="81" y="17"/>
                    <a:pt x="82" y="19"/>
                  </a:cubicBezTo>
                  <a:cubicBezTo>
                    <a:pt x="82" y="19"/>
                    <a:pt x="84" y="26"/>
                    <a:pt x="84" y="26"/>
                  </a:cubicBezTo>
                  <a:cubicBezTo>
                    <a:pt x="84" y="30"/>
                    <a:pt x="86" y="30"/>
                    <a:pt x="87" y="30"/>
                  </a:cubicBezTo>
                  <a:cubicBezTo>
                    <a:pt x="88" y="30"/>
                    <a:pt x="89" y="30"/>
                    <a:pt x="90" y="27"/>
                  </a:cubicBezTo>
                  <a:cubicBezTo>
                    <a:pt x="90" y="27"/>
                    <a:pt x="91" y="17"/>
                    <a:pt x="91" y="17"/>
                  </a:cubicBezTo>
                  <a:cubicBezTo>
                    <a:pt x="91" y="13"/>
                    <a:pt x="91" y="13"/>
                    <a:pt x="91" y="13"/>
                  </a:cubicBezTo>
                  <a:cubicBezTo>
                    <a:pt x="92" y="6"/>
                    <a:pt x="92" y="6"/>
                    <a:pt x="92" y="6"/>
                  </a:cubicBezTo>
                  <a:cubicBezTo>
                    <a:pt x="92" y="3"/>
                    <a:pt x="92" y="3"/>
                    <a:pt x="92" y="3"/>
                  </a:cubicBezTo>
                  <a:cubicBezTo>
                    <a:pt x="92" y="1"/>
                    <a:pt x="91" y="0"/>
                    <a:pt x="90" y="0"/>
                  </a:cubicBezTo>
                  <a:lnTo>
                    <a:pt x="8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48" name="Rectangle 21">
              <a:extLst>
                <a:ext uri="{FF2B5EF4-FFF2-40B4-BE49-F238E27FC236}">
                  <a16:creationId xmlns:a16="http://schemas.microsoft.com/office/drawing/2014/main" id="{09DD4248-B5EF-40DF-AEE7-8BD9A8A7418A}"/>
                </a:ext>
              </a:extLst>
            </p:cNvPr>
            <p:cNvSpPr>
              <a:spLocks noChangeArrowheads="1"/>
            </p:cNvSpPr>
            <p:nvPr userDrawn="1"/>
          </p:nvSpPr>
          <p:spPr bwMode="auto">
            <a:xfrm>
              <a:off x="3108" y="2653"/>
              <a:ext cx="1477"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49" name="Freeform 22">
              <a:extLst>
                <a:ext uri="{FF2B5EF4-FFF2-40B4-BE49-F238E27FC236}">
                  <a16:creationId xmlns:a16="http://schemas.microsoft.com/office/drawing/2014/main" id="{0EF4CE3A-3112-407D-B00C-337ACD7FDA2F}"/>
                </a:ext>
              </a:extLst>
            </p:cNvPr>
            <p:cNvSpPr>
              <a:spLocks/>
            </p:cNvSpPr>
            <p:nvPr userDrawn="1"/>
          </p:nvSpPr>
          <p:spPr bwMode="auto">
            <a:xfrm>
              <a:off x="3091" y="2736"/>
              <a:ext cx="222" cy="168"/>
            </a:xfrm>
            <a:custGeom>
              <a:avLst/>
              <a:gdLst>
                <a:gd name="T0" fmla="*/ 245 w 327"/>
                <a:gd name="T1" fmla="*/ 8 h 247"/>
                <a:gd name="T2" fmla="*/ 159 w 327"/>
                <a:gd name="T3" fmla="*/ 186 h 247"/>
                <a:gd name="T4" fmla="*/ 74 w 327"/>
                <a:gd name="T5" fmla="*/ 10 h 247"/>
                <a:gd name="T6" fmla="*/ 65 w 327"/>
                <a:gd name="T7" fmla="*/ 0 h 247"/>
                <a:gd name="T8" fmla="*/ 59 w 327"/>
                <a:gd name="T9" fmla="*/ 8 h 247"/>
                <a:gd name="T10" fmla="*/ 27 w 327"/>
                <a:gd name="T11" fmla="*/ 214 h 247"/>
                <a:gd name="T12" fmla="*/ 15 w 327"/>
                <a:gd name="T13" fmla="*/ 238 h 247"/>
                <a:gd name="T14" fmla="*/ 6 w 327"/>
                <a:gd name="T15" fmla="*/ 239 h 247"/>
                <a:gd name="T16" fmla="*/ 0 w 327"/>
                <a:gd name="T17" fmla="*/ 242 h 247"/>
                <a:gd name="T18" fmla="*/ 6 w 327"/>
                <a:gd name="T19" fmla="*/ 247 h 247"/>
                <a:gd name="T20" fmla="*/ 26 w 327"/>
                <a:gd name="T21" fmla="*/ 246 h 247"/>
                <a:gd name="T22" fmla="*/ 38 w 327"/>
                <a:gd name="T23" fmla="*/ 246 h 247"/>
                <a:gd name="T24" fmla="*/ 48 w 327"/>
                <a:gd name="T25" fmla="*/ 246 h 247"/>
                <a:gd name="T26" fmla="*/ 71 w 327"/>
                <a:gd name="T27" fmla="*/ 247 h 247"/>
                <a:gd name="T28" fmla="*/ 79 w 327"/>
                <a:gd name="T29" fmla="*/ 242 h 247"/>
                <a:gd name="T30" fmla="*/ 74 w 327"/>
                <a:gd name="T31" fmla="*/ 239 h 247"/>
                <a:gd name="T32" fmla="*/ 61 w 327"/>
                <a:gd name="T33" fmla="*/ 238 h 247"/>
                <a:gd name="T34" fmla="*/ 52 w 327"/>
                <a:gd name="T35" fmla="*/ 228 h 247"/>
                <a:gd name="T36" fmla="*/ 53 w 327"/>
                <a:gd name="T37" fmla="*/ 214 h 247"/>
                <a:gd name="T38" fmla="*/ 69 w 327"/>
                <a:gd name="T39" fmla="*/ 90 h 247"/>
                <a:gd name="T40" fmla="*/ 84 w 327"/>
                <a:gd name="T41" fmla="*/ 121 h 247"/>
                <a:gd name="T42" fmla="*/ 102 w 327"/>
                <a:gd name="T43" fmla="*/ 158 h 247"/>
                <a:gd name="T44" fmla="*/ 138 w 327"/>
                <a:gd name="T45" fmla="*/ 230 h 247"/>
                <a:gd name="T46" fmla="*/ 139 w 327"/>
                <a:gd name="T47" fmla="*/ 232 h 247"/>
                <a:gd name="T48" fmla="*/ 150 w 327"/>
                <a:gd name="T49" fmla="*/ 246 h 247"/>
                <a:gd name="T50" fmla="*/ 162 w 327"/>
                <a:gd name="T51" fmla="*/ 228 h 247"/>
                <a:gd name="T52" fmla="*/ 231 w 327"/>
                <a:gd name="T53" fmla="*/ 85 h 247"/>
                <a:gd name="T54" fmla="*/ 250 w 327"/>
                <a:gd name="T55" fmla="*/ 223 h 247"/>
                <a:gd name="T56" fmla="*/ 250 w 327"/>
                <a:gd name="T57" fmla="*/ 230 h 247"/>
                <a:gd name="T58" fmla="*/ 248 w 327"/>
                <a:gd name="T59" fmla="*/ 236 h 247"/>
                <a:gd name="T60" fmla="*/ 244 w 327"/>
                <a:gd name="T61" fmla="*/ 240 h 247"/>
                <a:gd name="T62" fmla="*/ 254 w 327"/>
                <a:gd name="T63" fmla="*/ 245 h 247"/>
                <a:gd name="T64" fmla="*/ 318 w 327"/>
                <a:gd name="T65" fmla="*/ 247 h 247"/>
                <a:gd name="T66" fmla="*/ 327 w 327"/>
                <a:gd name="T67" fmla="*/ 242 h 247"/>
                <a:gd name="T68" fmla="*/ 322 w 327"/>
                <a:gd name="T69" fmla="*/ 239 h 247"/>
                <a:gd name="T70" fmla="*/ 302 w 327"/>
                <a:gd name="T71" fmla="*/ 236 h 247"/>
                <a:gd name="T72" fmla="*/ 287 w 327"/>
                <a:gd name="T73" fmla="*/ 205 h 247"/>
                <a:gd name="T74" fmla="*/ 259 w 327"/>
                <a:gd name="T75" fmla="*/ 10 h 247"/>
                <a:gd name="T76" fmla="*/ 252 w 327"/>
                <a:gd name="T77" fmla="*/ 0 h 247"/>
                <a:gd name="T78" fmla="*/ 245 w 327"/>
                <a:gd name="T79" fmla="*/ 8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7" h="247">
                  <a:moveTo>
                    <a:pt x="245" y="8"/>
                  </a:moveTo>
                  <a:cubicBezTo>
                    <a:pt x="245" y="8"/>
                    <a:pt x="167" y="171"/>
                    <a:pt x="159" y="186"/>
                  </a:cubicBezTo>
                  <a:cubicBezTo>
                    <a:pt x="158" y="183"/>
                    <a:pt x="74" y="10"/>
                    <a:pt x="74" y="10"/>
                  </a:cubicBezTo>
                  <a:cubicBezTo>
                    <a:pt x="70" y="2"/>
                    <a:pt x="68" y="0"/>
                    <a:pt x="65" y="0"/>
                  </a:cubicBezTo>
                  <a:cubicBezTo>
                    <a:pt x="63" y="0"/>
                    <a:pt x="60" y="1"/>
                    <a:pt x="59" y="8"/>
                  </a:cubicBezTo>
                  <a:cubicBezTo>
                    <a:pt x="27" y="214"/>
                    <a:pt x="27" y="214"/>
                    <a:pt x="27" y="214"/>
                  </a:cubicBezTo>
                  <a:cubicBezTo>
                    <a:pt x="26" y="226"/>
                    <a:pt x="23" y="237"/>
                    <a:pt x="15" y="238"/>
                  </a:cubicBezTo>
                  <a:cubicBezTo>
                    <a:pt x="15" y="238"/>
                    <a:pt x="6" y="239"/>
                    <a:pt x="6" y="239"/>
                  </a:cubicBezTo>
                  <a:cubicBezTo>
                    <a:pt x="4" y="239"/>
                    <a:pt x="0" y="239"/>
                    <a:pt x="0" y="242"/>
                  </a:cubicBezTo>
                  <a:cubicBezTo>
                    <a:pt x="0" y="247"/>
                    <a:pt x="5" y="247"/>
                    <a:pt x="6" y="247"/>
                  </a:cubicBezTo>
                  <a:cubicBezTo>
                    <a:pt x="26" y="246"/>
                    <a:pt x="26" y="246"/>
                    <a:pt x="26" y="246"/>
                  </a:cubicBezTo>
                  <a:cubicBezTo>
                    <a:pt x="38" y="246"/>
                    <a:pt x="38" y="246"/>
                    <a:pt x="38" y="246"/>
                  </a:cubicBezTo>
                  <a:cubicBezTo>
                    <a:pt x="48" y="246"/>
                    <a:pt x="48" y="246"/>
                    <a:pt x="48" y="246"/>
                  </a:cubicBezTo>
                  <a:cubicBezTo>
                    <a:pt x="71" y="247"/>
                    <a:pt x="71" y="247"/>
                    <a:pt x="71" y="247"/>
                  </a:cubicBezTo>
                  <a:cubicBezTo>
                    <a:pt x="75" y="247"/>
                    <a:pt x="79" y="246"/>
                    <a:pt x="79" y="242"/>
                  </a:cubicBezTo>
                  <a:cubicBezTo>
                    <a:pt x="79" y="240"/>
                    <a:pt x="77" y="239"/>
                    <a:pt x="74" y="239"/>
                  </a:cubicBezTo>
                  <a:cubicBezTo>
                    <a:pt x="61" y="238"/>
                    <a:pt x="61" y="238"/>
                    <a:pt x="61" y="238"/>
                  </a:cubicBezTo>
                  <a:cubicBezTo>
                    <a:pt x="55" y="236"/>
                    <a:pt x="52" y="233"/>
                    <a:pt x="52" y="228"/>
                  </a:cubicBezTo>
                  <a:cubicBezTo>
                    <a:pt x="53" y="214"/>
                    <a:pt x="53" y="214"/>
                    <a:pt x="53" y="214"/>
                  </a:cubicBezTo>
                  <a:cubicBezTo>
                    <a:pt x="53" y="214"/>
                    <a:pt x="67" y="104"/>
                    <a:pt x="69" y="90"/>
                  </a:cubicBezTo>
                  <a:cubicBezTo>
                    <a:pt x="71" y="94"/>
                    <a:pt x="84" y="121"/>
                    <a:pt x="84" y="121"/>
                  </a:cubicBezTo>
                  <a:cubicBezTo>
                    <a:pt x="102" y="158"/>
                    <a:pt x="102" y="158"/>
                    <a:pt x="102" y="158"/>
                  </a:cubicBezTo>
                  <a:cubicBezTo>
                    <a:pt x="105" y="167"/>
                    <a:pt x="130" y="215"/>
                    <a:pt x="138" y="230"/>
                  </a:cubicBezTo>
                  <a:cubicBezTo>
                    <a:pt x="139" y="232"/>
                    <a:pt x="139" y="232"/>
                    <a:pt x="139" y="232"/>
                  </a:cubicBezTo>
                  <a:cubicBezTo>
                    <a:pt x="144" y="241"/>
                    <a:pt x="147" y="246"/>
                    <a:pt x="150" y="246"/>
                  </a:cubicBezTo>
                  <a:cubicBezTo>
                    <a:pt x="153" y="246"/>
                    <a:pt x="155" y="243"/>
                    <a:pt x="162" y="228"/>
                  </a:cubicBezTo>
                  <a:cubicBezTo>
                    <a:pt x="162" y="228"/>
                    <a:pt x="231" y="85"/>
                    <a:pt x="231" y="85"/>
                  </a:cubicBezTo>
                  <a:cubicBezTo>
                    <a:pt x="231" y="86"/>
                    <a:pt x="250" y="223"/>
                    <a:pt x="250" y="223"/>
                  </a:cubicBezTo>
                  <a:cubicBezTo>
                    <a:pt x="250" y="226"/>
                    <a:pt x="250" y="228"/>
                    <a:pt x="250" y="230"/>
                  </a:cubicBezTo>
                  <a:cubicBezTo>
                    <a:pt x="250" y="234"/>
                    <a:pt x="249" y="236"/>
                    <a:pt x="248" y="236"/>
                  </a:cubicBezTo>
                  <a:cubicBezTo>
                    <a:pt x="246" y="237"/>
                    <a:pt x="244" y="238"/>
                    <a:pt x="244" y="240"/>
                  </a:cubicBezTo>
                  <a:cubicBezTo>
                    <a:pt x="244" y="243"/>
                    <a:pt x="248" y="244"/>
                    <a:pt x="254" y="245"/>
                  </a:cubicBezTo>
                  <a:cubicBezTo>
                    <a:pt x="267" y="246"/>
                    <a:pt x="310" y="247"/>
                    <a:pt x="318" y="247"/>
                  </a:cubicBezTo>
                  <a:cubicBezTo>
                    <a:pt x="324" y="247"/>
                    <a:pt x="327" y="245"/>
                    <a:pt x="327" y="242"/>
                  </a:cubicBezTo>
                  <a:cubicBezTo>
                    <a:pt x="327" y="239"/>
                    <a:pt x="323" y="239"/>
                    <a:pt x="322" y="239"/>
                  </a:cubicBezTo>
                  <a:cubicBezTo>
                    <a:pt x="317" y="239"/>
                    <a:pt x="311" y="239"/>
                    <a:pt x="302" y="236"/>
                  </a:cubicBezTo>
                  <a:cubicBezTo>
                    <a:pt x="293" y="233"/>
                    <a:pt x="290" y="224"/>
                    <a:pt x="287" y="205"/>
                  </a:cubicBezTo>
                  <a:cubicBezTo>
                    <a:pt x="259" y="10"/>
                    <a:pt x="259" y="10"/>
                    <a:pt x="259" y="10"/>
                  </a:cubicBezTo>
                  <a:cubicBezTo>
                    <a:pt x="258" y="3"/>
                    <a:pt x="256" y="0"/>
                    <a:pt x="252" y="0"/>
                  </a:cubicBezTo>
                  <a:cubicBezTo>
                    <a:pt x="249" y="0"/>
                    <a:pt x="247" y="3"/>
                    <a:pt x="24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50" name="Freeform 23">
              <a:extLst>
                <a:ext uri="{FF2B5EF4-FFF2-40B4-BE49-F238E27FC236}">
                  <a16:creationId xmlns:a16="http://schemas.microsoft.com/office/drawing/2014/main" id="{EEE8532D-E6E7-4BD0-9A45-58E8A1A93DCA}"/>
                </a:ext>
              </a:extLst>
            </p:cNvPr>
            <p:cNvSpPr>
              <a:spLocks/>
            </p:cNvSpPr>
            <p:nvPr userDrawn="1"/>
          </p:nvSpPr>
          <p:spPr bwMode="auto">
            <a:xfrm>
              <a:off x="3324" y="2739"/>
              <a:ext cx="109" cy="165"/>
            </a:xfrm>
            <a:custGeom>
              <a:avLst/>
              <a:gdLst>
                <a:gd name="T0" fmla="*/ 147 w 161"/>
                <a:gd name="T1" fmla="*/ 1 h 243"/>
                <a:gd name="T2" fmla="*/ 146 w 161"/>
                <a:gd name="T3" fmla="*/ 1 h 243"/>
                <a:gd name="T4" fmla="*/ 132 w 161"/>
                <a:gd name="T5" fmla="*/ 3 h 243"/>
                <a:gd name="T6" fmla="*/ 53 w 161"/>
                <a:gd name="T7" fmla="*/ 3 h 243"/>
                <a:gd name="T8" fmla="*/ 37 w 161"/>
                <a:gd name="T9" fmla="*/ 3 h 243"/>
                <a:gd name="T10" fmla="*/ 33 w 161"/>
                <a:gd name="T11" fmla="*/ 3 h 243"/>
                <a:gd name="T12" fmla="*/ 8 w 161"/>
                <a:gd name="T13" fmla="*/ 2 h 243"/>
                <a:gd name="T14" fmla="*/ 0 w 161"/>
                <a:gd name="T15" fmla="*/ 6 h 243"/>
                <a:gd name="T16" fmla="*/ 6 w 161"/>
                <a:gd name="T17" fmla="*/ 10 h 243"/>
                <a:gd name="T18" fmla="*/ 18 w 161"/>
                <a:gd name="T19" fmla="*/ 11 h 243"/>
                <a:gd name="T20" fmla="*/ 31 w 161"/>
                <a:gd name="T21" fmla="*/ 28 h 243"/>
                <a:gd name="T22" fmla="*/ 32 w 161"/>
                <a:gd name="T23" fmla="*/ 95 h 243"/>
                <a:gd name="T24" fmla="*/ 32 w 161"/>
                <a:gd name="T25" fmla="*/ 150 h 243"/>
                <a:gd name="T26" fmla="*/ 30 w 161"/>
                <a:gd name="T27" fmla="*/ 217 h 243"/>
                <a:gd name="T28" fmla="*/ 22 w 161"/>
                <a:gd name="T29" fmla="*/ 234 h 243"/>
                <a:gd name="T30" fmla="*/ 11 w 161"/>
                <a:gd name="T31" fmla="*/ 235 h 243"/>
                <a:gd name="T32" fmla="*/ 5 w 161"/>
                <a:gd name="T33" fmla="*/ 239 h 243"/>
                <a:gd name="T34" fmla="*/ 12 w 161"/>
                <a:gd name="T35" fmla="*/ 243 h 243"/>
                <a:gd name="T36" fmla="*/ 34 w 161"/>
                <a:gd name="T37" fmla="*/ 242 h 243"/>
                <a:gd name="T38" fmla="*/ 52 w 161"/>
                <a:gd name="T39" fmla="*/ 242 h 243"/>
                <a:gd name="T40" fmla="*/ 84 w 161"/>
                <a:gd name="T41" fmla="*/ 243 h 243"/>
                <a:gd name="T42" fmla="*/ 94 w 161"/>
                <a:gd name="T43" fmla="*/ 243 h 243"/>
                <a:gd name="T44" fmla="*/ 139 w 161"/>
                <a:gd name="T45" fmla="*/ 243 h 243"/>
                <a:gd name="T46" fmla="*/ 157 w 161"/>
                <a:gd name="T47" fmla="*/ 235 h 243"/>
                <a:gd name="T48" fmla="*/ 161 w 161"/>
                <a:gd name="T49" fmla="*/ 199 h 243"/>
                <a:gd name="T50" fmla="*/ 158 w 161"/>
                <a:gd name="T51" fmla="*/ 193 h 243"/>
                <a:gd name="T52" fmla="*/ 153 w 161"/>
                <a:gd name="T53" fmla="*/ 198 h 243"/>
                <a:gd name="T54" fmla="*/ 140 w 161"/>
                <a:gd name="T55" fmla="*/ 221 h 243"/>
                <a:gd name="T56" fmla="*/ 110 w 161"/>
                <a:gd name="T57" fmla="*/ 225 h 243"/>
                <a:gd name="T58" fmla="*/ 73 w 161"/>
                <a:gd name="T59" fmla="*/ 199 h 243"/>
                <a:gd name="T60" fmla="*/ 73 w 161"/>
                <a:gd name="T61" fmla="*/ 163 h 243"/>
                <a:gd name="T62" fmla="*/ 73 w 161"/>
                <a:gd name="T63" fmla="*/ 150 h 243"/>
                <a:gd name="T64" fmla="*/ 73 w 161"/>
                <a:gd name="T65" fmla="*/ 125 h 243"/>
                <a:gd name="T66" fmla="*/ 74 w 161"/>
                <a:gd name="T67" fmla="*/ 123 h 243"/>
                <a:gd name="T68" fmla="*/ 119 w 161"/>
                <a:gd name="T69" fmla="*/ 124 h 243"/>
                <a:gd name="T70" fmla="*/ 136 w 161"/>
                <a:gd name="T71" fmla="*/ 136 h 243"/>
                <a:gd name="T72" fmla="*/ 137 w 161"/>
                <a:gd name="T73" fmla="*/ 144 h 243"/>
                <a:gd name="T74" fmla="*/ 137 w 161"/>
                <a:gd name="T75" fmla="*/ 147 h 243"/>
                <a:gd name="T76" fmla="*/ 141 w 161"/>
                <a:gd name="T77" fmla="*/ 150 h 243"/>
                <a:gd name="T78" fmla="*/ 145 w 161"/>
                <a:gd name="T79" fmla="*/ 144 h 243"/>
                <a:gd name="T80" fmla="*/ 145 w 161"/>
                <a:gd name="T81" fmla="*/ 134 h 243"/>
                <a:gd name="T82" fmla="*/ 146 w 161"/>
                <a:gd name="T83" fmla="*/ 123 h 243"/>
                <a:gd name="T84" fmla="*/ 148 w 161"/>
                <a:gd name="T85" fmla="*/ 103 h 243"/>
                <a:gd name="T86" fmla="*/ 148 w 161"/>
                <a:gd name="T87" fmla="*/ 99 h 243"/>
                <a:gd name="T88" fmla="*/ 145 w 161"/>
                <a:gd name="T89" fmla="*/ 96 h 243"/>
                <a:gd name="T90" fmla="*/ 140 w 161"/>
                <a:gd name="T91" fmla="*/ 100 h 243"/>
                <a:gd name="T92" fmla="*/ 125 w 161"/>
                <a:gd name="T93" fmla="*/ 105 h 243"/>
                <a:gd name="T94" fmla="*/ 75 w 161"/>
                <a:gd name="T95" fmla="*/ 106 h 243"/>
                <a:gd name="T96" fmla="*/ 73 w 161"/>
                <a:gd name="T97" fmla="*/ 103 h 243"/>
                <a:gd name="T98" fmla="*/ 73 w 161"/>
                <a:gd name="T99" fmla="*/ 23 h 243"/>
                <a:gd name="T100" fmla="*/ 75 w 161"/>
                <a:gd name="T101" fmla="*/ 21 h 243"/>
                <a:gd name="T102" fmla="*/ 119 w 161"/>
                <a:gd name="T103" fmla="*/ 22 h 243"/>
                <a:gd name="T104" fmla="*/ 140 w 161"/>
                <a:gd name="T105" fmla="*/ 33 h 243"/>
                <a:gd name="T106" fmla="*/ 142 w 161"/>
                <a:gd name="T107" fmla="*/ 44 h 243"/>
                <a:gd name="T108" fmla="*/ 145 w 161"/>
                <a:gd name="T109" fmla="*/ 49 h 243"/>
                <a:gd name="T110" fmla="*/ 149 w 161"/>
                <a:gd name="T111" fmla="*/ 45 h 243"/>
                <a:gd name="T112" fmla="*/ 150 w 161"/>
                <a:gd name="T113" fmla="*/ 31 h 243"/>
                <a:gd name="T114" fmla="*/ 151 w 161"/>
                <a:gd name="T115" fmla="*/ 24 h 243"/>
                <a:gd name="T116" fmla="*/ 153 w 161"/>
                <a:gd name="T117" fmla="*/ 7 h 243"/>
                <a:gd name="T118" fmla="*/ 153 w 161"/>
                <a:gd name="T119" fmla="*/ 4 h 243"/>
                <a:gd name="T120" fmla="*/ 151 w 161"/>
                <a:gd name="T121" fmla="*/ 0 h 243"/>
                <a:gd name="T122" fmla="*/ 147 w 161"/>
                <a:gd name="T123" fmla="*/ 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 h="243">
                  <a:moveTo>
                    <a:pt x="147" y="1"/>
                  </a:moveTo>
                  <a:cubicBezTo>
                    <a:pt x="146" y="1"/>
                    <a:pt x="146" y="1"/>
                    <a:pt x="146" y="1"/>
                  </a:cubicBezTo>
                  <a:cubicBezTo>
                    <a:pt x="132" y="3"/>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8"/>
                    <a:pt x="27" y="233"/>
                    <a:pt x="22" y="234"/>
                  </a:cubicBezTo>
                  <a:cubicBezTo>
                    <a:pt x="11" y="235"/>
                    <a:pt x="11" y="235"/>
                    <a:pt x="11" y="235"/>
                  </a:cubicBezTo>
                  <a:cubicBezTo>
                    <a:pt x="8" y="235"/>
                    <a:pt x="5" y="236"/>
                    <a:pt x="5" y="239"/>
                  </a:cubicBezTo>
                  <a:cubicBezTo>
                    <a:pt x="5" y="241"/>
                    <a:pt x="7" y="243"/>
                    <a:pt x="12" y="243"/>
                  </a:cubicBezTo>
                  <a:cubicBezTo>
                    <a:pt x="34" y="242"/>
                    <a:pt x="34" y="242"/>
                    <a:pt x="34" y="242"/>
                  </a:cubicBezTo>
                  <a:cubicBezTo>
                    <a:pt x="52"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6" y="136"/>
                    <a:pt x="137" y="144"/>
                    <a:pt x="137" y="144"/>
                  </a:cubicBezTo>
                  <a:cubicBezTo>
                    <a:pt x="137" y="147"/>
                    <a:pt x="137" y="147"/>
                    <a:pt x="137" y="147"/>
                  </a:cubicBezTo>
                  <a:cubicBezTo>
                    <a:pt x="137" y="149"/>
                    <a:pt x="139" y="150"/>
                    <a:pt x="141" y="150"/>
                  </a:cubicBezTo>
                  <a:cubicBezTo>
                    <a:pt x="145" y="150"/>
                    <a:pt x="145" y="146"/>
                    <a:pt x="145" y="144"/>
                  </a:cubicBezTo>
                  <a:cubicBezTo>
                    <a:pt x="145" y="134"/>
                    <a:pt x="145" y="134"/>
                    <a:pt x="145" y="134"/>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4" y="96"/>
                    <a:pt x="142" y="98"/>
                    <a:pt x="140" y="100"/>
                  </a:cubicBezTo>
                  <a:cubicBezTo>
                    <a:pt x="137" y="104"/>
                    <a:pt x="133" y="104"/>
                    <a:pt x="125" y="105"/>
                  </a:cubicBezTo>
                  <a:cubicBezTo>
                    <a:pt x="120" y="105"/>
                    <a:pt x="103"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3"/>
                    <a:pt x="153" y="0"/>
                    <a:pt x="151" y="0"/>
                  </a:cubicBezTo>
                  <a:lnTo>
                    <a:pt x="14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51" name="Freeform 24">
              <a:extLst>
                <a:ext uri="{FF2B5EF4-FFF2-40B4-BE49-F238E27FC236}">
                  <a16:creationId xmlns:a16="http://schemas.microsoft.com/office/drawing/2014/main" id="{2B2B85B8-C753-425A-ACC5-3B2B2268FEA5}"/>
                </a:ext>
              </a:extLst>
            </p:cNvPr>
            <p:cNvSpPr>
              <a:spLocks/>
            </p:cNvSpPr>
            <p:nvPr userDrawn="1"/>
          </p:nvSpPr>
          <p:spPr bwMode="auto">
            <a:xfrm>
              <a:off x="3460" y="2740"/>
              <a:ext cx="114" cy="164"/>
            </a:xfrm>
            <a:custGeom>
              <a:avLst/>
              <a:gdLst>
                <a:gd name="T0" fmla="*/ 68 w 167"/>
                <a:gd name="T1" fmla="*/ 1 h 241"/>
                <a:gd name="T2" fmla="*/ 51 w 167"/>
                <a:gd name="T3" fmla="*/ 1 h 241"/>
                <a:gd name="T4" fmla="*/ 35 w 167"/>
                <a:gd name="T5" fmla="*/ 1 h 241"/>
                <a:gd name="T6" fmla="*/ 8 w 167"/>
                <a:gd name="T7" fmla="*/ 0 h 241"/>
                <a:gd name="T8" fmla="*/ 0 w 167"/>
                <a:gd name="T9" fmla="*/ 4 h 241"/>
                <a:gd name="T10" fmla="*/ 7 w 167"/>
                <a:gd name="T11" fmla="*/ 8 h 241"/>
                <a:gd name="T12" fmla="*/ 17 w 167"/>
                <a:gd name="T13" fmla="*/ 9 h 241"/>
                <a:gd name="T14" fmla="*/ 30 w 167"/>
                <a:gd name="T15" fmla="*/ 26 h 241"/>
                <a:gd name="T16" fmla="*/ 30 w 167"/>
                <a:gd name="T17" fmla="*/ 93 h 241"/>
                <a:gd name="T18" fmla="*/ 30 w 167"/>
                <a:gd name="T19" fmla="*/ 148 h 241"/>
                <a:gd name="T20" fmla="*/ 29 w 167"/>
                <a:gd name="T21" fmla="*/ 215 h 241"/>
                <a:gd name="T22" fmla="*/ 20 w 167"/>
                <a:gd name="T23" fmla="*/ 232 h 241"/>
                <a:gd name="T24" fmla="*/ 9 w 167"/>
                <a:gd name="T25" fmla="*/ 233 h 241"/>
                <a:gd name="T26" fmla="*/ 3 w 167"/>
                <a:gd name="T27" fmla="*/ 237 h 241"/>
                <a:gd name="T28" fmla="*/ 10 w 167"/>
                <a:gd name="T29" fmla="*/ 240 h 241"/>
                <a:gd name="T30" fmla="*/ 32 w 167"/>
                <a:gd name="T31" fmla="*/ 240 h 241"/>
                <a:gd name="T32" fmla="*/ 50 w 167"/>
                <a:gd name="T33" fmla="*/ 240 h 241"/>
                <a:gd name="T34" fmla="*/ 99 w 167"/>
                <a:gd name="T35" fmla="*/ 241 h 241"/>
                <a:gd name="T36" fmla="*/ 142 w 167"/>
                <a:gd name="T37" fmla="*/ 241 h 241"/>
                <a:gd name="T38" fmla="*/ 162 w 167"/>
                <a:gd name="T39" fmla="*/ 232 h 241"/>
                <a:gd name="T40" fmla="*/ 167 w 167"/>
                <a:gd name="T41" fmla="*/ 196 h 241"/>
                <a:gd name="T42" fmla="*/ 164 w 167"/>
                <a:gd name="T43" fmla="*/ 190 h 241"/>
                <a:gd name="T44" fmla="*/ 160 w 167"/>
                <a:gd name="T45" fmla="*/ 195 h 241"/>
                <a:gd name="T46" fmla="*/ 152 w 167"/>
                <a:gd name="T47" fmla="*/ 214 h 241"/>
                <a:gd name="T48" fmla="*/ 115 w 167"/>
                <a:gd name="T49" fmla="*/ 222 h 241"/>
                <a:gd name="T50" fmla="*/ 78 w 167"/>
                <a:gd name="T51" fmla="*/ 216 h 241"/>
                <a:gd name="T52" fmla="*/ 71 w 167"/>
                <a:gd name="T53" fmla="*/ 148 h 241"/>
                <a:gd name="T54" fmla="*/ 71 w 167"/>
                <a:gd name="T55" fmla="*/ 93 h 241"/>
                <a:gd name="T56" fmla="*/ 72 w 167"/>
                <a:gd name="T57" fmla="*/ 26 h 241"/>
                <a:gd name="T58" fmla="*/ 83 w 167"/>
                <a:gd name="T59" fmla="*/ 9 h 241"/>
                <a:gd name="T60" fmla="*/ 95 w 167"/>
                <a:gd name="T61" fmla="*/ 8 h 241"/>
                <a:gd name="T62" fmla="*/ 102 w 167"/>
                <a:gd name="T63" fmla="*/ 4 h 241"/>
                <a:gd name="T64" fmla="*/ 94 w 167"/>
                <a:gd name="T65" fmla="*/ 0 h 241"/>
                <a:gd name="T66" fmla="*/ 68 w 167"/>
                <a:gd name="T67" fmla="*/ 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7" h="241">
                  <a:moveTo>
                    <a:pt x="68" y="1"/>
                  </a:moveTo>
                  <a:cubicBezTo>
                    <a:pt x="51" y="1"/>
                    <a:pt x="51" y="1"/>
                    <a:pt x="51" y="1"/>
                  </a:cubicBezTo>
                  <a:cubicBezTo>
                    <a:pt x="35" y="1"/>
                    <a:pt x="35" y="1"/>
                    <a:pt x="35" y="1"/>
                  </a:cubicBezTo>
                  <a:cubicBezTo>
                    <a:pt x="8" y="0"/>
                    <a:pt x="8" y="0"/>
                    <a:pt x="8" y="0"/>
                  </a:cubicBezTo>
                  <a:cubicBezTo>
                    <a:pt x="4" y="0"/>
                    <a:pt x="0" y="1"/>
                    <a:pt x="0" y="4"/>
                  </a:cubicBezTo>
                  <a:cubicBezTo>
                    <a:pt x="0" y="8"/>
                    <a:pt x="5" y="8"/>
                    <a:pt x="7" y="8"/>
                  </a:cubicBezTo>
                  <a:cubicBezTo>
                    <a:pt x="17" y="9"/>
                    <a:pt x="17" y="9"/>
                    <a:pt x="17" y="9"/>
                  </a:cubicBezTo>
                  <a:cubicBezTo>
                    <a:pt x="27" y="11"/>
                    <a:pt x="29" y="16"/>
                    <a:pt x="30" y="26"/>
                  </a:cubicBezTo>
                  <a:cubicBezTo>
                    <a:pt x="30" y="36"/>
                    <a:pt x="30" y="45"/>
                    <a:pt x="30" y="93"/>
                  </a:cubicBezTo>
                  <a:cubicBezTo>
                    <a:pt x="30" y="148"/>
                    <a:pt x="30" y="148"/>
                    <a:pt x="30" y="148"/>
                  </a:cubicBezTo>
                  <a:cubicBezTo>
                    <a:pt x="30" y="177"/>
                    <a:pt x="30" y="202"/>
                    <a:pt x="29" y="215"/>
                  </a:cubicBezTo>
                  <a:cubicBezTo>
                    <a:pt x="27" y="226"/>
                    <a:pt x="26" y="231"/>
                    <a:pt x="20" y="232"/>
                  </a:cubicBezTo>
                  <a:cubicBezTo>
                    <a:pt x="20" y="232"/>
                    <a:pt x="9" y="233"/>
                    <a:pt x="9" y="233"/>
                  </a:cubicBezTo>
                  <a:cubicBezTo>
                    <a:pt x="7" y="233"/>
                    <a:pt x="3" y="234"/>
                    <a:pt x="3" y="237"/>
                  </a:cubicBezTo>
                  <a:cubicBezTo>
                    <a:pt x="3" y="240"/>
                    <a:pt x="9" y="240"/>
                    <a:pt x="10" y="240"/>
                  </a:cubicBezTo>
                  <a:cubicBezTo>
                    <a:pt x="32" y="240"/>
                    <a:pt x="32" y="240"/>
                    <a:pt x="32" y="240"/>
                  </a:cubicBezTo>
                  <a:cubicBezTo>
                    <a:pt x="32" y="240"/>
                    <a:pt x="50" y="240"/>
                    <a:pt x="50" y="240"/>
                  </a:cubicBezTo>
                  <a:cubicBezTo>
                    <a:pt x="99" y="241"/>
                    <a:pt x="99" y="241"/>
                    <a:pt x="99" y="241"/>
                  </a:cubicBezTo>
                  <a:cubicBezTo>
                    <a:pt x="142" y="241"/>
                    <a:pt x="142" y="241"/>
                    <a:pt x="142" y="241"/>
                  </a:cubicBezTo>
                  <a:cubicBezTo>
                    <a:pt x="158" y="241"/>
                    <a:pt x="160" y="240"/>
                    <a:pt x="162" y="232"/>
                  </a:cubicBezTo>
                  <a:cubicBezTo>
                    <a:pt x="165" y="223"/>
                    <a:pt x="167" y="200"/>
                    <a:pt x="167" y="196"/>
                  </a:cubicBezTo>
                  <a:cubicBezTo>
                    <a:pt x="167" y="193"/>
                    <a:pt x="167" y="190"/>
                    <a:pt x="164" y="190"/>
                  </a:cubicBezTo>
                  <a:cubicBezTo>
                    <a:pt x="160" y="190"/>
                    <a:pt x="160" y="193"/>
                    <a:pt x="160" y="195"/>
                  </a:cubicBezTo>
                  <a:cubicBezTo>
                    <a:pt x="159" y="201"/>
                    <a:pt x="155" y="210"/>
                    <a:pt x="152" y="214"/>
                  </a:cubicBezTo>
                  <a:cubicBezTo>
                    <a:pt x="144" y="222"/>
                    <a:pt x="133" y="222"/>
                    <a:pt x="115" y="222"/>
                  </a:cubicBezTo>
                  <a:cubicBezTo>
                    <a:pt x="90" y="222"/>
                    <a:pt x="83" y="220"/>
                    <a:pt x="78" y="216"/>
                  </a:cubicBezTo>
                  <a:cubicBezTo>
                    <a:pt x="71" y="210"/>
                    <a:pt x="71" y="188"/>
                    <a:pt x="71" y="148"/>
                  </a:cubicBezTo>
                  <a:cubicBezTo>
                    <a:pt x="71" y="93"/>
                    <a:pt x="71" y="93"/>
                    <a:pt x="71" y="93"/>
                  </a:cubicBezTo>
                  <a:cubicBezTo>
                    <a:pt x="71" y="45"/>
                    <a:pt x="71" y="36"/>
                    <a:pt x="72" y="26"/>
                  </a:cubicBezTo>
                  <a:cubicBezTo>
                    <a:pt x="73" y="14"/>
                    <a:pt x="75" y="10"/>
                    <a:pt x="83" y="9"/>
                  </a:cubicBezTo>
                  <a:cubicBezTo>
                    <a:pt x="95" y="8"/>
                    <a:pt x="95" y="8"/>
                    <a:pt x="95" y="8"/>
                  </a:cubicBezTo>
                  <a:cubicBezTo>
                    <a:pt x="99" y="8"/>
                    <a:pt x="102" y="7"/>
                    <a:pt x="102" y="4"/>
                  </a:cubicBezTo>
                  <a:cubicBezTo>
                    <a:pt x="102" y="1"/>
                    <a:pt x="98" y="0"/>
                    <a:pt x="94" y="0"/>
                  </a:cubicBezTo>
                  <a:lnTo>
                    <a:pt x="6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52" name="Freeform 25">
              <a:extLst>
                <a:ext uri="{FF2B5EF4-FFF2-40B4-BE49-F238E27FC236}">
                  <a16:creationId xmlns:a16="http://schemas.microsoft.com/office/drawing/2014/main" id="{023916B4-1AD7-4055-9353-DB438003EFC6}"/>
                </a:ext>
              </a:extLst>
            </p:cNvPr>
            <p:cNvSpPr>
              <a:spLocks noEditPoints="1"/>
            </p:cNvSpPr>
            <p:nvPr userDrawn="1"/>
          </p:nvSpPr>
          <p:spPr bwMode="auto">
            <a:xfrm>
              <a:off x="3589" y="2740"/>
              <a:ext cx="124" cy="164"/>
            </a:xfrm>
            <a:custGeom>
              <a:avLst/>
              <a:gdLst>
                <a:gd name="T0" fmla="*/ 82 w 183"/>
                <a:gd name="T1" fmla="*/ 222 h 241"/>
                <a:gd name="T2" fmla="*/ 72 w 183"/>
                <a:gd name="T3" fmla="*/ 192 h 241"/>
                <a:gd name="T4" fmla="*/ 72 w 183"/>
                <a:gd name="T5" fmla="*/ 118 h 241"/>
                <a:gd name="T6" fmla="*/ 73 w 183"/>
                <a:gd name="T7" fmla="*/ 116 h 241"/>
                <a:gd name="T8" fmla="*/ 86 w 183"/>
                <a:gd name="T9" fmla="*/ 117 h 241"/>
                <a:gd name="T10" fmla="*/ 112 w 183"/>
                <a:gd name="T11" fmla="*/ 124 h 241"/>
                <a:gd name="T12" fmla="*/ 112 w 183"/>
                <a:gd name="T13" fmla="*/ 124 h 241"/>
                <a:gd name="T14" fmla="*/ 142 w 183"/>
                <a:gd name="T15" fmla="*/ 186 h 241"/>
                <a:gd name="T16" fmla="*/ 105 w 183"/>
                <a:gd name="T17" fmla="*/ 226 h 241"/>
                <a:gd name="T18" fmla="*/ 82 w 183"/>
                <a:gd name="T19" fmla="*/ 222 h 241"/>
                <a:gd name="T20" fmla="*/ 84 w 183"/>
                <a:gd name="T21" fmla="*/ 15 h 241"/>
                <a:gd name="T22" fmla="*/ 123 w 183"/>
                <a:gd name="T23" fmla="*/ 63 h 241"/>
                <a:gd name="T24" fmla="*/ 110 w 183"/>
                <a:gd name="T25" fmla="*/ 96 h 241"/>
                <a:gd name="T26" fmla="*/ 88 w 183"/>
                <a:gd name="T27" fmla="*/ 102 h 241"/>
                <a:gd name="T28" fmla="*/ 73 w 183"/>
                <a:gd name="T29" fmla="*/ 101 h 241"/>
                <a:gd name="T30" fmla="*/ 72 w 183"/>
                <a:gd name="T31" fmla="*/ 98 h 241"/>
                <a:gd name="T32" fmla="*/ 72 w 183"/>
                <a:gd name="T33" fmla="*/ 20 h 241"/>
                <a:gd name="T34" fmla="*/ 74 w 183"/>
                <a:gd name="T35" fmla="*/ 16 h 241"/>
                <a:gd name="T36" fmla="*/ 84 w 183"/>
                <a:gd name="T37" fmla="*/ 15 h 241"/>
                <a:gd name="T38" fmla="*/ 74 w 183"/>
                <a:gd name="T39" fmla="*/ 1 h 241"/>
                <a:gd name="T40" fmla="*/ 51 w 183"/>
                <a:gd name="T41" fmla="*/ 1 h 241"/>
                <a:gd name="T42" fmla="*/ 39 w 183"/>
                <a:gd name="T43" fmla="*/ 1 h 241"/>
                <a:gd name="T44" fmla="*/ 8 w 183"/>
                <a:gd name="T45" fmla="*/ 0 h 241"/>
                <a:gd name="T46" fmla="*/ 0 w 183"/>
                <a:gd name="T47" fmla="*/ 4 h 241"/>
                <a:gd name="T48" fmla="*/ 6 w 183"/>
                <a:gd name="T49" fmla="*/ 8 h 241"/>
                <a:gd name="T50" fmla="*/ 19 w 183"/>
                <a:gd name="T51" fmla="*/ 9 h 241"/>
                <a:gd name="T52" fmla="*/ 32 w 183"/>
                <a:gd name="T53" fmla="*/ 26 h 241"/>
                <a:gd name="T54" fmla="*/ 32 w 183"/>
                <a:gd name="T55" fmla="*/ 93 h 241"/>
                <a:gd name="T56" fmla="*/ 32 w 183"/>
                <a:gd name="T57" fmla="*/ 148 h 241"/>
                <a:gd name="T58" fmla="*/ 31 w 183"/>
                <a:gd name="T59" fmla="*/ 215 h 241"/>
                <a:gd name="T60" fmla="*/ 22 w 183"/>
                <a:gd name="T61" fmla="*/ 232 h 241"/>
                <a:gd name="T62" fmla="*/ 11 w 183"/>
                <a:gd name="T63" fmla="*/ 233 h 241"/>
                <a:gd name="T64" fmla="*/ 5 w 183"/>
                <a:gd name="T65" fmla="*/ 237 h 241"/>
                <a:gd name="T66" fmla="*/ 12 w 183"/>
                <a:gd name="T67" fmla="*/ 241 h 241"/>
                <a:gd name="T68" fmla="*/ 34 w 183"/>
                <a:gd name="T69" fmla="*/ 240 h 241"/>
                <a:gd name="T70" fmla="*/ 52 w 183"/>
                <a:gd name="T71" fmla="*/ 240 h 241"/>
                <a:gd name="T72" fmla="*/ 76 w 183"/>
                <a:gd name="T73" fmla="*/ 241 h 241"/>
                <a:gd name="T74" fmla="*/ 88 w 183"/>
                <a:gd name="T75" fmla="*/ 241 h 241"/>
                <a:gd name="T76" fmla="*/ 98 w 183"/>
                <a:gd name="T77" fmla="*/ 241 h 241"/>
                <a:gd name="T78" fmla="*/ 183 w 183"/>
                <a:gd name="T79" fmla="*/ 172 h 241"/>
                <a:gd name="T80" fmla="*/ 126 w 183"/>
                <a:gd name="T81" fmla="*/ 103 h 241"/>
                <a:gd name="T82" fmla="*/ 157 w 183"/>
                <a:gd name="T83" fmla="*/ 49 h 241"/>
                <a:gd name="T84" fmla="*/ 89 w 183"/>
                <a:gd name="T85" fmla="*/ 0 h 241"/>
                <a:gd name="T86" fmla="*/ 74 w 183"/>
                <a:gd name="T87" fmla="*/ 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3" h="241">
                  <a:moveTo>
                    <a:pt x="82" y="222"/>
                  </a:moveTo>
                  <a:cubicBezTo>
                    <a:pt x="72" y="218"/>
                    <a:pt x="72" y="213"/>
                    <a:pt x="72" y="192"/>
                  </a:cubicBezTo>
                  <a:cubicBezTo>
                    <a:pt x="72" y="118"/>
                    <a:pt x="72" y="118"/>
                    <a:pt x="72" y="118"/>
                  </a:cubicBezTo>
                  <a:cubicBezTo>
                    <a:pt x="72" y="116"/>
                    <a:pt x="72" y="116"/>
                    <a:pt x="73" y="116"/>
                  </a:cubicBezTo>
                  <a:cubicBezTo>
                    <a:pt x="86" y="117"/>
                    <a:pt x="86" y="117"/>
                    <a:pt x="86" y="117"/>
                  </a:cubicBezTo>
                  <a:cubicBezTo>
                    <a:pt x="98" y="117"/>
                    <a:pt x="105" y="119"/>
                    <a:pt x="112" y="124"/>
                  </a:cubicBezTo>
                  <a:cubicBezTo>
                    <a:pt x="112" y="124"/>
                    <a:pt x="112" y="124"/>
                    <a:pt x="112" y="124"/>
                  </a:cubicBezTo>
                  <a:cubicBezTo>
                    <a:pt x="139" y="143"/>
                    <a:pt x="142" y="174"/>
                    <a:pt x="142" y="186"/>
                  </a:cubicBezTo>
                  <a:cubicBezTo>
                    <a:pt x="142" y="224"/>
                    <a:pt x="111" y="226"/>
                    <a:pt x="105" y="226"/>
                  </a:cubicBezTo>
                  <a:cubicBezTo>
                    <a:pt x="98" y="226"/>
                    <a:pt x="91" y="225"/>
                    <a:pt x="82" y="222"/>
                  </a:cubicBezTo>
                  <a:moveTo>
                    <a:pt x="84" y="15"/>
                  </a:moveTo>
                  <a:cubicBezTo>
                    <a:pt x="112" y="15"/>
                    <a:pt x="123" y="44"/>
                    <a:pt x="123" y="63"/>
                  </a:cubicBezTo>
                  <a:cubicBezTo>
                    <a:pt x="123" y="78"/>
                    <a:pt x="118" y="89"/>
                    <a:pt x="110" y="96"/>
                  </a:cubicBezTo>
                  <a:cubicBezTo>
                    <a:pt x="105" y="101"/>
                    <a:pt x="97" y="102"/>
                    <a:pt x="88" y="102"/>
                  </a:cubicBezTo>
                  <a:cubicBezTo>
                    <a:pt x="73" y="101"/>
                    <a:pt x="73" y="101"/>
                    <a:pt x="73" y="101"/>
                  </a:cubicBezTo>
                  <a:cubicBezTo>
                    <a:pt x="72" y="101"/>
                    <a:pt x="72" y="100"/>
                    <a:pt x="72" y="98"/>
                  </a:cubicBezTo>
                  <a:cubicBezTo>
                    <a:pt x="72" y="20"/>
                    <a:pt x="72" y="20"/>
                    <a:pt x="72" y="20"/>
                  </a:cubicBezTo>
                  <a:cubicBezTo>
                    <a:pt x="72" y="17"/>
                    <a:pt x="72" y="16"/>
                    <a:pt x="74" y="16"/>
                  </a:cubicBezTo>
                  <a:cubicBezTo>
                    <a:pt x="74" y="16"/>
                    <a:pt x="84" y="15"/>
                    <a:pt x="84" y="15"/>
                  </a:cubicBezTo>
                  <a:moveTo>
                    <a:pt x="74" y="1"/>
                  </a:moveTo>
                  <a:cubicBezTo>
                    <a:pt x="51" y="1"/>
                    <a:pt x="51" y="1"/>
                    <a:pt x="51" y="1"/>
                  </a:cubicBezTo>
                  <a:cubicBezTo>
                    <a:pt x="39" y="1"/>
                    <a:pt x="39" y="1"/>
                    <a:pt x="39" y="1"/>
                  </a:cubicBezTo>
                  <a:cubicBezTo>
                    <a:pt x="8" y="0"/>
                    <a:pt x="8" y="0"/>
                    <a:pt x="8" y="0"/>
                  </a:cubicBezTo>
                  <a:cubicBezTo>
                    <a:pt x="4" y="0"/>
                    <a:pt x="0" y="1"/>
                    <a:pt x="0" y="4"/>
                  </a:cubicBezTo>
                  <a:cubicBezTo>
                    <a:pt x="0" y="8"/>
                    <a:pt x="4" y="8"/>
                    <a:pt x="6" y="8"/>
                  </a:cubicBezTo>
                  <a:cubicBezTo>
                    <a:pt x="19" y="9"/>
                    <a:pt x="19" y="9"/>
                    <a:pt x="19" y="9"/>
                  </a:cubicBezTo>
                  <a:cubicBezTo>
                    <a:pt x="29" y="11"/>
                    <a:pt x="31" y="16"/>
                    <a:pt x="32" y="26"/>
                  </a:cubicBezTo>
                  <a:cubicBezTo>
                    <a:pt x="32" y="36"/>
                    <a:pt x="32" y="45"/>
                    <a:pt x="32" y="93"/>
                  </a:cubicBezTo>
                  <a:cubicBezTo>
                    <a:pt x="32" y="148"/>
                    <a:pt x="32" y="148"/>
                    <a:pt x="32" y="148"/>
                  </a:cubicBezTo>
                  <a:cubicBezTo>
                    <a:pt x="32" y="177"/>
                    <a:pt x="32" y="202"/>
                    <a:pt x="31" y="215"/>
                  </a:cubicBezTo>
                  <a:cubicBezTo>
                    <a:pt x="29" y="224"/>
                    <a:pt x="28" y="231"/>
                    <a:pt x="22" y="232"/>
                  </a:cubicBezTo>
                  <a:cubicBezTo>
                    <a:pt x="22" y="232"/>
                    <a:pt x="11" y="233"/>
                    <a:pt x="11" y="233"/>
                  </a:cubicBezTo>
                  <a:cubicBezTo>
                    <a:pt x="8" y="233"/>
                    <a:pt x="5" y="234"/>
                    <a:pt x="5" y="237"/>
                  </a:cubicBezTo>
                  <a:cubicBezTo>
                    <a:pt x="5" y="241"/>
                    <a:pt x="10" y="241"/>
                    <a:pt x="12" y="241"/>
                  </a:cubicBezTo>
                  <a:cubicBezTo>
                    <a:pt x="34" y="240"/>
                    <a:pt x="34" y="240"/>
                    <a:pt x="34" y="240"/>
                  </a:cubicBezTo>
                  <a:cubicBezTo>
                    <a:pt x="34" y="240"/>
                    <a:pt x="52" y="240"/>
                    <a:pt x="52" y="240"/>
                  </a:cubicBezTo>
                  <a:cubicBezTo>
                    <a:pt x="76" y="241"/>
                    <a:pt x="76" y="241"/>
                    <a:pt x="76" y="241"/>
                  </a:cubicBezTo>
                  <a:cubicBezTo>
                    <a:pt x="76" y="241"/>
                    <a:pt x="88" y="241"/>
                    <a:pt x="88" y="241"/>
                  </a:cubicBezTo>
                  <a:cubicBezTo>
                    <a:pt x="98" y="241"/>
                    <a:pt x="98" y="241"/>
                    <a:pt x="98" y="241"/>
                  </a:cubicBezTo>
                  <a:cubicBezTo>
                    <a:pt x="156" y="241"/>
                    <a:pt x="183" y="206"/>
                    <a:pt x="183" y="172"/>
                  </a:cubicBezTo>
                  <a:cubicBezTo>
                    <a:pt x="183" y="136"/>
                    <a:pt x="154" y="113"/>
                    <a:pt x="126" y="103"/>
                  </a:cubicBezTo>
                  <a:cubicBezTo>
                    <a:pt x="145" y="88"/>
                    <a:pt x="157" y="73"/>
                    <a:pt x="157" y="49"/>
                  </a:cubicBezTo>
                  <a:cubicBezTo>
                    <a:pt x="157" y="37"/>
                    <a:pt x="152" y="0"/>
                    <a:pt x="89" y="0"/>
                  </a:cubicBezTo>
                  <a:lnTo>
                    <a:pt x="7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53" name="Freeform 26">
              <a:extLst>
                <a:ext uri="{FF2B5EF4-FFF2-40B4-BE49-F238E27FC236}">
                  <a16:creationId xmlns:a16="http://schemas.microsoft.com/office/drawing/2014/main" id="{6D2086AF-BC95-4BE8-AB84-A66F4C80A6D8}"/>
                </a:ext>
              </a:extLst>
            </p:cNvPr>
            <p:cNvSpPr>
              <a:spLocks noEditPoints="1"/>
            </p:cNvSpPr>
            <p:nvPr userDrawn="1"/>
          </p:nvSpPr>
          <p:spPr bwMode="auto">
            <a:xfrm>
              <a:off x="3734" y="2738"/>
              <a:ext cx="176" cy="169"/>
            </a:xfrm>
            <a:custGeom>
              <a:avLst/>
              <a:gdLst>
                <a:gd name="T0" fmla="*/ 45 w 259"/>
                <a:gd name="T1" fmla="*/ 115 h 249"/>
                <a:gd name="T2" fmla="*/ 121 w 259"/>
                <a:gd name="T3" fmla="*/ 17 h 249"/>
                <a:gd name="T4" fmla="*/ 213 w 259"/>
                <a:gd name="T5" fmla="*/ 130 h 249"/>
                <a:gd name="T6" fmla="*/ 141 w 259"/>
                <a:gd name="T7" fmla="*/ 232 h 249"/>
                <a:gd name="T8" fmla="*/ 45 w 259"/>
                <a:gd name="T9" fmla="*/ 115 h 249"/>
                <a:gd name="T10" fmla="*/ 0 w 259"/>
                <a:gd name="T11" fmla="*/ 125 h 249"/>
                <a:gd name="T12" fmla="*/ 127 w 259"/>
                <a:gd name="T13" fmla="*/ 249 h 249"/>
                <a:gd name="T14" fmla="*/ 259 w 259"/>
                <a:gd name="T15" fmla="*/ 119 h 249"/>
                <a:gd name="T16" fmla="*/ 131 w 259"/>
                <a:gd name="T17" fmla="*/ 0 h 249"/>
                <a:gd name="T18" fmla="*/ 0 w 259"/>
                <a:gd name="T19" fmla="*/ 12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9" h="249">
                  <a:moveTo>
                    <a:pt x="45" y="115"/>
                  </a:moveTo>
                  <a:cubicBezTo>
                    <a:pt x="45" y="29"/>
                    <a:pt x="93" y="17"/>
                    <a:pt x="121" y="17"/>
                  </a:cubicBezTo>
                  <a:cubicBezTo>
                    <a:pt x="175" y="17"/>
                    <a:pt x="213" y="64"/>
                    <a:pt x="213" y="130"/>
                  </a:cubicBezTo>
                  <a:cubicBezTo>
                    <a:pt x="213" y="222"/>
                    <a:pt x="162" y="232"/>
                    <a:pt x="141" y="232"/>
                  </a:cubicBezTo>
                  <a:cubicBezTo>
                    <a:pt x="84" y="232"/>
                    <a:pt x="45" y="184"/>
                    <a:pt x="45" y="115"/>
                  </a:cubicBezTo>
                  <a:moveTo>
                    <a:pt x="0" y="125"/>
                  </a:moveTo>
                  <a:cubicBezTo>
                    <a:pt x="0" y="184"/>
                    <a:pt x="40" y="249"/>
                    <a:pt x="127" y="249"/>
                  </a:cubicBezTo>
                  <a:cubicBezTo>
                    <a:pt x="205" y="249"/>
                    <a:pt x="259" y="195"/>
                    <a:pt x="259" y="119"/>
                  </a:cubicBezTo>
                  <a:cubicBezTo>
                    <a:pt x="259" y="46"/>
                    <a:pt x="210" y="0"/>
                    <a:pt x="131" y="0"/>
                  </a:cubicBezTo>
                  <a:cubicBezTo>
                    <a:pt x="41" y="0"/>
                    <a:pt x="0" y="65"/>
                    <a:pt x="0" y="1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54" name="Freeform 27">
              <a:extLst>
                <a:ext uri="{FF2B5EF4-FFF2-40B4-BE49-F238E27FC236}">
                  <a16:creationId xmlns:a16="http://schemas.microsoft.com/office/drawing/2014/main" id="{E7A147C6-9FDA-4D95-A42A-92861D17D69A}"/>
                </a:ext>
              </a:extLst>
            </p:cNvPr>
            <p:cNvSpPr>
              <a:spLocks/>
            </p:cNvSpPr>
            <p:nvPr userDrawn="1"/>
          </p:nvSpPr>
          <p:spPr bwMode="auto">
            <a:xfrm>
              <a:off x="3925" y="2740"/>
              <a:ext cx="172" cy="167"/>
            </a:xfrm>
            <a:custGeom>
              <a:avLst/>
              <a:gdLst>
                <a:gd name="T0" fmla="*/ 220 w 254"/>
                <a:gd name="T1" fmla="*/ 1 h 245"/>
                <a:gd name="T2" fmla="*/ 211 w 254"/>
                <a:gd name="T3" fmla="*/ 1 h 245"/>
                <a:gd name="T4" fmla="*/ 174 w 254"/>
                <a:gd name="T5" fmla="*/ 0 h 245"/>
                <a:gd name="T6" fmla="*/ 167 w 254"/>
                <a:gd name="T7" fmla="*/ 4 h 245"/>
                <a:gd name="T8" fmla="*/ 173 w 254"/>
                <a:gd name="T9" fmla="*/ 8 h 245"/>
                <a:gd name="T10" fmla="*/ 184 w 254"/>
                <a:gd name="T11" fmla="*/ 9 h 245"/>
                <a:gd name="T12" fmla="*/ 197 w 254"/>
                <a:gd name="T13" fmla="*/ 26 h 245"/>
                <a:gd name="T14" fmla="*/ 198 w 254"/>
                <a:gd name="T15" fmla="*/ 93 h 245"/>
                <a:gd name="T16" fmla="*/ 198 w 254"/>
                <a:gd name="T17" fmla="*/ 132 h 245"/>
                <a:gd name="T18" fmla="*/ 180 w 254"/>
                <a:gd name="T19" fmla="*/ 210 h 245"/>
                <a:gd name="T20" fmla="*/ 137 w 254"/>
                <a:gd name="T21" fmla="*/ 227 h 245"/>
                <a:gd name="T22" fmla="*/ 98 w 254"/>
                <a:gd name="T23" fmla="*/ 214 h 245"/>
                <a:gd name="T24" fmla="*/ 74 w 254"/>
                <a:gd name="T25" fmla="*/ 137 h 245"/>
                <a:gd name="T26" fmla="*/ 74 w 254"/>
                <a:gd name="T27" fmla="*/ 93 h 245"/>
                <a:gd name="T28" fmla="*/ 74 w 254"/>
                <a:gd name="T29" fmla="*/ 26 h 245"/>
                <a:gd name="T30" fmla="*/ 85 w 254"/>
                <a:gd name="T31" fmla="*/ 9 h 245"/>
                <a:gd name="T32" fmla="*/ 94 w 254"/>
                <a:gd name="T33" fmla="*/ 8 h 245"/>
                <a:gd name="T34" fmla="*/ 100 w 254"/>
                <a:gd name="T35" fmla="*/ 4 h 245"/>
                <a:gd name="T36" fmla="*/ 92 w 254"/>
                <a:gd name="T37" fmla="*/ 0 h 245"/>
                <a:gd name="T38" fmla="*/ 69 w 254"/>
                <a:gd name="T39" fmla="*/ 1 h 245"/>
                <a:gd name="T40" fmla="*/ 54 w 254"/>
                <a:gd name="T41" fmla="*/ 1 h 245"/>
                <a:gd name="T42" fmla="*/ 37 w 254"/>
                <a:gd name="T43" fmla="*/ 1 h 245"/>
                <a:gd name="T44" fmla="*/ 8 w 254"/>
                <a:gd name="T45" fmla="*/ 0 h 245"/>
                <a:gd name="T46" fmla="*/ 0 w 254"/>
                <a:gd name="T47" fmla="*/ 4 h 245"/>
                <a:gd name="T48" fmla="*/ 6 w 254"/>
                <a:gd name="T49" fmla="*/ 8 h 245"/>
                <a:gd name="T50" fmla="*/ 18 w 254"/>
                <a:gd name="T51" fmla="*/ 9 h 245"/>
                <a:gd name="T52" fmla="*/ 31 w 254"/>
                <a:gd name="T53" fmla="*/ 26 h 245"/>
                <a:gd name="T54" fmla="*/ 32 w 254"/>
                <a:gd name="T55" fmla="*/ 93 h 245"/>
                <a:gd name="T56" fmla="*/ 32 w 254"/>
                <a:gd name="T57" fmla="*/ 139 h 245"/>
                <a:gd name="T58" fmla="*/ 60 w 254"/>
                <a:gd name="T59" fmla="*/ 223 h 245"/>
                <a:gd name="T60" fmla="*/ 131 w 254"/>
                <a:gd name="T61" fmla="*/ 245 h 245"/>
                <a:gd name="T62" fmla="*/ 197 w 254"/>
                <a:gd name="T63" fmla="*/ 222 h 245"/>
                <a:gd name="T64" fmla="*/ 227 w 254"/>
                <a:gd name="T65" fmla="*/ 126 h 245"/>
                <a:gd name="T66" fmla="*/ 227 w 254"/>
                <a:gd name="T67" fmla="*/ 93 h 245"/>
                <a:gd name="T68" fmla="*/ 228 w 254"/>
                <a:gd name="T69" fmla="*/ 26 h 245"/>
                <a:gd name="T70" fmla="*/ 239 w 254"/>
                <a:gd name="T71" fmla="*/ 9 h 245"/>
                <a:gd name="T72" fmla="*/ 248 w 254"/>
                <a:gd name="T73" fmla="*/ 8 h 245"/>
                <a:gd name="T74" fmla="*/ 254 w 254"/>
                <a:gd name="T75" fmla="*/ 4 h 245"/>
                <a:gd name="T76" fmla="*/ 247 w 254"/>
                <a:gd name="T77" fmla="*/ 0 h 245"/>
                <a:gd name="T78" fmla="*/ 220 w 254"/>
                <a:gd name="T7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4" h="245">
                  <a:moveTo>
                    <a:pt x="220" y="1"/>
                  </a:moveTo>
                  <a:cubicBezTo>
                    <a:pt x="211" y="1"/>
                    <a:pt x="211" y="1"/>
                    <a:pt x="211" y="1"/>
                  </a:cubicBezTo>
                  <a:cubicBezTo>
                    <a:pt x="210" y="1"/>
                    <a:pt x="174" y="0"/>
                    <a:pt x="174" y="0"/>
                  </a:cubicBezTo>
                  <a:cubicBezTo>
                    <a:pt x="171" y="0"/>
                    <a:pt x="167" y="1"/>
                    <a:pt x="167" y="4"/>
                  </a:cubicBezTo>
                  <a:cubicBezTo>
                    <a:pt x="167" y="8"/>
                    <a:pt x="171" y="8"/>
                    <a:pt x="173" y="8"/>
                  </a:cubicBezTo>
                  <a:cubicBezTo>
                    <a:pt x="184" y="9"/>
                    <a:pt x="184" y="9"/>
                    <a:pt x="184" y="9"/>
                  </a:cubicBezTo>
                  <a:cubicBezTo>
                    <a:pt x="195" y="11"/>
                    <a:pt x="197" y="16"/>
                    <a:pt x="197" y="26"/>
                  </a:cubicBezTo>
                  <a:cubicBezTo>
                    <a:pt x="198" y="36"/>
                    <a:pt x="198" y="45"/>
                    <a:pt x="198" y="93"/>
                  </a:cubicBezTo>
                  <a:cubicBezTo>
                    <a:pt x="198" y="132"/>
                    <a:pt x="198" y="132"/>
                    <a:pt x="198" y="132"/>
                  </a:cubicBezTo>
                  <a:cubicBezTo>
                    <a:pt x="198" y="166"/>
                    <a:pt x="197" y="193"/>
                    <a:pt x="180" y="210"/>
                  </a:cubicBezTo>
                  <a:cubicBezTo>
                    <a:pt x="165" y="225"/>
                    <a:pt x="145" y="227"/>
                    <a:pt x="137" y="227"/>
                  </a:cubicBezTo>
                  <a:cubicBezTo>
                    <a:pt x="126" y="227"/>
                    <a:pt x="112" y="225"/>
                    <a:pt x="98" y="214"/>
                  </a:cubicBezTo>
                  <a:cubicBezTo>
                    <a:pt x="85" y="204"/>
                    <a:pt x="74" y="187"/>
                    <a:pt x="74" y="137"/>
                  </a:cubicBezTo>
                  <a:cubicBezTo>
                    <a:pt x="74" y="93"/>
                    <a:pt x="74" y="93"/>
                    <a:pt x="74" y="93"/>
                  </a:cubicBezTo>
                  <a:cubicBezTo>
                    <a:pt x="74" y="45"/>
                    <a:pt x="74" y="36"/>
                    <a:pt x="74" y="26"/>
                  </a:cubicBezTo>
                  <a:cubicBezTo>
                    <a:pt x="75" y="14"/>
                    <a:pt x="78" y="10"/>
                    <a:pt x="85" y="9"/>
                  </a:cubicBezTo>
                  <a:cubicBezTo>
                    <a:pt x="94" y="8"/>
                    <a:pt x="94" y="8"/>
                    <a:pt x="94" y="8"/>
                  </a:cubicBezTo>
                  <a:cubicBezTo>
                    <a:pt x="96" y="8"/>
                    <a:pt x="100" y="8"/>
                    <a:pt x="100" y="4"/>
                  </a:cubicBezTo>
                  <a:cubicBezTo>
                    <a:pt x="100" y="1"/>
                    <a:pt x="96" y="0"/>
                    <a:pt x="92" y="0"/>
                  </a:cubicBezTo>
                  <a:cubicBezTo>
                    <a:pt x="69" y="1"/>
                    <a:pt x="69" y="1"/>
                    <a:pt x="69" y="1"/>
                  </a:cubicBezTo>
                  <a:cubicBezTo>
                    <a:pt x="54" y="1"/>
                    <a:pt x="54" y="1"/>
                    <a:pt x="54" y="1"/>
                  </a:cubicBezTo>
                  <a:cubicBezTo>
                    <a:pt x="37" y="1"/>
                    <a:pt x="37" y="1"/>
                    <a:pt x="37" y="1"/>
                  </a:cubicBezTo>
                  <a:cubicBezTo>
                    <a:pt x="8" y="0"/>
                    <a:pt x="8" y="0"/>
                    <a:pt x="8" y="0"/>
                  </a:cubicBezTo>
                  <a:cubicBezTo>
                    <a:pt x="4" y="0"/>
                    <a:pt x="0" y="1"/>
                    <a:pt x="0" y="4"/>
                  </a:cubicBezTo>
                  <a:cubicBezTo>
                    <a:pt x="0" y="8"/>
                    <a:pt x="4" y="8"/>
                    <a:pt x="6" y="8"/>
                  </a:cubicBezTo>
                  <a:cubicBezTo>
                    <a:pt x="18" y="9"/>
                    <a:pt x="18" y="9"/>
                    <a:pt x="18" y="9"/>
                  </a:cubicBezTo>
                  <a:cubicBezTo>
                    <a:pt x="28" y="11"/>
                    <a:pt x="31" y="16"/>
                    <a:pt x="31" y="26"/>
                  </a:cubicBezTo>
                  <a:cubicBezTo>
                    <a:pt x="32" y="36"/>
                    <a:pt x="32" y="45"/>
                    <a:pt x="32" y="93"/>
                  </a:cubicBezTo>
                  <a:cubicBezTo>
                    <a:pt x="32" y="139"/>
                    <a:pt x="32" y="139"/>
                    <a:pt x="32" y="139"/>
                  </a:cubicBezTo>
                  <a:cubicBezTo>
                    <a:pt x="32" y="179"/>
                    <a:pt x="41" y="206"/>
                    <a:pt x="60" y="223"/>
                  </a:cubicBezTo>
                  <a:cubicBezTo>
                    <a:pt x="84" y="245"/>
                    <a:pt x="117" y="245"/>
                    <a:pt x="131" y="245"/>
                  </a:cubicBezTo>
                  <a:cubicBezTo>
                    <a:pt x="149" y="245"/>
                    <a:pt x="173" y="242"/>
                    <a:pt x="197" y="222"/>
                  </a:cubicBezTo>
                  <a:cubicBezTo>
                    <a:pt x="223" y="199"/>
                    <a:pt x="227" y="163"/>
                    <a:pt x="227" y="126"/>
                  </a:cubicBezTo>
                  <a:cubicBezTo>
                    <a:pt x="227" y="93"/>
                    <a:pt x="227" y="93"/>
                    <a:pt x="227" y="93"/>
                  </a:cubicBezTo>
                  <a:cubicBezTo>
                    <a:pt x="227" y="45"/>
                    <a:pt x="227" y="36"/>
                    <a:pt x="228" y="26"/>
                  </a:cubicBezTo>
                  <a:cubicBezTo>
                    <a:pt x="228" y="14"/>
                    <a:pt x="231" y="10"/>
                    <a:pt x="239" y="9"/>
                  </a:cubicBezTo>
                  <a:cubicBezTo>
                    <a:pt x="239" y="9"/>
                    <a:pt x="248" y="8"/>
                    <a:pt x="248" y="8"/>
                  </a:cubicBezTo>
                  <a:cubicBezTo>
                    <a:pt x="251" y="8"/>
                    <a:pt x="254" y="7"/>
                    <a:pt x="254" y="4"/>
                  </a:cubicBezTo>
                  <a:cubicBezTo>
                    <a:pt x="254" y="1"/>
                    <a:pt x="250" y="0"/>
                    <a:pt x="247" y="0"/>
                  </a:cubicBezTo>
                  <a:lnTo>
                    <a:pt x="22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55" name="Freeform 28">
              <a:extLst>
                <a:ext uri="{FF2B5EF4-FFF2-40B4-BE49-F238E27FC236}">
                  <a16:creationId xmlns:a16="http://schemas.microsoft.com/office/drawing/2014/main" id="{45D5BF2A-EF85-417C-B03F-30CEAE118D7D}"/>
                </a:ext>
              </a:extLst>
            </p:cNvPr>
            <p:cNvSpPr>
              <a:spLocks noEditPoints="1"/>
            </p:cNvSpPr>
            <p:nvPr userDrawn="1"/>
          </p:nvSpPr>
          <p:spPr bwMode="auto">
            <a:xfrm>
              <a:off x="4116" y="2740"/>
              <a:ext cx="170" cy="164"/>
            </a:xfrm>
            <a:custGeom>
              <a:avLst/>
              <a:gdLst>
                <a:gd name="T0" fmla="*/ 73 w 251"/>
                <a:gd name="T1" fmla="*/ 123 h 241"/>
                <a:gd name="T2" fmla="*/ 71 w 251"/>
                <a:gd name="T3" fmla="*/ 118 h 241"/>
                <a:gd name="T4" fmla="*/ 71 w 251"/>
                <a:gd name="T5" fmla="*/ 22 h 241"/>
                <a:gd name="T6" fmla="*/ 73 w 251"/>
                <a:gd name="T7" fmla="*/ 18 h 241"/>
                <a:gd name="T8" fmla="*/ 90 w 251"/>
                <a:gd name="T9" fmla="*/ 17 h 241"/>
                <a:gd name="T10" fmla="*/ 137 w 251"/>
                <a:gd name="T11" fmla="*/ 74 h 241"/>
                <a:gd name="T12" fmla="*/ 119 w 251"/>
                <a:gd name="T13" fmla="*/ 120 h 241"/>
                <a:gd name="T14" fmla="*/ 97 w 251"/>
                <a:gd name="T15" fmla="*/ 126 h 241"/>
                <a:gd name="T16" fmla="*/ 73 w 251"/>
                <a:gd name="T17" fmla="*/ 123 h 241"/>
                <a:gd name="T18" fmla="*/ 74 w 251"/>
                <a:gd name="T19" fmla="*/ 1 h 241"/>
                <a:gd name="T20" fmla="*/ 51 w 251"/>
                <a:gd name="T21" fmla="*/ 1 h 241"/>
                <a:gd name="T22" fmla="*/ 38 w 251"/>
                <a:gd name="T23" fmla="*/ 1 h 241"/>
                <a:gd name="T24" fmla="*/ 8 w 251"/>
                <a:gd name="T25" fmla="*/ 0 h 241"/>
                <a:gd name="T26" fmla="*/ 0 w 251"/>
                <a:gd name="T27" fmla="*/ 4 h 241"/>
                <a:gd name="T28" fmla="*/ 6 w 251"/>
                <a:gd name="T29" fmla="*/ 8 h 241"/>
                <a:gd name="T30" fmla="*/ 18 w 251"/>
                <a:gd name="T31" fmla="*/ 9 h 241"/>
                <a:gd name="T32" fmla="*/ 31 w 251"/>
                <a:gd name="T33" fmla="*/ 26 h 241"/>
                <a:gd name="T34" fmla="*/ 32 w 251"/>
                <a:gd name="T35" fmla="*/ 93 h 241"/>
                <a:gd name="T36" fmla="*/ 32 w 251"/>
                <a:gd name="T37" fmla="*/ 148 h 241"/>
                <a:gd name="T38" fmla="*/ 30 w 251"/>
                <a:gd name="T39" fmla="*/ 215 h 241"/>
                <a:gd name="T40" fmla="*/ 22 w 251"/>
                <a:gd name="T41" fmla="*/ 232 h 241"/>
                <a:gd name="T42" fmla="*/ 11 w 251"/>
                <a:gd name="T43" fmla="*/ 233 h 241"/>
                <a:gd name="T44" fmla="*/ 5 w 251"/>
                <a:gd name="T45" fmla="*/ 237 h 241"/>
                <a:gd name="T46" fmla="*/ 12 w 251"/>
                <a:gd name="T47" fmla="*/ 241 h 241"/>
                <a:gd name="T48" fmla="*/ 38 w 251"/>
                <a:gd name="T49" fmla="*/ 240 h 241"/>
                <a:gd name="T50" fmla="*/ 50 w 251"/>
                <a:gd name="T51" fmla="*/ 240 h 241"/>
                <a:gd name="T52" fmla="*/ 61 w 251"/>
                <a:gd name="T53" fmla="*/ 240 h 241"/>
                <a:gd name="T54" fmla="*/ 97 w 251"/>
                <a:gd name="T55" fmla="*/ 241 h 241"/>
                <a:gd name="T56" fmla="*/ 104 w 251"/>
                <a:gd name="T57" fmla="*/ 237 h 241"/>
                <a:gd name="T58" fmla="*/ 99 w 251"/>
                <a:gd name="T59" fmla="*/ 233 h 241"/>
                <a:gd name="T60" fmla="*/ 84 w 251"/>
                <a:gd name="T61" fmla="*/ 232 h 241"/>
                <a:gd name="T62" fmla="*/ 72 w 251"/>
                <a:gd name="T63" fmla="*/ 215 h 241"/>
                <a:gd name="T64" fmla="*/ 71 w 251"/>
                <a:gd name="T65" fmla="*/ 148 h 241"/>
                <a:gd name="T66" fmla="*/ 71 w 251"/>
                <a:gd name="T67" fmla="*/ 143 h 241"/>
                <a:gd name="T68" fmla="*/ 73 w 251"/>
                <a:gd name="T69" fmla="*/ 142 h 241"/>
                <a:gd name="T70" fmla="*/ 100 w 251"/>
                <a:gd name="T71" fmla="*/ 142 h 241"/>
                <a:gd name="T72" fmla="*/ 105 w 251"/>
                <a:gd name="T73" fmla="*/ 144 h 241"/>
                <a:gd name="T74" fmla="*/ 120 w 251"/>
                <a:gd name="T75" fmla="*/ 165 h 241"/>
                <a:gd name="T76" fmla="*/ 136 w 251"/>
                <a:gd name="T77" fmla="*/ 188 h 241"/>
                <a:gd name="T78" fmla="*/ 180 w 251"/>
                <a:gd name="T79" fmla="*/ 234 h 241"/>
                <a:gd name="T80" fmla="*/ 214 w 251"/>
                <a:gd name="T81" fmla="*/ 241 h 241"/>
                <a:gd name="T82" fmla="*/ 244 w 251"/>
                <a:gd name="T83" fmla="*/ 241 h 241"/>
                <a:gd name="T84" fmla="*/ 251 w 251"/>
                <a:gd name="T85" fmla="*/ 237 h 241"/>
                <a:gd name="T86" fmla="*/ 246 w 251"/>
                <a:gd name="T87" fmla="*/ 233 h 241"/>
                <a:gd name="T88" fmla="*/ 237 w 251"/>
                <a:gd name="T89" fmla="*/ 232 h 241"/>
                <a:gd name="T90" fmla="*/ 202 w 251"/>
                <a:gd name="T91" fmla="*/ 211 h 241"/>
                <a:gd name="T92" fmla="*/ 145 w 251"/>
                <a:gd name="T93" fmla="*/ 142 h 241"/>
                <a:gd name="T94" fmla="*/ 134 w 251"/>
                <a:gd name="T95" fmla="*/ 129 h 241"/>
                <a:gd name="T96" fmla="*/ 176 w 251"/>
                <a:gd name="T97" fmla="*/ 58 h 241"/>
                <a:gd name="T98" fmla="*/ 154 w 251"/>
                <a:gd name="T99" fmla="*/ 14 h 241"/>
                <a:gd name="T100" fmla="*/ 96 w 251"/>
                <a:gd name="T101" fmla="*/ 0 h 241"/>
                <a:gd name="T102" fmla="*/ 74 w 251"/>
                <a:gd name="T103" fmla="*/ 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1" h="241">
                  <a:moveTo>
                    <a:pt x="73" y="123"/>
                  </a:moveTo>
                  <a:cubicBezTo>
                    <a:pt x="71" y="122"/>
                    <a:pt x="71" y="121"/>
                    <a:pt x="71" y="118"/>
                  </a:cubicBezTo>
                  <a:cubicBezTo>
                    <a:pt x="71" y="22"/>
                    <a:pt x="71" y="22"/>
                    <a:pt x="71" y="22"/>
                  </a:cubicBezTo>
                  <a:cubicBezTo>
                    <a:pt x="71" y="19"/>
                    <a:pt x="71" y="19"/>
                    <a:pt x="73" y="18"/>
                  </a:cubicBezTo>
                  <a:cubicBezTo>
                    <a:pt x="76" y="17"/>
                    <a:pt x="81" y="17"/>
                    <a:pt x="90" y="17"/>
                  </a:cubicBezTo>
                  <a:cubicBezTo>
                    <a:pt x="107" y="17"/>
                    <a:pt x="137" y="29"/>
                    <a:pt x="137" y="74"/>
                  </a:cubicBezTo>
                  <a:cubicBezTo>
                    <a:pt x="137" y="103"/>
                    <a:pt x="126" y="115"/>
                    <a:pt x="119" y="120"/>
                  </a:cubicBezTo>
                  <a:cubicBezTo>
                    <a:pt x="113" y="124"/>
                    <a:pt x="109" y="126"/>
                    <a:pt x="97" y="126"/>
                  </a:cubicBezTo>
                  <a:cubicBezTo>
                    <a:pt x="88" y="126"/>
                    <a:pt x="79" y="125"/>
                    <a:pt x="73" y="123"/>
                  </a:cubicBezTo>
                  <a:moveTo>
                    <a:pt x="74" y="1"/>
                  </a:moveTo>
                  <a:cubicBezTo>
                    <a:pt x="51" y="1"/>
                    <a:pt x="51" y="1"/>
                    <a:pt x="51" y="1"/>
                  </a:cubicBezTo>
                  <a:cubicBezTo>
                    <a:pt x="38" y="1"/>
                    <a:pt x="38" y="1"/>
                    <a:pt x="38" y="1"/>
                  </a:cubicBezTo>
                  <a:cubicBezTo>
                    <a:pt x="8" y="0"/>
                    <a:pt x="8" y="0"/>
                    <a:pt x="8" y="0"/>
                  </a:cubicBezTo>
                  <a:cubicBezTo>
                    <a:pt x="4" y="0"/>
                    <a:pt x="0" y="1"/>
                    <a:pt x="0" y="4"/>
                  </a:cubicBezTo>
                  <a:cubicBezTo>
                    <a:pt x="0" y="8"/>
                    <a:pt x="4" y="8"/>
                    <a:pt x="6" y="8"/>
                  </a:cubicBezTo>
                  <a:cubicBezTo>
                    <a:pt x="18" y="9"/>
                    <a:pt x="18" y="9"/>
                    <a:pt x="18" y="9"/>
                  </a:cubicBezTo>
                  <a:cubicBezTo>
                    <a:pt x="29" y="11"/>
                    <a:pt x="31" y="16"/>
                    <a:pt x="31" y="26"/>
                  </a:cubicBezTo>
                  <a:cubicBezTo>
                    <a:pt x="32" y="36"/>
                    <a:pt x="32" y="45"/>
                    <a:pt x="32" y="93"/>
                  </a:cubicBezTo>
                  <a:cubicBezTo>
                    <a:pt x="32" y="148"/>
                    <a:pt x="32" y="148"/>
                    <a:pt x="32" y="148"/>
                  </a:cubicBezTo>
                  <a:cubicBezTo>
                    <a:pt x="32" y="177"/>
                    <a:pt x="32" y="202"/>
                    <a:pt x="30" y="215"/>
                  </a:cubicBezTo>
                  <a:cubicBezTo>
                    <a:pt x="29" y="224"/>
                    <a:pt x="28" y="231"/>
                    <a:pt x="22" y="232"/>
                  </a:cubicBezTo>
                  <a:cubicBezTo>
                    <a:pt x="11" y="233"/>
                    <a:pt x="11" y="233"/>
                    <a:pt x="11" y="233"/>
                  </a:cubicBezTo>
                  <a:cubicBezTo>
                    <a:pt x="8" y="233"/>
                    <a:pt x="5" y="234"/>
                    <a:pt x="5" y="237"/>
                  </a:cubicBezTo>
                  <a:cubicBezTo>
                    <a:pt x="5" y="241"/>
                    <a:pt x="10" y="241"/>
                    <a:pt x="12" y="241"/>
                  </a:cubicBezTo>
                  <a:cubicBezTo>
                    <a:pt x="38" y="240"/>
                    <a:pt x="38" y="240"/>
                    <a:pt x="38" y="240"/>
                  </a:cubicBezTo>
                  <a:cubicBezTo>
                    <a:pt x="50" y="240"/>
                    <a:pt x="50" y="240"/>
                    <a:pt x="50" y="240"/>
                  </a:cubicBezTo>
                  <a:cubicBezTo>
                    <a:pt x="61" y="240"/>
                    <a:pt x="61" y="240"/>
                    <a:pt x="61" y="240"/>
                  </a:cubicBezTo>
                  <a:cubicBezTo>
                    <a:pt x="97" y="241"/>
                    <a:pt x="97" y="241"/>
                    <a:pt x="97" y="241"/>
                  </a:cubicBezTo>
                  <a:cubicBezTo>
                    <a:pt x="99" y="241"/>
                    <a:pt x="104" y="241"/>
                    <a:pt x="104" y="237"/>
                  </a:cubicBezTo>
                  <a:cubicBezTo>
                    <a:pt x="104" y="236"/>
                    <a:pt x="103" y="233"/>
                    <a:pt x="99" y="233"/>
                  </a:cubicBezTo>
                  <a:cubicBezTo>
                    <a:pt x="84" y="232"/>
                    <a:pt x="84" y="232"/>
                    <a:pt x="84" y="232"/>
                  </a:cubicBezTo>
                  <a:cubicBezTo>
                    <a:pt x="76" y="231"/>
                    <a:pt x="73" y="225"/>
                    <a:pt x="72" y="215"/>
                  </a:cubicBezTo>
                  <a:cubicBezTo>
                    <a:pt x="71" y="202"/>
                    <a:pt x="71" y="177"/>
                    <a:pt x="71" y="148"/>
                  </a:cubicBezTo>
                  <a:cubicBezTo>
                    <a:pt x="71" y="143"/>
                    <a:pt x="71" y="143"/>
                    <a:pt x="71" y="143"/>
                  </a:cubicBezTo>
                  <a:cubicBezTo>
                    <a:pt x="71" y="142"/>
                    <a:pt x="71" y="142"/>
                    <a:pt x="73" y="142"/>
                  </a:cubicBezTo>
                  <a:cubicBezTo>
                    <a:pt x="100" y="142"/>
                    <a:pt x="100" y="142"/>
                    <a:pt x="100" y="142"/>
                  </a:cubicBezTo>
                  <a:cubicBezTo>
                    <a:pt x="102" y="142"/>
                    <a:pt x="104" y="143"/>
                    <a:pt x="105" y="144"/>
                  </a:cubicBezTo>
                  <a:cubicBezTo>
                    <a:pt x="105" y="144"/>
                    <a:pt x="120" y="165"/>
                    <a:pt x="120" y="165"/>
                  </a:cubicBezTo>
                  <a:cubicBezTo>
                    <a:pt x="136" y="188"/>
                    <a:pt x="136" y="188"/>
                    <a:pt x="136" y="188"/>
                  </a:cubicBezTo>
                  <a:cubicBezTo>
                    <a:pt x="155" y="213"/>
                    <a:pt x="166" y="227"/>
                    <a:pt x="180" y="234"/>
                  </a:cubicBezTo>
                  <a:cubicBezTo>
                    <a:pt x="188" y="239"/>
                    <a:pt x="197" y="241"/>
                    <a:pt x="214" y="241"/>
                  </a:cubicBezTo>
                  <a:cubicBezTo>
                    <a:pt x="244" y="241"/>
                    <a:pt x="244" y="241"/>
                    <a:pt x="244" y="241"/>
                  </a:cubicBezTo>
                  <a:cubicBezTo>
                    <a:pt x="246" y="241"/>
                    <a:pt x="251" y="241"/>
                    <a:pt x="251" y="237"/>
                  </a:cubicBezTo>
                  <a:cubicBezTo>
                    <a:pt x="251" y="236"/>
                    <a:pt x="250" y="233"/>
                    <a:pt x="246" y="233"/>
                  </a:cubicBezTo>
                  <a:cubicBezTo>
                    <a:pt x="237" y="232"/>
                    <a:pt x="237" y="232"/>
                    <a:pt x="237" y="232"/>
                  </a:cubicBezTo>
                  <a:cubicBezTo>
                    <a:pt x="232" y="231"/>
                    <a:pt x="220" y="229"/>
                    <a:pt x="202" y="211"/>
                  </a:cubicBezTo>
                  <a:cubicBezTo>
                    <a:pt x="186" y="194"/>
                    <a:pt x="168" y="171"/>
                    <a:pt x="145" y="142"/>
                  </a:cubicBezTo>
                  <a:cubicBezTo>
                    <a:pt x="145" y="142"/>
                    <a:pt x="135" y="130"/>
                    <a:pt x="134" y="129"/>
                  </a:cubicBezTo>
                  <a:cubicBezTo>
                    <a:pt x="163" y="105"/>
                    <a:pt x="176" y="84"/>
                    <a:pt x="176" y="58"/>
                  </a:cubicBezTo>
                  <a:cubicBezTo>
                    <a:pt x="176" y="35"/>
                    <a:pt x="162" y="19"/>
                    <a:pt x="154" y="14"/>
                  </a:cubicBezTo>
                  <a:cubicBezTo>
                    <a:pt x="136" y="2"/>
                    <a:pt x="115" y="0"/>
                    <a:pt x="96" y="0"/>
                  </a:cubicBezTo>
                  <a:lnTo>
                    <a:pt x="7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56" name="Freeform 29">
              <a:extLst>
                <a:ext uri="{FF2B5EF4-FFF2-40B4-BE49-F238E27FC236}">
                  <a16:creationId xmlns:a16="http://schemas.microsoft.com/office/drawing/2014/main" id="{795098EC-2ACB-4C39-AA2D-A12FF06BA72A}"/>
                </a:ext>
              </a:extLst>
            </p:cNvPr>
            <p:cNvSpPr>
              <a:spLocks/>
            </p:cNvSpPr>
            <p:nvPr userDrawn="1"/>
          </p:nvSpPr>
          <p:spPr bwMode="auto">
            <a:xfrm>
              <a:off x="4290" y="2737"/>
              <a:ext cx="180" cy="169"/>
            </a:xfrm>
            <a:custGeom>
              <a:avLst/>
              <a:gdLst>
                <a:gd name="T0" fmla="*/ 31 w 266"/>
                <a:gd name="T1" fmla="*/ 12 h 249"/>
                <a:gd name="T2" fmla="*/ 29 w 266"/>
                <a:gd name="T3" fmla="*/ 198 h 249"/>
                <a:gd name="T4" fmla="*/ 19 w 266"/>
                <a:gd name="T5" fmla="*/ 237 h 249"/>
                <a:gd name="T6" fmla="*/ 5 w 266"/>
                <a:gd name="T7" fmla="*/ 238 h 249"/>
                <a:gd name="T8" fmla="*/ 0 w 266"/>
                <a:gd name="T9" fmla="*/ 242 h 249"/>
                <a:gd name="T10" fmla="*/ 7 w 266"/>
                <a:gd name="T11" fmla="*/ 246 h 249"/>
                <a:gd name="T12" fmla="*/ 36 w 266"/>
                <a:gd name="T13" fmla="*/ 245 h 249"/>
                <a:gd name="T14" fmla="*/ 41 w 266"/>
                <a:gd name="T15" fmla="*/ 245 h 249"/>
                <a:gd name="T16" fmla="*/ 50 w 266"/>
                <a:gd name="T17" fmla="*/ 245 h 249"/>
                <a:gd name="T18" fmla="*/ 80 w 266"/>
                <a:gd name="T19" fmla="*/ 246 h 249"/>
                <a:gd name="T20" fmla="*/ 88 w 266"/>
                <a:gd name="T21" fmla="*/ 242 h 249"/>
                <a:gd name="T22" fmla="*/ 82 w 266"/>
                <a:gd name="T23" fmla="*/ 238 h 249"/>
                <a:gd name="T24" fmla="*/ 66 w 266"/>
                <a:gd name="T25" fmla="*/ 236 h 249"/>
                <a:gd name="T26" fmla="*/ 56 w 266"/>
                <a:gd name="T27" fmla="*/ 202 h 249"/>
                <a:gd name="T28" fmla="*/ 52 w 266"/>
                <a:gd name="T29" fmla="*/ 71 h 249"/>
                <a:gd name="T30" fmla="*/ 59 w 266"/>
                <a:gd name="T31" fmla="*/ 77 h 249"/>
                <a:gd name="T32" fmla="*/ 127 w 266"/>
                <a:gd name="T33" fmla="*/ 149 h 249"/>
                <a:gd name="T34" fmla="*/ 169 w 266"/>
                <a:gd name="T35" fmla="*/ 191 h 249"/>
                <a:gd name="T36" fmla="*/ 220 w 266"/>
                <a:gd name="T37" fmla="*/ 242 h 249"/>
                <a:gd name="T38" fmla="*/ 231 w 266"/>
                <a:gd name="T39" fmla="*/ 249 h 249"/>
                <a:gd name="T40" fmla="*/ 236 w 266"/>
                <a:gd name="T41" fmla="*/ 239 h 249"/>
                <a:gd name="T42" fmla="*/ 240 w 266"/>
                <a:gd name="T43" fmla="*/ 40 h 249"/>
                <a:gd name="T44" fmla="*/ 251 w 266"/>
                <a:gd name="T45" fmla="*/ 14 h 249"/>
                <a:gd name="T46" fmla="*/ 260 w 266"/>
                <a:gd name="T47" fmla="*/ 13 h 249"/>
                <a:gd name="T48" fmla="*/ 266 w 266"/>
                <a:gd name="T49" fmla="*/ 9 h 249"/>
                <a:gd name="T50" fmla="*/ 258 w 266"/>
                <a:gd name="T51" fmla="*/ 5 h 249"/>
                <a:gd name="T52" fmla="*/ 233 w 266"/>
                <a:gd name="T53" fmla="*/ 6 h 249"/>
                <a:gd name="T54" fmla="*/ 227 w 266"/>
                <a:gd name="T55" fmla="*/ 6 h 249"/>
                <a:gd name="T56" fmla="*/ 216 w 266"/>
                <a:gd name="T57" fmla="*/ 6 h 249"/>
                <a:gd name="T58" fmla="*/ 189 w 266"/>
                <a:gd name="T59" fmla="*/ 5 h 249"/>
                <a:gd name="T60" fmla="*/ 180 w 266"/>
                <a:gd name="T61" fmla="*/ 9 h 249"/>
                <a:gd name="T62" fmla="*/ 186 w 266"/>
                <a:gd name="T63" fmla="*/ 13 h 249"/>
                <a:gd name="T64" fmla="*/ 203 w 266"/>
                <a:gd name="T65" fmla="*/ 15 h 249"/>
                <a:gd name="T66" fmla="*/ 213 w 266"/>
                <a:gd name="T67" fmla="*/ 42 h 249"/>
                <a:gd name="T68" fmla="*/ 216 w 266"/>
                <a:gd name="T69" fmla="*/ 183 h 249"/>
                <a:gd name="T70" fmla="*/ 215 w 266"/>
                <a:gd name="T71" fmla="*/ 183 h 249"/>
                <a:gd name="T72" fmla="*/ 193 w 266"/>
                <a:gd name="T73" fmla="*/ 160 h 249"/>
                <a:gd name="T74" fmla="*/ 146 w 266"/>
                <a:gd name="T75" fmla="*/ 111 h 249"/>
                <a:gd name="T76" fmla="*/ 49 w 266"/>
                <a:gd name="T77" fmla="*/ 10 h 249"/>
                <a:gd name="T78" fmla="*/ 46 w 266"/>
                <a:gd name="T79" fmla="*/ 7 h 249"/>
                <a:gd name="T80" fmla="*/ 36 w 266"/>
                <a:gd name="T81" fmla="*/ 0 h 249"/>
                <a:gd name="T82" fmla="*/ 31 w 266"/>
                <a:gd name="T83" fmla="*/ 12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6" h="249">
                  <a:moveTo>
                    <a:pt x="31" y="12"/>
                  </a:moveTo>
                  <a:cubicBezTo>
                    <a:pt x="29" y="198"/>
                    <a:pt x="29" y="198"/>
                    <a:pt x="29" y="198"/>
                  </a:cubicBezTo>
                  <a:cubicBezTo>
                    <a:pt x="28" y="226"/>
                    <a:pt x="27" y="234"/>
                    <a:pt x="19" y="237"/>
                  </a:cubicBezTo>
                  <a:cubicBezTo>
                    <a:pt x="15" y="238"/>
                    <a:pt x="9" y="238"/>
                    <a:pt x="5" y="238"/>
                  </a:cubicBezTo>
                  <a:cubicBezTo>
                    <a:pt x="4" y="238"/>
                    <a:pt x="0" y="238"/>
                    <a:pt x="0" y="242"/>
                  </a:cubicBezTo>
                  <a:cubicBezTo>
                    <a:pt x="0" y="246"/>
                    <a:pt x="4" y="246"/>
                    <a:pt x="7" y="246"/>
                  </a:cubicBezTo>
                  <a:cubicBezTo>
                    <a:pt x="36" y="245"/>
                    <a:pt x="36" y="245"/>
                    <a:pt x="36" y="245"/>
                  </a:cubicBezTo>
                  <a:cubicBezTo>
                    <a:pt x="41" y="245"/>
                    <a:pt x="41" y="245"/>
                    <a:pt x="41" y="245"/>
                  </a:cubicBezTo>
                  <a:cubicBezTo>
                    <a:pt x="50" y="245"/>
                    <a:pt x="50" y="245"/>
                    <a:pt x="50" y="245"/>
                  </a:cubicBezTo>
                  <a:cubicBezTo>
                    <a:pt x="80" y="246"/>
                    <a:pt x="80" y="246"/>
                    <a:pt x="80" y="246"/>
                  </a:cubicBezTo>
                  <a:cubicBezTo>
                    <a:pt x="83" y="246"/>
                    <a:pt x="88" y="246"/>
                    <a:pt x="88" y="242"/>
                  </a:cubicBezTo>
                  <a:cubicBezTo>
                    <a:pt x="88" y="238"/>
                    <a:pt x="84" y="238"/>
                    <a:pt x="82" y="238"/>
                  </a:cubicBezTo>
                  <a:cubicBezTo>
                    <a:pt x="78" y="238"/>
                    <a:pt x="72" y="238"/>
                    <a:pt x="66" y="236"/>
                  </a:cubicBezTo>
                  <a:cubicBezTo>
                    <a:pt x="59" y="234"/>
                    <a:pt x="56" y="223"/>
                    <a:pt x="56" y="202"/>
                  </a:cubicBezTo>
                  <a:cubicBezTo>
                    <a:pt x="56" y="202"/>
                    <a:pt x="52" y="74"/>
                    <a:pt x="52" y="71"/>
                  </a:cubicBezTo>
                  <a:cubicBezTo>
                    <a:pt x="54" y="72"/>
                    <a:pt x="59" y="77"/>
                    <a:pt x="59" y="77"/>
                  </a:cubicBezTo>
                  <a:cubicBezTo>
                    <a:pt x="72" y="92"/>
                    <a:pt x="100" y="122"/>
                    <a:pt x="127" y="149"/>
                  </a:cubicBezTo>
                  <a:cubicBezTo>
                    <a:pt x="169" y="191"/>
                    <a:pt x="169" y="191"/>
                    <a:pt x="169" y="191"/>
                  </a:cubicBezTo>
                  <a:cubicBezTo>
                    <a:pt x="220" y="242"/>
                    <a:pt x="220" y="242"/>
                    <a:pt x="220" y="242"/>
                  </a:cubicBezTo>
                  <a:cubicBezTo>
                    <a:pt x="224" y="246"/>
                    <a:pt x="227" y="249"/>
                    <a:pt x="231" y="249"/>
                  </a:cubicBezTo>
                  <a:cubicBezTo>
                    <a:pt x="236" y="249"/>
                    <a:pt x="236" y="244"/>
                    <a:pt x="236" y="239"/>
                  </a:cubicBezTo>
                  <a:cubicBezTo>
                    <a:pt x="240" y="40"/>
                    <a:pt x="240" y="40"/>
                    <a:pt x="240" y="40"/>
                  </a:cubicBezTo>
                  <a:cubicBezTo>
                    <a:pt x="240" y="22"/>
                    <a:pt x="242" y="16"/>
                    <a:pt x="251" y="14"/>
                  </a:cubicBezTo>
                  <a:cubicBezTo>
                    <a:pt x="251" y="14"/>
                    <a:pt x="260" y="13"/>
                    <a:pt x="260" y="13"/>
                  </a:cubicBezTo>
                  <a:cubicBezTo>
                    <a:pt x="264" y="13"/>
                    <a:pt x="266" y="11"/>
                    <a:pt x="266" y="9"/>
                  </a:cubicBezTo>
                  <a:cubicBezTo>
                    <a:pt x="266" y="5"/>
                    <a:pt x="262" y="5"/>
                    <a:pt x="258" y="5"/>
                  </a:cubicBezTo>
                  <a:cubicBezTo>
                    <a:pt x="233" y="6"/>
                    <a:pt x="233" y="6"/>
                    <a:pt x="233" y="6"/>
                  </a:cubicBezTo>
                  <a:cubicBezTo>
                    <a:pt x="227" y="6"/>
                    <a:pt x="227" y="6"/>
                    <a:pt x="227" y="6"/>
                  </a:cubicBezTo>
                  <a:cubicBezTo>
                    <a:pt x="216" y="6"/>
                    <a:pt x="216" y="6"/>
                    <a:pt x="216" y="6"/>
                  </a:cubicBezTo>
                  <a:cubicBezTo>
                    <a:pt x="189" y="5"/>
                    <a:pt x="189" y="5"/>
                    <a:pt x="189" y="5"/>
                  </a:cubicBezTo>
                  <a:cubicBezTo>
                    <a:pt x="185" y="5"/>
                    <a:pt x="180" y="5"/>
                    <a:pt x="180" y="9"/>
                  </a:cubicBezTo>
                  <a:cubicBezTo>
                    <a:pt x="180" y="12"/>
                    <a:pt x="183" y="13"/>
                    <a:pt x="186" y="13"/>
                  </a:cubicBezTo>
                  <a:cubicBezTo>
                    <a:pt x="191" y="13"/>
                    <a:pt x="198" y="13"/>
                    <a:pt x="203" y="15"/>
                  </a:cubicBezTo>
                  <a:cubicBezTo>
                    <a:pt x="209" y="17"/>
                    <a:pt x="212" y="22"/>
                    <a:pt x="213" y="42"/>
                  </a:cubicBezTo>
                  <a:cubicBezTo>
                    <a:pt x="213" y="42"/>
                    <a:pt x="216" y="175"/>
                    <a:pt x="216" y="183"/>
                  </a:cubicBezTo>
                  <a:cubicBezTo>
                    <a:pt x="215" y="183"/>
                    <a:pt x="215" y="183"/>
                    <a:pt x="215" y="183"/>
                  </a:cubicBezTo>
                  <a:cubicBezTo>
                    <a:pt x="215" y="183"/>
                    <a:pt x="193" y="160"/>
                    <a:pt x="193" y="160"/>
                  </a:cubicBezTo>
                  <a:cubicBezTo>
                    <a:pt x="146" y="111"/>
                    <a:pt x="146" y="111"/>
                    <a:pt x="146" y="111"/>
                  </a:cubicBezTo>
                  <a:cubicBezTo>
                    <a:pt x="98" y="64"/>
                    <a:pt x="49" y="11"/>
                    <a:pt x="49" y="10"/>
                  </a:cubicBezTo>
                  <a:cubicBezTo>
                    <a:pt x="46" y="7"/>
                    <a:pt x="46" y="7"/>
                    <a:pt x="46" y="7"/>
                  </a:cubicBezTo>
                  <a:cubicBezTo>
                    <a:pt x="42" y="3"/>
                    <a:pt x="39" y="0"/>
                    <a:pt x="36" y="0"/>
                  </a:cubicBezTo>
                  <a:cubicBezTo>
                    <a:pt x="32" y="0"/>
                    <a:pt x="31" y="7"/>
                    <a:pt x="31"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57" name="Freeform 30">
              <a:extLst>
                <a:ext uri="{FF2B5EF4-FFF2-40B4-BE49-F238E27FC236}">
                  <a16:creationId xmlns:a16="http://schemas.microsoft.com/office/drawing/2014/main" id="{447048D5-71A3-4A33-9E51-0388E2EC900F}"/>
                </a:ext>
              </a:extLst>
            </p:cNvPr>
            <p:cNvSpPr>
              <a:spLocks/>
            </p:cNvSpPr>
            <p:nvPr userDrawn="1"/>
          </p:nvSpPr>
          <p:spPr bwMode="auto">
            <a:xfrm>
              <a:off x="4480" y="2739"/>
              <a:ext cx="109" cy="165"/>
            </a:xfrm>
            <a:custGeom>
              <a:avLst/>
              <a:gdLst>
                <a:gd name="T0" fmla="*/ 147 w 161"/>
                <a:gd name="T1" fmla="*/ 1 h 243"/>
                <a:gd name="T2" fmla="*/ 145 w 161"/>
                <a:gd name="T3" fmla="*/ 1 h 243"/>
                <a:gd name="T4" fmla="*/ 132 w 161"/>
                <a:gd name="T5" fmla="*/ 3 h 243"/>
                <a:gd name="T6" fmla="*/ 53 w 161"/>
                <a:gd name="T7" fmla="*/ 3 h 243"/>
                <a:gd name="T8" fmla="*/ 37 w 161"/>
                <a:gd name="T9" fmla="*/ 3 h 243"/>
                <a:gd name="T10" fmla="*/ 33 w 161"/>
                <a:gd name="T11" fmla="*/ 3 h 243"/>
                <a:gd name="T12" fmla="*/ 8 w 161"/>
                <a:gd name="T13" fmla="*/ 2 h 243"/>
                <a:gd name="T14" fmla="*/ 0 w 161"/>
                <a:gd name="T15" fmla="*/ 6 h 243"/>
                <a:gd name="T16" fmla="*/ 6 w 161"/>
                <a:gd name="T17" fmla="*/ 10 h 243"/>
                <a:gd name="T18" fmla="*/ 18 w 161"/>
                <a:gd name="T19" fmla="*/ 11 h 243"/>
                <a:gd name="T20" fmla="*/ 31 w 161"/>
                <a:gd name="T21" fmla="*/ 28 h 243"/>
                <a:gd name="T22" fmla="*/ 32 w 161"/>
                <a:gd name="T23" fmla="*/ 95 h 243"/>
                <a:gd name="T24" fmla="*/ 32 w 161"/>
                <a:gd name="T25" fmla="*/ 150 h 243"/>
                <a:gd name="T26" fmla="*/ 30 w 161"/>
                <a:gd name="T27" fmla="*/ 217 h 243"/>
                <a:gd name="T28" fmla="*/ 22 w 161"/>
                <a:gd name="T29" fmla="*/ 234 h 243"/>
                <a:gd name="T30" fmla="*/ 11 w 161"/>
                <a:gd name="T31" fmla="*/ 235 h 243"/>
                <a:gd name="T32" fmla="*/ 5 w 161"/>
                <a:gd name="T33" fmla="*/ 239 h 243"/>
                <a:gd name="T34" fmla="*/ 12 w 161"/>
                <a:gd name="T35" fmla="*/ 243 h 243"/>
                <a:gd name="T36" fmla="*/ 34 w 161"/>
                <a:gd name="T37" fmla="*/ 242 h 243"/>
                <a:gd name="T38" fmla="*/ 52 w 161"/>
                <a:gd name="T39" fmla="*/ 242 h 243"/>
                <a:gd name="T40" fmla="*/ 84 w 161"/>
                <a:gd name="T41" fmla="*/ 243 h 243"/>
                <a:gd name="T42" fmla="*/ 94 w 161"/>
                <a:gd name="T43" fmla="*/ 243 h 243"/>
                <a:gd name="T44" fmla="*/ 139 w 161"/>
                <a:gd name="T45" fmla="*/ 243 h 243"/>
                <a:gd name="T46" fmla="*/ 157 w 161"/>
                <a:gd name="T47" fmla="*/ 235 h 243"/>
                <a:gd name="T48" fmla="*/ 161 w 161"/>
                <a:gd name="T49" fmla="*/ 199 h 243"/>
                <a:gd name="T50" fmla="*/ 158 w 161"/>
                <a:gd name="T51" fmla="*/ 193 h 243"/>
                <a:gd name="T52" fmla="*/ 153 w 161"/>
                <a:gd name="T53" fmla="*/ 198 h 243"/>
                <a:gd name="T54" fmla="*/ 140 w 161"/>
                <a:gd name="T55" fmla="*/ 221 h 243"/>
                <a:gd name="T56" fmla="*/ 110 w 161"/>
                <a:gd name="T57" fmla="*/ 225 h 243"/>
                <a:gd name="T58" fmla="*/ 73 w 161"/>
                <a:gd name="T59" fmla="*/ 199 h 243"/>
                <a:gd name="T60" fmla="*/ 73 w 161"/>
                <a:gd name="T61" fmla="*/ 163 h 243"/>
                <a:gd name="T62" fmla="*/ 73 w 161"/>
                <a:gd name="T63" fmla="*/ 150 h 243"/>
                <a:gd name="T64" fmla="*/ 73 w 161"/>
                <a:gd name="T65" fmla="*/ 125 h 243"/>
                <a:gd name="T66" fmla="*/ 74 w 161"/>
                <a:gd name="T67" fmla="*/ 123 h 243"/>
                <a:gd name="T68" fmla="*/ 119 w 161"/>
                <a:gd name="T69" fmla="*/ 124 h 243"/>
                <a:gd name="T70" fmla="*/ 136 w 161"/>
                <a:gd name="T71" fmla="*/ 136 h 243"/>
                <a:gd name="T72" fmla="*/ 137 w 161"/>
                <a:gd name="T73" fmla="*/ 144 h 243"/>
                <a:gd name="T74" fmla="*/ 137 w 161"/>
                <a:gd name="T75" fmla="*/ 147 h 243"/>
                <a:gd name="T76" fmla="*/ 141 w 161"/>
                <a:gd name="T77" fmla="*/ 150 h 243"/>
                <a:gd name="T78" fmla="*/ 144 w 161"/>
                <a:gd name="T79" fmla="*/ 144 h 243"/>
                <a:gd name="T80" fmla="*/ 145 w 161"/>
                <a:gd name="T81" fmla="*/ 133 h 243"/>
                <a:gd name="T82" fmla="*/ 146 w 161"/>
                <a:gd name="T83" fmla="*/ 123 h 243"/>
                <a:gd name="T84" fmla="*/ 148 w 161"/>
                <a:gd name="T85" fmla="*/ 103 h 243"/>
                <a:gd name="T86" fmla="*/ 148 w 161"/>
                <a:gd name="T87" fmla="*/ 99 h 243"/>
                <a:gd name="T88" fmla="*/ 145 w 161"/>
                <a:gd name="T89" fmla="*/ 96 h 243"/>
                <a:gd name="T90" fmla="*/ 140 w 161"/>
                <a:gd name="T91" fmla="*/ 100 h 243"/>
                <a:gd name="T92" fmla="*/ 125 w 161"/>
                <a:gd name="T93" fmla="*/ 105 h 243"/>
                <a:gd name="T94" fmla="*/ 75 w 161"/>
                <a:gd name="T95" fmla="*/ 106 h 243"/>
                <a:gd name="T96" fmla="*/ 73 w 161"/>
                <a:gd name="T97" fmla="*/ 103 h 243"/>
                <a:gd name="T98" fmla="*/ 73 w 161"/>
                <a:gd name="T99" fmla="*/ 23 h 243"/>
                <a:gd name="T100" fmla="*/ 75 w 161"/>
                <a:gd name="T101" fmla="*/ 21 h 243"/>
                <a:gd name="T102" fmla="*/ 119 w 161"/>
                <a:gd name="T103" fmla="*/ 22 h 243"/>
                <a:gd name="T104" fmla="*/ 140 w 161"/>
                <a:gd name="T105" fmla="*/ 33 h 243"/>
                <a:gd name="T106" fmla="*/ 142 w 161"/>
                <a:gd name="T107" fmla="*/ 44 h 243"/>
                <a:gd name="T108" fmla="*/ 145 w 161"/>
                <a:gd name="T109" fmla="*/ 49 h 243"/>
                <a:gd name="T110" fmla="*/ 149 w 161"/>
                <a:gd name="T111" fmla="*/ 45 h 243"/>
                <a:gd name="T112" fmla="*/ 150 w 161"/>
                <a:gd name="T113" fmla="*/ 31 h 243"/>
                <a:gd name="T114" fmla="*/ 151 w 161"/>
                <a:gd name="T115" fmla="*/ 24 h 243"/>
                <a:gd name="T116" fmla="*/ 153 w 161"/>
                <a:gd name="T117" fmla="*/ 7 h 243"/>
                <a:gd name="T118" fmla="*/ 153 w 161"/>
                <a:gd name="T119" fmla="*/ 4 h 243"/>
                <a:gd name="T120" fmla="*/ 151 w 161"/>
                <a:gd name="T121" fmla="*/ 0 h 243"/>
                <a:gd name="T122" fmla="*/ 147 w 161"/>
                <a:gd name="T123" fmla="*/ 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 h="243">
                  <a:moveTo>
                    <a:pt x="147" y="1"/>
                  </a:moveTo>
                  <a:cubicBezTo>
                    <a:pt x="145" y="1"/>
                    <a:pt x="145" y="1"/>
                    <a:pt x="145" y="1"/>
                  </a:cubicBezTo>
                  <a:cubicBezTo>
                    <a:pt x="145" y="1"/>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6"/>
                    <a:pt x="28" y="233"/>
                    <a:pt x="22" y="234"/>
                  </a:cubicBezTo>
                  <a:cubicBezTo>
                    <a:pt x="11" y="235"/>
                    <a:pt x="11" y="235"/>
                    <a:pt x="11" y="235"/>
                  </a:cubicBezTo>
                  <a:cubicBezTo>
                    <a:pt x="8" y="235"/>
                    <a:pt x="5" y="236"/>
                    <a:pt x="5" y="239"/>
                  </a:cubicBezTo>
                  <a:cubicBezTo>
                    <a:pt x="5" y="243"/>
                    <a:pt x="10" y="243"/>
                    <a:pt x="12" y="243"/>
                  </a:cubicBezTo>
                  <a:cubicBezTo>
                    <a:pt x="34" y="242"/>
                    <a:pt x="34" y="242"/>
                    <a:pt x="34" y="242"/>
                  </a:cubicBezTo>
                  <a:cubicBezTo>
                    <a:pt x="34"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7" y="144"/>
                    <a:pt x="137" y="144"/>
                    <a:pt x="137" y="144"/>
                  </a:cubicBezTo>
                  <a:cubicBezTo>
                    <a:pt x="137" y="147"/>
                    <a:pt x="137" y="147"/>
                    <a:pt x="137" y="147"/>
                  </a:cubicBezTo>
                  <a:cubicBezTo>
                    <a:pt x="137" y="149"/>
                    <a:pt x="139" y="150"/>
                    <a:pt x="141" y="150"/>
                  </a:cubicBezTo>
                  <a:cubicBezTo>
                    <a:pt x="144" y="150"/>
                    <a:pt x="144" y="146"/>
                    <a:pt x="144" y="144"/>
                  </a:cubicBezTo>
                  <a:cubicBezTo>
                    <a:pt x="145" y="133"/>
                    <a:pt x="145" y="133"/>
                    <a:pt x="145" y="133"/>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3" y="96"/>
                    <a:pt x="142" y="98"/>
                    <a:pt x="140" y="100"/>
                  </a:cubicBezTo>
                  <a:cubicBezTo>
                    <a:pt x="137" y="103"/>
                    <a:pt x="132" y="104"/>
                    <a:pt x="125" y="105"/>
                  </a:cubicBezTo>
                  <a:cubicBezTo>
                    <a:pt x="120" y="105"/>
                    <a:pt x="102"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1"/>
                    <a:pt x="152" y="0"/>
                    <a:pt x="151" y="0"/>
                  </a:cubicBezTo>
                  <a:lnTo>
                    <a:pt x="14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58" name="Freeform 31">
              <a:extLst>
                <a:ext uri="{FF2B5EF4-FFF2-40B4-BE49-F238E27FC236}">
                  <a16:creationId xmlns:a16="http://schemas.microsoft.com/office/drawing/2014/main" id="{5866A8C0-C096-47DA-9C8E-D82E74E47906}"/>
                </a:ext>
              </a:extLst>
            </p:cNvPr>
            <p:cNvSpPr>
              <a:spLocks/>
            </p:cNvSpPr>
            <p:nvPr userDrawn="1"/>
          </p:nvSpPr>
          <p:spPr bwMode="auto">
            <a:xfrm>
              <a:off x="3433" y="1396"/>
              <a:ext cx="862" cy="953"/>
            </a:xfrm>
            <a:custGeom>
              <a:avLst/>
              <a:gdLst>
                <a:gd name="T0" fmla="*/ 420 w 1271"/>
                <a:gd name="T1" fmla="*/ 1289 h 1401"/>
                <a:gd name="T2" fmla="*/ 381 w 1271"/>
                <a:gd name="T3" fmla="*/ 1274 h 1401"/>
                <a:gd name="T4" fmla="*/ 367 w 1271"/>
                <a:gd name="T5" fmla="*/ 1268 h 1401"/>
                <a:gd name="T6" fmla="*/ 29 w 1271"/>
                <a:gd name="T7" fmla="*/ 813 h 1401"/>
                <a:gd name="T8" fmla="*/ 34 w 1271"/>
                <a:gd name="T9" fmla="*/ 686 h 1401"/>
                <a:gd name="T10" fmla="*/ 62 w 1271"/>
                <a:gd name="T11" fmla="*/ 509 h 1401"/>
                <a:gd name="T12" fmla="*/ 67 w 1271"/>
                <a:gd name="T13" fmla="*/ 483 h 1401"/>
                <a:gd name="T14" fmla="*/ 68 w 1271"/>
                <a:gd name="T15" fmla="*/ 431 h 1401"/>
                <a:gd name="T16" fmla="*/ 6 w 1271"/>
                <a:gd name="T17" fmla="*/ 277 h 1401"/>
                <a:gd name="T18" fmla="*/ 92 w 1271"/>
                <a:gd name="T19" fmla="*/ 152 h 1401"/>
                <a:gd name="T20" fmla="*/ 77 w 1271"/>
                <a:gd name="T21" fmla="*/ 119 h 1401"/>
                <a:gd name="T22" fmla="*/ 89 w 1271"/>
                <a:gd name="T23" fmla="*/ 110 h 1401"/>
                <a:gd name="T24" fmla="*/ 118 w 1271"/>
                <a:gd name="T25" fmla="*/ 119 h 1401"/>
                <a:gd name="T26" fmla="*/ 213 w 1271"/>
                <a:gd name="T27" fmla="*/ 7 h 1401"/>
                <a:gd name="T28" fmla="*/ 374 w 1271"/>
                <a:gd name="T29" fmla="*/ 43 h 1401"/>
                <a:gd name="T30" fmla="*/ 541 w 1271"/>
                <a:gd name="T31" fmla="*/ 20 h 1401"/>
                <a:gd name="T32" fmla="*/ 604 w 1271"/>
                <a:gd name="T33" fmla="*/ 17 h 1401"/>
                <a:gd name="T34" fmla="*/ 795 w 1271"/>
                <a:gd name="T35" fmla="*/ 36 h 1401"/>
                <a:gd name="T36" fmla="*/ 913 w 1271"/>
                <a:gd name="T37" fmla="*/ 52 h 1401"/>
                <a:gd name="T38" fmla="*/ 1002 w 1271"/>
                <a:gd name="T39" fmla="*/ 15 h 1401"/>
                <a:gd name="T40" fmla="*/ 1095 w 1271"/>
                <a:gd name="T41" fmla="*/ 115 h 1401"/>
                <a:gd name="T42" fmla="*/ 1155 w 1271"/>
                <a:gd name="T43" fmla="*/ 92 h 1401"/>
                <a:gd name="T44" fmla="*/ 1248 w 1271"/>
                <a:gd name="T45" fmla="*/ 63 h 1401"/>
                <a:gd name="T46" fmla="*/ 1257 w 1271"/>
                <a:gd name="T47" fmla="*/ 75 h 1401"/>
                <a:gd name="T48" fmla="*/ 1231 w 1271"/>
                <a:gd name="T49" fmla="*/ 122 h 1401"/>
                <a:gd name="T50" fmla="*/ 1271 w 1271"/>
                <a:gd name="T51" fmla="*/ 106 h 1401"/>
                <a:gd name="T52" fmla="*/ 1212 w 1271"/>
                <a:gd name="T53" fmla="*/ 187 h 1401"/>
                <a:gd name="T54" fmla="*/ 1210 w 1271"/>
                <a:gd name="T55" fmla="*/ 195 h 1401"/>
                <a:gd name="T56" fmla="*/ 1214 w 1271"/>
                <a:gd name="T57" fmla="*/ 210 h 1401"/>
                <a:gd name="T58" fmla="*/ 1199 w 1271"/>
                <a:gd name="T59" fmla="*/ 243 h 1401"/>
                <a:gd name="T60" fmla="*/ 1218 w 1271"/>
                <a:gd name="T61" fmla="*/ 276 h 1401"/>
                <a:gd name="T62" fmla="*/ 1149 w 1271"/>
                <a:gd name="T63" fmla="*/ 434 h 1401"/>
                <a:gd name="T64" fmla="*/ 1149 w 1271"/>
                <a:gd name="T65" fmla="*/ 447 h 1401"/>
                <a:gd name="T66" fmla="*/ 1163 w 1271"/>
                <a:gd name="T67" fmla="*/ 569 h 1401"/>
                <a:gd name="T68" fmla="*/ 1183 w 1271"/>
                <a:gd name="T69" fmla="*/ 718 h 1401"/>
                <a:gd name="T70" fmla="*/ 1186 w 1271"/>
                <a:gd name="T71" fmla="*/ 798 h 1401"/>
                <a:gd name="T72" fmla="*/ 1084 w 1271"/>
                <a:gd name="T73" fmla="*/ 1103 h 1401"/>
                <a:gd name="T74" fmla="*/ 614 w 1271"/>
                <a:gd name="T75" fmla="*/ 1390 h 1401"/>
                <a:gd name="T76" fmla="*/ 611 w 1271"/>
                <a:gd name="T77" fmla="*/ 1393 h 1401"/>
                <a:gd name="T78" fmla="*/ 605 w 1271"/>
                <a:gd name="T79" fmla="*/ 1401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1" h="1401">
                  <a:moveTo>
                    <a:pt x="601" y="1396"/>
                  </a:moveTo>
                  <a:cubicBezTo>
                    <a:pt x="548" y="1344"/>
                    <a:pt x="483" y="1316"/>
                    <a:pt x="420" y="1289"/>
                  </a:cubicBezTo>
                  <a:cubicBezTo>
                    <a:pt x="415" y="1287"/>
                    <a:pt x="415" y="1287"/>
                    <a:pt x="415" y="1287"/>
                  </a:cubicBezTo>
                  <a:cubicBezTo>
                    <a:pt x="414" y="1286"/>
                    <a:pt x="381" y="1274"/>
                    <a:pt x="381" y="1274"/>
                  </a:cubicBezTo>
                  <a:cubicBezTo>
                    <a:pt x="377" y="1273"/>
                    <a:pt x="375" y="1272"/>
                    <a:pt x="373" y="1271"/>
                  </a:cubicBezTo>
                  <a:cubicBezTo>
                    <a:pt x="367" y="1268"/>
                    <a:pt x="367" y="1268"/>
                    <a:pt x="367" y="1268"/>
                  </a:cubicBezTo>
                  <a:cubicBezTo>
                    <a:pt x="367" y="1269"/>
                    <a:pt x="367" y="1269"/>
                    <a:pt x="367" y="1269"/>
                  </a:cubicBezTo>
                  <a:cubicBezTo>
                    <a:pt x="161" y="1196"/>
                    <a:pt x="35" y="1026"/>
                    <a:pt x="29" y="813"/>
                  </a:cubicBezTo>
                  <a:cubicBezTo>
                    <a:pt x="29" y="805"/>
                    <a:pt x="29" y="796"/>
                    <a:pt x="29" y="786"/>
                  </a:cubicBezTo>
                  <a:cubicBezTo>
                    <a:pt x="29" y="754"/>
                    <a:pt x="31" y="721"/>
                    <a:pt x="34" y="686"/>
                  </a:cubicBezTo>
                  <a:cubicBezTo>
                    <a:pt x="37" y="666"/>
                    <a:pt x="43" y="619"/>
                    <a:pt x="43" y="617"/>
                  </a:cubicBezTo>
                  <a:cubicBezTo>
                    <a:pt x="62" y="509"/>
                    <a:pt x="62" y="509"/>
                    <a:pt x="62" y="509"/>
                  </a:cubicBezTo>
                  <a:cubicBezTo>
                    <a:pt x="64" y="498"/>
                    <a:pt x="65" y="492"/>
                    <a:pt x="65" y="489"/>
                  </a:cubicBezTo>
                  <a:cubicBezTo>
                    <a:pt x="67" y="483"/>
                    <a:pt x="67" y="483"/>
                    <a:pt x="67" y="483"/>
                  </a:cubicBezTo>
                  <a:cubicBezTo>
                    <a:pt x="66" y="483"/>
                    <a:pt x="66" y="483"/>
                    <a:pt x="66" y="483"/>
                  </a:cubicBezTo>
                  <a:cubicBezTo>
                    <a:pt x="67" y="468"/>
                    <a:pt x="68" y="449"/>
                    <a:pt x="68" y="431"/>
                  </a:cubicBezTo>
                  <a:cubicBezTo>
                    <a:pt x="68" y="356"/>
                    <a:pt x="49" y="309"/>
                    <a:pt x="6" y="278"/>
                  </a:cubicBezTo>
                  <a:cubicBezTo>
                    <a:pt x="6" y="277"/>
                    <a:pt x="6" y="277"/>
                    <a:pt x="6" y="277"/>
                  </a:cubicBezTo>
                  <a:cubicBezTo>
                    <a:pt x="0" y="272"/>
                    <a:pt x="0" y="272"/>
                    <a:pt x="0" y="272"/>
                  </a:cubicBezTo>
                  <a:cubicBezTo>
                    <a:pt x="92" y="152"/>
                    <a:pt x="92" y="152"/>
                    <a:pt x="92" y="152"/>
                  </a:cubicBezTo>
                  <a:cubicBezTo>
                    <a:pt x="90" y="149"/>
                    <a:pt x="90" y="149"/>
                    <a:pt x="90" y="149"/>
                  </a:cubicBezTo>
                  <a:cubicBezTo>
                    <a:pt x="82" y="139"/>
                    <a:pt x="78" y="129"/>
                    <a:pt x="77" y="119"/>
                  </a:cubicBezTo>
                  <a:cubicBezTo>
                    <a:pt x="76" y="105"/>
                    <a:pt x="76" y="105"/>
                    <a:pt x="76" y="105"/>
                  </a:cubicBezTo>
                  <a:cubicBezTo>
                    <a:pt x="89" y="110"/>
                    <a:pt x="89" y="110"/>
                    <a:pt x="89" y="110"/>
                  </a:cubicBezTo>
                  <a:cubicBezTo>
                    <a:pt x="97" y="113"/>
                    <a:pt x="105" y="116"/>
                    <a:pt x="114" y="118"/>
                  </a:cubicBezTo>
                  <a:cubicBezTo>
                    <a:pt x="118" y="119"/>
                    <a:pt x="118" y="119"/>
                    <a:pt x="118" y="119"/>
                  </a:cubicBezTo>
                  <a:cubicBezTo>
                    <a:pt x="209" y="0"/>
                    <a:pt x="209" y="0"/>
                    <a:pt x="209" y="0"/>
                  </a:cubicBezTo>
                  <a:cubicBezTo>
                    <a:pt x="213" y="7"/>
                    <a:pt x="213" y="7"/>
                    <a:pt x="213" y="7"/>
                  </a:cubicBezTo>
                  <a:cubicBezTo>
                    <a:pt x="230" y="36"/>
                    <a:pt x="261" y="50"/>
                    <a:pt x="306" y="50"/>
                  </a:cubicBezTo>
                  <a:cubicBezTo>
                    <a:pt x="325" y="50"/>
                    <a:pt x="347" y="48"/>
                    <a:pt x="374" y="43"/>
                  </a:cubicBezTo>
                  <a:cubicBezTo>
                    <a:pt x="374" y="43"/>
                    <a:pt x="464" y="29"/>
                    <a:pt x="465" y="29"/>
                  </a:cubicBezTo>
                  <a:cubicBezTo>
                    <a:pt x="528" y="22"/>
                    <a:pt x="539" y="20"/>
                    <a:pt x="541" y="20"/>
                  </a:cubicBezTo>
                  <a:cubicBezTo>
                    <a:pt x="547" y="19"/>
                    <a:pt x="547" y="19"/>
                    <a:pt x="547" y="19"/>
                  </a:cubicBezTo>
                  <a:cubicBezTo>
                    <a:pt x="565" y="18"/>
                    <a:pt x="584" y="17"/>
                    <a:pt x="604" y="17"/>
                  </a:cubicBezTo>
                  <a:cubicBezTo>
                    <a:pt x="643" y="17"/>
                    <a:pt x="686" y="20"/>
                    <a:pt x="731" y="27"/>
                  </a:cubicBezTo>
                  <a:cubicBezTo>
                    <a:pt x="731" y="27"/>
                    <a:pt x="795" y="36"/>
                    <a:pt x="795" y="36"/>
                  </a:cubicBezTo>
                  <a:cubicBezTo>
                    <a:pt x="875" y="49"/>
                    <a:pt x="875" y="49"/>
                    <a:pt x="875" y="49"/>
                  </a:cubicBezTo>
                  <a:cubicBezTo>
                    <a:pt x="886" y="51"/>
                    <a:pt x="900" y="52"/>
                    <a:pt x="913" y="52"/>
                  </a:cubicBezTo>
                  <a:cubicBezTo>
                    <a:pt x="949" y="52"/>
                    <a:pt x="974" y="44"/>
                    <a:pt x="992" y="27"/>
                  </a:cubicBezTo>
                  <a:cubicBezTo>
                    <a:pt x="995" y="23"/>
                    <a:pt x="999" y="19"/>
                    <a:pt x="1002" y="15"/>
                  </a:cubicBezTo>
                  <a:cubicBezTo>
                    <a:pt x="1011" y="4"/>
                    <a:pt x="1011" y="4"/>
                    <a:pt x="1011" y="4"/>
                  </a:cubicBezTo>
                  <a:cubicBezTo>
                    <a:pt x="1095" y="115"/>
                    <a:pt x="1095" y="115"/>
                    <a:pt x="1095" y="115"/>
                  </a:cubicBezTo>
                  <a:cubicBezTo>
                    <a:pt x="1099" y="113"/>
                    <a:pt x="1099" y="113"/>
                    <a:pt x="1099" y="113"/>
                  </a:cubicBezTo>
                  <a:cubicBezTo>
                    <a:pt x="1112" y="108"/>
                    <a:pt x="1131" y="101"/>
                    <a:pt x="1155" y="92"/>
                  </a:cubicBezTo>
                  <a:cubicBezTo>
                    <a:pt x="1155" y="92"/>
                    <a:pt x="1167" y="88"/>
                    <a:pt x="1171" y="87"/>
                  </a:cubicBezTo>
                  <a:cubicBezTo>
                    <a:pt x="1202" y="75"/>
                    <a:pt x="1227" y="68"/>
                    <a:pt x="1248" y="63"/>
                  </a:cubicBezTo>
                  <a:cubicBezTo>
                    <a:pt x="1264" y="60"/>
                    <a:pt x="1264" y="60"/>
                    <a:pt x="1264" y="60"/>
                  </a:cubicBezTo>
                  <a:cubicBezTo>
                    <a:pt x="1257" y="75"/>
                    <a:pt x="1257" y="75"/>
                    <a:pt x="1257" y="75"/>
                  </a:cubicBezTo>
                  <a:cubicBezTo>
                    <a:pt x="1252" y="88"/>
                    <a:pt x="1247" y="98"/>
                    <a:pt x="1241" y="106"/>
                  </a:cubicBezTo>
                  <a:cubicBezTo>
                    <a:pt x="1231" y="122"/>
                    <a:pt x="1231" y="122"/>
                    <a:pt x="1231" y="122"/>
                  </a:cubicBezTo>
                  <a:cubicBezTo>
                    <a:pt x="1248" y="115"/>
                    <a:pt x="1248" y="115"/>
                    <a:pt x="1248" y="115"/>
                  </a:cubicBezTo>
                  <a:cubicBezTo>
                    <a:pt x="1249" y="115"/>
                    <a:pt x="1261" y="110"/>
                    <a:pt x="1271" y="106"/>
                  </a:cubicBezTo>
                  <a:cubicBezTo>
                    <a:pt x="1260" y="126"/>
                    <a:pt x="1260" y="126"/>
                    <a:pt x="1260" y="126"/>
                  </a:cubicBezTo>
                  <a:cubicBezTo>
                    <a:pt x="1254" y="137"/>
                    <a:pt x="1232" y="172"/>
                    <a:pt x="1212" y="187"/>
                  </a:cubicBezTo>
                  <a:cubicBezTo>
                    <a:pt x="1207" y="191"/>
                    <a:pt x="1207" y="191"/>
                    <a:pt x="1207" y="191"/>
                  </a:cubicBezTo>
                  <a:cubicBezTo>
                    <a:pt x="1210" y="195"/>
                    <a:pt x="1210" y="195"/>
                    <a:pt x="1210" y="195"/>
                  </a:cubicBezTo>
                  <a:cubicBezTo>
                    <a:pt x="1210" y="195"/>
                    <a:pt x="1211" y="196"/>
                    <a:pt x="1211" y="196"/>
                  </a:cubicBezTo>
                  <a:cubicBezTo>
                    <a:pt x="1213" y="199"/>
                    <a:pt x="1214" y="205"/>
                    <a:pt x="1214" y="210"/>
                  </a:cubicBezTo>
                  <a:cubicBezTo>
                    <a:pt x="1214" y="216"/>
                    <a:pt x="1213" y="221"/>
                    <a:pt x="1211" y="225"/>
                  </a:cubicBezTo>
                  <a:cubicBezTo>
                    <a:pt x="1209" y="230"/>
                    <a:pt x="1205" y="236"/>
                    <a:pt x="1199" y="243"/>
                  </a:cubicBezTo>
                  <a:cubicBezTo>
                    <a:pt x="1195" y="247"/>
                    <a:pt x="1195" y="247"/>
                    <a:pt x="1195" y="247"/>
                  </a:cubicBezTo>
                  <a:cubicBezTo>
                    <a:pt x="1218" y="276"/>
                    <a:pt x="1218" y="276"/>
                    <a:pt x="1218" y="276"/>
                  </a:cubicBezTo>
                  <a:cubicBezTo>
                    <a:pt x="1213" y="280"/>
                    <a:pt x="1213" y="280"/>
                    <a:pt x="1213" y="280"/>
                  </a:cubicBezTo>
                  <a:cubicBezTo>
                    <a:pt x="1170" y="312"/>
                    <a:pt x="1149" y="363"/>
                    <a:pt x="1149" y="434"/>
                  </a:cubicBezTo>
                  <a:cubicBezTo>
                    <a:pt x="1149" y="436"/>
                    <a:pt x="1149" y="436"/>
                    <a:pt x="1149" y="436"/>
                  </a:cubicBezTo>
                  <a:cubicBezTo>
                    <a:pt x="1149" y="440"/>
                    <a:pt x="1149" y="443"/>
                    <a:pt x="1149" y="447"/>
                  </a:cubicBezTo>
                  <a:cubicBezTo>
                    <a:pt x="1149" y="464"/>
                    <a:pt x="1150" y="481"/>
                    <a:pt x="1152" y="500"/>
                  </a:cubicBezTo>
                  <a:cubicBezTo>
                    <a:pt x="1163" y="569"/>
                    <a:pt x="1163" y="569"/>
                    <a:pt x="1163" y="569"/>
                  </a:cubicBezTo>
                  <a:cubicBezTo>
                    <a:pt x="1171" y="616"/>
                    <a:pt x="1175" y="640"/>
                    <a:pt x="1175" y="641"/>
                  </a:cubicBezTo>
                  <a:cubicBezTo>
                    <a:pt x="1177" y="661"/>
                    <a:pt x="1183" y="714"/>
                    <a:pt x="1183" y="718"/>
                  </a:cubicBezTo>
                  <a:cubicBezTo>
                    <a:pt x="1186" y="783"/>
                    <a:pt x="1186" y="789"/>
                    <a:pt x="1186" y="790"/>
                  </a:cubicBezTo>
                  <a:cubicBezTo>
                    <a:pt x="1186" y="792"/>
                    <a:pt x="1186" y="795"/>
                    <a:pt x="1186" y="798"/>
                  </a:cubicBezTo>
                  <a:cubicBezTo>
                    <a:pt x="1186" y="913"/>
                    <a:pt x="1148" y="1029"/>
                    <a:pt x="1086" y="1101"/>
                  </a:cubicBezTo>
                  <a:cubicBezTo>
                    <a:pt x="1084" y="1103"/>
                    <a:pt x="1084" y="1103"/>
                    <a:pt x="1084" y="1103"/>
                  </a:cubicBezTo>
                  <a:cubicBezTo>
                    <a:pt x="1044" y="1152"/>
                    <a:pt x="989" y="1219"/>
                    <a:pt x="838" y="1272"/>
                  </a:cubicBezTo>
                  <a:cubicBezTo>
                    <a:pt x="754" y="1303"/>
                    <a:pt x="679" y="1333"/>
                    <a:pt x="614" y="1390"/>
                  </a:cubicBezTo>
                  <a:cubicBezTo>
                    <a:pt x="614" y="1390"/>
                    <a:pt x="614" y="1390"/>
                    <a:pt x="614" y="1390"/>
                  </a:cubicBezTo>
                  <a:cubicBezTo>
                    <a:pt x="611" y="1393"/>
                    <a:pt x="611" y="1393"/>
                    <a:pt x="611" y="1393"/>
                  </a:cubicBezTo>
                  <a:cubicBezTo>
                    <a:pt x="609" y="1395"/>
                    <a:pt x="609" y="1395"/>
                    <a:pt x="609" y="1395"/>
                  </a:cubicBezTo>
                  <a:cubicBezTo>
                    <a:pt x="605" y="1401"/>
                    <a:pt x="605" y="1401"/>
                    <a:pt x="605" y="1401"/>
                  </a:cubicBezTo>
                  <a:lnTo>
                    <a:pt x="601" y="13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59" name="Freeform 32">
              <a:extLst>
                <a:ext uri="{FF2B5EF4-FFF2-40B4-BE49-F238E27FC236}">
                  <a16:creationId xmlns:a16="http://schemas.microsoft.com/office/drawing/2014/main" id="{4B91E936-1F6C-4BAE-9F8C-2A198926D735}"/>
                </a:ext>
              </a:extLst>
            </p:cNvPr>
            <p:cNvSpPr>
              <a:spLocks noEditPoints="1"/>
            </p:cNvSpPr>
            <p:nvPr userDrawn="1"/>
          </p:nvSpPr>
          <p:spPr bwMode="auto">
            <a:xfrm>
              <a:off x="3429" y="1389"/>
              <a:ext cx="874" cy="964"/>
            </a:xfrm>
            <a:custGeom>
              <a:avLst/>
              <a:gdLst>
                <a:gd name="T0" fmla="*/ 749 w 1290"/>
                <a:gd name="T1" fmla="*/ 675 h 1419"/>
                <a:gd name="T2" fmla="*/ 440 w 1290"/>
                <a:gd name="T3" fmla="*/ 333 h 1419"/>
                <a:gd name="T4" fmla="*/ 318 w 1290"/>
                <a:gd name="T5" fmla="*/ 282 h 1419"/>
                <a:gd name="T6" fmla="*/ 512 w 1290"/>
                <a:gd name="T7" fmla="*/ 271 h 1419"/>
                <a:gd name="T8" fmla="*/ 861 w 1290"/>
                <a:gd name="T9" fmla="*/ 775 h 1419"/>
                <a:gd name="T10" fmla="*/ 645 w 1290"/>
                <a:gd name="T11" fmla="*/ 693 h 1419"/>
                <a:gd name="T12" fmla="*/ 543 w 1290"/>
                <a:gd name="T13" fmla="*/ 673 h 1419"/>
                <a:gd name="T14" fmla="*/ 935 w 1290"/>
                <a:gd name="T15" fmla="*/ 783 h 1419"/>
                <a:gd name="T16" fmla="*/ 652 w 1290"/>
                <a:gd name="T17" fmla="*/ 507 h 1419"/>
                <a:gd name="T18" fmla="*/ 557 w 1290"/>
                <a:gd name="T19" fmla="*/ 529 h 1419"/>
                <a:gd name="T20" fmla="*/ 692 w 1290"/>
                <a:gd name="T21" fmla="*/ 506 h 1419"/>
                <a:gd name="T22" fmla="*/ 356 w 1290"/>
                <a:gd name="T23" fmla="*/ 342 h 1419"/>
                <a:gd name="T24" fmla="*/ 1004 w 1290"/>
                <a:gd name="T25" fmla="*/ 332 h 1419"/>
                <a:gd name="T26" fmla="*/ 1016 w 1290"/>
                <a:gd name="T27" fmla="*/ 287 h 1419"/>
                <a:gd name="T28" fmla="*/ 350 w 1290"/>
                <a:gd name="T29" fmla="*/ 337 h 1419"/>
                <a:gd name="T30" fmla="*/ 675 w 1290"/>
                <a:gd name="T31" fmla="*/ 254 h 1419"/>
                <a:gd name="T32" fmla="*/ 270 w 1290"/>
                <a:gd name="T33" fmla="*/ 239 h 1419"/>
                <a:gd name="T34" fmla="*/ 691 w 1290"/>
                <a:gd name="T35" fmla="*/ 229 h 1419"/>
                <a:gd name="T36" fmla="*/ 626 w 1290"/>
                <a:gd name="T37" fmla="*/ 248 h 1419"/>
                <a:gd name="T38" fmla="*/ 641 w 1290"/>
                <a:gd name="T39" fmla="*/ 229 h 1419"/>
                <a:gd name="T40" fmla="*/ 1076 w 1290"/>
                <a:gd name="T41" fmla="*/ 236 h 1419"/>
                <a:gd name="T42" fmla="*/ 600 w 1290"/>
                <a:gd name="T43" fmla="*/ 199 h 1419"/>
                <a:gd name="T44" fmla="*/ 953 w 1290"/>
                <a:gd name="T45" fmla="*/ 204 h 1419"/>
                <a:gd name="T46" fmla="*/ 572 w 1290"/>
                <a:gd name="T47" fmla="*/ 194 h 1419"/>
                <a:gd name="T48" fmla="*/ 1198 w 1290"/>
                <a:gd name="T49" fmla="*/ 148 h 1419"/>
                <a:gd name="T50" fmla="*/ 808 w 1290"/>
                <a:gd name="T51" fmla="*/ 336 h 1419"/>
                <a:gd name="T52" fmla="*/ 839 w 1290"/>
                <a:gd name="T53" fmla="*/ 188 h 1419"/>
                <a:gd name="T54" fmla="*/ 1180 w 1290"/>
                <a:gd name="T55" fmla="*/ 797 h 1419"/>
                <a:gd name="T56" fmla="*/ 26 w 1290"/>
                <a:gd name="T57" fmla="*/ 281 h 1419"/>
                <a:gd name="T58" fmla="*/ 91 w 1290"/>
                <a:gd name="T59" fmla="*/ 731 h 1419"/>
                <a:gd name="T60" fmla="*/ 1149 w 1290"/>
                <a:gd name="T61" fmla="*/ 324 h 1419"/>
                <a:gd name="T62" fmla="*/ 671 w 1290"/>
                <a:gd name="T63" fmla="*/ 473 h 1419"/>
                <a:gd name="T64" fmla="*/ 584 w 1290"/>
                <a:gd name="T65" fmla="*/ 402 h 1419"/>
                <a:gd name="T66" fmla="*/ 802 w 1290"/>
                <a:gd name="T67" fmla="*/ 969 h 1419"/>
                <a:gd name="T68" fmla="*/ 945 w 1290"/>
                <a:gd name="T69" fmla="*/ 1033 h 1419"/>
                <a:gd name="T70" fmla="*/ 781 w 1290"/>
                <a:gd name="T71" fmla="*/ 1037 h 1419"/>
                <a:gd name="T72" fmla="*/ 581 w 1290"/>
                <a:gd name="T73" fmla="*/ 714 h 1419"/>
                <a:gd name="T74" fmla="*/ 798 w 1290"/>
                <a:gd name="T75" fmla="*/ 868 h 1419"/>
                <a:gd name="T76" fmla="*/ 943 w 1290"/>
                <a:gd name="T77" fmla="*/ 892 h 1419"/>
                <a:gd name="T78" fmla="*/ 576 w 1290"/>
                <a:gd name="T79" fmla="*/ 320 h 1419"/>
                <a:gd name="T80" fmla="*/ 563 w 1290"/>
                <a:gd name="T81" fmla="*/ 262 h 1419"/>
                <a:gd name="T82" fmla="*/ 636 w 1290"/>
                <a:gd name="T83" fmla="*/ 271 h 1419"/>
                <a:gd name="T84" fmla="*/ 708 w 1290"/>
                <a:gd name="T85" fmla="*/ 1000 h 1419"/>
                <a:gd name="T86" fmla="*/ 519 w 1290"/>
                <a:gd name="T87" fmla="*/ 720 h 1419"/>
                <a:gd name="T88" fmla="*/ 480 w 1290"/>
                <a:gd name="T89" fmla="*/ 486 h 1419"/>
                <a:gd name="T90" fmla="*/ 840 w 1290"/>
                <a:gd name="T91" fmla="*/ 494 h 1419"/>
                <a:gd name="T92" fmla="*/ 687 w 1290"/>
                <a:gd name="T93" fmla="*/ 474 h 1419"/>
                <a:gd name="T94" fmla="*/ 958 w 1290"/>
                <a:gd name="T95" fmla="*/ 412 h 1419"/>
                <a:gd name="T96" fmla="*/ 1084 w 1290"/>
                <a:gd name="T97" fmla="*/ 383 h 1419"/>
                <a:gd name="T98" fmla="*/ 554 w 1290"/>
                <a:gd name="T99" fmla="*/ 403 h 1419"/>
                <a:gd name="T100" fmla="*/ 304 w 1290"/>
                <a:gd name="T101" fmla="*/ 381 h 1419"/>
                <a:gd name="T102" fmla="*/ 865 w 1290"/>
                <a:gd name="T103" fmla="*/ 410 h 1419"/>
                <a:gd name="T104" fmla="*/ 861 w 1290"/>
                <a:gd name="T105" fmla="*/ 378 h 1419"/>
                <a:gd name="T106" fmla="*/ 554 w 1290"/>
                <a:gd name="T107" fmla="*/ 44 h 1419"/>
                <a:gd name="T108" fmla="*/ 1047 w 1290"/>
                <a:gd name="T109" fmla="*/ 140 h 1419"/>
                <a:gd name="T110" fmla="*/ 186 w 1290"/>
                <a:gd name="T111" fmla="*/ 138 h 1419"/>
                <a:gd name="T112" fmla="*/ 1018 w 1290"/>
                <a:gd name="T113" fmla="*/ 5 h 1419"/>
                <a:gd name="T114" fmla="*/ 472 w 1290"/>
                <a:gd name="T115" fmla="*/ 34 h 1419"/>
                <a:gd name="T116" fmla="*/ 0 w 1290"/>
                <a:gd name="T117" fmla="*/ 283 h 1419"/>
                <a:gd name="T118" fmla="*/ 31 w 1290"/>
                <a:gd name="T119" fmla="*/ 824 h 1419"/>
                <a:gd name="T120" fmla="*/ 625 w 1290"/>
                <a:gd name="T121" fmla="*/ 1405 h 1419"/>
                <a:gd name="T122" fmla="*/ 1162 w 1290"/>
                <a:gd name="T123" fmla="*/ 458 h 1419"/>
                <a:gd name="T124" fmla="*/ 1290 w 1290"/>
                <a:gd name="T125" fmla="*/ 105 h 1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90" h="1419">
                  <a:moveTo>
                    <a:pt x="445" y="234"/>
                  </a:moveTo>
                  <a:cubicBezTo>
                    <a:pt x="411" y="216"/>
                    <a:pt x="362" y="217"/>
                    <a:pt x="334" y="210"/>
                  </a:cubicBezTo>
                  <a:cubicBezTo>
                    <a:pt x="306" y="203"/>
                    <a:pt x="302" y="201"/>
                    <a:pt x="302" y="201"/>
                  </a:cubicBezTo>
                  <a:cubicBezTo>
                    <a:pt x="313" y="203"/>
                    <a:pt x="323" y="206"/>
                    <a:pt x="335" y="208"/>
                  </a:cubicBezTo>
                  <a:cubicBezTo>
                    <a:pt x="373" y="212"/>
                    <a:pt x="414" y="214"/>
                    <a:pt x="445" y="228"/>
                  </a:cubicBezTo>
                  <a:cubicBezTo>
                    <a:pt x="463" y="235"/>
                    <a:pt x="473" y="253"/>
                    <a:pt x="477" y="272"/>
                  </a:cubicBezTo>
                  <a:cubicBezTo>
                    <a:pt x="470" y="257"/>
                    <a:pt x="459" y="242"/>
                    <a:pt x="445" y="234"/>
                  </a:cubicBezTo>
                  <a:moveTo>
                    <a:pt x="752" y="668"/>
                  </a:moveTo>
                  <a:cubicBezTo>
                    <a:pt x="781" y="704"/>
                    <a:pt x="783" y="704"/>
                    <a:pt x="807" y="728"/>
                  </a:cubicBezTo>
                  <a:cubicBezTo>
                    <a:pt x="794" y="722"/>
                    <a:pt x="765" y="695"/>
                    <a:pt x="749" y="675"/>
                  </a:cubicBezTo>
                  <a:cubicBezTo>
                    <a:pt x="725" y="645"/>
                    <a:pt x="714" y="619"/>
                    <a:pt x="710" y="591"/>
                  </a:cubicBezTo>
                  <a:cubicBezTo>
                    <a:pt x="710" y="591"/>
                    <a:pt x="724" y="632"/>
                    <a:pt x="752" y="668"/>
                  </a:cubicBezTo>
                  <a:moveTo>
                    <a:pt x="562" y="345"/>
                  </a:moveTo>
                  <a:cubicBezTo>
                    <a:pt x="539" y="342"/>
                    <a:pt x="519" y="352"/>
                    <a:pt x="501" y="375"/>
                  </a:cubicBezTo>
                  <a:cubicBezTo>
                    <a:pt x="478" y="382"/>
                    <a:pt x="464" y="391"/>
                    <a:pt x="447" y="409"/>
                  </a:cubicBezTo>
                  <a:cubicBezTo>
                    <a:pt x="434" y="405"/>
                    <a:pt x="419" y="397"/>
                    <a:pt x="415" y="394"/>
                  </a:cubicBezTo>
                  <a:cubicBezTo>
                    <a:pt x="418" y="387"/>
                    <a:pt x="422" y="382"/>
                    <a:pt x="429" y="379"/>
                  </a:cubicBezTo>
                  <a:cubicBezTo>
                    <a:pt x="423" y="376"/>
                    <a:pt x="413" y="371"/>
                    <a:pt x="415" y="364"/>
                  </a:cubicBezTo>
                  <a:cubicBezTo>
                    <a:pt x="418" y="352"/>
                    <a:pt x="434" y="359"/>
                    <a:pt x="452" y="352"/>
                  </a:cubicBezTo>
                  <a:cubicBezTo>
                    <a:pt x="445" y="348"/>
                    <a:pt x="436" y="343"/>
                    <a:pt x="440" y="333"/>
                  </a:cubicBezTo>
                  <a:cubicBezTo>
                    <a:pt x="443" y="323"/>
                    <a:pt x="459" y="324"/>
                    <a:pt x="471" y="327"/>
                  </a:cubicBezTo>
                  <a:cubicBezTo>
                    <a:pt x="464" y="321"/>
                    <a:pt x="463" y="309"/>
                    <a:pt x="470" y="304"/>
                  </a:cubicBezTo>
                  <a:cubicBezTo>
                    <a:pt x="478" y="300"/>
                    <a:pt x="494" y="301"/>
                    <a:pt x="494" y="301"/>
                  </a:cubicBezTo>
                  <a:cubicBezTo>
                    <a:pt x="494" y="293"/>
                    <a:pt x="501" y="287"/>
                    <a:pt x="505" y="280"/>
                  </a:cubicBezTo>
                  <a:cubicBezTo>
                    <a:pt x="498" y="282"/>
                    <a:pt x="493" y="291"/>
                    <a:pt x="491" y="297"/>
                  </a:cubicBezTo>
                  <a:cubicBezTo>
                    <a:pt x="468" y="295"/>
                    <a:pt x="457" y="306"/>
                    <a:pt x="463" y="321"/>
                  </a:cubicBezTo>
                  <a:cubicBezTo>
                    <a:pt x="452" y="318"/>
                    <a:pt x="440" y="320"/>
                    <a:pt x="436" y="330"/>
                  </a:cubicBezTo>
                  <a:cubicBezTo>
                    <a:pt x="408" y="313"/>
                    <a:pt x="365" y="301"/>
                    <a:pt x="335" y="299"/>
                  </a:cubicBezTo>
                  <a:cubicBezTo>
                    <a:pt x="331" y="299"/>
                    <a:pt x="329" y="299"/>
                    <a:pt x="325" y="298"/>
                  </a:cubicBezTo>
                  <a:cubicBezTo>
                    <a:pt x="322" y="295"/>
                    <a:pt x="319" y="286"/>
                    <a:pt x="318" y="282"/>
                  </a:cubicBezTo>
                  <a:cubicBezTo>
                    <a:pt x="314" y="269"/>
                    <a:pt x="308" y="251"/>
                    <a:pt x="295" y="245"/>
                  </a:cubicBezTo>
                  <a:cubicBezTo>
                    <a:pt x="323" y="249"/>
                    <a:pt x="397" y="263"/>
                    <a:pt x="443" y="282"/>
                  </a:cubicBezTo>
                  <a:cubicBezTo>
                    <a:pt x="409" y="257"/>
                    <a:pt x="317" y="245"/>
                    <a:pt x="261" y="231"/>
                  </a:cubicBezTo>
                  <a:cubicBezTo>
                    <a:pt x="219" y="222"/>
                    <a:pt x="162" y="204"/>
                    <a:pt x="126" y="179"/>
                  </a:cubicBezTo>
                  <a:cubicBezTo>
                    <a:pt x="106" y="164"/>
                    <a:pt x="95" y="148"/>
                    <a:pt x="93" y="129"/>
                  </a:cubicBezTo>
                  <a:cubicBezTo>
                    <a:pt x="118" y="138"/>
                    <a:pt x="140" y="143"/>
                    <a:pt x="169" y="149"/>
                  </a:cubicBezTo>
                  <a:cubicBezTo>
                    <a:pt x="189" y="153"/>
                    <a:pt x="205" y="156"/>
                    <a:pt x="233" y="162"/>
                  </a:cubicBezTo>
                  <a:cubicBezTo>
                    <a:pt x="260" y="167"/>
                    <a:pt x="298" y="179"/>
                    <a:pt x="298" y="179"/>
                  </a:cubicBezTo>
                  <a:cubicBezTo>
                    <a:pt x="358" y="196"/>
                    <a:pt x="425" y="185"/>
                    <a:pt x="483" y="205"/>
                  </a:cubicBezTo>
                  <a:cubicBezTo>
                    <a:pt x="509" y="215"/>
                    <a:pt x="508" y="247"/>
                    <a:pt x="512" y="271"/>
                  </a:cubicBezTo>
                  <a:cubicBezTo>
                    <a:pt x="518" y="277"/>
                    <a:pt x="518" y="277"/>
                    <a:pt x="518" y="277"/>
                  </a:cubicBezTo>
                  <a:cubicBezTo>
                    <a:pt x="518" y="311"/>
                    <a:pt x="535" y="325"/>
                    <a:pt x="562" y="345"/>
                  </a:cubicBezTo>
                  <a:moveTo>
                    <a:pt x="774" y="670"/>
                  </a:moveTo>
                  <a:cubicBezTo>
                    <a:pt x="803" y="705"/>
                    <a:pt x="830" y="724"/>
                    <a:pt x="836" y="728"/>
                  </a:cubicBezTo>
                  <a:cubicBezTo>
                    <a:pt x="836" y="728"/>
                    <a:pt x="796" y="691"/>
                    <a:pt x="788" y="676"/>
                  </a:cubicBezTo>
                  <a:cubicBezTo>
                    <a:pt x="855" y="728"/>
                    <a:pt x="908" y="749"/>
                    <a:pt x="933" y="767"/>
                  </a:cubicBezTo>
                  <a:cubicBezTo>
                    <a:pt x="923" y="765"/>
                    <a:pt x="912" y="764"/>
                    <a:pt x="906" y="771"/>
                  </a:cubicBezTo>
                  <a:cubicBezTo>
                    <a:pt x="901" y="779"/>
                    <a:pt x="905" y="791"/>
                    <a:pt x="901" y="802"/>
                  </a:cubicBezTo>
                  <a:cubicBezTo>
                    <a:pt x="899" y="810"/>
                    <a:pt x="894" y="811"/>
                    <a:pt x="891" y="811"/>
                  </a:cubicBezTo>
                  <a:cubicBezTo>
                    <a:pt x="886" y="780"/>
                    <a:pt x="861" y="775"/>
                    <a:pt x="861" y="775"/>
                  </a:cubicBezTo>
                  <a:cubicBezTo>
                    <a:pt x="867" y="782"/>
                    <a:pt x="875" y="790"/>
                    <a:pt x="877" y="801"/>
                  </a:cubicBezTo>
                  <a:cubicBezTo>
                    <a:pt x="853" y="797"/>
                    <a:pt x="809" y="770"/>
                    <a:pt x="809" y="769"/>
                  </a:cubicBezTo>
                  <a:cubicBezTo>
                    <a:pt x="786" y="771"/>
                    <a:pt x="758" y="768"/>
                    <a:pt x="743" y="758"/>
                  </a:cubicBezTo>
                  <a:cubicBezTo>
                    <a:pt x="726" y="747"/>
                    <a:pt x="761" y="745"/>
                    <a:pt x="747" y="734"/>
                  </a:cubicBezTo>
                  <a:cubicBezTo>
                    <a:pt x="740" y="729"/>
                    <a:pt x="733" y="734"/>
                    <a:pt x="728" y="726"/>
                  </a:cubicBezTo>
                  <a:cubicBezTo>
                    <a:pt x="724" y="721"/>
                    <a:pt x="737" y="709"/>
                    <a:pt x="732" y="698"/>
                  </a:cubicBezTo>
                  <a:cubicBezTo>
                    <a:pt x="728" y="690"/>
                    <a:pt x="721" y="691"/>
                    <a:pt x="715" y="696"/>
                  </a:cubicBezTo>
                  <a:cubicBezTo>
                    <a:pt x="709" y="702"/>
                    <a:pt x="705" y="725"/>
                    <a:pt x="687" y="721"/>
                  </a:cubicBezTo>
                  <a:cubicBezTo>
                    <a:pt x="677" y="718"/>
                    <a:pt x="680" y="700"/>
                    <a:pt x="669" y="692"/>
                  </a:cubicBezTo>
                  <a:cubicBezTo>
                    <a:pt x="661" y="686"/>
                    <a:pt x="651" y="686"/>
                    <a:pt x="645" y="693"/>
                  </a:cubicBezTo>
                  <a:cubicBezTo>
                    <a:pt x="637" y="700"/>
                    <a:pt x="639" y="711"/>
                    <a:pt x="639" y="711"/>
                  </a:cubicBezTo>
                  <a:cubicBezTo>
                    <a:pt x="618" y="669"/>
                    <a:pt x="638" y="578"/>
                    <a:pt x="638" y="578"/>
                  </a:cubicBezTo>
                  <a:cubicBezTo>
                    <a:pt x="616" y="637"/>
                    <a:pt x="616" y="688"/>
                    <a:pt x="633" y="719"/>
                  </a:cubicBezTo>
                  <a:cubicBezTo>
                    <a:pt x="628" y="716"/>
                    <a:pt x="619" y="707"/>
                    <a:pt x="616" y="702"/>
                  </a:cubicBezTo>
                  <a:cubicBezTo>
                    <a:pt x="612" y="691"/>
                    <a:pt x="605" y="676"/>
                    <a:pt x="606" y="661"/>
                  </a:cubicBezTo>
                  <a:cubicBezTo>
                    <a:pt x="593" y="684"/>
                    <a:pt x="619" y="727"/>
                    <a:pt x="609" y="727"/>
                  </a:cubicBezTo>
                  <a:cubicBezTo>
                    <a:pt x="600" y="727"/>
                    <a:pt x="600" y="710"/>
                    <a:pt x="589" y="705"/>
                  </a:cubicBezTo>
                  <a:cubicBezTo>
                    <a:pt x="578" y="699"/>
                    <a:pt x="574" y="709"/>
                    <a:pt x="570" y="705"/>
                  </a:cubicBezTo>
                  <a:cubicBezTo>
                    <a:pt x="565" y="701"/>
                    <a:pt x="588" y="684"/>
                    <a:pt x="568" y="672"/>
                  </a:cubicBezTo>
                  <a:cubicBezTo>
                    <a:pt x="557" y="666"/>
                    <a:pt x="552" y="678"/>
                    <a:pt x="543" y="673"/>
                  </a:cubicBezTo>
                  <a:cubicBezTo>
                    <a:pt x="534" y="668"/>
                    <a:pt x="522" y="670"/>
                    <a:pt x="522" y="670"/>
                  </a:cubicBezTo>
                  <a:cubicBezTo>
                    <a:pt x="518" y="649"/>
                    <a:pt x="544" y="556"/>
                    <a:pt x="544" y="556"/>
                  </a:cubicBezTo>
                  <a:cubicBezTo>
                    <a:pt x="560" y="564"/>
                    <a:pt x="582" y="551"/>
                    <a:pt x="582" y="551"/>
                  </a:cubicBezTo>
                  <a:cubicBezTo>
                    <a:pt x="593" y="573"/>
                    <a:pt x="617" y="555"/>
                    <a:pt x="627" y="547"/>
                  </a:cubicBezTo>
                  <a:cubicBezTo>
                    <a:pt x="635" y="540"/>
                    <a:pt x="637" y="535"/>
                    <a:pt x="646" y="531"/>
                  </a:cubicBezTo>
                  <a:cubicBezTo>
                    <a:pt x="656" y="526"/>
                    <a:pt x="667" y="533"/>
                    <a:pt x="677" y="528"/>
                  </a:cubicBezTo>
                  <a:cubicBezTo>
                    <a:pt x="688" y="524"/>
                    <a:pt x="691" y="517"/>
                    <a:pt x="691" y="517"/>
                  </a:cubicBezTo>
                  <a:cubicBezTo>
                    <a:pt x="704" y="529"/>
                    <a:pt x="721" y="574"/>
                    <a:pt x="728" y="589"/>
                  </a:cubicBezTo>
                  <a:cubicBezTo>
                    <a:pt x="751" y="640"/>
                    <a:pt x="774" y="670"/>
                    <a:pt x="774" y="670"/>
                  </a:cubicBezTo>
                  <a:moveTo>
                    <a:pt x="935" y="783"/>
                  </a:moveTo>
                  <a:cubicBezTo>
                    <a:pt x="937" y="794"/>
                    <a:pt x="923" y="801"/>
                    <a:pt x="913" y="802"/>
                  </a:cubicBezTo>
                  <a:cubicBezTo>
                    <a:pt x="910" y="803"/>
                    <a:pt x="910" y="803"/>
                    <a:pt x="910" y="803"/>
                  </a:cubicBezTo>
                  <a:cubicBezTo>
                    <a:pt x="910" y="793"/>
                    <a:pt x="908" y="774"/>
                    <a:pt x="918" y="772"/>
                  </a:cubicBezTo>
                  <a:cubicBezTo>
                    <a:pt x="929" y="770"/>
                    <a:pt x="933" y="775"/>
                    <a:pt x="935" y="783"/>
                  </a:cubicBezTo>
                  <a:moveTo>
                    <a:pt x="692" y="506"/>
                  </a:moveTo>
                  <a:cubicBezTo>
                    <a:pt x="686" y="507"/>
                    <a:pt x="690" y="510"/>
                    <a:pt x="676" y="520"/>
                  </a:cubicBezTo>
                  <a:cubicBezTo>
                    <a:pt x="673" y="522"/>
                    <a:pt x="663" y="524"/>
                    <a:pt x="655" y="523"/>
                  </a:cubicBezTo>
                  <a:cubicBezTo>
                    <a:pt x="657" y="519"/>
                    <a:pt x="661" y="515"/>
                    <a:pt x="656" y="505"/>
                  </a:cubicBezTo>
                  <a:cubicBezTo>
                    <a:pt x="651" y="495"/>
                    <a:pt x="643" y="492"/>
                    <a:pt x="639" y="492"/>
                  </a:cubicBezTo>
                  <a:cubicBezTo>
                    <a:pt x="645" y="496"/>
                    <a:pt x="649" y="501"/>
                    <a:pt x="652" y="507"/>
                  </a:cubicBezTo>
                  <a:cubicBezTo>
                    <a:pt x="654" y="512"/>
                    <a:pt x="653" y="518"/>
                    <a:pt x="648" y="522"/>
                  </a:cubicBezTo>
                  <a:cubicBezTo>
                    <a:pt x="644" y="523"/>
                    <a:pt x="638" y="526"/>
                    <a:pt x="635" y="530"/>
                  </a:cubicBezTo>
                  <a:cubicBezTo>
                    <a:pt x="638" y="517"/>
                    <a:pt x="627" y="498"/>
                    <a:pt x="617" y="495"/>
                  </a:cubicBezTo>
                  <a:cubicBezTo>
                    <a:pt x="626" y="507"/>
                    <a:pt x="633" y="514"/>
                    <a:pt x="628" y="534"/>
                  </a:cubicBezTo>
                  <a:cubicBezTo>
                    <a:pt x="625" y="540"/>
                    <a:pt x="599" y="558"/>
                    <a:pt x="592" y="552"/>
                  </a:cubicBezTo>
                  <a:cubicBezTo>
                    <a:pt x="579" y="541"/>
                    <a:pt x="589" y="532"/>
                    <a:pt x="585" y="519"/>
                  </a:cubicBezTo>
                  <a:cubicBezTo>
                    <a:pt x="583" y="517"/>
                    <a:pt x="583" y="514"/>
                    <a:pt x="581" y="515"/>
                  </a:cubicBezTo>
                  <a:cubicBezTo>
                    <a:pt x="584" y="527"/>
                    <a:pt x="579" y="532"/>
                    <a:pt x="580" y="545"/>
                  </a:cubicBezTo>
                  <a:cubicBezTo>
                    <a:pt x="571" y="548"/>
                    <a:pt x="567" y="549"/>
                    <a:pt x="561" y="548"/>
                  </a:cubicBezTo>
                  <a:cubicBezTo>
                    <a:pt x="558" y="545"/>
                    <a:pt x="555" y="539"/>
                    <a:pt x="557" y="529"/>
                  </a:cubicBezTo>
                  <a:cubicBezTo>
                    <a:pt x="559" y="520"/>
                    <a:pt x="567" y="508"/>
                    <a:pt x="574" y="498"/>
                  </a:cubicBezTo>
                  <a:cubicBezTo>
                    <a:pt x="574" y="498"/>
                    <a:pt x="570" y="500"/>
                    <a:pt x="567" y="503"/>
                  </a:cubicBezTo>
                  <a:cubicBezTo>
                    <a:pt x="555" y="514"/>
                    <a:pt x="550" y="527"/>
                    <a:pt x="550" y="537"/>
                  </a:cubicBezTo>
                  <a:cubicBezTo>
                    <a:pt x="551" y="541"/>
                    <a:pt x="551" y="545"/>
                    <a:pt x="555" y="548"/>
                  </a:cubicBezTo>
                  <a:cubicBezTo>
                    <a:pt x="552" y="548"/>
                    <a:pt x="540" y="548"/>
                    <a:pt x="537" y="541"/>
                  </a:cubicBezTo>
                  <a:cubicBezTo>
                    <a:pt x="530" y="527"/>
                    <a:pt x="540" y="514"/>
                    <a:pt x="547" y="505"/>
                  </a:cubicBezTo>
                  <a:cubicBezTo>
                    <a:pt x="554" y="497"/>
                    <a:pt x="564" y="492"/>
                    <a:pt x="564" y="492"/>
                  </a:cubicBezTo>
                  <a:cubicBezTo>
                    <a:pt x="579" y="485"/>
                    <a:pt x="602" y="488"/>
                    <a:pt x="618" y="485"/>
                  </a:cubicBezTo>
                  <a:cubicBezTo>
                    <a:pt x="634" y="483"/>
                    <a:pt x="647" y="486"/>
                    <a:pt x="661" y="490"/>
                  </a:cubicBezTo>
                  <a:cubicBezTo>
                    <a:pt x="674" y="494"/>
                    <a:pt x="682" y="499"/>
                    <a:pt x="692" y="506"/>
                  </a:cubicBezTo>
                  <a:moveTo>
                    <a:pt x="416" y="356"/>
                  </a:moveTo>
                  <a:cubicBezTo>
                    <a:pt x="408" y="360"/>
                    <a:pt x="410" y="366"/>
                    <a:pt x="411" y="370"/>
                  </a:cubicBezTo>
                  <a:cubicBezTo>
                    <a:pt x="414" y="376"/>
                    <a:pt x="420" y="379"/>
                    <a:pt x="420" y="379"/>
                  </a:cubicBezTo>
                  <a:cubicBezTo>
                    <a:pt x="417" y="381"/>
                    <a:pt x="412" y="386"/>
                    <a:pt x="409" y="391"/>
                  </a:cubicBezTo>
                  <a:cubicBezTo>
                    <a:pt x="401" y="386"/>
                    <a:pt x="389" y="380"/>
                    <a:pt x="379" y="376"/>
                  </a:cubicBezTo>
                  <a:cubicBezTo>
                    <a:pt x="360" y="365"/>
                    <a:pt x="341" y="358"/>
                    <a:pt x="321" y="360"/>
                  </a:cubicBezTo>
                  <a:cubicBezTo>
                    <a:pt x="316" y="360"/>
                    <a:pt x="303" y="365"/>
                    <a:pt x="299" y="366"/>
                  </a:cubicBezTo>
                  <a:cubicBezTo>
                    <a:pt x="285" y="364"/>
                    <a:pt x="265" y="352"/>
                    <a:pt x="260" y="346"/>
                  </a:cubicBezTo>
                  <a:cubicBezTo>
                    <a:pt x="284" y="349"/>
                    <a:pt x="301" y="348"/>
                    <a:pt x="315" y="348"/>
                  </a:cubicBezTo>
                  <a:cubicBezTo>
                    <a:pt x="340" y="346"/>
                    <a:pt x="356" y="342"/>
                    <a:pt x="356" y="342"/>
                  </a:cubicBezTo>
                  <a:cubicBezTo>
                    <a:pt x="376" y="350"/>
                    <a:pt x="391" y="356"/>
                    <a:pt x="416" y="356"/>
                  </a:cubicBezTo>
                  <a:moveTo>
                    <a:pt x="1138" y="317"/>
                  </a:moveTo>
                  <a:cubicBezTo>
                    <a:pt x="1120" y="376"/>
                    <a:pt x="1068" y="368"/>
                    <a:pt x="1049" y="357"/>
                  </a:cubicBezTo>
                  <a:cubicBezTo>
                    <a:pt x="1068" y="351"/>
                    <a:pt x="1076" y="334"/>
                    <a:pt x="1076" y="334"/>
                  </a:cubicBezTo>
                  <a:cubicBezTo>
                    <a:pt x="1102" y="337"/>
                    <a:pt x="1120" y="332"/>
                    <a:pt x="1138" y="317"/>
                  </a:cubicBezTo>
                  <a:moveTo>
                    <a:pt x="1069" y="333"/>
                  </a:moveTo>
                  <a:cubicBezTo>
                    <a:pt x="1068" y="340"/>
                    <a:pt x="1053" y="351"/>
                    <a:pt x="1038" y="354"/>
                  </a:cubicBezTo>
                  <a:cubicBezTo>
                    <a:pt x="1038" y="354"/>
                    <a:pt x="1036" y="342"/>
                    <a:pt x="1020" y="343"/>
                  </a:cubicBezTo>
                  <a:cubicBezTo>
                    <a:pt x="1011" y="344"/>
                    <a:pt x="1011" y="345"/>
                    <a:pt x="1005" y="347"/>
                  </a:cubicBezTo>
                  <a:cubicBezTo>
                    <a:pt x="1007" y="343"/>
                    <a:pt x="1007" y="337"/>
                    <a:pt x="1004" y="332"/>
                  </a:cubicBezTo>
                  <a:cubicBezTo>
                    <a:pt x="1003" y="331"/>
                    <a:pt x="1002" y="330"/>
                    <a:pt x="1000" y="330"/>
                  </a:cubicBezTo>
                  <a:cubicBezTo>
                    <a:pt x="996" y="330"/>
                    <a:pt x="991" y="331"/>
                    <a:pt x="986" y="334"/>
                  </a:cubicBezTo>
                  <a:cubicBezTo>
                    <a:pt x="981" y="338"/>
                    <a:pt x="975" y="337"/>
                    <a:pt x="971" y="339"/>
                  </a:cubicBezTo>
                  <a:cubicBezTo>
                    <a:pt x="963" y="341"/>
                    <a:pt x="958" y="346"/>
                    <a:pt x="952" y="355"/>
                  </a:cubicBezTo>
                  <a:cubicBezTo>
                    <a:pt x="951" y="356"/>
                    <a:pt x="948" y="355"/>
                    <a:pt x="945" y="355"/>
                  </a:cubicBezTo>
                  <a:cubicBezTo>
                    <a:pt x="941" y="354"/>
                    <a:pt x="880" y="363"/>
                    <a:pt x="880" y="363"/>
                  </a:cubicBezTo>
                  <a:cubicBezTo>
                    <a:pt x="869" y="362"/>
                    <a:pt x="853" y="363"/>
                    <a:pt x="833" y="357"/>
                  </a:cubicBezTo>
                  <a:cubicBezTo>
                    <a:pt x="833" y="357"/>
                    <a:pt x="850" y="349"/>
                    <a:pt x="841" y="334"/>
                  </a:cubicBezTo>
                  <a:cubicBezTo>
                    <a:pt x="841" y="334"/>
                    <a:pt x="923" y="316"/>
                    <a:pt x="955" y="307"/>
                  </a:cubicBezTo>
                  <a:cubicBezTo>
                    <a:pt x="988" y="298"/>
                    <a:pt x="1005" y="292"/>
                    <a:pt x="1016" y="287"/>
                  </a:cubicBezTo>
                  <a:cubicBezTo>
                    <a:pt x="1014" y="294"/>
                    <a:pt x="1022" y="308"/>
                    <a:pt x="1035" y="318"/>
                  </a:cubicBezTo>
                  <a:cubicBezTo>
                    <a:pt x="1044" y="325"/>
                    <a:pt x="1062" y="332"/>
                    <a:pt x="1069" y="333"/>
                  </a:cubicBezTo>
                  <a:moveTo>
                    <a:pt x="435" y="335"/>
                  </a:moveTo>
                  <a:cubicBezTo>
                    <a:pt x="434" y="339"/>
                    <a:pt x="435" y="345"/>
                    <a:pt x="442" y="350"/>
                  </a:cubicBezTo>
                  <a:cubicBezTo>
                    <a:pt x="437" y="351"/>
                    <a:pt x="427" y="351"/>
                    <a:pt x="421" y="353"/>
                  </a:cubicBezTo>
                  <a:cubicBezTo>
                    <a:pt x="385" y="351"/>
                    <a:pt x="349" y="340"/>
                    <a:pt x="328" y="305"/>
                  </a:cubicBezTo>
                  <a:cubicBezTo>
                    <a:pt x="337" y="305"/>
                    <a:pt x="346" y="304"/>
                    <a:pt x="359" y="307"/>
                  </a:cubicBezTo>
                  <a:cubicBezTo>
                    <a:pt x="379" y="312"/>
                    <a:pt x="408" y="320"/>
                    <a:pt x="435" y="335"/>
                  </a:cubicBezTo>
                  <a:moveTo>
                    <a:pt x="322" y="306"/>
                  </a:moveTo>
                  <a:cubicBezTo>
                    <a:pt x="325" y="309"/>
                    <a:pt x="331" y="323"/>
                    <a:pt x="350" y="337"/>
                  </a:cubicBezTo>
                  <a:cubicBezTo>
                    <a:pt x="339" y="340"/>
                    <a:pt x="328" y="341"/>
                    <a:pt x="310" y="342"/>
                  </a:cubicBezTo>
                  <a:cubicBezTo>
                    <a:pt x="287" y="343"/>
                    <a:pt x="266" y="341"/>
                    <a:pt x="266" y="341"/>
                  </a:cubicBezTo>
                  <a:cubicBezTo>
                    <a:pt x="232" y="338"/>
                    <a:pt x="188" y="296"/>
                    <a:pt x="177" y="280"/>
                  </a:cubicBezTo>
                  <a:cubicBezTo>
                    <a:pt x="200" y="293"/>
                    <a:pt x="231" y="302"/>
                    <a:pt x="255" y="305"/>
                  </a:cubicBezTo>
                  <a:cubicBezTo>
                    <a:pt x="279" y="308"/>
                    <a:pt x="302" y="309"/>
                    <a:pt x="322" y="306"/>
                  </a:cubicBezTo>
                  <a:moveTo>
                    <a:pt x="691" y="256"/>
                  </a:moveTo>
                  <a:cubicBezTo>
                    <a:pt x="692" y="256"/>
                    <a:pt x="694" y="255"/>
                    <a:pt x="696" y="255"/>
                  </a:cubicBezTo>
                  <a:cubicBezTo>
                    <a:pt x="698" y="263"/>
                    <a:pt x="689" y="266"/>
                    <a:pt x="684" y="267"/>
                  </a:cubicBezTo>
                  <a:cubicBezTo>
                    <a:pt x="680" y="268"/>
                    <a:pt x="678" y="264"/>
                    <a:pt x="677" y="262"/>
                  </a:cubicBezTo>
                  <a:cubicBezTo>
                    <a:pt x="677" y="259"/>
                    <a:pt x="677" y="256"/>
                    <a:pt x="675" y="254"/>
                  </a:cubicBezTo>
                  <a:cubicBezTo>
                    <a:pt x="675" y="253"/>
                    <a:pt x="675" y="252"/>
                    <a:pt x="677" y="251"/>
                  </a:cubicBezTo>
                  <a:cubicBezTo>
                    <a:pt x="680" y="255"/>
                    <a:pt x="685" y="258"/>
                    <a:pt x="691" y="256"/>
                  </a:cubicBezTo>
                  <a:moveTo>
                    <a:pt x="1189" y="264"/>
                  </a:moveTo>
                  <a:cubicBezTo>
                    <a:pt x="1169" y="293"/>
                    <a:pt x="1130" y="317"/>
                    <a:pt x="1116" y="323"/>
                  </a:cubicBezTo>
                  <a:cubicBezTo>
                    <a:pt x="1105" y="328"/>
                    <a:pt x="1091" y="332"/>
                    <a:pt x="1068" y="326"/>
                  </a:cubicBezTo>
                  <a:cubicBezTo>
                    <a:pt x="1056" y="323"/>
                    <a:pt x="1045" y="318"/>
                    <a:pt x="1037" y="312"/>
                  </a:cubicBezTo>
                  <a:cubicBezTo>
                    <a:pt x="1021" y="299"/>
                    <a:pt x="1022" y="291"/>
                    <a:pt x="1022" y="287"/>
                  </a:cubicBezTo>
                  <a:cubicBezTo>
                    <a:pt x="1023" y="284"/>
                    <a:pt x="1028" y="277"/>
                    <a:pt x="1033" y="279"/>
                  </a:cubicBezTo>
                  <a:cubicBezTo>
                    <a:pt x="1090" y="293"/>
                    <a:pt x="1171" y="276"/>
                    <a:pt x="1189" y="264"/>
                  </a:cubicBezTo>
                  <a:moveTo>
                    <a:pt x="270" y="239"/>
                  </a:moveTo>
                  <a:cubicBezTo>
                    <a:pt x="311" y="246"/>
                    <a:pt x="309" y="283"/>
                    <a:pt x="319" y="299"/>
                  </a:cubicBezTo>
                  <a:cubicBezTo>
                    <a:pt x="284" y="301"/>
                    <a:pt x="269" y="302"/>
                    <a:pt x="242" y="296"/>
                  </a:cubicBezTo>
                  <a:cubicBezTo>
                    <a:pt x="148" y="275"/>
                    <a:pt x="130" y="230"/>
                    <a:pt x="104" y="170"/>
                  </a:cubicBezTo>
                  <a:cubicBezTo>
                    <a:pt x="150" y="211"/>
                    <a:pt x="251" y="236"/>
                    <a:pt x="270" y="239"/>
                  </a:cubicBezTo>
                  <a:moveTo>
                    <a:pt x="698" y="232"/>
                  </a:moveTo>
                  <a:cubicBezTo>
                    <a:pt x="697" y="235"/>
                    <a:pt x="699" y="234"/>
                    <a:pt x="702" y="237"/>
                  </a:cubicBezTo>
                  <a:cubicBezTo>
                    <a:pt x="702" y="242"/>
                    <a:pt x="698" y="246"/>
                    <a:pt x="694" y="249"/>
                  </a:cubicBezTo>
                  <a:cubicBezTo>
                    <a:pt x="690" y="251"/>
                    <a:pt x="684" y="252"/>
                    <a:pt x="680" y="249"/>
                  </a:cubicBezTo>
                  <a:cubicBezTo>
                    <a:pt x="678" y="248"/>
                    <a:pt x="672" y="246"/>
                    <a:pt x="672" y="246"/>
                  </a:cubicBezTo>
                  <a:cubicBezTo>
                    <a:pt x="672" y="237"/>
                    <a:pt x="683" y="232"/>
                    <a:pt x="691" y="229"/>
                  </a:cubicBezTo>
                  <a:cubicBezTo>
                    <a:pt x="694" y="228"/>
                    <a:pt x="697" y="229"/>
                    <a:pt x="698" y="232"/>
                  </a:cubicBezTo>
                  <a:moveTo>
                    <a:pt x="641" y="229"/>
                  </a:moveTo>
                  <a:cubicBezTo>
                    <a:pt x="651" y="232"/>
                    <a:pt x="668" y="249"/>
                    <a:pt x="672" y="257"/>
                  </a:cubicBezTo>
                  <a:cubicBezTo>
                    <a:pt x="673" y="264"/>
                    <a:pt x="670" y="271"/>
                    <a:pt x="666" y="276"/>
                  </a:cubicBezTo>
                  <a:cubicBezTo>
                    <a:pt x="662" y="277"/>
                    <a:pt x="658" y="281"/>
                    <a:pt x="656" y="285"/>
                  </a:cubicBezTo>
                  <a:cubicBezTo>
                    <a:pt x="657" y="281"/>
                    <a:pt x="656" y="277"/>
                    <a:pt x="654" y="274"/>
                  </a:cubicBezTo>
                  <a:cubicBezTo>
                    <a:pt x="650" y="271"/>
                    <a:pt x="645" y="267"/>
                    <a:pt x="644" y="262"/>
                  </a:cubicBezTo>
                  <a:cubicBezTo>
                    <a:pt x="629" y="263"/>
                    <a:pt x="607" y="263"/>
                    <a:pt x="599" y="256"/>
                  </a:cubicBezTo>
                  <a:cubicBezTo>
                    <a:pt x="599" y="253"/>
                    <a:pt x="598" y="250"/>
                    <a:pt x="595" y="247"/>
                  </a:cubicBezTo>
                  <a:cubicBezTo>
                    <a:pt x="599" y="246"/>
                    <a:pt x="617" y="248"/>
                    <a:pt x="626" y="248"/>
                  </a:cubicBezTo>
                  <a:cubicBezTo>
                    <a:pt x="636" y="248"/>
                    <a:pt x="648" y="248"/>
                    <a:pt x="651" y="252"/>
                  </a:cubicBezTo>
                  <a:cubicBezTo>
                    <a:pt x="651" y="254"/>
                    <a:pt x="649" y="254"/>
                    <a:pt x="648" y="254"/>
                  </a:cubicBezTo>
                  <a:cubicBezTo>
                    <a:pt x="647" y="255"/>
                    <a:pt x="646" y="254"/>
                    <a:pt x="645" y="255"/>
                  </a:cubicBezTo>
                  <a:cubicBezTo>
                    <a:pt x="648" y="259"/>
                    <a:pt x="654" y="260"/>
                    <a:pt x="659" y="259"/>
                  </a:cubicBezTo>
                  <a:cubicBezTo>
                    <a:pt x="661" y="257"/>
                    <a:pt x="663" y="255"/>
                    <a:pt x="661" y="251"/>
                  </a:cubicBezTo>
                  <a:cubicBezTo>
                    <a:pt x="658" y="246"/>
                    <a:pt x="652" y="245"/>
                    <a:pt x="644" y="243"/>
                  </a:cubicBezTo>
                  <a:cubicBezTo>
                    <a:pt x="635" y="242"/>
                    <a:pt x="592" y="242"/>
                    <a:pt x="592" y="242"/>
                  </a:cubicBezTo>
                  <a:cubicBezTo>
                    <a:pt x="587" y="237"/>
                    <a:pt x="577" y="229"/>
                    <a:pt x="571" y="226"/>
                  </a:cubicBezTo>
                  <a:cubicBezTo>
                    <a:pt x="570" y="223"/>
                    <a:pt x="574" y="220"/>
                    <a:pt x="576" y="221"/>
                  </a:cubicBezTo>
                  <a:cubicBezTo>
                    <a:pt x="593" y="227"/>
                    <a:pt x="622" y="227"/>
                    <a:pt x="641" y="229"/>
                  </a:cubicBezTo>
                  <a:moveTo>
                    <a:pt x="1076" y="236"/>
                  </a:moveTo>
                  <a:cubicBezTo>
                    <a:pt x="1074" y="244"/>
                    <a:pt x="1061" y="255"/>
                    <a:pt x="1051" y="260"/>
                  </a:cubicBezTo>
                  <a:cubicBezTo>
                    <a:pt x="1040" y="267"/>
                    <a:pt x="1024" y="271"/>
                    <a:pt x="1018" y="279"/>
                  </a:cubicBezTo>
                  <a:cubicBezTo>
                    <a:pt x="1011" y="286"/>
                    <a:pt x="949" y="303"/>
                    <a:pt x="919" y="311"/>
                  </a:cubicBezTo>
                  <a:cubicBezTo>
                    <a:pt x="890" y="318"/>
                    <a:pt x="866" y="325"/>
                    <a:pt x="838" y="329"/>
                  </a:cubicBezTo>
                  <a:cubicBezTo>
                    <a:pt x="833" y="325"/>
                    <a:pt x="825" y="325"/>
                    <a:pt x="819" y="326"/>
                  </a:cubicBezTo>
                  <a:cubicBezTo>
                    <a:pt x="827" y="311"/>
                    <a:pt x="824" y="301"/>
                    <a:pt x="811" y="297"/>
                  </a:cubicBezTo>
                  <a:cubicBezTo>
                    <a:pt x="953" y="246"/>
                    <a:pt x="953" y="246"/>
                    <a:pt x="953" y="246"/>
                  </a:cubicBezTo>
                  <a:cubicBezTo>
                    <a:pt x="979" y="238"/>
                    <a:pt x="1012" y="229"/>
                    <a:pt x="1034" y="228"/>
                  </a:cubicBezTo>
                  <a:cubicBezTo>
                    <a:pt x="1049" y="232"/>
                    <a:pt x="1058" y="236"/>
                    <a:pt x="1076" y="236"/>
                  </a:cubicBezTo>
                  <a:moveTo>
                    <a:pt x="687" y="221"/>
                  </a:moveTo>
                  <a:cubicBezTo>
                    <a:pt x="687" y="223"/>
                    <a:pt x="686" y="224"/>
                    <a:pt x="685" y="226"/>
                  </a:cubicBezTo>
                  <a:cubicBezTo>
                    <a:pt x="684" y="229"/>
                    <a:pt x="681" y="232"/>
                    <a:pt x="675" y="230"/>
                  </a:cubicBezTo>
                  <a:cubicBezTo>
                    <a:pt x="674" y="225"/>
                    <a:pt x="677" y="220"/>
                    <a:pt x="682" y="217"/>
                  </a:cubicBezTo>
                  <a:cubicBezTo>
                    <a:pt x="684" y="216"/>
                    <a:pt x="687" y="218"/>
                    <a:pt x="687" y="221"/>
                  </a:cubicBezTo>
                  <a:moveTo>
                    <a:pt x="672" y="214"/>
                  </a:moveTo>
                  <a:cubicBezTo>
                    <a:pt x="673" y="218"/>
                    <a:pt x="673" y="227"/>
                    <a:pt x="666" y="230"/>
                  </a:cubicBezTo>
                  <a:cubicBezTo>
                    <a:pt x="654" y="236"/>
                    <a:pt x="646" y="223"/>
                    <a:pt x="636" y="220"/>
                  </a:cubicBezTo>
                  <a:cubicBezTo>
                    <a:pt x="618" y="217"/>
                    <a:pt x="596" y="221"/>
                    <a:pt x="578" y="216"/>
                  </a:cubicBezTo>
                  <a:cubicBezTo>
                    <a:pt x="583" y="209"/>
                    <a:pt x="591" y="202"/>
                    <a:pt x="600" y="199"/>
                  </a:cubicBezTo>
                  <a:cubicBezTo>
                    <a:pt x="612" y="195"/>
                    <a:pt x="633" y="190"/>
                    <a:pt x="649" y="195"/>
                  </a:cubicBezTo>
                  <a:cubicBezTo>
                    <a:pt x="664" y="200"/>
                    <a:pt x="671" y="208"/>
                    <a:pt x="672" y="214"/>
                  </a:cubicBezTo>
                  <a:moveTo>
                    <a:pt x="996" y="211"/>
                  </a:moveTo>
                  <a:cubicBezTo>
                    <a:pt x="1007" y="215"/>
                    <a:pt x="1025" y="223"/>
                    <a:pt x="1017" y="225"/>
                  </a:cubicBezTo>
                  <a:cubicBezTo>
                    <a:pt x="954" y="236"/>
                    <a:pt x="912" y="253"/>
                    <a:pt x="804" y="295"/>
                  </a:cubicBezTo>
                  <a:cubicBezTo>
                    <a:pt x="800" y="295"/>
                    <a:pt x="796" y="295"/>
                    <a:pt x="792" y="297"/>
                  </a:cubicBezTo>
                  <a:cubicBezTo>
                    <a:pt x="793" y="291"/>
                    <a:pt x="793" y="285"/>
                    <a:pt x="786" y="278"/>
                  </a:cubicBezTo>
                  <a:cubicBezTo>
                    <a:pt x="781" y="273"/>
                    <a:pt x="773" y="271"/>
                    <a:pt x="760" y="275"/>
                  </a:cubicBezTo>
                  <a:cubicBezTo>
                    <a:pt x="792" y="255"/>
                    <a:pt x="824" y="234"/>
                    <a:pt x="860" y="221"/>
                  </a:cubicBezTo>
                  <a:cubicBezTo>
                    <a:pt x="889" y="210"/>
                    <a:pt x="920" y="205"/>
                    <a:pt x="953" y="204"/>
                  </a:cubicBezTo>
                  <a:cubicBezTo>
                    <a:pt x="974" y="204"/>
                    <a:pt x="986" y="207"/>
                    <a:pt x="996" y="211"/>
                  </a:cubicBezTo>
                  <a:moveTo>
                    <a:pt x="1210" y="232"/>
                  </a:moveTo>
                  <a:cubicBezTo>
                    <a:pt x="1207" y="239"/>
                    <a:pt x="1202" y="247"/>
                    <a:pt x="1192" y="255"/>
                  </a:cubicBezTo>
                  <a:cubicBezTo>
                    <a:pt x="1172" y="272"/>
                    <a:pt x="1073" y="286"/>
                    <a:pt x="1036" y="274"/>
                  </a:cubicBezTo>
                  <a:cubicBezTo>
                    <a:pt x="1076" y="258"/>
                    <a:pt x="1080" y="244"/>
                    <a:pt x="1082" y="234"/>
                  </a:cubicBezTo>
                  <a:cubicBezTo>
                    <a:pt x="1112" y="233"/>
                    <a:pt x="1157" y="229"/>
                    <a:pt x="1207" y="208"/>
                  </a:cubicBezTo>
                  <a:cubicBezTo>
                    <a:pt x="1213" y="206"/>
                    <a:pt x="1214" y="225"/>
                    <a:pt x="1210" y="232"/>
                  </a:cubicBezTo>
                  <a:moveTo>
                    <a:pt x="612" y="189"/>
                  </a:moveTo>
                  <a:cubicBezTo>
                    <a:pt x="598" y="191"/>
                    <a:pt x="581" y="194"/>
                    <a:pt x="570" y="213"/>
                  </a:cubicBezTo>
                  <a:cubicBezTo>
                    <a:pt x="565" y="209"/>
                    <a:pt x="567" y="201"/>
                    <a:pt x="572" y="194"/>
                  </a:cubicBezTo>
                  <a:cubicBezTo>
                    <a:pt x="576" y="189"/>
                    <a:pt x="591" y="183"/>
                    <a:pt x="612" y="189"/>
                  </a:cubicBezTo>
                  <a:moveTo>
                    <a:pt x="1259" y="133"/>
                  </a:moveTo>
                  <a:cubicBezTo>
                    <a:pt x="1253" y="149"/>
                    <a:pt x="1232" y="186"/>
                    <a:pt x="1209" y="198"/>
                  </a:cubicBezTo>
                  <a:cubicBezTo>
                    <a:pt x="1177" y="216"/>
                    <a:pt x="1132" y="223"/>
                    <a:pt x="1098" y="227"/>
                  </a:cubicBezTo>
                  <a:cubicBezTo>
                    <a:pt x="1070" y="231"/>
                    <a:pt x="1049" y="226"/>
                    <a:pt x="1039" y="223"/>
                  </a:cubicBezTo>
                  <a:cubicBezTo>
                    <a:pt x="1039" y="223"/>
                    <a:pt x="1029" y="219"/>
                    <a:pt x="1025" y="217"/>
                  </a:cubicBezTo>
                  <a:cubicBezTo>
                    <a:pt x="1077" y="189"/>
                    <a:pt x="1139" y="170"/>
                    <a:pt x="1205" y="153"/>
                  </a:cubicBezTo>
                  <a:cubicBezTo>
                    <a:pt x="1242" y="140"/>
                    <a:pt x="1246" y="139"/>
                    <a:pt x="1259" y="133"/>
                  </a:cubicBezTo>
                  <a:moveTo>
                    <a:pt x="1257" y="83"/>
                  </a:moveTo>
                  <a:cubicBezTo>
                    <a:pt x="1238" y="125"/>
                    <a:pt x="1226" y="138"/>
                    <a:pt x="1198" y="148"/>
                  </a:cubicBezTo>
                  <a:cubicBezTo>
                    <a:pt x="1198" y="148"/>
                    <a:pt x="1105" y="176"/>
                    <a:pt x="1082" y="185"/>
                  </a:cubicBezTo>
                  <a:cubicBezTo>
                    <a:pt x="1054" y="196"/>
                    <a:pt x="1033" y="207"/>
                    <a:pt x="1019" y="215"/>
                  </a:cubicBezTo>
                  <a:cubicBezTo>
                    <a:pt x="970" y="185"/>
                    <a:pt x="880" y="207"/>
                    <a:pt x="858" y="216"/>
                  </a:cubicBezTo>
                  <a:cubicBezTo>
                    <a:pt x="822" y="229"/>
                    <a:pt x="786" y="251"/>
                    <a:pt x="756" y="272"/>
                  </a:cubicBezTo>
                  <a:cubicBezTo>
                    <a:pt x="752" y="268"/>
                    <a:pt x="746" y="260"/>
                    <a:pt x="741" y="260"/>
                  </a:cubicBezTo>
                  <a:cubicBezTo>
                    <a:pt x="741" y="260"/>
                    <a:pt x="756" y="269"/>
                    <a:pt x="753" y="286"/>
                  </a:cubicBezTo>
                  <a:cubicBezTo>
                    <a:pt x="757" y="284"/>
                    <a:pt x="772" y="273"/>
                    <a:pt x="782" y="282"/>
                  </a:cubicBezTo>
                  <a:cubicBezTo>
                    <a:pt x="793" y="291"/>
                    <a:pt x="782" y="302"/>
                    <a:pt x="779" y="311"/>
                  </a:cubicBezTo>
                  <a:cubicBezTo>
                    <a:pt x="790" y="302"/>
                    <a:pt x="802" y="295"/>
                    <a:pt x="814" y="303"/>
                  </a:cubicBezTo>
                  <a:cubicBezTo>
                    <a:pt x="827" y="312"/>
                    <a:pt x="812" y="328"/>
                    <a:pt x="808" y="336"/>
                  </a:cubicBezTo>
                  <a:cubicBezTo>
                    <a:pt x="817" y="334"/>
                    <a:pt x="828" y="326"/>
                    <a:pt x="835" y="337"/>
                  </a:cubicBezTo>
                  <a:cubicBezTo>
                    <a:pt x="842" y="347"/>
                    <a:pt x="831" y="352"/>
                    <a:pt x="821" y="358"/>
                  </a:cubicBezTo>
                  <a:cubicBezTo>
                    <a:pt x="831" y="357"/>
                    <a:pt x="832" y="365"/>
                    <a:pt x="859" y="367"/>
                  </a:cubicBezTo>
                  <a:cubicBezTo>
                    <a:pt x="846" y="368"/>
                    <a:pt x="833" y="369"/>
                    <a:pt x="824" y="370"/>
                  </a:cubicBezTo>
                  <a:cubicBezTo>
                    <a:pt x="818" y="369"/>
                    <a:pt x="811" y="365"/>
                    <a:pt x="799" y="362"/>
                  </a:cubicBezTo>
                  <a:cubicBezTo>
                    <a:pt x="767" y="353"/>
                    <a:pt x="748" y="343"/>
                    <a:pt x="735" y="339"/>
                  </a:cubicBezTo>
                  <a:cubicBezTo>
                    <a:pt x="723" y="335"/>
                    <a:pt x="708" y="333"/>
                    <a:pt x="698" y="336"/>
                  </a:cubicBezTo>
                  <a:cubicBezTo>
                    <a:pt x="693" y="336"/>
                    <a:pt x="693" y="338"/>
                    <a:pt x="689" y="339"/>
                  </a:cubicBezTo>
                  <a:cubicBezTo>
                    <a:pt x="731" y="324"/>
                    <a:pt x="718" y="273"/>
                    <a:pt x="738" y="242"/>
                  </a:cubicBezTo>
                  <a:cubicBezTo>
                    <a:pt x="759" y="204"/>
                    <a:pt x="801" y="195"/>
                    <a:pt x="839" y="188"/>
                  </a:cubicBezTo>
                  <a:cubicBezTo>
                    <a:pt x="889" y="181"/>
                    <a:pt x="966" y="174"/>
                    <a:pt x="989" y="169"/>
                  </a:cubicBezTo>
                  <a:cubicBezTo>
                    <a:pt x="1030" y="161"/>
                    <a:pt x="1081" y="144"/>
                    <a:pt x="1092" y="139"/>
                  </a:cubicBezTo>
                  <a:cubicBezTo>
                    <a:pt x="1104" y="133"/>
                    <a:pt x="1160" y="113"/>
                    <a:pt x="1181" y="106"/>
                  </a:cubicBezTo>
                  <a:cubicBezTo>
                    <a:pt x="1203" y="98"/>
                    <a:pt x="1231" y="88"/>
                    <a:pt x="1257" y="83"/>
                  </a:cubicBezTo>
                  <a:moveTo>
                    <a:pt x="1206" y="285"/>
                  </a:moveTo>
                  <a:cubicBezTo>
                    <a:pt x="1164" y="319"/>
                    <a:pt x="1151" y="370"/>
                    <a:pt x="1148" y="385"/>
                  </a:cubicBezTo>
                  <a:cubicBezTo>
                    <a:pt x="1141" y="430"/>
                    <a:pt x="1140" y="481"/>
                    <a:pt x="1148" y="525"/>
                  </a:cubicBezTo>
                  <a:cubicBezTo>
                    <a:pt x="1170" y="665"/>
                    <a:pt x="1170" y="665"/>
                    <a:pt x="1170" y="665"/>
                  </a:cubicBezTo>
                  <a:cubicBezTo>
                    <a:pt x="1177" y="726"/>
                    <a:pt x="1177" y="726"/>
                    <a:pt x="1177" y="726"/>
                  </a:cubicBezTo>
                  <a:cubicBezTo>
                    <a:pt x="1180" y="797"/>
                    <a:pt x="1180" y="797"/>
                    <a:pt x="1180" y="797"/>
                  </a:cubicBezTo>
                  <a:cubicBezTo>
                    <a:pt x="1184" y="962"/>
                    <a:pt x="1105" y="1183"/>
                    <a:pt x="834" y="1272"/>
                  </a:cubicBezTo>
                  <a:cubicBezTo>
                    <a:pt x="768" y="1298"/>
                    <a:pt x="768" y="1298"/>
                    <a:pt x="768" y="1298"/>
                  </a:cubicBezTo>
                  <a:cubicBezTo>
                    <a:pt x="713" y="1322"/>
                    <a:pt x="659" y="1348"/>
                    <a:pt x="612" y="1391"/>
                  </a:cubicBezTo>
                  <a:cubicBezTo>
                    <a:pt x="546" y="1333"/>
                    <a:pt x="469" y="1301"/>
                    <a:pt x="391" y="1271"/>
                  </a:cubicBezTo>
                  <a:cubicBezTo>
                    <a:pt x="142" y="1192"/>
                    <a:pt x="55" y="982"/>
                    <a:pt x="50" y="837"/>
                  </a:cubicBezTo>
                  <a:cubicBezTo>
                    <a:pt x="48" y="789"/>
                    <a:pt x="50" y="737"/>
                    <a:pt x="56" y="688"/>
                  </a:cubicBezTo>
                  <a:cubicBezTo>
                    <a:pt x="66" y="614"/>
                    <a:pt x="66" y="614"/>
                    <a:pt x="66" y="614"/>
                  </a:cubicBezTo>
                  <a:cubicBezTo>
                    <a:pt x="83" y="515"/>
                    <a:pt x="83" y="515"/>
                    <a:pt x="83" y="515"/>
                  </a:cubicBezTo>
                  <a:cubicBezTo>
                    <a:pt x="91" y="458"/>
                    <a:pt x="91" y="395"/>
                    <a:pt x="73" y="344"/>
                  </a:cubicBezTo>
                  <a:cubicBezTo>
                    <a:pt x="63" y="320"/>
                    <a:pt x="46" y="299"/>
                    <a:pt x="26" y="281"/>
                  </a:cubicBezTo>
                  <a:cubicBezTo>
                    <a:pt x="49" y="250"/>
                    <a:pt x="75" y="216"/>
                    <a:pt x="98" y="185"/>
                  </a:cubicBezTo>
                  <a:cubicBezTo>
                    <a:pt x="99" y="186"/>
                    <a:pt x="99" y="187"/>
                    <a:pt x="100" y="188"/>
                  </a:cubicBezTo>
                  <a:cubicBezTo>
                    <a:pt x="100" y="188"/>
                    <a:pt x="100" y="189"/>
                    <a:pt x="100" y="189"/>
                  </a:cubicBezTo>
                  <a:cubicBezTo>
                    <a:pt x="104" y="200"/>
                    <a:pt x="108" y="209"/>
                    <a:pt x="112" y="214"/>
                  </a:cubicBezTo>
                  <a:cubicBezTo>
                    <a:pt x="114" y="218"/>
                    <a:pt x="116" y="221"/>
                    <a:pt x="118" y="224"/>
                  </a:cubicBezTo>
                  <a:cubicBezTo>
                    <a:pt x="78" y="277"/>
                    <a:pt x="78" y="277"/>
                    <a:pt x="78" y="277"/>
                  </a:cubicBezTo>
                  <a:cubicBezTo>
                    <a:pt x="127" y="332"/>
                    <a:pt x="129" y="410"/>
                    <a:pt x="127" y="483"/>
                  </a:cubicBezTo>
                  <a:cubicBezTo>
                    <a:pt x="121" y="528"/>
                    <a:pt x="121" y="528"/>
                    <a:pt x="121" y="528"/>
                  </a:cubicBezTo>
                  <a:cubicBezTo>
                    <a:pt x="100" y="658"/>
                    <a:pt x="100" y="658"/>
                    <a:pt x="100" y="658"/>
                  </a:cubicBezTo>
                  <a:cubicBezTo>
                    <a:pt x="91" y="731"/>
                    <a:pt x="91" y="731"/>
                    <a:pt x="91" y="731"/>
                  </a:cubicBezTo>
                  <a:cubicBezTo>
                    <a:pt x="89" y="799"/>
                    <a:pt x="89" y="799"/>
                    <a:pt x="89" y="799"/>
                  </a:cubicBezTo>
                  <a:cubicBezTo>
                    <a:pt x="80" y="965"/>
                    <a:pt x="207" y="1177"/>
                    <a:pt x="438" y="1246"/>
                  </a:cubicBezTo>
                  <a:cubicBezTo>
                    <a:pt x="499" y="1271"/>
                    <a:pt x="558" y="1299"/>
                    <a:pt x="612" y="1338"/>
                  </a:cubicBezTo>
                  <a:cubicBezTo>
                    <a:pt x="666" y="1299"/>
                    <a:pt x="725" y="1271"/>
                    <a:pt x="786" y="1248"/>
                  </a:cubicBezTo>
                  <a:cubicBezTo>
                    <a:pt x="1054" y="1172"/>
                    <a:pt x="1136" y="965"/>
                    <a:pt x="1139" y="828"/>
                  </a:cubicBezTo>
                  <a:cubicBezTo>
                    <a:pt x="1142" y="778"/>
                    <a:pt x="1137" y="728"/>
                    <a:pt x="1132" y="680"/>
                  </a:cubicBezTo>
                  <a:cubicBezTo>
                    <a:pt x="1122" y="611"/>
                    <a:pt x="1122" y="611"/>
                    <a:pt x="1122" y="611"/>
                  </a:cubicBezTo>
                  <a:cubicBezTo>
                    <a:pt x="1108" y="526"/>
                    <a:pt x="1108" y="526"/>
                    <a:pt x="1108" y="526"/>
                  </a:cubicBezTo>
                  <a:cubicBezTo>
                    <a:pt x="1100" y="479"/>
                    <a:pt x="1101" y="421"/>
                    <a:pt x="1110" y="375"/>
                  </a:cubicBezTo>
                  <a:cubicBezTo>
                    <a:pt x="1124" y="368"/>
                    <a:pt x="1140" y="354"/>
                    <a:pt x="1149" y="324"/>
                  </a:cubicBezTo>
                  <a:cubicBezTo>
                    <a:pt x="1150" y="320"/>
                    <a:pt x="1150" y="320"/>
                    <a:pt x="1150" y="320"/>
                  </a:cubicBezTo>
                  <a:cubicBezTo>
                    <a:pt x="1166" y="309"/>
                    <a:pt x="1185" y="292"/>
                    <a:pt x="1198" y="274"/>
                  </a:cubicBezTo>
                  <a:cubicBezTo>
                    <a:pt x="1200" y="275"/>
                    <a:pt x="1202" y="278"/>
                    <a:pt x="1206" y="285"/>
                  </a:cubicBezTo>
                  <a:moveTo>
                    <a:pt x="654" y="446"/>
                  </a:moveTo>
                  <a:cubicBezTo>
                    <a:pt x="649" y="455"/>
                    <a:pt x="644" y="461"/>
                    <a:pt x="626" y="462"/>
                  </a:cubicBezTo>
                  <a:cubicBezTo>
                    <a:pt x="603" y="463"/>
                    <a:pt x="597" y="450"/>
                    <a:pt x="597" y="450"/>
                  </a:cubicBezTo>
                  <a:cubicBezTo>
                    <a:pt x="599" y="457"/>
                    <a:pt x="604" y="472"/>
                    <a:pt x="626" y="471"/>
                  </a:cubicBezTo>
                  <a:cubicBezTo>
                    <a:pt x="654" y="469"/>
                    <a:pt x="654" y="446"/>
                    <a:pt x="654" y="446"/>
                  </a:cubicBezTo>
                  <a:moveTo>
                    <a:pt x="685" y="353"/>
                  </a:moveTo>
                  <a:cubicBezTo>
                    <a:pt x="657" y="380"/>
                    <a:pt x="690" y="446"/>
                    <a:pt x="671" y="473"/>
                  </a:cubicBezTo>
                  <a:cubicBezTo>
                    <a:pt x="669" y="476"/>
                    <a:pt x="667" y="480"/>
                    <a:pt x="665" y="483"/>
                  </a:cubicBezTo>
                  <a:cubicBezTo>
                    <a:pt x="651" y="478"/>
                    <a:pt x="642" y="477"/>
                    <a:pt x="629" y="477"/>
                  </a:cubicBezTo>
                  <a:cubicBezTo>
                    <a:pt x="621" y="477"/>
                    <a:pt x="613" y="479"/>
                    <a:pt x="607" y="480"/>
                  </a:cubicBezTo>
                  <a:cubicBezTo>
                    <a:pt x="592" y="481"/>
                    <a:pt x="581" y="479"/>
                    <a:pt x="567" y="482"/>
                  </a:cubicBezTo>
                  <a:cubicBezTo>
                    <a:pt x="568" y="479"/>
                    <a:pt x="570" y="477"/>
                    <a:pt x="573" y="473"/>
                  </a:cubicBezTo>
                  <a:cubicBezTo>
                    <a:pt x="560" y="473"/>
                    <a:pt x="550" y="471"/>
                    <a:pt x="543" y="461"/>
                  </a:cubicBezTo>
                  <a:cubicBezTo>
                    <a:pt x="539" y="455"/>
                    <a:pt x="538" y="447"/>
                    <a:pt x="540" y="441"/>
                  </a:cubicBezTo>
                  <a:cubicBezTo>
                    <a:pt x="544" y="431"/>
                    <a:pt x="554" y="422"/>
                    <a:pt x="558" y="413"/>
                  </a:cubicBezTo>
                  <a:cubicBezTo>
                    <a:pt x="558" y="413"/>
                    <a:pt x="566" y="401"/>
                    <a:pt x="568" y="387"/>
                  </a:cubicBezTo>
                  <a:cubicBezTo>
                    <a:pt x="570" y="392"/>
                    <a:pt x="572" y="399"/>
                    <a:pt x="584" y="402"/>
                  </a:cubicBezTo>
                  <a:cubicBezTo>
                    <a:pt x="596" y="405"/>
                    <a:pt x="608" y="401"/>
                    <a:pt x="629" y="390"/>
                  </a:cubicBezTo>
                  <a:cubicBezTo>
                    <a:pt x="620" y="405"/>
                    <a:pt x="606" y="414"/>
                    <a:pt x="581" y="418"/>
                  </a:cubicBezTo>
                  <a:cubicBezTo>
                    <a:pt x="590" y="420"/>
                    <a:pt x="606" y="417"/>
                    <a:pt x="623" y="408"/>
                  </a:cubicBezTo>
                  <a:cubicBezTo>
                    <a:pt x="643" y="397"/>
                    <a:pt x="669" y="362"/>
                    <a:pt x="669" y="362"/>
                  </a:cubicBezTo>
                  <a:cubicBezTo>
                    <a:pt x="675" y="357"/>
                    <a:pt x="687" y="352"/>
                    <a:pt x="685" y="353"/>
                  </a:cubicBezTo>
                  <a:moveTo>
                    <a:pt x="802" y="969"/>
                  </a:moveTo>
                  <a:cubicBezTo>
                    <a:pt x="737" y="900"/>
                    <a:pt x="673" y="796"/>
                    <a:pt x="665" y="792"/>
                  </a:cubicBezTo>
                  <a:cubicBezTo>
                    <a:pt x="665" y="792"/>
                    <a:pt x="744" y="913"/>
                    <a:pt x="759" y="934"/>
                  </a:cubicBezTo>
                  <a:cubicBezTo>
                    <a:pt x="773" y="954"/>
                    <a:pt x="793" y="974"/>
                    <a:pt x="802" y="990"/>
                  </a:cubicBezTo>
                  <a:cubicBezTo>
                    <a:pt x="805" y="985"/>
                    <a:pt x="810" y="977"/>
                    <a:pt x="802" y="969"/>
                  </a:cubicBezTo>
                  <a:moveTo>
                    <a:pt x="1035" y="1005"/>
                  </a:moveTo>
                  <a:cubicBezTo>
                    <a:pt x="1021" y="1003"/>
                    <a:pt x="1008" y="1004"/>
                    <a:pt x="1003" y="1018"/>
                  </a:cubicBezTo>
                  <a:cubicBezTo>
                    <a:pt x="995" y="1035"/>
                    <a:pt x="991" y="1048"/>
                    <a:pt x="985" y="1057"/>
                  </a:cubicBezTo>
                  <a:cubicBezTo>
                    <a:pt x="978" y="1069"/>
                    <a:pt x="967" y="1080"/>
                    <a:pt x="948" y="1085"/>
                  </a:cubicBezTo>
                  <a:cubicBezTo>
                    <a:pt x="929" y="1090"/>
                    <a:pt x="902" y="1091"/>
                    <a:pt x="899" y="1080"/>
                  </a:cubicBezTo>
                  <a:cubicBezTo>
                    <a:pt x="903" y="1057"/>
                    <a:pt x="935" y="1053"/>
                    <a:pt x="949" y="1046"/>
                  </a:cubicBezTo>
                  <a:cubicBezTo>
                    <a:pt x="974" y="1034"/>
                    <a:pt x="976" y="1012"/>
                    <a:pt x="977" y="989"/>
                  </a:cubicBezTo>
                  <a:cubicBezTo>
                    <a:pt x="942" y="966"/>
                    <a:pt x="870" y="909"/>
                    <a:pt x="870" y="909"/>
                  </a:cubicBezTo>
                  <a:cubicBezTo>
                    <a:pt x="870" y="909"/>
                    <a:pt x="932" y="971"/>
                    <a:pt x="966" y="994"/>
                  </a:cubicBezTo>
                  <a:cubicBezTo>
                    <a:pt x="966" y="1013"/>
                    <a:pt x="961" y="1024"/>
                    <a:pt x="945" y="1033"/>
                  </a:cubicBezTo>
                  <a:cubicBezTo>
                    <a:pt x="935" y="1038"/>
                    <a:pt x="924" y="1042"/>
                    <a:pt x="909" y="1049"/>
                  </a:cubicBezTo>
                  <a:cubicBezTo>
                    <a:pt x="885" y="1063"/>
                    <a:pt x="892" y="1083"/>
                    <a:pt x="859" y="1096"/>
                  </a:cubicBezTo>
                  <a:cubicBezTo>
                    <a:pt x="845" y="1101"/>
                    <a:pt x="812" y="1105"/>
                    <a:pt x="821" y="1087"/>
                  </a:cubicBezTo>
                  <a:cubicBezTo>
                    <a:pt x="833" y="1069"/>
                    <a:pt x="820" y="1069"/>
                    <a:pt x="820" y="1069"/>
                  </a:cubicBezTo>
                  <a:cubicBezTo>
                    <a:pt x="812" y="1071"/>
                    <a:pt x="792" y="1076"/>
                    <a:pt x="782" y="1077"/>
                  </a:cubicBezTo>
                  <a:cubicBezTo>
                    <a:pt x="775" y="1077"/>
                    <a:pt x="769" y="1072"/>
                    <a:pt x="774" y="1067"/>
                  </a:cubicBezTo>
                  <a:cubicBezTo>
                    <a:pt x="776" y="1065"/>
                    <a:pt x="780" y="1064"/>
                    <a:pt x="783" y="1061"/>
                  </a:cubicBezTo>
                  <a:cubicBezTo>
                    <a:pt x="788" y="1057"/>
                    <a:pt x="791" y="1055"/>
                    <a:pt x="793" y="1051"/>
                  </a:cubicBezTo>
                  <a:cubicBezTo>
                    <a:pt x="797" y="1045"/>
                    <a:pt x="799" y="1036"/>
                    <a:pt x="796" y="1034"/>
                  </a:cubicBezTo>
                  <a:cubicBezTo>
                    <a:pt x="791" y="1032"/>
                    <a:pt x="784" y="1033"/>
                    <a:pt x="781" y="1037"/>
                  </a:cubicBezTo>
                  <a:cubicBezTo>
                    <a:pt x="767" y="1052"/>
                    <a:pt x="766" y="1078"/>
                    <a:pt x="727" y="1070"/>
                  </a:cubicBezTo>
                  <a:cubicBezTo>
                    <a:pt x="727" y="1070"/>
                    <a:pt x="681" y="1060"/>
                    <a:pt x="718" y="1007"/>
                  </a:cubicBezTo>
                  <a:cubicBezTo>
                    <a:pt x="729" y="994"/>
                    <a:pt x="700" y="977"/>
                    <a:pt x="683" y="956"/>
                  </a:cubicBezTo>
                  <a:cubicBezTo>
                    <a:pt x="650" y="916"/>
                    <a:pt x="557" y="766"/>
                    <a:pt x="557" y="766"/>
                  </a:cubicBezTo>
                  <a:cubicBezTo>
                    <a:pt x="547" y="752"/>
                    <a:pt x="537" y="735"/>
                    <a:pt x="528" y="722"/>
                  </a:cubicBezTo>
                  <a:cubicBezTo>
                    <a:pt x="520" y="708"/>
                    <a:pt x="517" y="679"/>
                    <a:pt x="537" y="682"/>
                  </a:cubicBezTo>
                  <a:cubicBezTo>
                    <a:pt x="547" y="684"/>
                    <a:pt x="550" y="688"/>
                    <a:pt x="561" y="683"/>
                  </a:cubicBezTo>
                  <a:cubicBezTo>
                    <a:pt x="568" y="680"/>
                    <a:pt x="568" y="692"/>
                    <a:pt x="561" y="698"/>
                  </a:cubicBezTo>
                  <a:cubicBezTo>
                    <a:pt x="556" y="702"/>
                    <a:pt x="556" y="711"/>
                    <a:pt x="562" y="716"/>
                  </a:cubicBezTo>
                  <a:cubicBezTo>
                    <a:pt x="570" y="720"/>
                    <a:pt x="572" y="711"/>
                    <a:pt x="581" y="714"/>
                  </a:cubicBezTo>
                  <a:cubicBezTo>
                    <a:pt x="590" y="716"/>
                    <a:pt x="597" y="738"/>
                    <a:pt x="613" y="743"/>
                  </a:cubicBezTo>
                  <a:cubicBezTo>
                    <a:pt x="617" y="744"/>
                    <a:pt x="620" y="744"/>
                    <a:pt x="621" y="741"/>
                  </a:cubicBezTo>
                  <a:cubicBezTo>
                    <a:pt x="623" y="734"/>
                    <a:pt x="616" y="725"/>
                    <a:pt x="618" y="717"/>
                  </a:cubicBezTo>
                  <a:cubicBezTo>
                    <a:pt x="620" y="722"/>
                    <a:pt x="627" y="727"/>
                    <a:pt x="637" y="732"/>
                  </a:cubicBezTo>
                  <a:cubicBezTo>
                    <a:pt x="648" y="739"/>
                    <a:pt x="654" y="740"/>
                    <a:pt x="651" y="731"/>
                  </a:cubicBezTo>
                  <a:cubicBezTo>
                    <a:pt x="648" y="720"/>
                    <a:pt x="646" y="713"/>
                    <a:pt x="646" y="713"/>
                  </a:cubicBezTo>
                  <a:cubicBezTo>
                    <a:pt x="645" y="705"/>
                    <a:pt x="652" y="699"/>
                    <a:pt x="658" y="699"/>
                  </a:cubicBezTo>
                  <a:cubicBezTo>
                    <a:pt x="661" y="699"/>
                    <a:pt x="664" y="701"/>
                    <a:pt x="666" y="705"/>
                  </a:cubicBezTo>
                  <a:cubicBezTo>
                    <a:pt x="674" y="718"/>
                    <a:pt x="670" y="725"/>
                    <a:pt x="686" y="730"/>
                  </a:cubicBezTo>
                  <a:cubicBezTo>
                    <a:pt x="711" y="782"/>
                    <a:pt x="773" y="847"/>
                    <a:pt x="798" y="868"/>
                  </a:cubicBezTo>
                  <a:cubicBezTo>
                    <a:pt x="803" y="872"/>
                    <a:pt x="812" y="877"/>
                    <a:pt x="820" y="880"/>
                  </a:cubicBezTo>
                  <a:cubicBezTo>
                    <a:pt x="814" y="875"/>
                    <a:pt x="805" y="867"/>
                    <a:pt x="801" y="863"/>
                  </a:cubicBezTo>
                  <a:cubicBezTo>
                    <a:pt x="736" y="800"/>
                    <a:pt x="695" y="742"/>
                    <a:pt x="696" y="730"/>
                  </a:cubicBezTo>
                  <a:cubicBezTo>
                    <a:pt x="714" y="722"/>
                    <a:pt x="717" y="704"/>
                    <a:pt x="723" y="707"/>
                  </a:cubicBezTo>
                  <a:cubicBezTo>
                    <a:pt x="725" y="708"/>
                    <a:pt x="717" y="723"/>
                    <a:pt x="718" y="731"/>
                  </a:cubicBezTo>
                  <a:cubicBezTo>
                    <a:pt x="719" y="735"/>
                    <a:pt x="724" y="741"/>
                    <a:pt x="735" y="741"/>
                  </a:cubicBezTo>
                  <a:cubicBezTo>
                    <a:pt x="714" y="762"/>
                    <a:pt x="768" y="780"/>
                    <a:pt x="808" y="779"/>
                  </a:cubicBezTo>
                  <a:cubicBezTo>
                    <a:pt x="823" y="788"/>
                    <a:pt x="848" y="803"/>
                    <a:pt x="878" y="810"/>
                  </a:cubicBezTo>
                  <a:cubicBezTo>
                    <a:pt x="878" y="810"/>
                    <a:pt x="881" y="824"/>
                    <a:pt x="890" y="825"/>
                  </a:cubicBezTo>
                  <a:cubicBezTo>
                    <a:pt x="890" y="825"/>
                    <a:pt x="912" y="859"/>
                    <a:pt x="943" y="892"/>
                  </a:cubicBezTo>
                  <a:cubicBezTo>
                    <a:pt x="973" y="924"/>
                    <a:pt x="1007" y="977"/>
                    <a:pt x="1035" y="1005"/>
                  </a:cubicBezTo>
                  <a:moveTo>
                    <a:pt x="679" y="342"/>
                  </a:moveTo>
                  <a:cubicBezTo>
                    <a:pt x="661" y="355"/>
                    <a:pt x="657" y="367"/>
                    <a:pt x="627" y="382"/>
                  </a:cubicBezTo>
                  <a:cubicBezTo>
                    <a:pt x="610" y="391"/>
                    <a:pt x="593" y="398"/>
                    <a:pt x="582" y="393"/>
                  </a:cubicBezTo>
                  <a:cubicBezTo>
                    <a:pt x="571" y="387"/>
                    <a:pt x="575" y="367"/>
                    <a:pt x="575" y="364"/>
                  </a:cubicBezTo>
                  <a:cubicBezTo>
                    <a:pt x="575" y="362"/>
                    <a:pt x="575" y="359"/>
                    <a:pt x="575" y="357"/>
                  </a:cubicBezTo>
                  <a:cubicBezTo>
                    <a:pt x="583" y="353"/>
                    <a:pt x="595" y="355"/>
                    <a:pt x="598" y="345"/>
                  </a:cubicBezTo>
                  <a:cubicBezTo>
                    <a:pt x="601" y="337"/>
                    <a:pt x="600" y="327"/>
                    <a:pt x="602" y="318"/>
                  </a:cubicBezTo>
                  <a:cubicBezTo>
                    <a:pt x="606" y="311"/>
                    <a:pt x="617" y="307"/>
                    <a:pt x="619" y="299"/>
                  </a:cubicBezTo>
                  <a:cubicBezTo>
                    <a:pt x="605" y="308"/>
                    <a:pt x="594" y="321"/>
                    <a:pt x="576" y="320"/>
                  </a:cubicBezTo>
                  <a:cubicBezTo>
                    <a:pt x="571" y="319"/>
                    <a:pt x="575" y="312"/>
                    <a:pt x="572" y="309"/>
                  </a:cubicBezTo>
                  <a:cubicBezTo>
                    <a:pt x="568" y="308"/>
                    <a:pt x="568" y="305"/>
                    <a:pt x="568" y="302"/>
                  </a:cubicBezTo>
                  <a:cubicBezTo>
                    <a:pt x="569" y="303"/>
                    <a:pt x="570" y="303"/>
                    <a:pt x="571" y="303"/>
                  </a:cubicBezTo>
                  <a:cubicBezTo>
                    <a:pt x="571" y="303"/>
                    <a:pt x="572" y="302"/>
                    <a:pt x="572" y="301"/>
                  </a:cubicBezTo>
                  <a:cubicBezTo>
                    <a:pt x="572" y="300"/>
                    <a:pt x="571" y="300"/>
                    <a:pt x="571" y="300"/>
                  </a:cubicBezTo>
                  <a:cubicBezTo>
                    <a:pt x="570" y="300"/>
                    <a:pt x="568" y="300"/>
                    <a:pt x="566" y="299"/>
                  </a:cubicBezTo>
                  <a:cubicBezTo>
                    <a:pt x="566" y="299"/>
                    <a:pt x="566" y="299"/>
                    <a:pt x="566" y="299"/>
                  </a:cubicBezTo>
                  <a:cubicBezTo>
                    <a:pt x="565" y="296"/>
                    <a:pt x="567" y="292"/>
                    <a:pt x="565" y="290"/>
                  </a:cubicBezTo>
                  <a:cubicBezTo>
                    <a:pt x="556" y="288"/>
                    <a:pt x="556" y="288"/>
                    <a:pt x="556" y="288"/>
                  </a:cubicBezTo>
                  <a:cubicBezTo>
                    <a:pt x="557" y="279"/>
                    <a:pt x="563" y="272"/>
                    <a:pt x="563" y="262"/>
                  </a:cubicBezTo>
                  <a:cubicBezTo>
                    <a:pt x="565" y="264"/>
                    <a:pt x="570" y="263"/>
                    <a:pt x="568" y="267"/>
                  </a:cubicBezTo>
                  <a:cubicBezTo>
                    <a:pt x="566" y="268"/>
                    <a:pt x="567" y="271"/>
                    <a:pt x="567" y="272"/>
                  </a:cubicBezTo>
                  <a:cubicBezTo>
                    <a:pt x="567" y="268"/>
                    <a:pt x="582" y="262"/>
                    <a:pt x="574" y="260"/>
                  </a:cubicBezTo>
                  <a:cubicBezTo>
                    <a:pt x="570" y="259"/>
                    <a:pt x="560" y="261"/>
                    <a:pt x="560" y="256"/>
                  </a:cubicBezTo>
                  <a:cubicBezTo>
                    <a:pt x="560" y="248"/>
                    <a:pt x="563" y="241"/>
                    <a:pt x="567" y="235"/>
                  </a:cubicBezTo>
                  <a:cubicBezTo>
                    <a:pt x="576" y="242"/>
                    <a:pt x="588" y="249"/>
                    <a:pt x="591" y="261"/>
                  </a:cubicBezTo>
                  <a:cubicBezTo>
                    <a:pt x="594" y="264"/>
                    <a:pt x="598" y="269"/>
                    <a:pt x="602" y="269"/>
                  </a:cubicBezTo>
                  <a:cubicBezTo>
                    <a:pt x="612" y="265"/>
                    <a:pt x="617" y="275"/>
                    <a:pt x="627" y="274"/>
                  </a:cubicBezTo>
                  <a:cubicBezTo>
                    <a:pt x="627" y="272"/>
                    <a:pt x="628" y="270"/>
                    <a:pt x="630" y="269"/>
                  </a:cubicBezTo>
                  <a:cubicBezTo>
                    <a:pt x="632" y="268"/>
                    <a:pt x="635" y="269"/>
                    <a:pt x="636" y="271"/>
                  </a:cubicBezTo>
                  <a:cubicBezTo>
                    <a:pt x="637" y="276"/>
                    <a:pt x="634" y="279"/>
                    <a:pt x="632" y="282"/>
                  </a:cubicBezTo>
                  <a:cubicBezTo>
                    <a:pt x="629" y="284"/>
                    <a:pt x="624" y="285"/>
                    <a:pt x="620" y="286"/>
                  </a:cubicBezTo>
                  <a:cubicBezTo>
                    <a:pt x="628" y="291"/>
                    <a:pt x="634" y="283"/>
                    <a:pt x="642" y="281"/>
                  </a:cubicBezTo>
                  <a:cubicBezTo>
                    <a:pt x="645" y="280"/>
                    <a:pt x="649" y="282"/>
                    <a:pt x="651" y="285"/>
                  </a:cubicBezTo>
                  <a:cubicBezTo>
                    <a:pt x="654" y="303"/>
                    <a:pt x="646" y="330"/>
                    <a:pt x="669" y="339"/>
                  </a:cubicBezTo>
                  <a:cubicBezTo>
                    <a:pt x="672" y="340"/>
                    <a:pt x="676" y="341"/>
                    <a:pt x="679" y="342"/>
                  </a:cubicBezTo>
                  <a:moveTo>
                    <a:pt x="546" y="767"/>
                  </a:moveTo>
                  <a:cubicBezTo>
                    <a:pt x="564" y="796"/>
                    <a:pt x="565" y="797"/>
                    <a:pt x="575" y="814"/>
                  </a:cubicBezTo>
                  <a:cubicBezTo>
                    <a:pt x="585" y="830"/>
                    <a:pt x="625" y="892"/>
                    <a:pt x="632" y="904"/>
                  </a:cubicBezTo>
                  <a:cubicBezTo>
                    <a:pt x="640" y="917"/>
                    <a:pt x="681" y="987"/>
                    <a:pt x="708" y="1000"/>
                  </a:cubicBezTo>
                  <a:cubicBezTo>
                    <a:pt x="687" y="1023"/>
                    <a:pt x="697" y="1050"/>
                    <a:pt x="663" y="1056"/>
                  </a:cubicBezTo>
                  <a:cubicBezTo>
                    <a:pt x="644" y="1059"/>
                    <a:pt x="589" y="1076"/>
                    <a:pt x="570" y="1044"/>
                  </a:cubicBezTo>
                  <a:cubicBezTo>
                    <a:pt x="551" y="1012"/>
                    <a:pt x="543" y="962"/>
                    <a:pt x="548" y="922"/>
                  </a:cubicBezTo>
                  <a:cubicBezTo>
                    <a:pt x="572" y="959"/>
                    <a:pt x="590" y="975"/>
                    <a:pt x="603" y="983"/>
                  </a:cubicBezTo>
                  <a:cubicBezTo>
                    <a:pt x="559" y="934"/>
                    <a:pt x="564" y="924"/>
                    <a:pt x="543" y="898"/>
                  </a:cubicBezTo>
                  <a:cubicBezTo>
                    <a:pt x="535" y="887"/>
                    <a:pt x="533" y="870"/>
                    <a:pt x="532" y="857"/>
                  </a:cubicBezTo>
                  <a:cubicBezTo>
                    <a:pt x="530" y="834"/>
                    <a:pt x="531" y="812"/>
                    <a:pt x="530" y="790"/>
                  </a:cubicBezTo>
                  <a:cubicBezTo>
                    <a:pt x="529" y="778"/>
                    <a:pt x="530" y="765"/>
                    <a:pt x="526" y="753"/>
                  </a:cubicBezTo>
                  <a:cubicBezTo>
                    <a:pt x="524" y="749"/>
                    <a:pt x="521" y="736"/>
                    <a:pt x="520" y="731"/>
                  </a:cubicBezTo>
                  <a:cubicBezTo>
                    <a:pt x="519" y="726"/>
                    <a:pt x="519" y="720"/>
                    <a:pt x="519" y="720"/>
                  </a:cubicBezTo>
                  <a:cubicBezTo>
                    <a:pt x="519" y="720"/>
                    <a:pt x="528" y="739"/>
                    <a:pt x="546" y="767"/>
                  </a:cubicBezTo>
                  <a:moveTo>
                    <a:pt x="538" y="425"/>
                  </a:moveTo>
                  <a:cubicBezTo>
                    <a:pt x="534" y="429"/>
                    <a:pt x="532" y="432"/>
                    <a:pt x="529" y="437"/>
                  </a:cubicBezTo>
                  <a:cubicBezTo>
                    <a:pt x="525" y="449"/>
                    <a:pt x="529" y="467"/>
                    <a:pt x="542" y="476"/>
                  </a:cubicBezTo>
                  <a:cubicBezTo>
                    <a:pt x="550" y="482"/>
                    <a:pt x="553" y="483"/>
                    <a:pt x="560" y="485"/>
                  </a:cubicBezTo>
                  <a:cubicBezTo>
                    <a:pt x="543" y="490"/>
                    <a:pt x="525" y="513"/>
                    <a:pt x="525" y="526"/>
                  </a:cubicBezTo>
                  <a:cubicBezTo>
                    <a:pt x="519" y="520"/>
                    <a:pt x="517" y="508"/>
                    <a:pt x="519" y="498"/>
                  </a:cubicBezTo>
                  <a:cubicBezTo>
                    <a:pt x="514" y="504"/>
                    <a:pt x="504" y="508"/>
                    <a:pt x="498" y="509"/>
                  </a:cubicBezTo>
                  <a:cubicBezTo>
                    <a:pt x="496" y="504"/>
                    <a:pt x="497" y="490"/>
                    <a:pt x="503" y="483"/>
                  </a:cubicBezTo>
                  <a:cubicBezTo>
                    <a:pt x="501" y="479"/>
                    <a:pt x="487" y="481"/>
                    <a:pt x="480" y="486"/>
                  </a:cubicBezTo>
                  <a:cubicBezTo>
                    <a:pt x="479" y="477"/>
                    <a:pt x="482" y="471"/>
                    <a:pt x="490" y="465"/>
                  </a:cubicBezTo>
                  <a:cubicBezTo>
                    <a:pt x="488" y="460"/>
                    <a:pt x="483" y="464"/>
                    <a:pt x="471" y="465"/>
                  </a:cubicBezTo>
                  <a:cubicBezTo>
                    <a:pt x="479" y="462"/>
                    <a:pt x="490" y="456"/>
                    <a:pt x="502" y="448"/>
                  </a:cubicBezTo>
                  <a:cubicBezTo>
                    <a:pt x="523" y="435"/>
                    <a:pt x="538" y="425"/>
                    <a:pt x="538" y="425"/>
                  </a:cubicBezTo>
                  <a:moveTo>
                    <a:pt x="816" y="430"/>
                  </a:moveTo>
                  <a:cubicBezTo>
                    <a:pt x="831" y="432"/>
                    <a:pt x="852" y="428"/>
                    <a:pt x="859" y="426"/>
                  </a:cubicBezTo>
                  <a:cubicBezTo>
                    <a:pt x="863" y="432"/>
                    <a:pt x="856" y="442"/>
                    <a:pt x="850" y="440"/>
                  </a:cubicBezTo>
                  <a:cubicBezTo>
                    <a:pt x="852" y="449"/>
                    <a:pt x="860" y="460"/>
                    <a:pt x="859" y="470"/>
                  </a:cubicBezTo>
                  <a:cubicBezTo>
                    <a:pt x="851" y="467"/>
                    <a:pt x="829" y="458"/>
                    <a:pt x="829" y="458"/>
                  </a:cubicBezTo>
                  <a:cubicBezTo>
                    <a:pt x="835" y="467"/>
                    <a:pt x="842" y="483"/>
                    <a:pt x="840" y="494"/>
                  </a:cubicBezTo>
                  <a:cubicBezTo>
                    <a:pt x="831" y="488"/>
                    <a:pt x="812" y="487"/>
                    <a:pt x="804" y="481"/>
                  </a:cubicBezTo>
                  <a:cubicBezTo>
                    <a:pt x="808" y="495"/>
                    <a:pt x="817" y="515"/>
                    <a:pt x="805" y="528"/>
                  </a:cubicBezTo>
                  <a:cubicBezTo>
                    <a:pt x="794" y="520"/>
                    <a:pt x="788" y="507"/>
                    <a:pt x="779" y="498"/>
                  </a:cubicBezTo>
                  <a:cubicBezTo>
                    <a:pt x="781" y="511"/>
                    <a:pt x="784" y="531"/>
                    <a:pt x="775" y="543"/>
                  </a:cubicBezTo>
                  <a:cubicBezTo>
                    <a:pt x="769" y="536"/>
                    <a:pt x="745" y="526"/>
                    <a:pt x="745" y="518"/>
                  </a:cubicBezTo>
                  <a:cubicBezTo>
                    <a:pt x="743" y="517"/>
                    <a:pt x="736" y="544"/>
                    <a:pt x="728" y="549"/>
                  </a:cubicBezTo>
                  <a:cubicBezTo>
                    <a:pt x="720" y="538"/>
                    <a:pt x="713" y="521"/>
                    <a:pt x="702" y="511"/>
                  </a:cubicBezTo>
                  <a:cubicBezTo>
                    <a:pt x="705" y="508"/>
                    <a:pt x="709" y="510"/>
                    <a:pt x="707" y="504"/>
                  </a:cubicBezTo>
                  <a:cubicBezTo>
                    <a:pt x="704" y="496"/>
                    <a:pt x="692" y="491"/>
                    <a:pt x="679" y="486"/>
                  </a:cubicBezTo>
                  <a:cubicBezTo>
                    <a:pt x="681" y="482"/>
                    <a:pt x="683" y="480"/>
                    <a:pt x="687" y="474"/>
                  </a:cubicBezTo>
                  <a:cubicBezTo>
                    <a:pt x="697" y="459"/>
                    <a:pt x="704" y="445"/>
                    <a:pt x="706" y="438"/>
                  </a:cubicBezTo>
                  <a:cubicBezTo>
                    <a:pt x="710" y="426"/>
                    <a:pt x="712" y="423"/>
                    <a:pt x="713" y="414"/>
                  </a:cubicBezTo>
                  <a:cubicBezTo>
                    <a:pt x="726" y="416"/>
                    <a:pt x="735" y="418"/>
                    <a:pt x="752" y="420"/>
                  </a:cubicBezTo>
                  <a:cubicBezTo>
                    <a:pt x="768" y="422"/>
                    <a:pt x="793" y="427"/>
                    <a:pt x="816" y="430"/>
                  </a:cubicBezTo>
                  <a:moveTo>
                    <a:pt x="1084" y="383"/>
                  </a:moveTo>
                  <a:cubicBezTo>
                    <a:pt x="1085" y="388"/>
                    <a:pt x="1074" y="400"/>
                    <a:pt x="1061" y="403"/>
                  </a:cubicBezTo>
                  <a:cubicBezTo>
                    <a:pt x="1045" y="407"/>
                    <a:pt x="1032" y="404"/>
                    <a:pt x="1021" y="398"/>
                  </a:cubicBezTo>
                  <a:cubicBezTo>
                    <a:pt x="1022" y="409"/>
                    <a:pt x="1041" y="414"/>
                    <a:pt x="1055" y="411"/>
                  </a:cubicBezTo>
                  <a:cubicBezTo>
                    <a:pt x="1047" y="422"/>
                    <a:pt x="1023" y="429"/>
                    <a:pt x="1006" y="428"/>
                  </a:cubicBezTo>
                  <a:cubicBezTo>
                    <a:pt x="987" y="428"/>
                    <a:pt x="975" y="422"/>
                    <a:pt x="958" y="412"/>
                  </a:cubicBezTo>
                  <a:cubicBezTo>
                    <a:pt x="956" y="423"/>
                    <a:pt x="977" y="433"/>
                    <a:pt x="993" y="434"/>
                  </a:cubicBezTo>
                  <a:cubicBezTo>
                    <a:pt x="963" y="450"/>
                    <a:pt x="929" y="438"/>
                    <a:pt x="925" y="437"/>
                  </a:cubicBezTo>
                  <a:cubicBezTo>
                    <a:pt x="917" y="435"/>
                    <a:pt x="905" y="430"/>
                    <a:pt x="898" y="423"/>
                  </a:cubicBezTo>
                  <a:cubicBezTo>
                    <a:pt x="898" y="432"/>
                    <a:pt x="910" y="439"/>
                    <a:pt x="920" y="441"/>
                  </a:cubicBezTo>
                  <a:cubicBezTo>
                    <a:pt x="900" y="451"/>
                    <a:pt x="875" y="440"/>
                    <a:pt x="866" y="424"/>
                  </a:cubicBezTo>
                  <a:cubicBezTo>
                    <a:pt x="898" y="415"/>
                    <a:pt x="922" y="406"/>
                    <a:pt x="955" y="398"/>
                  </a:cubicBezTo>
                  <a:cubicBezTo>
                    <a:pt x="987" y="403"/>
                    <a:pt x="1017" y="390"/>
                    <a:pt x="1029" y="376"/>
                  </a:cubicBezTo>
                  <a:cubicBezTo>
                    <a:pt x="1033" y="371"/>
                    <a:pt x="1037" y="364"/>
                    <a:pt x="1037" y="362"/>
                  </a:cubicBezTo>
                  <a:cubicBezTo>
                    <a:pt x="1040" y="361"/>
                    <a:pt x="1044" y="362"/>
                    <a:pt x="1047" y="363"/>
                  </a:cubicBezTo>
                  <a:cubicBezTo>
                    <a:pt x="1050" y="364"/>
                    <a:pt x="1081" y="371"/>
                    <a:pt x="1084" y="383"/>
                  </a:cubicBezTo>
                  <a:moveTo>
                    <a:pt x="306" y="378"/>
                  </a:moveTo>
                  <a:cubicBezTo>
                    <a:pt x="310" y="375"/>
                    <a:pt x="321" y="372"/>
                    <a:pt x="331" y="374"/>
                  </a:cubicBezTo>
                  <a:cubicBezTo>
                    <a:pt x="342" y="375"/>
                    <a:pt x="361" y="380"/>
                    <a:pt x="375" y="390"/>
                  </a:cubicBezTo>
                  <a:cubicBezTo>
                    <a:pt x="404" y="400"/>
                    <a:pt x="427" y="420"/>
                    <a:pt x="456" y="429"/>
                  </a:cubicBezTo>
                  <a:cubicBezTo>
                    <a:pt x="457" y="426"/>
                    <a:pt x="454" y="424"/>
                    <a:pt x="452" y="422"/>
                  </a:cubicBezTo>
                  <a:cubicBezTo>
                    <a:pt x="470" y="408"/>
                    <a:pt x="489" y="396"/>
                    <a:pt x="510" y="387"/>
                  </a:cubicBezTo>
                  <a:cubicBezTo>
                    <a:pt x="523" y="372"/>
                    <a:pt x="540" y="356"/>
                    <a:pt x="562" y="359"/>
                  </a:cubicBezTo>
                  <a:cubicBezTo>
                    <a:pt x="567" y="359"/>
                    <a:pt x="567" y="359"/>
                    <a:pt x="567" y="359"/>
                  </a:cubicBezTo>
                  <a:cubicBezTo>
                    <a:pt x="567" y="359"/>
                    <a:pt x="567" y="364"/>
                    <a:pt x="567" y="366"/>
                  </a:cubicBezTo>
                  <a:cubicBezTo>
                    <a:pt x="566" y="377"/>
                    <a:pt x="560" y="388"/>
                    <a:pt x="554" y="403"/>
                  </a:cubicBezTo>
                  <a:cubicBezTo>
                    <a:pt x="554" y="403"/>
                    <a:pt x="536" y="410"/>
                    <a:pt x="528" y="415"/>
                  </a:cubicBezTo>
                  <a:cubicBezTo>
                    <a:pt x="521" y="419"/>
                    <a:pt x="459" y="456"/>
                    <a:pt x="459" y="456"/>
                  </a:cubicBezTo>
                  <a:cubicBezTo>
                    <a:pt x="441" y="470"/>
                    <a:pt x="433" y="454"/>
                    <a:pt x="415" y="442"/>
                  </a:cubicBezTo>
                  <a:cubicBezTo>
                    <a:pt x="393" y="431"/>
                    <a:pt x="372" y="420"/>
                    <a:pt x="353" y="403"/>
                  </a:cubicBezTo>
                  <a:cubicBezTo>
                    <a:pt x="353" y="400"/>
                    <a:pt x="359" y="402"/>
                    <a:pt x="356" y="399"/>
                  </a:cubicBezTo>
                  <a:cubicBezTo>
                    <a:pt x="346" y="400"/>
                    <a:pt x="338" y="404"/>
                    <a:pt x="329" y="406"/>
                  </a:cubicBezTo>
                  <a:cubicBezTo>
                    <a:pt x="325" y="408"/>
                    <a:pt x="315" y="411"/>
                    <a:pt x="312" y="405"/>
                  </a:cubicBezTo>
                  <a:cubicBezTo>
                    <a:pt x="317" y="404"/>
                    <a:pt x="317" y="404"/>
                    <a:pt x="317" y="404"/>
                  </a:cubicBezTo>
                  <a:cubicBezTo>
                    <a:pt x="322" y="400"/>
                    <a:pt x="324" y="393"/>
                    <a:pt x="334" y="390"/>
                  </a:cubicBezTo>
                  <a:cubicBezTo>
                    <a:pt x="327" y="384"/>
                    <a:pt x="314" y="381"/>
                    <a:pt x="304" y="381"/>
                  </a:cubicBezTo>
                  <a:lnTo>
                    <a:pt x="306" y="378"/>
                  </a:lnTo>
                  <a:close/>
                  <a:moveTo>
                    <a:pt x="999" y="340"/>
                  </a:moveTo>
                  <a:cubicBezTo>
                    <a:pt x="998" y="351"/>
                    <a:pt x="986" y="353"/>
                    <a:pt x="981" y="362"/>
                  </a:cubicBezTo>
                  <a:cubicBezTo>
                    <a:pt x="975" y="367"/>
                    <a:pt x="975" y="367"/>
                    <a:pt x="975" y="367"/>
                  </a:cubicBezTo>
                  <a:cubicBezTo>
                    <a:pt x="980" y="366"/>
                    <a:pt x="986" y="363"/>
                    <a:pt x="990" y="358"/>
                  </a:cubicBezTo>
                  <a:cubicBezTo>
                    <a:pt x="999" y="356"/>
                    <a:pt x="1027" y="350"/>
                    <a:pt x="1028" y="355"/>
                  </a:cubicBezTo>
                  <a:cubicBezTo>
                    <a:pt x="1029" y="361"/>
                    <a:pt x="1027" y="366"/>
                    <a:pt x="1018" y="372"/>
                  </a:cubicBezTo>
                  <a:cubicBezTo>
                    <a:pt x="1010" y="378"/>
                    <a:pt x="980" y="390"/>
                    <a:pt x="959" y="387"/>
                  </a:cubicBezTo>
                  <a:cubicBezTo>
                    <a:pt x="947" y="386"/>
                    <a:pt x="935" y="390"/>
                    <a:pt x="924" y="392"/>
                  </a:cubicBezTo>
                  <a:cubicBezTo>
                    <a:pt x="865" y="410"/>
                    <a:pt x="865" y="410"/>
                    <a:pt x="865" y="410"/>
                  </a:cubicBezTo>
                  <a:cubicBezTo>
                    <a:pt x="845" y="415"/>
                    <a:pt x="821" y="418"/>
                    <a:pt x="799" y="412"/>
                  </a:cubicBezTo>
                  <a:cubicBezTo>
                    <a:pt x="766" y="406"/>
                    <a:pt x="734" y="398"/>
                    <a:pt x="700" y="400"/>
                  </a:cubicBezTo>
                  <a:cubicBezTo>
                    <a:pt x="696" y="400"/>
                    <a:pt x="691" y="403"/>
                    <a:pt x="688" y="408"/>
                  </a:cubicBezTo>
                  <a:cubicBezTo>
                    <a:pt x="692" y="407"/>
                    <a:pt x="697" y="405"/>
                    <a:pt x="701" y="408"/>
                  </a:cubicBezTo>
                  <a:cubicBezTo>
                    <a:pt x="700" y="412"/>
                    <a:pt x="700" y="437"/>
                    <a:pt x="690" y="446"/>
                  </a:cubicBezTo>
                  <a:cubicBezTo>
                    <a:pt x="688" y="443"/>
                    <a:pt x="687" y="439"/>
                    <a:pt x="685" y="435"/>
                  </a:cubicBezTo>
                  <a:cubicBezTo>
                    <a:pt x="684" y="431"/>
                    <a:pt x="670" y="368"/>
                    <a:pt x="697" y="349"/>
                  </a:cubicBezTo>
                  <a:cubicBezTo>
                    <a:pt x="713" y="344"/>
                    <a:pt x="735" y="353"/>
                    <a:pt x="740" y="356"/>
                  </a:cubicBezTo>
                  <a:cubicBezTo>
                    <a:pt x="761" y="368"/>
                    <a:pt x="797" y="374"/>
                    <a:pt x="825" y="385"/>
                  </a:cubicBezTo>
                  <a:cubicBezTo>
                    <a:pt x="837" y="383"/>
                    <a:pt x="849" y="379"/>
                    <a:pt x="861" y="378"/>
                  </a:cubicBezTo>
                  <a:cubicBezTo>
                    <a:pt x="945" y="367"/>
                    <a:pt x="945" y="367"/>
                    <a:pt x="945" y="367"/>
                  </a:cubicBezTo>
                  <a:cubicBezTo>
                    <a:pt x="960" y="369"/>
                    <a:pt x="962" y="350"/>
                    <a:pt x="975" y="349"/>
                  </a:cubicBezTo>
                  <a:cubicBezTo>
                    <a:pt x="984" y="349"/>
                    <a:pt x="989" y="343"/>
                    <a:pt x="996" y="339"/>
                  </a:cubicBezTo>
                  <a:cubicBezTo>
                    <a:pt x="997" y="338"/>
                    <a:pt x="999" y="338"/>
                    <a:pt x="999" y="340"/>
                  </a:cubicBezTo>
                  <a:moveTo>
                    <a:pt x="143" y="129"/>
                  </a:moveTo>
                  <a:cubicBezTo>
                    <a:pt x="216" y="34"/>
                    <a:pt x="216" y="34"/>
                    <a:pt x="216" y="34"/>
                  </a:cubicBezTo>
                  <a:cubicBezTo>
                    <a:pt x="242" y="71"/>
                    <a:pt x="284" y="73"/>
                    <a:pt x="326" y="75"/>
                  </a:cubicBezTo>
                  <a:cubicBezTo>
                    <a:pt x="354" y="72"/>
                    <a:pt x="354" y="72"/>
                    <a:pt x="354" y="72"/>
                  </a:cubicBezTo>
                  <a:cubicBezTo>
                    <a:pt x="473" y="53"/>
                    <a:pt x="473" y="53"/>
                    <a:pt x="473" y="53"/>
                  </a:cubicBezTo>
                  <a:cubicBezTo>
                    <a:pt x="554" y="44"/>
                    <a:pt x="554" y="44"/>
                    <a:pt x="554" y="44"/>
                  </a:cubicBezTo>
                  <a:cubicBezTo>
                    <a:pt x="631" y="35"/>
                    <a:pt x="709" y="47"/>
                    <a:pt x="782" y="57"/>
                  </a:cubicBezTo>
                  <a:cubicBezTo>
                    <a:pt x="889" y="75"/>
                    <a:pt x="889" y="75"/>
                    <a:pt x="889" y="75"/>
                  </a:cubicBezTo>
                  <a:cubicBezTo>
                    <a:pt x="934" y="78"/>
                    <a:pt x="982" y="77"/>
                    <a:pt x="1012" y="43"/>
                  </a:cubicBezTo>
                  <a:cubicBezTo>
                    <a:pt x="1018" y="37"/>
                    <a:pt x="1018" y="37"/>
                    <a:pt x="1018" y="37"/>
                  </a:cubicBezTo>
                  <a:cubicBezTo>
                    <a:pt x="1086" y="126"/>
                    <a:pt x="1086" y="126"/>
                    <a:pt x="1086" y="126"/>
                  </a:cubicBezTo>
                  <a:cubicBezTo>
                    <a:pt x="1086" y="126"/>
                    <a:pt x="1086" y="126"/>
                    <a:pt x="1086" y="126"/>
                  </a:cubicBezTo>
                  <a:cubicBezTo>
                    <a:pt x="1084" y="127"/>
                    <a:pt x="1082" y="128"/>
                    <a:pt x="1079" y="129"/>
                  </a:cubicBezTo>
                  <a:cubicBezTo>
                    <a:pt x="1071" y="132"/>
                    <a:pt x="1061" y="135"/>
                    <a:pt x="1052" y="139"/>
                  </a:cubicBezTo>
                  <a:cubicBezTo>
                    <a:pt x="1050" y="139"/>
                    <a:pt x="1049" y="140"/>
                    <a:pt x="1048" y="140"/>
                  </a:cubicBezTo>
                  <a:cubicBezTo>
                    <a:pt x="1047" y="140"/>
                    <a:pt x="1047" y="140"/>
                    <a:pt x="1047" y="140"/>
                  </a:cubicBezTo>
                  <a:cubicBezTo>
                    <a:pt x="1012" y="95"/>
                    <a:pt x="1012" y="95"/>
                    <a:pt x="1012" y="95"/>
                  </a:cubicBezTo>
                  <a:cubicBezTo>
                    <a:pt x="977" y="115"/>
                    <a:pt x="932" y="118"/>
                    <a:pt x="889" y="115"/>
                  </a:cubicBezTo>
                  <a:cubicBezTo>
                    <a:pt x="827" y="105"/>
                    <a:pt x="827" y="105"/>
                    <a:pt x="827" y="105"/>
                  </a:cubicBezTo>
                  <a:cubicBezTo>
                    <a:pt x="750" y="93"/>
                    <a:pt x="750" y="93"/>
                    <a:pt x="750" y="93"/>
                  </a:cubicBezTo>
                  <a:cubicBezTo>
                    <a:pt x="669" y="83"/>
                    <a:pt x="669" y="83"/>
                    <a:pt x="669" y="83"/>
                  </a:cubicBezTo>
                  <a:cubicBezTo>
                    <a:pt x="620" y="79"/>
                    <a:pt x="570" y="81"/>
                    <a:pt x="522" y="87"/>
                  </a:cubicBezTo>
                  <a:cubicBezTo>
                    <a:pt x="454" y="96"/>
                    <a:pt x="454" y="96"/>
                    <a:pt x="454" y="96"/>
                  </a:cubicBezTo>
                  <a:cubicBezTo>
                    <a:pt x="341" y="113"/>
                    <a:pt x="341" y="113"/>
                    <a:pt x="341" y="113"/>
                  </a:cubicBezTo>
                  <a:cubicBezTo>
                    <a:pt x="298" y="117"/>
                    <a:pt x="256" y="112"/>
                    <a:pt x="221" y="92"/>
                  </a:cubicBezTo>
                  <a:cubicBezTo>
                    <a:pt x="186" y="138"/>
                    <a:pt x="186" y="138"/>
                    <a:pt x="186" y="138"/>
                  </a:cubicBezTo>
                  <a:cubicBezTo>
                    <a:pt x="181" y="137"/>
                    <a:pt x="177" y="136"/>
                    <a:pt x="172" y="135"/>
                  </a:cubicBezTo>
                  <a:cubicBezTo>
                    <a:pt x="161" y="133"/>
                    <a:pt x="152" y="131"/>
                    <a:pt x="143" y="129"/>
                  </a:cubicBezTo>
                  <a:moveTo>
                    <a:pt x="1254" y="120"/>
                  </a:moveTo>
                  <a:cubicBezTo>
                    <a:pt x="1259" y="111"/>
                    <a:pt x="1265" y="101"/>
                    <a:pt x="1270" y="88"/>
                  </a:cubicBezTo>
                  <a:cubicBezTo>
                    <a:pt x="1281" y="63"/>
                    <a:pt x="1281" y="63"/>
                    <a:pt x="1281" y="63"/>
                  </a:cubicBezTo>
                  <a:cubicBezTo>
                    <a:pt x="1254" y="68"/>
                    <a:pt x="1254" y="68"/>
                    <a:pt x="1254" y="68"/>
                  </a:cubicBezTo>
                  <a:cubicBezTo>
                    <a:pt x="1233" y="73"/>
                    <a:pt x="1208" y="80"/>
                    <a:pt x="1177" y="92"/>
                  </a:cubicBezTo>
                  <a:cubicBezTo>
                    <a:pt x="1172" y="93"/>
                    <a:pt x="1167" y="95"/>
                    <a:pt x="1160" y="98"/>
                  </a:cubicBezTo>
                  <a:cubicBezTo>
                    <a:pt x="1139" y="105"/>
                    <a:pt x="1119" y="113"/>
                    <a:pt x="1104" y="118"/>
                  </a:cubicBezTo>
                  <a:cubicBezTo>
                    <a:pt x="1018" y="5"/>
                    <a:pt x="1018" y="5"/>
                    <a:pt x="1018" y="5"/>
                  </a:cubicBezTo>
                  <a:cubicBezTo>
                    <a:pt x="1005" y="22"/>
                    <a:pt x="1005" y="22"/>
                    <a:pt x="1005" y="22"/>
                  </a:cubicBezTo>
                  <a:cubicBezTo>
                    <a:pt x="1002" y="26"/>
                    <a:pt x="999" y="30"/>
                    <a:pt x="995" y="33"/>
                  </a:cubicBezTo>
                  <a:cubicBezTo>
                    <a:pt x="978" y="49"/>
                    <a:pt x="955" y="56"/>
                    <a:pt x="921" y="56"/>
                  </a:cubicBezTo>
                  <a:cubicBezTo>
                    <a:pt x="907" y="56"/>
                    <a:pt x="894" y="55"/>
                    <a:pt x="883" y="54"/>
                  </a:cubicBezTo>
                  <a:cubicBezTo>
                    <a:pt x="804" y="41"/>
                    <a:pt x="804" y="41"/>
                    <a:pt x="804" y="41"/>
                  </a:cubicBezTo>
                  <a:cubicBezTo>
                    <a:pt x="803" y="41"/>
                    <a:pt x="739" y="31"/>
                    <a:pt x="739" y="31"/>
                  </a:cubicBezTo>
                  <a:cubicBezTo>
                    <a:pt x="694" y="25"/>
                    <a:pt x="651" y="22"/>
                    <a:pt x="611" y="22"/>
                  </a:cubicBezTo>
                  <a:cubicBezTo>
                    <a:pt x="589" y="22"/>
                    <a:pt x="568" y="23"/>
                    <a:pt x="548" y="25"/>
                  </a:cubicBezTo>
                  <a:cubicBezTo>
                    <a:pt x="548" y="25"/>
                    <a:pt x="548" y="25"/>
                    <a:pt x="548" y="25"/>
                  </a:cubicBezTo>
                  <a:cubicBezTo>
                    <a:pt x="546" y="25"/>
                    <a:pt x="536" y="26"/>
                    <a:pt x="472" y="34"/>
                  </a:cubicBezTo>
                  <a:cubicBezTo>
                    <a:pt x="471" y="34"/>
                    <a:pt x="381" y="48"/>
                    <a:pt x="381" y="48"/>
                  </a:cubicBezTo>
                  <a:cubicBezTo>
                    <a:pt x="353" y="53"/>
                    <a:pt x="332" y="55"/>
                    <a:pt x="314" y="55"/>
                  </a:cubicBezTo>
                  <a:cubicBezTo>
                    <a:pt x="270" y="55"/>
                    <a:pt x="241" y="42"/>
                    <a:pt x="225" y="15"/>
                  </a:cubicBezTo>
                  <a:cubicBezTo>
                    <a:pt x="217" y="0"/>
                    <a:pt x="217" y="0"/>
                    <a:pt x="217" y="0"/>
                  </a:cubicBezTo>
                  <a:cubicBezTo>
                    <a:pt x="123" y="123"/>
                    <a:pt x="123" y="123"/>
                    <a:pt x="123" y="123"/>
                  </a:cubicBezTo>
                  <a:cubicBezTo>
                    <a:pt x="115" y="121"/>
                    <a:pt x="106" y="118"/>
                    <a:pt x="98" y="115"/>
                  </a:cubicBezTo>
                  <a:cubicBezTo>
                    <a:pt x="77" y="108"/>
                    <a:pt x="77" y="108"/>
                    <a:pt x="77" y="108"/>
                  </a:cubicBezTo>
                  <a:cubicBezTo>
                    <a:pt x="79" y="130"/>
                    <a:pt x="79" y="130"/>
                    <a:pt x="79" y="130"/>
                  </a:cubicBezTo>
                  <a:cubicBezTo>
                    <a:pt x="80" y="142"/>
                    <a:pt x="85" y="153"/>
                    <a:pt x="92" y="163"/>
                  </a:cubicBezTo>
                  <a:cubicBezTo>
                    <a:pt x="0" y="283"/>
                    <a:pt x="0" y="283"/>
                    <a:pt x="0" y="283"/>
                  </a:cubicBezTo>
                  <a:cubicBezTo>
                    <a:pt x="10" y="292"/>
                    <a:pt x="10" y="292"/>
                    <a:pt x="10" y="292"/>
                  </a:cubicBezTo>
                  <a:cubicBezTo>
                    <a:pt x="10" y="293"/>
                    <a:pt x="10" y="293"/>
                    <a:pt x="10" y="293"/>
                  </a:cubicBezTo>
                  <a:cubicBezTo>
                    <a:pt x="51" y="323"/>
                    <a:pt x="69" y="369"/>
                    <a:pt x="69" y="441"/>
                  </a:cubicBezTo>
                  <a:cubicBezTo>
                    <a:pt x="69" y="462"/>
                    <a:pt x="68" y="483"/>
                    <a:pt x="67" y="499"/>
                  </a:cubicBezTo>
                  <a:cubicBezTo>
                    <a:pt x="67" y="499"/>
                    <a:pt x="67" y="499"/>
                    <a:pt x="67" y="499"/>
                  </a:cubicBezTo>
                  <a:cubicBezTo>
                    <a:pt x="66" y="501"/>
                    <a:pt x="65" y="507"/>
                    <a:pt x="64" y="518"/>
                  </a:cubicBezTo>
                  <a:cubicBezTo>
                    <a:pt x="45" y="627"/>
                    <a:pt x="45" y="627"/>
                    <a:pt x="45" y="627"/>
                  </a:cubicBezTo>
                  <a:cubicBezTo>
                    <a:pt x="45" y="628"/>
                    <a:pt x="39" y="673"/>
                    <a:pt x="36" y="696"/>
                  </a:cubicBezTo>
                  <a:cubicBezTo>
                    <a:pt x="32" y="731"/>
                    <a:pt x="30" y="765"/>
                    <a:pt x="30" y="797"/>
                  </a:cubicBezTo>
                  <a:cubicBezTo>
                    <a:pt x="30" y="806"/>
                    <a:pt x="30" y="815"/>
                    <a:pt x="31" y="824"/>
                  </a:cubicBezTo>
                  <a:cubicBezTo>
                    <a:pt x="36" y="1041"/>
                    <a:pt x="166" y="1214"/>
                    <a:pt x="378" y="1287"/>
                  </a:cubicBezTo>
                  <a:cubicBezTo>
                    <a:pt x="378" y="1287"/>
                    <a:pt x="378" y="1287"/>
                    <a:pt x="378" y="1287"/>
                  </a:cubicBezTo>
                  <a:cubicBezTo>
                    <a:pt x="380" y="1288"/>
                    <a:pt x="383" y="1289"/>
                    <a:pt x="387" y="1290"/>
                  </a:cubicBezTo>
                  <a:cubicBezTo>
                    <a:pt x="387" y="1290"/>
                    <a:pt x="420" y="1303"/>
                    <a:pt x="420" y="1303"/>
                  </a:cubicBezTo>
                  <a:cubicBezTo>
                    <a:pt x="425" y="1305"/>
                    <a:pt x="425" y="1305"/>
                    <a:pt x="425" y="1305"/>
                  </a:cubicBezTo>
                  <a:cubicBezTo>
                    <a:pt x="488" y="1331"/>
                    <a:pt x="552" y="1359"/>
                    <a:pt x="604" y="1411"/>
                  </a:cubicBezTo>
                  <a:cubicBezTo>
                    <a:pt x="612" y="1419"/>
                    <a:pt x="612" y="1419"/>
                    <a:pt x="612" y="1419"/>
                  </a:cubicBezTo>
                  <a:cubicBezTo>
                    <a:pt x="621" y="1410"/>
                    <a:pt x="621" y="1410"/>
                    <a:pt x="621" y="1410"/>
                  </a:cubicBezTo>
                  <a:cubicBezTo>
                    <a:pt x="623" y="1408"/>
                    <a:pt x="623" y="1408"/>
                    <a:pt x="623" y="1408"/>
                  </a:cubicBezTo>
                  <a:cubicBezTo>
                    <a:pt x="623" y="1408"/>
                    <a:pt x="624" y="1406"/>
                    <a:pt x="625" y="1405"/>
                  </a:cubicBezTo>
                  <a:cubicBezTo>
                    <a:pt x="689" y="1348"/>
                    <a:pt x="764" y="1319"/>
                    <a:pt x="848" y="1288"/>
                  </a:cubicBezTo>
                  <a:cubicBezTo>
                    <a:pt x="1000" y="1234"/>
                    <a:pt x="1056" y="1167"/>
                    <a:pt x="1096" y="1117"/>
                  </a:cubicBezTo>
                  <a:cubicBezTo>
                    <a:pt x="1097" y="1115"/>
                    <a:pt x="1097" y="1115"/>
                    <a:pt x="1097" y="1115"/>
                  </a:cubicBezTo>
                  <a:cubicBezTo>
                    <a:pt x="1160" y="1042"/>
                    <a:pt x="1199" y="925"/>
                    <a:pt x="1199" y="809"/>
                  </a:cubicBezTo>
                  <a:cubicBezTo>
                    <a:pt x="1199" y="806"/>
                    <a:pt x="1199" y="803"/>
                    <a:pt x="1199" y="800"/>
                  </a:cubicBezTo>
                  <a:cubicBezTo>
                    <a:pt x="1199" y="800"/>
                    <a:pt x="1199" y="800"/>
                    <a:pt x="1196" y="728"/>
                  </a:cubicBezTo>
                  <a:cubicBezTo>
                    <a:pt x="1196" y="727"/>
                    <a:pt x="1191" y="677"/>
                    <a:pt x="1188" y="651"/>
                  </a:cubicBezTo>
                  <a:cubicBezTo>
                    <a:pt x="1188" y="650"/>
                    <a:pt x="1188" y="650"/>
                    <a:pt x="1176" y="579"/>
                  </a:cubicBezTo>
                  <a:cubicBezTo>
                    <a:pt x="1165" y="510"/>
                    <a:pt x="1165" y="510"/>
                    <a:pt x="1165" y="510"/>
                  </a:cubicBezTo>
                  <a:cubicBezTo>
                    <a:pt x="1163" y="492"/>
                    <a:pt x="1162" y="474"/>
                    <a:pt x="1162" y="458"/>
                  </a:cubicBezTo>
                  <a:cubicBezTo>
                    <a:pt x="1162" y="454"/>
                    <a:pt x="1162" y="450"/>
                    <a:pt x="1162" y="446"/>
                  </a:cubicBezTo>
                  <a:cubicBezTo>
                    <a:pt x="1162" y="444"/>
                    <a:pt x="1162" y="444"/>
                    <a:pt x="1162" y="444"/>
                  </a:cubicBezTo>
                  <a:cubicBezTo>
                    <a:pt x="1162" y="375"/>
                    <a:pt x="1182" y="326"/>
                    <a:pt x="1224" y="295"/>
                  </a:cubicBezTo>
                  <a:cubicBezTo>
                    <a:pt x="1233" y="288"/>
                    <a:pt x="1233" y="288"/>
                    <a:pt x="1233" y="288"/>
                  </a:cubicBezTo>
                  <a:cubicBezTo>
                    <a:pt x="1210" y="258"/>
                    <a:pt x="1210" y="258"/>
                    <a:pt x="1210" y="258"/>
                  </a:cubicBezTo>
                  <a:cubicBezTo>
                    <a:pt x="1217" y="251"/>
                    <a:pt x="1221" y="244"/>
                    <a:pt x="1224" y="238"/>
                  </a:cubicBezTo>
                  <a:cubicBezTo>
                    <a:pt x="1228" y="229"/>
                    <a:pt x="1229" y="213"/>
                    <a:pt x="1223" y="203"/>
                  </a:cubicBezTo>
                  <a:cubicBezTo>
                    <a:pt x="1223" y="203"/>
                    <a:pt x="1223" y="203"/>
                    <a:pt x="1222" y="203"/>
                  </a:cubicBezTo>
                  <a:cubicBezTo>
                    <a:pt x="1244" y="187"/>
                    <a:pt x="1266" y="152"/>
                    <a:pt x="1272" y="140"/>
                  </a:cubicBezTo>
                  <a:cubicBezTo>
                    <a:pt x="1290" y="105"/>
                    <a:pt x="1290" y="105"/>
                    <a:pt x="1290" y="105"/>
                  </a:cubicBezTo>
                  <a:cubicBezTo>
                    <a:pt x="1290" y="105"/>
                    <a:pt x="1254" y="120"/>
                    <a:pt x="1254" y="120"/>
                  </a:cubicBezTo>
                  <a:moveTo>
                    <a:pt x="1201" y="277"/>
                  </a:moveTo>
                  <a:cubicBezTo>
                    <a:pt x="1201" y="277"/>
                    <a:pt x="1201" y="277"/>
                    <a:pt x="1201" y="277"/>
                  </a:cubicBezTo>
                  <a:cubicBezTo>
                    <a:pt x="1201" y="277"/>
                    <a:pt x="1201" y="277"/>
                    <a:pt x="1201" y="277"/>
                  </a:cubicBezTo>
                  <a:moveTo>
                    <a:pt x="1201" y="277"/>
                  </a:moveTo>
                  <a:cubicBezTo>
                    <a:pt x="1200" y="275"/>
                    <a:pt x="1199" y="274"/>
                    <a:pt x="1198" y="274"/>
                  </a:cubicBezTo>
                  <a:cubicBezTo>
                    <a:pt x="1199" y="274"/>
                    <a:pt x="1200" y="275"/>
                    <a:pt x="1201" y="27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60" name="Freeform 34">
              <a:extLst>
                <a:ext uri="{FF2B5EF4-FFF2-40B4-BE49-F238E27FC236}">
                  <a16:creationId xmlns:a16="http://schemas.microsoft.com/office/drawing/2014/main" id="{88823701-A9F3-4323-AD0C-A2AD4BE0B93E}"/>
                </a:ext>
              </a:extLst>
            </p:cNvPr>
            <p:cNvSpPr>
              <a:spLocks/>
            </p:cNvSpPr>
            <p:nvPr userDrawn="1"/>
          </p:nvSpPr>
          <p:spPr bwMode="auto">
            <a:xfrm>
              <a:off x="3372" y="2167"/>
              <a:ext cx="82" cy="78"/>
            </a:xfrm>
            <a:custGeom>
              <a:avLst/>
              <a:gdLst>
                <a:gd name="T0" fmla="*/ 71 w 121"/>
                <a:gd name="T1" fmla="*/ 25 h 115"/>
                <a:gd name="T2" fmla="*/ 121 w 121"/>
                <a:gd name="T3" fmla="*/ 0 h 115"/>
                <a:gd name="T4" fmla="*/ 121 w 121"/>
                <a:gd name="T5" fmla="*/ 115 h 115"/>
                <a:gd name="T6" fmla="*/ 8 w 121"/>
                <a:gd name="T7" fmla="*/ 80 h 115"/>
                <a:gd name="T8" fmla="*/ 6 w 121"/>
                <a:gd name="T9" fmla="*/ 78 h 115"/>
                <a:gd name="T10" fmla="*/ 0 w 121"/>
                <a:gd name="T11" fmla="*/ 65 h 115"/>
                <a:gd name="T12" fmla="*/ 1 w 121"/>
                <a:gd name="T13" fmla="*/ 59 h 115"/>
                <a:gd name="T14" fmla="*/ 47 w 121"/>
                <a:gd name="T15" fmla="*/ 32 h 115"/>
                <a:gd name="T16" fmla="*/ 61 w 121"/>
                <a:gd name="T17" fmla="*/ 28 h 115"/>
                <a:gd name="T18" fmla="*/ 71 w 121"/>
                <a:gd name="T19" fmla="*/ 2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15">
                  <a:moveTo>
                    <a:pt x="71" y="25"/>
                  </a:moveTo>
                  <a:cubicBezTo>
                    <a:pt x="89" y="20"/>
                    <a:pt x="107" y="14"/>
                    <a:pt x="121" y="0"/>
                  </a:cubicBezTo>
                  <a:cubicBezTo>
                    <a:pt x="121" y="8"/>
                    <a:pt x="121" y="111"/>
                    <a:pt x="121" y="115"/>
                  </a:cubicBezTo>
                  <a:cubicBezTo>
                    <a:pt x="83" y="114"/>
                    <a:pt x="40" y="109"/>
                    <a:pt x="8" y="80"/>
                  </a:cubicBezTo>
                  <a:cubicBezTo>
                    <a:pt x="8" y="80"/>
                    <a:pt x="6" y="78"/>
                    <a:pt x="6" y="78"/>
                  </a:cubicBezTo>
                  <a:cubicBezTo>
                    <a:pt x="3" y="73"/>
                    <a:pt x="0" y="70"/>
                    <a:pt x="0" y="65"/>
                  </a:cubicBezTo>
                  <a:cubicBezTo>
                    <a:pt x="0" y="63"/>
                    <a:pt x="0" y="61"/>
                    <a:pt x="1" y="59"/>
                  </a:cubicBezTo>
                  <a:cubicBezTo>
                    <a:pt x="10" y="42"/>
                    <a:pt x="29" y="37"/>
                    <a:pt x="47" y="32"/>
                  </a:cubicBezTo>
                  <a:cubicBezTo>
                    <a:pt x="61" y="28"/>
                    <a:pt x="61" y="28"/>
                    <a:pt x="61" y="28"/>
                  </a:cubicBezTo>
                  <a:cubicBezTo>
                    <a:pt x="61" y="28"/>
                    <a:pt x="71" y="25"/>
                    <a:pt x="71"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61" name="Freeform 35">
              <a:extLst>
                <a:ext uri="{FF2B5EF4-FFF2-40B4-BE49-F238E27FC236}">
                  <a16:creationId xmlns:a16="http://schemas.microsoft.com/office/drawing/2014/main" id="{C495104A-F915-4B0C-961E-EF42EEA3C8FB}"/>
                </a:ext>
              </a:extLst>
            </p:cNvPr>
            <p:cNvSpPr>
              <a:spLocks/>
            </p:cNvSpPr>
            <p:nvPr userDrawn="1"/>
          </p:nvSpPr>
          <p:spPr bwMode="auto">
            <a:xfrm>
              <a:off x="4222" y="2172"/>
              <a:ext cx="81" cy="75"/>
            </a:xfrm>
            <a:custGeom>
              <a:avLst/>
              <a:gdLst>
                <a:gd name="T0" fmla="*/ 0 w 120"/>
                <a:gd name="T1" fmla="*/ 0 h 111"/>
                <a:gd name="T2" fmla="*/ 60 w 120"/>
                <a:gd name="T3" fmla="*/ 27 h 111"/>
                <a:gd name="T4" fmla="*/ 113 w 120"/>
                <a:gd name="T5" fmla="*/ 49 h 111"/>
                <a:gd name="T6" fmla="*/ 120 w 120"/>
                <a:gd name="T7" fmla="*/ 61 h 111"/>
                <a:gd name="T8" fmla="*/ 119 w 120"/>
                <a:gd name="T9" fmla="*/ 67 h 111"/>
                <a:gd name="T10" fmla="*/ 68 w 120"/>
                <a:gd name="T11" fmla="*/ 101 h 111"/>
                <a:gd name="T12" fmla="*/ 0 w 120"/>
                <a:gd name="T13" fmla="*/ 111 h 111"/>
                <a:gd name="T14" fmla="*/ 0 w 120"/>
                <a:gd name="T15" fmla="*/ 0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1">
                  <a:moveTo>
                    <a:pt x="0" y="0"/>
                  </a:moveTo>
                  <a:cubicBezTo>
                    <a:pt x="17" y="15"/>
                    <a:pt x="39" y="21"/>
                    <a:pt x="60" y="27"/>
                  </a:cubicBezTo>
                  <a:cubicBezTo>
                    <a:pt x="78" y="32"/>
                    <a:pt x="97" y="38"/>
                    <a:pt x="113" y="49"/>
                  </a:cubicBezTo>
                  <a:cubicBezTo>
                    <a:pt x="118" y="54"/>
                    <a:pt x="120" y="57"/>
                    <a:pt x="120" y="61"/>
                  </a:cubicBezTo>
                  <a:cubicBezTo>
                    <a:pt x="120" y="63"/>
                    <a:pt x="120" y="65"/>
                    <a:pt x="119" y="67"/>
                  </a:cubicBezTo>
                  <a:cubicBezTo>
                    <a:pt x="109" y="86"/>
                    <a:pt x="85" y="95"/>
                    <a:pt x="68" y="101"/>
                  </a:cubicBezTo>
                  <a:cubicBezTo>
                    <a:pt x="46" y="107"/>
                    <a:pt x="23" y="110"/>
                    <a:pt x="0" y="111"/>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62" name="Freeform 36">
              <a:extLst>
                <a:ext uri="{FF2B5EF4-FFF2-40B4-BE49-F238E27FC236}">
                  <a16:creationId xmlns:a16="http://schemas.microsoft.com/office/drawing/2014/main" id="{6A51DB3B-303A-4D1F-A5E4-A76D700245E2}"/>
                </a:ext>
              </a:extLst>
            </p:cNvPr>
            <p:cNvSpPr>
              <a:spLocks/>
            </p:cNvSpPr>
            <p:nvPr userDrawn="1"/>
          </p:nvSpPr>
          <p:spPr bwMode="auto">
            <a:xfrm>
              <a:off x="3269" y="2086"/>
              <a:ext cx="185" cy="119"/>
            </a:xfrm>
            <a:custGeom>
              <a:avLst/>
              <a:gdLst>
                <a:gd name="T0" fmla="*/ 37 w 273"/>
                <a:gd name="T1" fmla="*/ 37 h 175"/>
                <a:gd name="T2" fmla="*/ 33 w 273"/>
                <a:gd name="T3" fmla="*/ 0 h 175"/>
                <a:gd name="T4" fmla="*/ 239 w 273"/>
                <a:gd name="T5" fmla="*/ 46 h 175"/>
                <a:gd name="T6" fmla="*/ 273 w 273"/>
                <a:gd name="T7" fmla="*/ 89 h 175"/>
                <a:gd name="T8" fmla="*/ 273 w 273"/>
                <a:gd name="T9" fmla="*/ 91 h 175"/>
                <a:gd name="T10" fmla="*/ 224 w 273"/>
                <a:gd name="T11" fmla="*/ 129 h 175"/>
                <a:gd name="T12" fmla="*/ 196 w 273"/>
                <a:gd name="T13" fmla="*/ 138 h 175"/>
                <a:gd name="T14" fmla="*/ 139 w 273"/>
                <a:gd name="T15" fmla="*/ 175 h 175"/>
                <a:gd name="T16" fmla="*/ 0 w 273"/>
                <a:gd name="T17" fmla="*/ 144 h 175"/>
                <a:gd name="T18" fmla="*/ 37 w 273"/>
                <a:gd name="T19" fmla="*/ 3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3" h="175">
                  <a:moveTo>
                    <a:pt x="37" y="37"/>
                  </a:moveTo>
                  <a:cubicBezTo>
                    <a:pt x="37" y="25"/>
                    <a:pt x="36" y="13"/>
                    <a:pt x="33" y="0"/>
                  </a:cubicBezTo>
                  <a:cubicBezTo>
                    <a:pt x="99" y="3"/>
                    <a:pt x="174" y="11"/>
                    <a:pt x="239" y="46"/>
                  </a:cubicBezTo>
                  <a:cubicBezTo>
                    <a:pt x="255" y="56"/>
                    <a:pt x="273" y="70"/>
                    <a:pt x="273" y="89"/>
                  </a:cubicBezTo>
                  <a:cubicBezTo>
                    <a:pt x="273" y="90"/>
                    <a:pt x="273" y="90"/>
                    <a:pt x="273" y="91"/>
                  </a:cubicBezTo>
                  <a:cubicBezTo>
                    <a:pt x="270" y="115"/>
                    <a:pt x="246" y="122"/>
                    <a:pt x="224" y="129"/>
                  </a:cubicBezTo>
                  <a:cubicBezTo>
                    <a:pt x="196" y="138"/>
                    <a:pt x="196" y="138"/>
                    <a:pt x="196" y="138"/>
                  </a:cubicBezTo>
                  <a:cubicBezTo>
                    <a:pt x="173" y="144"/>
                    <a:pt x="150" y="151"/>
                    <a:pt x="139" y="175"/>
                  </a:cubicBezTo>
                  <a:cubicBezTo>
                    <a:pt x="102" y="153"/>
                    <a:pt x="55" y="142"/>
                    <a:pt x="0" y="144"/>
                  </a:cubicBezTo>
                  <a:cubicBezTo>
                    <a:pt x="24" y="116"/>
                    <a:pt x="37" y="78"/>
                    <a:pt x="37" y="3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63" name="Freeform 37">
              <a:extLst>
                <a:ext uri="{FF2B5EF4-FFF2-40B4-BE49-F238E27FC236}">
                  <a16:creationId xmlns:a16="http://schemas.microsoft.com/office/drawing/2014/main" id="{E2E2D34A-EEA4-4A9C-81F3-B794F5CEFE15}"/>
                </a:ext>
              </a:extLst>
            </p:cNvPr>
            <p:cNvSpPr>
              <a:spLocks/>
            </p:cNvSpPr>
            <p:nvPr userDrawn="1"/>
          </p:nvSpPr>
          <p:spPr bwMode="auto">
            <a:xfrm>
              <a:off x="4222" y="2091"/>
              <a:ext cx="185" cy="118"/>
            </a:xfrm>
            <a:custGeom>
              <a:avLst/>
              <a:gdLst>
                <a:gd name="T0" fmla="*/ 93 w 274"/>
                <a:gd name="T1" fmla="*/ 140 h 173"/>
                <a:gd name="T2" fmla="*/ 91 w 274"/>
                <a:gd name="T3" fmla="*/ 139 h 173"/>
                <a:gd name="T4" fmla="*/ 63 w 274"/>
                <a:gd name="T5" fmla="*/ 131 h 173"/>
                <a:gd name="T6" fmla="*/ 4 w 274"/>
                <a:gd name="T7" fmla="*/ 102 h 173"/>
                <a:gd name="T8" fmla="*/ 0 w 274"/>
                <a:gd name="T9" fmla="*/ 87 h 173"/>
                <a:gd name="T10" fmla="*/ 3 w 274"/>
                <a:gd name="T11" fmla="*/ 74 h 173"/>
                <a:gd name="T12" fmla="*/ 92 w 274"/>
                <a:gd name="T13" fmla="*/ 21 h 173"/>
                <a:gd name="T14" fmla="*/ 101 w 274"/>
                <a:gd name="T15" fmla="*/ 18 h 173"/>
                <a:gd name="T16" fmla="*/ 242 w 274"/>
                <a:gd name="T17" fmla="*/ 0 h 173"/>
                <a:gd name="T18" fmla="*/ 238 w 274"/>
                <a:gd name="T19" fmla="*/ 39 h 173"/>
                <a:gd name="T20" fmla="*/ 274 w 274"/>
                <a:gd name="T21" fmla="*/ 144 h 173"/>
                <a:gd name="T22" fmla="*/ 135 w 274"/>
                <a:gd name="T23" fmla="*/ 173 h 173"/>
                <a:gd name="T24" fmla="*/ 93 w 274"/>
                <a:gd name="T25" fmla="*/ 14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4" h="173">
                  <a:moveTo>
                    <a:pt x="93" y="140"/>
                  </a:moveTo>
                  <a:cubicBezTo>
                    <a:pt x="91" y="139"/>
                    <a:pt x="91" y="139"/>
                    <a:pt x="91" y="139"/>
                  </a:cubicBezTo>
                  <a:cubicBezTo>
                    <a:pt x="63" y="131"/>
                    <a:pt x="63" y="131"/>
                    <a:pt x="63" y="131"/>
                  </a:cubicBezTo>
                  <a:cubicBezTo>
                    <a:pt x="41" y="125"/>
                    <a:pt x="20" y="120"/>
                    <a:pt x="4" y="102"/>
                  </a:cubicBezTo>
                  <a:cubicBezTo>
                    <a:pt x="1" y="98"/>
                    <a:pt x="0" y="93"/>
                    <a:pt x="0" y="87"/>
                  </a:cubicBezTo>
                  <a:cubicBezTo>
                    <a:pt x="0" y="83"/>
                    <a:pt x="1" y="78"/>
                    <a:pt x="3" y="74"/>
                  </a:cubicBezTo>
                  <a:cubicBezTo>
                    <a:pt x="23" y="43"/>
                    <a:pt x="58" y="32"/>
                    <a:pt x="92" y="21"/>
                  </a:cubicBezTo>
                  <a:cubicBezTo>
                    <a:pt x="101" y="18"/>
                    <a:pt x="101" y="18"/>
                    <a:pt x="101" y="18"/>
                  </a:cubicBezTo>
                  <a:cubicBezTo>
                    <a:pt x="143" y="7"/>
                    <a:pt x="189" y="1"/>
                    <a:pt x="242" y="0"/>
                  </a:cubicBezTo>
                  <a:cubicBezTo>
                    <a:pt x="240" y="13"/>
                    <a:pt x="238" y="26"/>
                    <a:pt x="238" y="39"/>
                  </a:cubicBezTo>
                  <a:cubicBezTo>
                    <a:pt x="238" y="80"/>
                    <a:pt x="251" y="116"/>
                    <a:pt x="274" y="144"/>
                  </a:cubicBezTo>
                  <a:cubicBezTo>
                    <a:pt x="220" y="141"/>
                    <a:pt x="173" y="151"/>
                    <a:pt x="135" y="173"/>
                  </a:cubicBezTo>
                  <a:cubicBezTo>
                    <a:pt x="128" y="154"/>
                    <a:pt x="109" y="146"/>
                    <a:pt x="93" y="1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64" name="Freeform 38">
              <a:extLst>
                <a:ext uri="{FF2B5EF4-FFF2-40B4-BE49-F238E27FC236}">
                  <a16:creationId xmlns:a16="http://schemas.microsoft.com/office/drawing/2014/main" id="{8B3BECFC-710D-46F1-96FF-B5371F927C1D}"/>
                </a:ext>
              </a:extLst>
            </p:cNvPr>
            <p:cNvSpPr>
              <a:spLocks/>
            </p:cNvSpPr>
            <p:nvPr userDrawn="1"/>
          </p:nvSpPr>
          <p:spPr bwMode="auto">
            <a:xfrm>
              <a:off x="3350" y="2108"/>
              <a:ext cx="975" cy="256"/>
            </a:xfrm>
            <a:custGeom>
              <a:avLst/>
              <a:gdLst>
                <a:gd name="T0" fmla="*/ 324 w 1439"/>
                <a:gd name="T1" fmla="*/ 163 h 376"/>
                <a:gd name="T2" fmla="*/ 419 w 1439"/>
                <a:gd name="T3" fmla="*/ 102 h 376"/>
                <a:gd name="T4" fmla="*/ 786 w 1439"/>
                <a:gd name="T5" fmla="*/ 16 h 376"/>
                <a:gd name="T6" fmla="*/ 1002 w 1439"/>
                <a:gd name="T7" fmla="*/ 93 h 376"/>
                <a:gd name="T8" fmla="*/ 1063 w 1439"/>
                <a:gd name="T9" fmla="*/ 131 h 376"/>
                <a:gd name="T10" fmla="*/ 1125 w 1439"/>
                <a:gd name="T11" fmla="*/ 172 h 376"/>
                <a:gd name="T12" fmla="*/ 1331 w 1439"/>
                <a:gd name="T13" fmla="*/ 218 h 376"/>
                <a:gd name="T14" fmla="*/ 1414 w 1439"/>
                <a:gd name="T15" fmla="*/ 177 h 376"/>
                <a:gd name="T16" fmla="*/ 1439 w 1439"/>
                <a:gd name="T17" fmla="*/ 307 h 376"/>
                <a:gd name="T18" fmla="*/ 1402 w 1439"/>
                <a:gd name="T19" fmla="*/ 339 h 376"/>
                <a:gd name="T20" fmla="*/ 1398 w 1439"/>
                <a:gd name="T21" fmla="*/ 340 h 376"/>
                <a:gd name="T22" fmla="*/ 1054 w 1439"/>
                <a:gd name="T23" fmla="*/ 284 h 376"/>
                <a:gd name="T24" fmla="*/ 960 w 1439"/>
                <a:gd name="T25" fmla="*/ 222 h 376"/>
                <a:gd name="T26" fmla="*/ 631 w 1439"/>
                <a:gd name="T27" fmla="*/ 158 h 376"/>
                <a:gd name="T28" fmla="*/ 458 w 1439"/>
                <a:gd name="T29" fmla="*/ 233 h 376"/>
                <a:gd name="T30" fmla="*/ 371 w 1439"/>
                <a:gd name="T31" fmla="*/ 289 h 376"/>
                <a:gd name="T32" fmla="*/ 91 w 1439"/>
                <a:gd name="T33" fmla="*/ 348 h 376"/>
                <a:gd name="T34" fmla="*/ 8 w 1439"/>
                <a:gd name="T35" fmla="*/ 315 h 376"/>
                <a:gd name="T36" fmla="*/ 0 w 1439"/>
                <a:gd name="T37" fmla="*/ 300 h 376"/>
                <a:gd name="T38" fmla="*/ 26 w 1439"/>
                <a:gd name="T39" fmla="*/ 172 h 376"/>
                <a:gd name="T40" fmla="*/ 148 w 1439"/>
                <a:gd name="T41" fmla="*/ 217 h 376"/>
                <a:gd name="T42" fmla="*/ 324 w 1439"/>
                <a:gd name="T43" fmla="*/ 16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39" h="376">
                  <a:moveTo>
                    <a:pt x="324" y="163"/>
                  </a:moveTo>
                  <a:cubicBezTo>
                    <a:pt x="419" y="102"/>
                    <a:pt x="419" y="102"/>
                    <a:pt x="419" y="102"/>
                  </a:cubicBezTo>
                  <a:cubicBezTo>
                    <a:pt x="534" y="29"/>
                    <a:pt x="657" y="0"/>
                    <a:pt x="786" y="16"/>
                  </a:cubicBezTo>
                  <a:cubicBezTo>
                    <a:pt x="860" y="26"/>
                    <a:pt x="931" y="51"/>
                    <a:pt x="1002" y="93"/>
                  </a:cubicBezTo>
                  <a:cubicBezTo>
                    <a:pt x="1063" y="131"/>
                    <a:pt x="1063" y="131"/>
                    <a:pt x="1063" y="131"/>
                  </a:cubicBezTo>
                  <a:cubicBezTo>
                    <a:pt x="1125" y="172"/>
                    <a:pt x="1125" y="172"/>
                    <a:pt x="1125" y="172"/>
                  </a:cubicBezTo>
                  <a:cubicBezTo>
                    <a:pt x="1185" y="213"/>
                    <a:pt x="1258" y="229"/>
                    <a:pt x="1331" y="218"/>
                  </a:cubicBezTo>
                  <a:cubicBezTo>
                    <a:pt x="1360" y="211"/>
                    <a:pt x="1392" y="204"/>
                    <a:pt x="1414" y="177"/>
                  </a:cubicBezTo>
                  <a:cubicBezTo>
                    <a:pt x="1416" y="184"/>
                    <a:pt x="1439" y="307"/>
                    <a:pt x="1439" y="307"/>
                  </a:cubicBezTo>
                  <a:cubicBezTo>
                    <a:pt x="1436" y="324"/>
                    <a:pt x="1417" y="332"/>
                    <a:pt x="1402" y="339"/>
                  </a:cubicBezTo>
                  <a:cubicBezTo>
                    <a:pt x="1398" y="340"/>
                    <a:pt x="1398" y="340"/>
                    <a:pt x="1398" y="340"/>
                  </a:cubicBezTo>
                  <a:cubicBezTo>
                    <a:pt x="1290" y="376"/>
                    <a:pt x="1158" y="355"/>
                    <a:pt x="1054" y="284"/>
                  </a:cubicBezTo>
                  <a:cubicBezTo>
                    <a:pt x="1054" y="284"/>
                    <a:pt x="960" y="222"/>
                    <a:pt x="960" y="222"/>
                  </a:cubicBezTo>
                  <a:cubicBezTo>
                    <a:pt x="862" y="159"/>
                    <a:pt x="746" y="136"/>
                    <a:pt x="631" y="158"/>
                  </a:cubicBezTo>
                  <a:cubicBezTo>
                    <a:pt x="575" y="169"/>
                    <a:pt x="520" y="193"/>
                    <a:pt x="458" y="233"/>
                  </a:cubicBezTo>
                  <a:cubicBezTo>
                    <a:pt x="371" y="289"/>
                    <a:pt x="371" y="289"/>
                    <a:pt x="371" y="289"/>
                  </a:cubicBezTo>
                  <a:cubicBezTo>
                    <a:pt x="286" y="343"/>
                    <a:pt x="187" y="364"/>
                    <a:pt x="91" y="348"/>
                  </a:cubicBezTo>
                  <a:cubicBezTo>
                    <a:pt x="62" y="343"/>
                    <a:pt x="31" y="337"/>
                    <a:pt x="8" y="315"/>
                  </a:cubicBezTo>
                  <a:cubicBezTo>
                    <a:pt x="3" y="310"/>
                    <a:pt x="1" y="306"/>
                    <a:pt x="0" y="300"/>
                  </a:cubicBezTo>
                  <a:cubicBezTo>
                    <a:pt x="0" y="300"/>
                    <a:pt x="23" y="188"/>
                    <a:pt x="26" y="172"/>
                  </a:cubicBezTo>
                  <a:cubicBezTo>
                    <a:pt x="58" y="207"/>
                    <a:pt x="103" y="215"/>
                    <a:pt x="148" y="217"/>
                  </a:cubicBezTo>
                  <a:cubicBezTo>
                    <a:pt x="206" y="220"/>
                    <a:pt x="262" y="203"/>
                    <a:pt x="324" y="16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65" name="Freeform 39">
              <a:extLst>
                <a:ext uri="{FF2B5EF4-FFF2-40B4-BE49-F238E27FC236}">
                  <a16:creationId xmlns:a16="http://schemas.microsoft.com/office/drawing/2014/main" id="{90665531-8DF2-4759-B8DB-FEF6D91D48E2}"/>
                </a:ext>
              </a:extLst>
            </p:cNvPr>
            <p:cNvSpPr>
              <a:spLocks noEditPoints="1"/>
            </p:cNvSpPr>
            <p:nvPr userDrawn="1"/>
          </p:nvSpPr>
          <p:spPr bwMode="auto">
            <a:xfrm>
              <a:off x="3374" y="2137"/>
              <a:ext cx="925" cy="195"/>
            </a:xfrm>
            <a:custGeom>
              <a:avLst/>
              <a:gdLst>
                <a:gd name="T0" fmla="*/ 437 w 1365"/>
                <a:gd name="T1" fmla="*/ 67 h 287"/>
                <a:gd name="T2" fmla="*/ 431 w 1365"/>
                <a:gd name="T3" fmla="*/ 150 h 287"/>
                <a:gd name="T4" fmla="*/ 474 w 1365"/>
                <a:gd name="T5" fmla="*/ 123 h 287"/>
                <a:gd name="T6" fmla="*/ 1358 w 1365"/>
                <a:gd name="T7" fmla="*/ 254 h 287"/>
                <a:gd name="T8" fmla="*/ 1336 w 1365"/>
                <a:gd name="T9" fmla="*/ 226 h 287"/>
                <a:gd name="T10" fmla="*/ 1340 w 1365"/>
                <a:gd name="T11" fmla="*/ 194 h 287"/>
                <a:gd name="T12" fmla="*/ 1362 w 1365"/>
                <a:gd name="T13" fmla="*/ 272 h 287"/>
                <a:gd name="T14" fmla="*/ 1270 w 1365"/>
                <a:gd name="T15" fmla="*/ 248 h 287"/>
                <a:gd name="T16" fmla="*/ 1276 w 1365"/>
                <a:gd name="T17" fmla="*/ 277 h 287"/>
                <a:gd name="T18" fmla="*/ 1167 w 1365"/>
                <a:gd name="T19" fmla="*/ 204 h 287"/>
                <a:gd name="T20" fmla="*/ 1164 w 1365"/>
                <a:gd name="T21" fmla="*/ 276 h 287"/>
                <a:gd name="T22" fmla="*/ 1110 w 1365"/>
                <a:gd name="T23" fmla="*/ 225 h 287"/>
                <a:gd name="T24" fmla="*/ 1061 w 1365"/>
                <a:gd name="T25" fmla="*/ 231 h 287"/>
                <a:gd name="T26" fmla="*/ 1109 w 1365"/>
                <a:gd name="T27" fmla="*/ 237 h 287"/>
                <a:gd name="T28" fmla="*/ 1129 w 1365"/>
                <a:gd name="T29" fmla="*/ 189 h 287"/>
                <a:gd name="T30" fmla="*/ 1063 w 1365"/>
                <a:gd name="T31" fmla="*/ 149 h 287"/>
                <a:gd name="T32" fmla="*/ 1048 w 1365"/>
                <a:gd name="T33" fmla="*/ 228 h 287"/>
                <a:gd name="T34" fmla="*/ 986 w 1365"/>
                <a:gd name="T35" fmla="*/ 97 h 287"/>
                <a:gd name="T36" fmla="*/ 963 w 1365"/>
                <a:gd name="T37" fmla="*/ 80 h 287"/>
                <a:gd name="T38" fmla="*/ 919 w 1365"/>
                <a:gd name="T39" fmla="*/ 139 h 287"/>
                <a:gd name="T40" fmla="*/ 985 w 1365"/>
                <a:gd name="T41" fmla="*/ 116 h 287"/>
                <a:gd name="T42" fmla="*/ 887 w 1365"/>
                <a:gd name="T43" fmla="*/ 93 h 287"/>
                <a:gd name="T44" fmla="*/ 909 w 1365"/>
                <a:gd name="T45" fmla="*/ 52 h 287"/>
                <a:gd name="T46" fmla="*/ 854 w 1365"/>
                <a:gd name="T47" fmla="*/ 111 h 287"/>
                <a:gd name="T48" fmla="*/ 885 w 1365"/>
                <a:gd name="T49" fmla="*/ 120 h 287"/>
                <a:gd name="T50" fmla="*/ 833 w 1365"/>
                <a:gd name="T51" fmla="*/ 77 h 287"/>
                <a:gd name="T52" fmla="*/ 840 w 1365"/>
                <a:gd name="T53" fmla="*/ 50 h 287"/>
                <a:gd name="T54" fmla="*/ 805 w 1365"/>
                <a:gd name="T55" fmla="*/ 26 h 287"/>
                <a:gd name="T56" fmla="*/ 782 w 1365"/>
                <a:gd name="T57" fmla="*/ 16 h 287"/>
                <a:gd name="T58" fmla="*/ 764 w 1365"/>
                <a:gd name="T59" fmla="*/ 63 h 287"/>
                <a:gd name="T60" fmla="*/ 716 w 1365"/>
                <a:gd name="T61" fmla="*/ 76 h 287"/>
                <a:gd name="T62" fmla="*/ 742 w 1365"/>
                <a:gd name="T63" fmla="*/ 20 h 287"/>
                <a:gd name="T64" fmla="*/ 689 w 1365"/>
                <a:gd name="T65" fmla="*/ 47 h 287"/>
                <a:gd name="T66" fmla="*/ 706 w 1365"/>
                <a:gd name="T67" fmla="*/ 18 h 287"/>
                <a:gd name="T68" fmla="*/ 652 w 1365"/>
                <a:gd name="T69" fmla="*/ 76 h 287"/>
                <a:gd name="T70" fmla="*/ 610 w 1365"/>
                <a:gd name="T71" fmla="*/ 40 h 287"/>
                <a:gd name="T72" fmla="*/ 623 w 1365"/>
                <a:gd name="T73" fmla="*/ 48 h 287"/>
                <a:gd name="T74" fmla="*/ 582 w 1365"/>
                <a:gd name="T75" fmla="*/ 88 h 287"/>
                <a:gd name="T76" fmla="*/ 625 w 1365"/>
                <a:gd name="T77" fmla="*/ 78 h 287"/>
                <a:gd name="T78" fmla="*/ 560 w 1365"/>
                <a:gd name="T79" fmla="*/ 72 h 287"/>
                <a:gd name="T80" fmla="*/ 551 w 1365"/>
                <a:gd name="T81" fmla="*/ 42 h 287"/>
                <a:gd name="T82" fmla="*/ 507 w 1365"/>
                <a:gd name="T83" fmla="*/ 72 h 287"/>
                <a:gd name="T84" fmla="*/ 367 w 1365"/>
                <a:gd name="T85" fmla="*/ 140 h 287"/>
                <a:gd name="T86" fmla="*/ 396 w 1365"/>
                <a:gd name="T87" fmla="*/ 133 h 287"/>
                <a:gd name="T88" fmla="*/ 394 w 1365"/>
                <a:gd name="T89" fmla="*/ 175 h 287"/>
                <a:gd name="T90" fmla="*/ 409 w 1365"/>
                <a:gd name="T91" fmla="*/ 161 h 287"/>
                <a:gd name="T92" fmla="*/ 325 w 1365"/>
                <a:gd name="T93" fmla="*/ 204 h 287"/>
                <a:gd name="T94" fmla="*/ 323 w 1365"/>
                <a:gd name="T95" fmla="*/ 166 h 287"/>
                <a:gd name="T96" fmla="*/ 317 w 1365"/>
                <a:gd name="T97" fmla="*/ 134 h 287"/>
                <a:gd name="T98" fmla="*/ 367 w 1365"/>
                <a:gd name="T99" fmla="*/ 196 h 287"/>
                <a:gd name="T100" fmla="*/ 266 w 1365"/>
                <a:gd name="T101" fmla="*/ 165 h 287"/>
                <a:gd name="T102" fmla="*/ 240 w 1365"/>
                <a:gd name="T103" fmla="*/ 195 h 287"/>
                <a:gd name="T104" fmla="*/ 281 w 1365"/>
                <a:gd name="T105" fmla="*/ 242 h 287"/>
                <a:gd name="T106" fmla="*/ 208 w 1365"/>
                <a:gd name="T107" fmla="*/ 196 h 287"/>
                <a:gd name="T108" fmla="*/ 204 w 1365"/>
                <a:gd name="T109" fmla="*/ 256 h 287"/>
                <a:gd name="T110" fmla="*/ 165 w 1365"/>
                <a:gd name="T111" fmla="*/ 277 h 287"/>
                <a:gd name="T112" fmla="*/ 121 w 1365"/>
                <a:gd name="T113" fmla="*/ 265 h 287"/>
                <a:gd name="T114" fmla="*/ 86 w 1365"/>
                <a:gd name="T115" fmla="*/ 214 h 287"/>
                <a:gd name="T116" fmla="*/ 28 w 1365"/>
                <a:gd name="T117" fmla="*/ 208 h 287"/>
                <a:gd name="T118" fmla="*/ 4 w 1365"/>
                <a:gd name="T119" fmla="*/ 262 h 287"/>
                <a:gd name="T120" fmla="*/ 39 w 1365"/>
                <a:gd name="T121" fmla="*/ 242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5" h="287">
                  <a:moveTo>
                    <a:pt x="454" y="105"/>
                  </a:moveTo>
                  <a:cubicBezTo>
                    <a:pt x="452" y="105"/>
                    <a:pt x="441" y="110"/>
                    <a:pt x="439" y="112"/>
                  </a:cubicBezTo>
                  <a:cubicBezTo>
                    <a:pt x="439" y="110"/>
                    <a:pt x="434" y="85"/>
                    <a:pt x="434" y="82"/>
                  </a:cubicBezTo>
                  <a:cubicBezTo>
                    <a:pt x="434" y="83"/>
                    <a:pt x="434" y="83"/>
                    <a:pt x="434" y="83"/>
                  </a:cubicBezTo>
                  <a:cubicBezTo>
                    <a:pt x="438" y="88"/>
                    <a:pt x="454" y="104"/>
                    <a:pt x="455" y="104"/>
                  </a:cubicBezTo>
                  <a:lnTo>
                    <a:pt x="454" y="105"/>
                  </a:lnTo>
                  <a:close/>
                  <a:moveTo>
                    <a:pt x="487" y="114"/>
                  </a:moveTo>
                  <a:cubicBezTo>
                    <a:pt x="441" y="71"/>
                    <a:pt x="441" y="71"/>
                    <a:pt x="441" y="71"/>
                  </a:cubicBezTo>
                  <a:cubicBezTo>
                    <a:pt x="440" y="70"/>
                    <a:pt x="437" y="67"/>
                    <a:pt x="437" y="67"/>
                  </a:cubicBezTo>
                  <a:cubicBezTo>
                    <a:pt x="436" y="66"/>
                    <a:pt x="436" y="65"/>
                    <a:pt x="438" y="64"/>
                  </a:cubicBezTo>
                  <a:cubicBezTo>
                    <a:pt x="438" y="63"/>
                    <a:pt x="437" y="62"/>
                    <a:pt x="437" y="62"/>
                  </a:cubicBezTo>
                  <a:cubicBezTo>
                    <a:pt x="436" y="61"/>
                    <a:pt x="415" y="72"/>
                    <a:pt x="415" y="72"/>
                  </a:cubicBezTo>
                  <a:cubicBezTo>
                    <a:pt x="415" y="73"/>
                    <a:pt x="416" y="75"/>
                    <a:pt x="416" y="75"/>
                  </a:cubicBezTo>
                  <a:cubicBezTo>
                    <a:pt x="419" y="75"/>
                    <a:pt x="419" y="75"/>
                    <a:pt x="419" y="75"/>
                  </a:cubicBezTo>
                  <a:cubicBezTo>
                    <a:pt x="419" y="75"/>
                    <a:pt x="420" y="80"/>
                    <a:pt x="420" y="80"/>
                  </a:cubicBezTo>
                  <a:cubicBezTo>
                    <a:pt x="421" y="80"/>
                    <a:pt x="431" y="143"/>
                    <a:pt x="431" y="143"/>
                  </a:cubicBezTo>
                  <a:cubicBezTo>
                    <a:pt x="431" y="145"/>
                    <a:pt x="431" y="146"/>
                    <a:pt x="430" y="147"/>
                  </a:cubicBezTo>
                  <a:cubicBezTo>
                    <a:pt x="430" y="148"/>
                    <a:pt x="431" y="150"/>
                    <a:pt x="431" y="150"/>
                  </a:cubicBezTo>
                  <a:cubicBezTo>
                    <a:pt x="432" y="150"/>
                    <a:pt x="448" y="141"/>
                    <a:pt x="448" y="141"/>
                  </a:cubicBezTo>
                  <a:cubicBezTo>
                    <a:pt x="449" y="141"/>
                    <a:pt x="449" y="141"/>
                    <a:pt x="449" y="141"/>
                  </a:cubicBezTo>
                  <a:cubicBezTo>
                    <a:pt x="448" y="139"/>
                    <a:pt x="448" y="139"/>
                    <a:pt x="448" y="139"/>
                  </a:cubicBezTo>
                  <a:cubicBezTo>
                    <a:pt x="445" y="139"/>
                    <a:pt x="444" y="139"/>
                    <a:pt x="444" y="138"/>
                  </a:cubicBezTo>
                  <a:cubicBezTo>
                    <a:pt x="444" y="138"/>
                    <a:pt x="443" y="135"/>
                    <a:pt x="443" y="135"/>
                  </a:cubicBezTo>
                  <a:cubicBezTo>
                    <a:pt x="443" y="135"/>
                    <a:pt x="441" y="123"/>
                    <a:pt x="441" y="123"/>
                  </a:cubicBezTo>
                  <a:cubicBezTo>
                    <a:pt x="441" y="124"/>
                    <a:pt x="463" y="112"/>
                    <a:pt x="463" y="112"/>
                  </a:cubicBezTo>
                  <a:cubicBezTo>
                    <a:pt x="463" y="113"/>
                    <a:pt x="472" y="121"/>
                    <a:pt x="472" y="121"/>
                  </a:cubicBezTo>
                  <a:cubicBezTo>
                    <a:pt x="473" y="121"/>
                    <a:pt x="474" y="123"/>
                    <a:pt x="474" y="123"/>
                  </a:cubicBezTo>
                  <a:cubicBezTo>
                    <a:pt x="474" y="123"/>
                    <a:pt x="474" y="123"/>
                    <a:pt x="474" y="123"/>
                  </a:cubicBezTo>
                  <a:cubicBezTo>
                    <a:pt x="474" y="123"/>
                    <a:pt x="474" y="124"/>
                    <a:pt x="473" y="124"/>
                  </a:cubicBezTo>
                  <a:cubicBezTo>
                    <a:pt x="473" y="125"/>
                    <a:pt x="473" y="125"/>
                    <a:pt x="473" y="125"/>
                  </a:cubicBezTo>
                  <a:cubicBezTo>
                    <a:pt x="473" y="126"/>
                    <a:pt x="473" y="127"/>
                    <a:pt x="473" y="127"/>
                  </a:cubicBezTo>
                  <a:cubicBezTo>
                    <a:pt x="474" y="128"/>
                    <a:pt x="492" y="119"/>
                    <a:pt x="492" y="119"/>
                  </a:cubicBezTo>
                  <a:cubicBezTo>
                    <a:pt x="492" y="117"/>
                    <a:pt x="491" y="116"/>
                    <a:pt x="491" y="116"/>
                  </a:cubicBezTo>
                  <a:cubicBezTo>
                    <a:pt x="489" y="116"/>
                    <a:pt x="488" y="116"/>
                    <a:pt x="487" y="114"/>
                  </a:cubicBezTo>
                  <a:moveTo>
                    <a:pt x="1361" y="254"/>
                  </a:moveTo>
                  <a:cubicBezTo>
                    <a:pt x="1360" y="253"/>
                    <a:pt x="1358" y="254"/>
                    <a:pt x="1358" y="254"/>
                  </a:cubicBezTo>
                  <a:cubicBezTo>
                    <a:pt x="1358" y="256"/>
                    <a:pt x="1357" y="257"/>
                    <a:pt x="1354" y="258"/>
                  </a:cubicBezTo>
                  <a:cubicBezTo>
                    <a:pt x="1354" y="258"/>
                    <a:pt x="1323" y="266"/>
                    <a:pt x="1322" y="266"/>
                  </a:cubicBezTo>
                  <a:cubicBezTo>
                    <a:pt x="1322" y="266"/>
                    <a:pt x="1323" y="266"/>
                    <a:pt x="1323" y="266"/>
                  </a:cubicBezTo>
                  <a:cubicBezTo>
                    <a:pt x="1323" y="263"/>
                    <a:pt x="1319" y="249"/>
                    <a:pt x="1318" y="247"/>
                  </a:cubicBezTo>
                  <a:cubicBezTo>
                    <a:pt x="1320" y="247"/>
                    <a:pt x="1335" y="243"/>
                    <a:pt x="1335" y="243"/>
                  </a:cubicBezTo>
                  <a:cubicBezTo>
                    <a:pt x="1339" y="242"/>
                    <a:pt x="1339" y="242"/>
                    <a:pt x="1340" y="244"/>
                  </a:cubicBezTo>
                  <a:cubicBezTo>
                    <a:pt x="1340" y="244"/>
                    <a:pt x="1342" y="243"/>
                    <a:pt x="1342" y="243"/>
                  </a:cubicBezTo>
                  <a:cubicBezTo>
                    <a:pt x="1343" y="243"/>
                    <a:pt x="1339" y="226"/>
                    <a:pt x="1339" y="226"/>
                  </a:cubicBezTo>
                  <a:cubicBezTo>
                    <a:pt x="1338" y="226"/>
                    <a:pt x="1336" y="226"/>
                    <a:pt x="1336" y="226"/>
                  </a:cubicBezTo>
                  <a:cubicBezTo>
                    <a:pt x="1335" y="228"/>
                    <a:pt x="1335" y="229"/>
                    <a:pt x="1332" y="230"/>
                  </a:cubicBezTo>
                  <a:cubicBezTo>
                    <a:pt x="1332" y="230"/>
                    <a:pt x="1314" y="234"/>
                    <a:pt x="1314" y="234"/>
                  </a:cubicBezTo>
                  <a:cubicBezTo>
                    <a:pt x="1314" y="234"/>
                    <a:pt x="1314" y="234"/>
                    <a:pt x="1314" y="234"/>
                  </a:cubicBezTo>
                  <a:cubicBezTo>
                    <a:pt x="1314" y="232"/>
                    <a:pt x="1311" y="217"/>
                    <a:pt x="1311" y="217"/>
                  </a:cubicBezTo>
                  <a:cubicBezTo>
                    <a:pt x="1311" y="218"/>
                    <a:pt x="1340" y="210"/>
                    <a:pt x="1340" y="210"/>
                  </a:cubicBezTo>
                  <a:cubicBezTo>
                    <a:pt x="1343" y="210"/>
                    <a:pt x="1344" y="210"/>
                    <a:pt x="1344" y="211"/>
                  </a:cubicBezTo>
                  <a:cubicBezTo>
                    <a:pt x="1345" y="211"/>
                    <a:pt x="1347" y="211"/>
                    <a:pt x="1347" y="211"/>
                  </a:cubicBezTo>
                  <a:cubicBezTo>
                    <a:pt x="1347" y="210"/>
                    <a:pt x="1343" y="194"/>
                    <a:pt x="1343" y="194"/>
                  </a:cubicBezTo>
                  <a:cubicBezTo>
                    <a:pt x="1342" y="193"/>
                    <a:pt x="1340" y="194"/>
                    <a:pt x="1340" y="194"/>
                  </a:cubicBezTo>
                  <a:cubicBezTo>
                    <a:pt x="1340" y="196"/>
                    <a:pt x="1340" y="196"/>
                    <a:pt x="1336" y="197"/>
                  </a:cubicBezTo>
                  <a:cubicBezTo>
                    <a:pt x="1288" y="210"/>
                    <a:pt x="1288" y="210"/>
                    <a:pt x="1288" y="210"/>
                  </a:cubicBezTo>
                  <a:cubicBezTo>
                    <a:pt x="1288" y="211"/>
                    <a:pt x="1288" y="213"/>
                    <a:pt x="1288" y="213"/>
                  </a:cubicBezTo>
                  <a:cubicBezTo>
                    <a:pt x="1293" y="213"/>
                    <a:pt x="1293" y="213"/>
                    <a:pt x="1294" y="215"/>
                  </a:cubicBezTo>
                  <a:cubicBezTo>
                    <a:pt x="1310" y="276"/>
                    <a:pt x="1310" y="276"/>
                    <a:pt x="1310" y="276"/>
                  </a:cubicBezTo>
                  <a:cubicBezTo>
                    <a:pt x="1310" y="278"/>
                    <a:pt x="1310" y="279"/>
                    <a:pt x="1307" y="280"/>
                  </a:cubicBezTo>
                  <a:cubicBezTo>
                    <a:pt x="1306" y="281"/>
                    <a:pt x="1307" y="283"/>
                    <a:pt x="1307" y="283"/>
                  </a:cubicBezTo>
                  <a:cubicBezTo>
                    <a:pt x="1308" y="284"/>
                    <a:pt x="1357" y="271"/>
                    <a:pt x="1357" y="271"/>
                  </a:cubicBezTo>
                  <a:cubicBezTo>
                    <a:pt x="1361" y="270"/>
                    <a:pt x="1361" y="270"/>
                    <a:pt x="1362" y="272"/>
                  </a:cubicBezTo>
                  <a:cubicBezTo>
                    <a:pt x="1363" y="272"/>
                    <a:pt x="1365" y="272"/>
                    <a:pt x="1365" y="272"/>
                  </a:cubicBezTo>
                  <a:cubicBezTo>
                    <a:pt x="1365" y="271"/>
                    <a:pt x="1361" y="254"/>
                    <a:pt x="1361" y="254"/>
                  </a:cubicBezTo>
                  <a:moveTo>
                    <a:pt x="1270" y="248"/>
                  </a:moveTo>
                  <a:cubicBezTo>
                    <a:pt x="1270" y="267"/>
                    <a:pt x="1264" y="273"/>
                    <a:pt x="1246" y="273"/>
                  </a:cubicBezTo>
                  <a:cubicBezTo>
                    <a:pt x="1246" y="273"/>
                    <a:pt x="1237" y="273"/>
                    <a:pt x="1237" y="273"/>
                  </a:cubicBezTo>
                  <a:cubicBezTo>
                    <a:pt x="1237" y="273"/>
                    <a:pt x="1237" y="273"/>
                    <a:pt x="1237" y="273"/>
                  </a:cubicBezTo>
                  <a:cubicBezTo>
                    <a:pt x="1238" y="273"/>
                    <a:pt x="1238" y="228"/>
                    <a:pt x="1238" y="224"/>
                  </a:cubicBezTo>
                  <a:cubicBezTo>
                    <a:pt x="1240" y="224"/>
                    <a:pt x="1246" y="224"/>
                    <a:pt x="1246" y="224"/>
                  </a:cubicBezTo>
                  <a:cubicBezTo>
                    <a:pt x="1264" y="224"/>
                    <a:pt x="1270" y="230"/>
                    <a:pt x="1270" y="248"/>
                  </a:cubicBezTo>
                  <a:close/>
                  <a:moveTo>
                    <a:pt x="1251" y="210"/>
                  </a:moveTo>
                  <a:cubicBezTo>
                    <a:pt x="1220" y="210"/>
                    <a:pt x="1220" y="210"/>
                    <a:pt x="1220" y="210"/>
                  </a:cubicBezTo>
                  <a:cubicBezTo>
                    <a:pt x="1219" y="211"/>
                    <a:pt x="1219" y="213"/>
                    <a:pt x="1219" y="213"/>
                  </a:cubicBezTo>
                  <a:cubicBezTo>
                    <a:pt x="1222" y="214"/>
                    <a:pt x="1223" y="215"/>
                    <a:pt x="1222" y="217"/>
                  </a:cubicBezTo>
                  <a:cubicBezTo>
                    <a:pt x="1222" y="217"/>
                    <a:pt x="1222" y="280"/>
                    <a:pt x="1222" y="280"/>
                  </a:cubicBezTo>
                  <a:cubicBezTo>
                    <a:pt x="1222" y="282"/>
                    <a:pt x="1222" y="283"/>
                    <a:pt x="1219" y="283"/>
                  </a:cubicBezTo>
                  <a:cubicBezTo>
                    <a:pt x="1219" y="286"/>
                    <a:pt x="1219" y="286"/>
                    <a:pt x="1219" y="286"/>
                  </a:cubicBezTo>
                  <a:cubicBezTo>
                    <a:pt x="1220" y="286"/>
                    <a:pt x="1248" y="287"/>
                    <a:pt x="1248" y="287"/>
                  </a:cubicBezTo>
                  <a:cubicBezTo>
                    <a:pt x="1260" y="287"/>
                    <a:pt x="1270" y="283"/>
                    <a:pt x="1276" y="277"/>
                  </a:cubicBezTo>
                  <a:cubicBezTo>
                    <a:pt x="1283" y="271"/>
                    <a:pt x="1286" y="261"/>
                    <a:pt x="1286" y="249"/>
                  </a:cubicBezTo>
                  <a:cubicBezTo>
                    <a:pt x="1286" y="225"/>
                    <a:pt x="1273" y="210"/>
                    <a:pt x="1251" y="210"/>
                  </a:cubicBezTo>
                  <a:moveTo>
                    <a:pt x="1194" y="207"/>
                  </a:moveTo>
                  <a:cubicBezTo>
                    <a:pt x="1197" y="209"/>
                    <a:pt x="1197" y="210"/>
                    <a:pt x="1197" y="211"/>
                  </a:cubicBezTo>
                  <a:cubicBezTo>
                    <a:pt x="1186" y="252"/>
                    <a:pt x="1186" y="252"/>
                    <a:pt x="1186" y="252"/>
                  </a:cubicBezTo>
                  <a:cubicBezTo>
                    <a:pt x="1184" y="262"/>
                    <a:pt x="1177" y="266"/>
                    <a:pt x="1168" y="263"/>
                  </a:cubicBezTo>
                  <a:cubicBezTo>
                    <a:pt x="1163" y="262"/>
                    <a:pt x="1160" y="260"/>
                    <a:pt x="1158" y="257"/>
                  </a:cubicBezTo>
                  <a:cubicBezTo>
                    <a:pt x="1156" y="254"/>
                    <a:pt x="1156" y="250"/>
                    <a:pt x="1157" y="245"/>
                  </a:cubicBezTo>
                  <a:cubicBezTo>
                    <a:pt x="1167" y="204"/>
                    <a:pt x="1167" y="204"/>
                    <a:pt x="1167" y="204"/>
                  </a:cubicBezTo>
                  <a:cubicBezTo>
                    <a:pt x="1168" y="202"/>
                    <a:pt x="1168" y="202"/>
                    <a:pt x="1171" y="202"/>
                  </a:cubicBezTo>
                  <a:cubicBezTo>
                    <a:pt x="1171" y="201"/>
                    <a:pt x="1172" y="199"/>
                    <a:pt x="1172" y="199"/>
                  </a:cubicBezTo>
                  <a:cubicBezTo>
                    <a:pt x="1171" y="199"/>
                    <a:pt x="1150" y="193"/>
                    <a:pt x="1150" y="193"/>
                  </a:cubicBezTo>
                  <a:cubicBezTo>
                    <a:pt x="1149" y="193"/>
                    <a:pt x="1149" y="193"/>
                    <a:pt x="1149" y="193"/>
                  </a:cubicBezTo>
                  <a:cubicBezTo>
                    <a:pt x="1149" y="194"/>
                    <a:pt x="1149" y="194"/>
                    <a:pt x="1149" y="194"/>
                  </a:cubicBezTo>
                  <a:cubicBezTo>
                    <a:pt x="1149" y="196"/>
                    <a:pt x="1149" y="196"/>
                    <a:pt x="1149" y="196"/>
                  </a:cubicBezTo>
                  <a:cubicBezTo>
                    <a:pt x="1152" y="198"/>
                    <a:pt x="1152" y="199"/>
                    <a:pt x="1152" y="200"/>
                  </a:cubicBezTo>
                  <a:cubicBezTo>
                    <a:pt x="1142" y="241"/>
                    <a:pt x="1142" y="241"/>
                    <a:pt x="1142" y="241"/>
                  </a:cubicBezTo>
                  <a:cubicBezTo>
                    <a:pt x="1137" y="260"/>
                    <a:pt x="1145" y="272"/>
                    <a:pt x="1164" y="276"/>
                  </a:cubicBezTo>
                  <a:cubicBezTo>
                    <a:pt x="1174" y="279"/>
                    <a:pt x="1182" y="278"/>
                    <a:pt x="1189" y="274"/>
                  </a:cubicBezTo>
                  <a:cubicBezTo>
                    <a:pt x="1194" y="271"/>
                    <a:pt x="1198" y="265"/>
                    <a:pt x="1201" y="256"/>
                  </a:cubicBezTo>
                  <a:cubicBezTo>
                    <a:pt x="1211" y="215"/>
                    <a:pt x="1211" y="215"/>
                    <a:pt x="1211" y="215"/>
                  </a:cubicBezTo>
                  <a:cubicBezTo>
                    <a:pt x="1211" y="213"/>
                    <a:pt x="1212" y="213"/>
                    <a:pt x="1214" y="213"/>
                  </a:cubicBezTo>
                  <a:cubicBezTo>
                    <a:pt x="1215" y="212"/>
                    <a:pt x="1216" y="210"/>
                    <a:pt x="1216" y="210"/>
                  </a:cubicBezTo>
                  <a:cubicBezTo>
                    <a:pt x="1215" y="209"/>
                    <a:pt x="1196" y="205"/>
                    <a:pt x="1196" y="205"/>
                  </a:cubicBezTo>
                  <a:cubicBezTo>
                    <a:pt x="1195" y="205"/>
                    <a:pt x="1194" y="207"/>
                    <a:pt x="1194" y="207"/>
                  </a:cubicBezTo>
                  <a:moveTo>
                    <a:pt x="1114" y="197"/>
                  </a:moveTo>
                  <a:cubicBezTo>
                    <a:pt x="1113" y="202"/>
                    <a:pt x="1110" y="225"/>
                    <a:pt x="1110" y="225"/>
                  </a:cubicBezTo>
                  <a:cubicBezTo>
                    <a:pt x="1109" y="225"/>
                    <a:pt x="1109" y="225"/>
                    <a:pt x="1109" y="225"/>
                  </a:cubicBezTo>
                  <a:cubicBezTo>
                    <a:pt x="1108" y="224"/>
                    <a:pt x="1097" y="219"/>
                    <a:pt x="1095" y="217"/>
                  </a:cubicBezTo>
                  <a:cubicBezTo>
                    <a:pt x="1096" y="216"/>
                    <a:pt x="1112" y="198"/>
                    <a:pt x="1115" y="196"/>
                  </a:cubicBezTo>
                  <a:lnTo>
                    <a:pt x="1114" y="197"/>
                  </a:lnTo>
                  <a:close/>
                  <a:moveTo>
                    <a:pt x="1110" y="177"/>
                  </a:moveTo>
                  <a:cubicBezTo>
                    <a:pt x="1112" y="179"/>
                    <a:pt x="1112" y="180"/>
                    <a:pt x="1112" y="180"/>
                  </a:cubicBezTo>
                  <a:cubicBezTo>
                    <a:pt x="1109" y="183"/>
                    <a:pt x="1109" y="183"/>
                    <a:pt x="1109" y="183"/>
                  </a:cubicBezTo>
                  <a:cubicBezTo>
                    <a:pt x="1109" y="184"/>
                    <a:pt x="1064" y="230"/>
                    <a:pt x="1064" y="230"/>
                  </a:cubicBezTo>
                  <a:cubicBezTo>
                    <a:pt x="1063" y="231"/>
                    <a:pt x="1062" y="232"/>
                    <a:pt x="1061" y="231"/>
                  </a:cubicBezTo>
                  <a:cubicBezTo>
                    <a:pt x="1060" y="232"/>
                    <a:pt x="1059" y="234"/>
                    <a:pt x="1059" y="234"/>
                  </a:cubicBezTo>
                  <a:cubicBezTo>
                    <a:pt x="1059" y="235"/>
                    <a:pt x="1076" y="243"/>
                    <a:pt x="1076" y="243"/>
                  </a:cubicBezTo>
                  <a:cubicBezTo>
                    <a:pt x="1077" y="243"/>
                    <a:pt x="1077" y="243"/>
                    <a:pt x="1077" y="243"/>
                  </a:cubicBezTo>
                  <a:cubicBezTo>
                    <a:pt x="1078" y="240"/>
                    <a:pt x="1078" y="240"/>
                    <a:pt x="1078" y="240"/>
                  </a:cubicBezTo>
                  <a:cubicBezTo>
                    <a:pt x="1077" y="239"/>
                    <a:pt x="1076" y="238"/>
                    <a:pt x="1076" y="238"/>
                  </a:cubicBezTo>
                  <a:cubicBezTo>
                    <a:pt x="1076" y="237"/>
                    <a:pt x="1076" y="237"/>
                    <a:pt x="1076" y="237"/>
                  </a:cubicBezTo>
                  <a:cubicBezTo>
                    <a:pt x="1078" y="235"/>
                    <a:pt x="1078" y="235"/>
                    <a:pt x="1078" y="235"/>
                  </a:cubicBezTo>
                  <a:cubicBezTo>
                    <a:pt x="1078" y="235"/>
                    <a:pt x="1086" y="226"/>
                    <a:pt x="1087" y="226"/>
                  </a:cubicBezTo>
                  <a:cubicBezTo>
                    <a:pt x="1087" y="226"/>
                    <a:pt x="1109" y="237"/>
                    <a:pt x="1109" y="237"/>
                  </a:cubicBezTo>
                  <a:cubicBezTo>
                    <a:pt x="1108" y="237"/>
                    <a:pt x="1107" y="250"/>
                    <a:pt x="1107" y="250"/>
                  </a:cubicBezTo>
                  <a:cubicBezTo>
                    <a:pt x="1107" y="250"/>
                    <a:pt x="1107" y="252"/>
                    <a:pt x="1107" y="252"/>
                  </a:cubicBezTo>
                  <a:cubicBezTo>
                    <a:pt x="1106" y="252"/>
                    <a:pt x="1106" y="253"/>
                    <a:pt x="1104" y="252"/>
                  </a:cubicBezTo>
                  <a:cubicBezTo>
                    <a:pt x="1104" y="252"/>
                    <a:pt x="1103" y="254"/>
                    <a:pt x="1103" y="254"/>
                  </a:cubicBezTo>
                  <a:cubicBezTo>
                    <a:pt x="1103" y="255"/>
                    <a:pt x="1121" y="263"/>
                    <a:pt x="1121" y="263"/>
                  </a:cubicBezTo>
                  <a:cubicBezTo>
                    <a:pt x="1122" y="263"/>
                    <a:pt x="1122" y="261"/>
                    <a:pt x="1122" y="261"/>
                  </a:cubicBezTo>
                  <a:cubicBezTo>
                    <a:pt x="1121" y="260"/>
                    <a:pt x="1121" y="259"/>
                    <a:pt x="1121" y="257"/>
                  </a:cubicBezTo>
                  <a:cubicBezTo>
                    <a:pt x="1128" y="194"/>
                    <a:pt x="1128" y="194"/>
                    <a:pt x="1128" y="194"/>
                  </a:cubicBezTo>
                  <a:cubicBezTo>
                    <a:pt x="1129" y="189"/>
                    <a:pt x="1129" y="189"/>
                    <a:pt x="1129" y="189"/>
                  </a:cubicBezTo>
                  <a:cubicBezTo>
                    <a:pt x="1129" y="188"/>
                    <a:pt x="1130" y="187"/>
                    <a:pt x="1132" y="188"/>
                  </a:cubicBezTo>
                  <a:cubicBezTo>
                    <a:pt x="1133" y="188"/>
                    <a:pt x="1133" y="186"/>
                    <a:pt x="1133" y="186"/>
                  </a:cubicBezTo>
                  <a:cubicBezTo>
                    <a:pt x="1133" y="185"/>
                    <a:pt x="1112" y="175"/>
                    <a:pt x="1112" y="175"/>
                  </a:cubicBezTo>
                  <a:cubicBezTo>
                    <a:pt x="1111" y="175"/>
                    <a:pt x="1110" y="177"/>
                    <a:pt x="1110" y="177"/>
                  </a:cubicBezTo>
                  <a:moveTo>
                    <a:pt x="1058" y="213"/>
                  </a:moveTo>
                  <a:cubicBezTo>
                    <a:pt x="1056" y="215"/>
                    <a:pt x="1055" y="215"/>
                    <a:pt x="1053" y="213"/>
                  </a:cubicBezTo>
                  <a:cubicBezTo>
                    <a:pt x="1053" y="213"/>
                    <a:pt x="1026" y="196"/>
                    <a:pt x="1026" y="196"/>
                  </a:cubicBezTo>
                  <a:cubicBezTo>
                    <a:pt x="1027" y="196"/>
                    <a:pt x="1058" y="149"/>
                    <a:pt x="1058" y="149"/>
                  </a:cubicBezTo>
                  <a:cubicBezTo>
                    <a:pt x="1059" y="148"/>
                    <a:pt x="1060" y="147"/>
                    <a:pt x="1063" y="149"/>
                  </a:cubicBezTo>
                  <a:cubicBezTo>
                    <a:pt x="1064" y="149"/>
                    <a:pt x="1065" y="147"/>
                    <a:pt x="1065" y="147"/>
                  </a:cubicBezTo>
                  <a:cubicBezTo>
                    <a:pt x="1065" y="146"/>
                    <a:pt x="1045" y="133"/>
                    <a:pt x="1045" y="133"/>
                  </a:cubicBezTo>
                  <a:cubicBezTo>
                    <a:pt x="1044" y="133"/>
                    <a:pt x="1043" y="135"/>
                    <a:pt x="1043" y="135"/>
                  </a:cubicBezTo>
                  <a:cubicBezTo>
                    <a:pt x="1046" y="138"/>
                    <a:pt x="1046" y="139"/>
                    <a:pt x="1045" y="141"/>
                  </a:cubicBezTo>
                  <a:cubicBezTo>
                    <a:pt x="1010" y="194"/>
                    <a:pt x="1010" y="194"/>
                    <a:pt x="1010" y="194"/>
                  </a:cubicBezTo>
                  <a:cubicBezTo>
                    <a:pt x="1009" y="195"/>
                    <a:pt x="1008" y="196"/>
                    <a:pt x="1006" y="194"/>
                  </a:cubicBezTo>
                  <a:cubicBezTo>
                    <a:pt x="1005" y="194"/>
                    <a:pt x="1004" y="196"/>
                    <a:pt x="1004" y="196"/>
                  </a:cubicBezTo>
                  <a:cubicBezTo>
                    <a:pt x="1004" y="197"/>
                    <a:pt x="1045" y="224"/>
                    <a:pt x="1045" y="224"/>
                  </a:cubicBezTo>
                  <a:cubicBezTo>
                    <a:pt x="1048" y="226"/>
                    <a:pt x="1048" y="227"/>
                    <a:pt x="1048" y="228"/>
                  </a:cubicBezTo>
                  <a:cubicBezTo>
                    <a:pt x="1048" y="229"/>
                    <a:pt x="1049" y="230"/>
                    <a:pt x="1049" y="230"/>
                  </a:cubicBezTo>
                  <a:cubicBezTo>
                    <a:pt x="1051" y="230"/>
                    <a:pt x="1060" y="215"/>
                    <a:pt x="1060" y="215"/>
                  </a:cubicBezTo>
                  <a:cubicBezTo>
                    <a:pt x="1060" y="214"/>
                    <a:pt x="1058" y="213"/>
                    <a:pt x="1058" y="213"/>
                  </a:cubicBezTo>
                  <a:moveTo>
                    <a:pt x="969" y="167"/>
                  </a:moveTo>
                  <a:cubicBezTo>
                    <a:pt x="1004" y="112"/>
                    <a:pt x="1004" y="112"/>
                    <a:pt x="1004" y="112"/>
                  </a:cubicBezTo>
                  <a:cubicBezTo>
                    <a:pt x="1005" y="111"/>
                    <a:pt x="1005" y="110"/>
                    <a:pt x="1007" y="111"/>
                  </a:cubicBezTo>
                  <a:cubicBezTo>
                    <a:pt x="1008" y="111"/>
                    <a:pt x="1009" y="109"/>
                    <a:pt x="1009" y="109"/>
                  </a:cubicBezTo>
                  <a:cubicBezTo>
                    <a:pt x="1009" y="108"/>
                    <a:pt x="988" y="95"/>
                    <a:pt x="988" y="95"/>
                  </a:cubicBezTo>
                  <a:cubicBezTo>
                    <a:pt x="987" y="95"/>
                    <a:pt x="986" y="97"/>
                    <a:pt x="986" y="97"/>
                  </a:cubicBezTo>
                  <a:cubicBezTo>
                    <a:pt x="986" y="98"/>
                    <a:pt x="987" y="99"/>
                    <a:pt x="987" y="99"/>
                  </a:cubicBezTo>
                  <a:cubicBezTo>
                    <a:pt x="987" y="100"/>
                    <a:pt x="987" y="100"/>
                    <a:pt x="986" y="100"/>
                  </a:cubicBezTo>
                  <a:cubicBezTo>
                    <a:pt x="986" y="101"/>
                    <a:pt x="978" y="106"/>
                    <a:pt x="970" y="112"/>
                  </a:cubicBezTo>
                  <a:cubicBezTo>
                    <a:pt x="970" y="112"/>
                    <a:pt x="953" y="124"/>
                    <a:pt x="950" y="126"/>
                  </a:cubicBezTo>
                  <a:cubicBezTo>
                    <a:pt x="950" y="126"/>
                    <a:pt x="950" y="125"/>
                    <a:pt x="951" y="125"/>
                  </a:cubicBezTo>
                  <a:cubicBezTo>
                    <a:pt x="952" y="121"/>
                    <a:pt x="954" y="108"/>
                    <a:pt x="954" y="108"/>
                  </a:cubicBezTo>
                  <a:cubicBezTo>
                    <a:pt x="956" y="98"/>
                    <a:pt x="958" y="84"/>
                    <a:pt x="959" y="83"/>
                  </a:cubicBezTo>
                  <a:cubicBezTo>
                    <a:pt x="959" y="82"/>
                    <a:pt x="959" y="82"/>
                    <a:pt x="961" y="82"/>
                  </a:cubicBezTo>
                  <a:cubicBezTo>
                    <a:pt x="962" y="82"/>
                    <a:pt x="963" y="80"/>
                    <a:pt x="963" y="80"/>
                  </a:cubicBezTo>
                  <a:cubicBezTo>
                    <a:pt x="963" y="79"/>
                    <a:pt x="941" y="66"/>
                    <a:pt x="941" y="66"/>
                  </a:cubicBezTo>
                  <a:cubicBezTo>
                    <a:pt x="940" y="66"/>
                    <a:pt x="939" y="68"/>
                    <a:pt x="939" y="68"/>
                  </a:cubicBezTo>
                  <a:cubicBezTo>
                    <a:pt x="941" y="70"/>
                    <a:pt x="941" y="71"/>
                    <a:pt x="940" y="72"/>
                  </a:cubicBezTo>
                  <a:cubicBezTo>
                    <a:pt x="906" y="127"/>
                    <a:pt x="906" y="127"/>
                    <a:pt x="906" y="127"/>
                  </a:cubicBezTo>
                  <a:cubicBezTo>
                    <a:pt x="905" y="128"/>
                    <a:pt x="904" y="128"/>
                    <a:pt x="903" y="128"/>
                  </a:cubicBezTo>
                  <a:cubicBezTo>
                    <a:pt x="902" y="128"/>
                    <a:pt x="901" y="130"/>
                    <a:pt x="901" y="130"/>
                  </a:cubicBezTo>
                  <a:cubicBezTo>
                    <a:pt x="901" y="131"/>
                    <a:pt x="917" y="141"/>
                    <a:pt x="917" y="141"/>
                  </a:cubicBezTo>
                  <a:cubicBezTo>
                    <a:pt x="918" y="141"/>
                    <a:pt x="918" y="141"/>
                    <a:pt x="918" y="141"/>
                  </a:cubicBezTo>
                  <a:cubicBezTo>
                    <a:pt x="919" y="139"/>
                    <a:pt x="919" y="139"/>
                    <a:pt x="919" y="139"/>
                  </a:cubicBezTo>
                  <a:cubicBezTo>
                    <a:pt x="918" y="138"/>
                    <a:pt x="918" y="137"/>
                    <a:pt x="918" y="136"/>
                  </a:cubicBezTo>
                  <a:cubicBezTo>
                    <a:pt x="918" y="136"/>
                    <a:pt x="918" y="135"/>
                    <a:pt x="918" y="135"/>
                  </a:cubicBezTo>
                  <a:cubicBezTo>
                    <a:pt x="918" y="135"/>
                    <a:pt x="942" y="97"/>
                    <a:pt x="945" y="92"/>
                  </a:cubicBezTo>
                  <a:cubicBezTo>
                    <a:pt x="945" y="92"/>
                    <a:pt x="945" y="93"/>
                    <a:pt x="945" y="93"/>
                  </a:cubicBezTo>
                  <a:cubicBezTo>
                    <a:pt x="942" y="101"/>
                    <a:pt x="936" y="129"/>
                    <a:pt x="936" y="129"/>
                  </a:cubicBezTo>
                  <a:cubicBezTo>
                    <a:pt x="933" y="150"/>
                    <a:pt x="933" y="150"/>
                    <a:pt x="933" y="150"/>
                  </a:cubicBezTo>
                  <a:cubicBezTo>
                    <a:pt x="933" y="151"/>
                    <a:pt x="935" y="152"/>
                    <a:pt x="935" y="152"/>
                  </a:cubicBezTo>
                  <a:cubicBezTo>
                    <a:pt x="936" y="152"/>
                    <a:pt x="955" y="139"/>
                    <a:pt x="955" y="139"/>
                  </a:cubicBezTo>
                  <a:cubicBezTo>
                    <a:pt x="955" y="139"/>
                    <a:pt x="980" y="119"/>
                    <a:pt x="985" y="116"/>
                  </a:cubicBezTo>
                  <a:cubicBezTo>
                    <a:pt x="984" y="118"/>
                    <a:pt x="984" y="118"/>
                    <a:pt x="984" y="118"/>
                  </a:cubicBezTo>
                  <a:cubicBezTo>
                    <a:pt x="977" y="127"/>
                    <a:pt x="957" y="159"/>
                    <a:pt x="957" y="159"/>
                  </a:cubicBezTo>
                  <a:cubicBezTo>
                    <a:pt x="956" y="160"/>
                    <a:pt x="956" y="161"/>
                    <a:pt x="954" y="160"/>
                  </a:cubicBezTo>
                  <a:cubicBezTo>
                    <a:pt x="953" y="160"/>
                    <a:pt x="952" y="161"/>
                    <a:pt x="952" y="161"/>
                  </a:cubicBezTo>
                  <a:cubicBezTo>
                    <a:pt x="952" y="163"/>
                    <a:pt x="969" y="173"/>
                    <a:pt x="969" y="173"/>
                  </a:cubicBezTo>
                  <a:cubicBezTo>
                    <a:pt x="970" y="173"/>
                    <a:pt x="971" y="171"/>
                    <a:pt x="971" y="171"/>
                  </a:cubicBezTo>
                  <a:cubicBezTo>
                    <a:pt x="969" y="169"/>
                    <a:pt x="969" y="168"/>
                    <a:pt x="969" y="167"/>
                  </a:cubicBezTo>
                  <a:moveTo>
                    <a:pt x="890" y="64"/>
                  </a:moveTo>
                  <a:cubicBezTo>
                    <a:pt x="889" y="69"/>
                    <a:pt x="887" y="92"/>
                    <a:pt x="887" y="93"/>
                  </a:cubicBezTo>
                  <a:cubicBezTo>
                    <a:pt x="886" y="93"/>
                    <a:pt x="886" y="93"/>
                    <a:pt x="886" y="93"/>
                  </a:cubicBezTo>
                  <a:cubicBezTo>
                    <a:pt x="884" y="91"/>
                    <a:pt x="874" y="86"/>
                    <a:pt x="871" y="85"/>
                  </a:cubicBezTo>
                  <a:cubicBezTo>
                    <a:pt x="873" y="84"/>
                    <a:pt x="888" y="65"/>
                    <a:pt x="890" y="63"/>
                  </a:cubicBezTo>
                  <a:lnTo>
                    <a:pt x="890" y="64"/>
                  </a:lnTo>
                  <a:close/>
                  <a:moveTo>
                    <a:pt x="899" y="124"/>
                  </a:moveTo>
                  <a:cubicBezTo>
                    <a:pt x="904" y="59"/>
                    <a:pt x="904" y="59"/>
                    <a:pt x="904" y="59"/>
                  </a:cubicBezTo>
                  <a:cubicBezTo>
                    <a:pt x="904" y="55"/>
                    <a:pt x="904" y="55"/>
                    <a:pt x="904" y="55"/>
                  </a:cubicBezTo>
                  <a:cubicBezTo>
                    <a:pt x="905" y="55"/>
                    <a:pt x="905" y="54"/>
                    <a:pt x="907" y="55"/>
                  </a:cubicBezTo>
                  <a:cubicBezTo>
                    <a:pt x="908" y="54"/>
                    <a:pt x="909" y="52"/>
                    <a:pt x="909" y="52"/>
                  </a:cubicBezTo>
                  <a:cubicBezTo>
                    <a:pt x="908" y="51"/>
                    <a:pt x="887" y="42"/>
                    <a:pt x="887" y="42"/>
                  </a:cubicBezTo>
                  <a:cubicBezTo>
                    <a:pt x="886" y="43"/>
                    <a:pt x="885" y="44"/>
                    <a:pt x="885" y="44"/>
                  </a:cubicBezTo>
                  <a:cubicBezTo>
                    <a:pt x="887" y="46"/>
                    <a:pt x="887" y="47"/>
                    <a:pt x="887" y="47"/>
                  </a:cubicBezTo>
                  <a:cubicBezTo>
                    <a:pt x="887" y="47"/>
                    <a:pt x="887" y="47"/>
                    <a:pt x="887" y="47"/>
                  </a:cubicBezTo>
                  <a:cubicBezTo>
                    <a:pt x="884" y="51"/>
                    <a:pt x="884" y="51"/>
                    <a:pt x="884" y="51"/>
                  </a:cubicBezTo>
                  <a:cubicBezTo>
                    <a:pt x="884" y="51"/>
                    <a:pt x="841" y="99"/>
                    <a:pt x="841" y="99"/>
                  </a:cubicBezTo>
                  <a:cubicBezTo>
                    <a:pt x="840" y="100"/>
                    <a:pt x="839" y="101"/>
                    <a:pt x="838" y="101"/>
                  </a:cubicBezTo>
                  <a:cubicBezTo>
                    <a:pt x="837" y="101"/>
                    <a:pt x="836" y="103"/>
                    <a:pt x="836" y="103"/>
                  </a:cubicBezTo>
                  <a:cubicBezTo>
                    <a:pt x="837" y="104"/>
                    <a:pt x="854" y="111"/>
                    <a:pt x="854" y="111"/>
                  </a:cubicBezTo>
                  <a:cubicBezTo>
                    <a:pt x="855" y="112"/>
                    <a:pt x="855" y="112"/>
                    <a:pt x="855" y="112"/>
                  </a:cubicBezTo>
                  <a:cubicBezTo>
                    <a:pt x="856" y="109"/>
                    <a:pt x="856" y="109"/>
                    <a:pt x="856" y="109"/>
                  </a:cubicBezTo>
                  <a:cubicBezTo>
                    <a:pt x="854" y="108"/>
                    <a:pt x="854" y="107"/>
                    <a:pt x="854" y="106"/>
                  </a:cubicBezTo>
                  <a:cubicBezTo>
                    <a:pt x="854" y="106"/>
                    <a:pt x="854" y="105"/>
                    <a:pt x="854" y="105"/>
                  </a:cubicBezTo>
                  <a:cubicBezTo>
                    <a:pt x="855" y="103"/>
                    <a:pt x="855" y="103"/>
                    <a:pt x="855" y="103"/>
                  </a:cubicBezTo>
                  <a:cubicBezTo>
                    <a:pt x="855" y="103"/>
                    <a:pt x="864" y="94"/>
                    <a:pt x="864" y="94"/>
                  </a:cubicBezTo>
                  <a:cubicBezTo>
                    <a:pt x="864" y="95"/>
                    <a:pt x="886" y="104"/>
                    <a:pt x="886" y="104"/>
                  </a:cubicBezTo>
                  <a:cubicBezTo>
                    <a:pt x="886" y="104"/>
                    <a:pt x="885" y="117"/>
                    <a:pt x="885" y="117"/>
                  </a:cubicBezTo>
                  <a:cubicBezTo>
                    <a:pt x="885" y="117"/>
                    <a:pt x="885" y="120"/>
                    <a:pt x="885" y="120"/>
                  </a:cubicBezTo>
                  <a:cubicBezTo>
                    <a:pt x="884" y="120"/>
                    <a:pt x="884" y="120"/>
                    <a:pt x="882" y="120"/>
                  </a:cubicBezTo>
                  <a:cubicBezTo>
                    <a:pt x="882" y="120"/>
                    <a:pt x="881" y="122"/>
                    <a:pt x="881" y="122"/>
                  </a:cubicBezTo>
                  <a:cubicBezTo>
                    <a:pt x="881" y="123"/>
                    <a:pt x="899" y="130"/>
                    <a:pt x="899" y="130"/>
                  </a:cubicBezTo>
                  <a:cubicBezTo>
                    <a:pt x="900" y="130"/>
                    <a:pt x="901" y="128"/>
                    <a:pt x="901" y="128"/>
                  </a:cubicBezTo>
                  <a:cubicBezTo>
                    <a:pt x="900" y="127"/>
                    <a:pt x="899" y="126"/>
                    <a:pt x="899" y="124"/>
                  </a:cubicBezTo>
                  <a:moveTo>
                    <a:pt x="840" y="97"/>
                  </a:moveTo>
                  <a:cubicBezTo>
                    <a:pt x="841" y="97"/>
                    <a:pt x="842" y="96"/>
                    <a:pt x="842" y="96"/>
                  </a:cubicBezTo>
                  <a:cubicBezTo>
                    <a:pt x="843" y="95"/>
                    <a:pt x="835" y="77"/>
                    <a:pt x="835" y="77"/>
                  </a:cubicBezTo>
                  <a:cubicBezTo>
                    <a:pt x="834" y="77"/>
                    <a:pt x="833" y="77"/>
                    <a:pt x="833" y="77"/>
                  </a:cubicBezTo>
                  <a:cubicBezTo>
                    <a:pt x="832" y="78"/>
                    <a:pt x="832" y="80"/>
                    <a:pt x="832" y="80"/>
                  </a:cubicBezTo>
                  <a:cubicBezTo>
                    <a:pt x="832" y="80"/>
                    <a:pt x="828" y="84"/>
                    <a:pt x="828" y="84"/>
                  </a:cubicBezTo>
                  <a:cubicBezTo>
                    <a:pt x="825" y="86"/>
                    <a:pt x="820" y="86"/>
                    <a:pt x="815" y="85"/>
                  </a:cubicBezTo>
                  <a:cubicBezTo>
                    <a:pt x="804" y="82"/>
                    <a:pt x="798" y="70"/>
                    <a:pt x="802" y="56"/>
                  </a:cubicBezTo>
                  <a:cubicBezTo>
                    <a:pt x="805" y="46"/>
                    <a:pt x="809" y="40"/>
                    <a:pt x="814" y="37"/>
                  </a:cubicBezTo>
                  <a:cubicBezTo>
                    <a:pt x="818" y="35"/>
                    <a:pt x="823" y="34"/>
                    <a:pt x="829" y="36"/>
                  </a:cubicBezTo>
                  <a:cubicBezTo>
                    <a:pt x="834" y="37"/>
                    <a:pt x="837" y="40"/>
                    <a:pt x="839" y="43"/>
                  </a:cubicBezTo>
                  <a:cubicBezTo>
                    <a:pt x="840" y="49"/>
                    <a:pt x="840" y="49"/>
                    <a:pt x="840" y="49"/>
                  </a:cubicBezTo>
                  <a:cubicBezTo>
                    <a:pt x="840" y="50"/>
                    <a:pt x="840" y="50"/>
                    <a:pt x="840" y="50"/>
                  </a:cubicBezTo>
                  <a:cubicBezTo>
                    <a:pt x="841" y="51"/>
                    <a:pt x="841" y="51"/>
                    <a:pt x="841" y="51"/>
                  </a:cubicBezTo>
                  <a:cubicBezTo>
                    <a:pt x="842" y="51"/>
                    <a:pt x="855" y="37"/>
                    <a:pt x="855" y="37"/>
                  </a:cubicBezTo>
                  <a:cubicBezTo>
                    <a:pt x="857" y="36"/>
                    <a:pt x="857" y="36"/>
                    <a:pt x="857" y="36"/>
                  </a:cubicBezTo>
                  <a:cubicBezTo>
                    <a:pt x="854" y="35"/>
                    <a:pt x="854" y="35"/>
                    <a:pt x="854" y="35"/>
                  </a:cubicBezTo>
                  <a:cubicBezTo>
                    <a:pt x="851" y="36"/>
                    <a:pt x="851" y="36"/>
                    <a:pt x="851" y="36"/>
                  </a:cubicBezTo>
                  <a:cubicBezTo>
                    <a:pt x="849" y="33"/>
                    <a:pt x="849" y="33"/>
                    <a:pt x="849" y="33"/>
                  </a:cubicBezTo>
                  <a:cubicBezTo>
                    <a:pt x="846" y="31"/>
                    <a:pt x="846" y="31"/>
                    <a:pt x="846" y="31"/>
                  </a:cubicBezTo>
                  <a:cubicBezTo>
                    <a:pt x="843" y="27"/>
                    <a:pt x="838" y="25"/>
                    <a:pt x="833" y="23"/>
                  </a:cubicBezTo>
                  <a:cubicBezTo>
                    <a:pt x="823" y="20"/>
                    <a:pt x="813" y="21"/>
                    <a:pt x="805" y="26"/>
                  </a:cubicBezTo>
                  <a:cubicBezTo>
                    <a:pt x="796" y="31"/>
                    <a:pt x="790" y="40"/>
                    <a:pt x="787" y="52"/>
                  </a:cubicBezTo>
                  <a:cubicBezTo>
                    <a:pt x="781" y="73"/>
                    <a:pt x="791" y="92"/>
                    <a:pt x="811" y="98"/>
                  </a:cubicBezTo>
                  <a:cubicBezTo>
                    <a:pt x="823" y="101"/>
                    <a:pt x="830" y="98"/>
                    <a:pt x="835" y="96"/>
                  </a:cubicBezTo>
                  <a:cubicBezTo>
                    <a:pt x="838" y="95"/>
                    <a:pt x="838" y="95"/>
                    <a:pt x="838" y="95"/>
                  </a:cubicBezTo>
                  <a:cubicBezTo>
                    <a:pt x="839" y="95"/>
                    <a:pt x="839" y="96"/>
                    <a:pt x="840" y="97"/>
                  </a:cubicBezTo>
                  <a:moveTo>
                    <a:pt x="769" y="33"/>
                  </a:moveTo>
                  <a:cubicBezTo>
                    <a:pt x="770" y="33"/>
                    <a:pt x="782" y="17"/>
                    <a:pt x="782" y="17"/>
                  </a:cubicBezTo>
                  <a:cubicBezTo>
                    <a:pt x="782" y="16"/>
                    <a:pt x="782" y="16"/>
                    <a:pt x="782" y="16"/>
                  </a:cubicBezTo>
                  <a:cubicBezTo>
                    <a:pt x="782" y="16"/>
                    <a:pt x="782" y="16"/>
                    <a:pt x="782" y="16"/>
                  </a:cubicBezTo>
                  <a:cubicBezTo>
                    <a:pt x="782" y="16"/>
                    <a:pt x="782" y="16"/>
                    <a:pt x="782" y="16"/>
                  </a:cubicBezTo>
                  <a:cubicBezTo>
                    <a:pt x="780" y="15"/>
                    <a:pt x="780" y="15"/>
                    <a:pt x="780" y="15"/>
                  </a:cubicBezTo>
                  <a:cubicBezTo>
                    <a:pt x="779" y="16"/>
                    <a:pt x="778" y="16"/>
                    <a:pt x="777" y="16"/>
                  </a:cubicBezTo>
                  <a:cubicBezTo>
                    <a:pt x="774" y="14"/>
                    <a:pt x="774" y="14"/>
                    <a:pt x="774" y="14"/>
                  </a:cubicBezTo>
                  <a:cubicBezTo>
                    <a:pt x="770" y="12"/>
                    <a:pt x="770" y="12"/>
                    <a:pt x="770" y="12"/>
                  </a:cubicBezTo>
                  <a:cubicBezTo>
                    <a:pt x="766" y="9"/>
                    <a:pt x="760" y="8"/>
                    <a:pt x="754" y="7"/>
                  </a:cubicBezTo>
                  <a:cubicBezTo>
                    <a:pt x="733" y="4"/>
                    <a:pt x="725" y="15"/>
                    <a:pt x="723" y="25"/>
                  </a:cubicBezTo>
                  <a:cubicBezTo>
                    <a:pt x="721" y="41"/>
                    <a:pt x="736" y="46"/>
                    <a:pt x="748" y="51"/>
                  </a:cubicBezTo>
                  <a:cubicBezTo>
                    <a:pt x="757" y="54"/>
                    <a:pt x="764" y="57"/>
                    <a:pt x="764" y="63"/>
                  </a:cubicBezTo>
                  <a:cubicBezTo>
                    <a:pt x="760" y="69"/>
                    <a:pt x="760" y="69"/>
                    <a:pt x="760" y="69"/>
                  </a:cubicBezTo>
                  <a:cubicBezTo>
                    <a:pt x="757" y="71"/>
                    <a:pt x="752" y="72"/>
                    <a:pt x="746" y="71"/>
                  </a:cubicBezTo>
                  <a:cubicBezTo>
                    <a:pt x="740" y="70"/>
                    <a:pt x="731" y="67"/>
                    <a:pt x="729" y="63"/>
                  </a:cubicBezTo>
                  <a:cubicBezTo>
                    <a:pt x="728" y="60"/>
                    <a:pt x="728" y="60"/>
                    <a:pt x="728" y="60"/>
                  </a:cubicBezTo>
                  <a:cubicBezTo>
                    <a:pt x="728" y="58"/>
                    <a:pt x="728" y="58"/>
                    <a:pt x="728" y="58"/>
                  </a:cubicBezTo>
                  <a:cubicBezTo>
                    <a:pt x="726" y="57"/>
                    <a:pt x="726" y="57"/>
                    <a:pt x="726" y="57"/>
                  </a:cubicBezTo>
                  <a:cubicBezTo>
                    <a:pt x="725" y="58"/>
                    <a:pt x="714" y="74"/>
                    <a:pt x="714" y="74"/>
                  </a:cubicBezTo>
                  <a:cubicBezTo>
                    <a:pt x="714" y="75"/>
                    <a:pt x="714" y="75"/>
                    <a:pt x="714" y="75"/>
                  </a:cubicBezTo>
                  <a:cubicBezTo>
                    <a:pt x="716" y="76"/>
                    <a:pt x="716" y="76"/>
                    <a:pt x="716" y="76"/>
                  </a:cubicBezTo>
                  <a:cubicBezTo>
                    <a:pt x="717" y="76"/>
                    <a:pt x="719" y="74"/>
                    <a:pt x="719" y="74"/>
                  </a:cubicBezTo>
                  <a:cubicBezTo>
                    <a:pt x="719" y="74"/>
                    <a:pt x="723" y="76"/>
                    <a:pt x="723" y="76"/>
                  </a:cubicBezTo>
                  <a:cubicBezTo>
                    <a:pt x="727" y="79"/>
                    <a:pt x="727" y="79"/>
                    <a:pt x="727" y="79"/>
                  </a:cubicBezTo>
                  <a:cubicBezTo>
                    <a:pt x="727" y="79"/>
                    <a:pt x="743" y="84"/>
                    <a:pt x="743" y="84"/>
                  </a:cubicBezTo>
                  <a:cubicBezTo>
                    <a:pt x="757" y="86"/>
                    <a:pt x="766" y="82"/>
                    <a:pt x="771" y="79"/>
                  </a:cubicBezTo>
                  <a:cubicBezTo>
                    <a:pt x="775" y="75"/>
                    <a:pt x="778" y="70"/>
                    <a:pt x="779" y="64"/>
                  </a:cubicBezTo>
                  <a:cubicBezTo>
                    <a:pt x="782" y="47"/>
                    <a:pt x="766" y="41"/>
                    <a:pt x="754" y="37"/>
                  </a:cubicBezTo>
                  <a:cubicBezTo>
                    <a:pt x="746" y="34"/>
                    <a:pt x="738" y="31"/>
                    <a:pt x="739" y="25"/>
                  </a:cubicBezTo>
                  <a:cubicBezTo>
                    <a:pt x="742" y="20"/>
                    <a:pt x="742" y="20"/>
                    <a:pt x="742" y="20"/>
                  </a:cubicBezTo>
                  <a:cubicBezTo>
                    <a:pt x="744" y="19"/>
                    <a:pt x="747" y="18"/>
                    <a:pt x="751" y="19"/>
                  </a:cubicBezTo>
                  <a:cubicBezTo>
                    <a:pt x="761" y="20"/>
                    <a:pt x="765" y="24"/>
                    <a:pt x="766" y="26"/>
                  </a:cubicBezTo>
                  <a:cubicBezTo>
                    <a:pt x="767" y="29"/>
                    <a:pt x="767" y="29"/>
                    <a:pt x="767" y="29"/>
                  </a:cubicBezTo>
                  <a:cubicBezTo>
                    <a:pt x="767" y="30"/>
                    <a:pt x="766" y="31"/>
                    <a:pt x="766" y="31"/>
                  </a:cubicBezTo>
                  <a:cubicBezTo>
                    <a:pt x="767" y="32"/>
                    <a:pt x="769" y="33"/>
                    <a:pt x="769" y="33"/>
                  </a:cubicBezTo>
                  <a:moveTo>
                    <a:pt x="703" y="66"/>
                  </a:moveTo>
                  <a:cubicBezTo>
                    <a:pt x="671" y="66"/>
                    <a:pt x="671" y="66"/>
                    <a:pt x="671" y="66"/>
                  </a:cubicBezTo>
                  <a:cubicBezTo>
                    <a:pt x="671" y="66"/>
                    <a:pt x="671" y="48"/>
                    <a:pt x="671" y="47"/>
                  </a:cubicBezTo>
                  <a:cubicBezTo>
                    <a:pt x="689" y="47"/>
                    <a:pt x="689" y="47"/>
                    <a:pt x="689" y="47"/>
                  </a:cubicBezTo>
                  <a:cubicBezTo>
                    <a:pt x="692" y="47"/>
                    <a:pt x="693" y="47"/>
                    <a:pt x="693" y="48"/>
                  </a:cubicBezTo>
                  <a:cubicBezTo>
                    <a:pt x="696" y="49"/>
                    <a:pt x="696" y="49"/>
                    <a:pt x="696" y="49"/>
                  </a:cubicBezTo>
                  <a:cubicBezTo>
                    <a:pt x="697" y="31"/>
                    <a:pt x="697" y="31"/>
                    <a:pt x="697" y="31"/>
                  </a:cubicBezTo>
                  <a:cubicBezTo>
                    <a:pt x="694" y="31"/>
                    <a:pt x="694" y="31"/>
                    <a:pt x="694" y="31"/>
                  </a:cubicBezTo>
                  <a:cubicBezTo>
                    <a:pt x="693" y="33"/>
                    <a:pt x="692" y="33"/>
                    <a:pt x="689" y="33"/>
                  </a:cubicBezTo>
                  <a:cubicBezTo>
                    <a:pt x="671" y="33"/>
                    <a:pt x="671" y="33"/>
                    <a:pt x="671" y="33"/>
                  </a:cubicBezTo>
                  <a:cubicBezTo>
                    <a:pt x="671" y="15"/>
                    <a:pt x="671" y="15"/>
                    <a:pt x="671" y="15"/>
                  </a:cubicBezTo>
                  <a:cubicBezTo>
                    <a:pt x="701" y="16"/>
                    <a:pt x="701" y="16"/>
                    <a:pt x="701" y="16"/>
                  </a:cubicBezTo>
                  <a:cubicBezTo>
                    <a:pt x="705" y="16"/>
                    <a:pt x="705" y="17"/>
                    <a:pt x="706" y="18"/>
                  </a:cubicBezTo>
                  <a:cubicBezTo>
                    <a:pt x="708" y="19"/>
                    <a:pt x="708" y="19"/>
                    <a:pt x="708" y="19"/>
                  </a:cubicBezTo>
                  <a:cubicBezTo>
                    <a:pt x="709" y="1"/>
                    <a:pt x="709" y="1"/>
                    <a:pt x="709" y="1"/>
                  </a:cubicBezTo>
                  <a:cubicBezTo>
                    <a:pt x="706" y="0"/>
                    <a:pt x="706" y="0"/>
                    <a:pt x="706" y="0"/>
                  </a:cubicBezTo>
                  <a:cubicBezTo>
                    <a:pt x="705" y="2"/>
                    <a:pt x="705" y="3"/>
                    <a:pt x="701" y="3"/>
                  </a:cubicBezTo>
                  <a:cubicBezTo>
                    <a:pt x="652" y="3"/>
                    <a:pt x="652" y="3"/>
                    <a:pt x="652" y="3"/>
                  </a:cubicBezTo>
                  <a:cubicBezTo>
                    <a:pt x="651" y="5"/>
                    <a:pt x="651" y="5"/>
                    <a:pt x="651" y="5"/>
                  </a:cubicBezTo>
                  <a:cubicBezTo>
                    <a:pt x="656" y="7"/>
                    <a:pt x="656" y="7"/>
                    <a:pt x="656" y="9"/>
                  </a:cubicBezTo>
                  <a:cubicBezTo>
                    <a:pt x="656" y="73"/>
                    <a:pt x="656" y="73"/>
                    <a:pt x="656" y="73"/>
                  </a:cubicBezTo>
                  <a:cubicBezTo>
                    <a:pt x="656" y="75"/>
                    <a:pt x="656" y="75"/>
                    <a:pt x="652" y="76"/>
                  </a:cubicBezTo>
                  <a:cubicBezTo>
                    <a:pt x="651" y="78"/>
                    <a:pt x="651" y="78"/>
                    <a:pt x="651" y="78"/>
                  </a:cubicBezTo>
                  <a:cubicBezTo>
                    <a:pt x="703" y="79"/>
                    <a:pt x="703" y="79"/>
                    <a:pt x="703" y="79"/>
                  </a:cubicBezTo>
                  <a:cubicBezTo>
                    <a:pt x="707" y="79"/>
                    <a:pt x="707" y="80"/>
                    <a:pt x="708" y="81"/>
                  </a:cubicBezTo>
                  <a:cubicBezTo>
                    <a:pt x="710" y="82"/>
                    <a:pt x="710" y="82"/>
                    <a:pt x="710" y="82"/>
                  </a:cubicBezTo>
                  <a:cubicBezTo>
                    <a:pt x="711" y="64"/>
                    <a:pt x="711" y="64"/>
                    <a:pt x="711" y="64"/>
                  </a:cubicBezTo>
                  <a:cubicBezTo>
                    <a:pt x="708" y="63"/>
                    <a:pt x="708" y="63"/>
                    <a:pt x="708" y="63"/>
                  </a:cubicBezTo>
                  <a:cubicBezTo>
                    <a:pt x="707" y="65"/>
                    <a:pt x="707" y="66"/>
                    <a:pt x="703" y="66"/>
                  </a:cubicBezTo>
                  <a:moveTo>
                    <a:pt x="619" y="35"/>
                  </a:moveTo>
                  <a:cubicBezTo>
                    <a:pt x="617" y="38"/>
                    <a:pt x="614" y="39"/>
                    <a:pt x="610" y="40"/>
                  </a:cubicBezTo>
                  <a:cubicBezTo>
                    <a:pt x="610" y="40"/>
                    <a:pt x="594" y="42"/>
                    <a:pt x="594" y="42"/>
                  </a:cubicBezTo>
                  <a:cubicBezTo>
                    <a:pt x="594" y="42"/>
                    <a:pt x="594" y="42"/>
                    <a:pt x="594" y="41"/>
                  </a:cubicBezTo>
                  <a:cubicBezTo>
                    <a:pt x="594" y="38"/>
                    <a:pt x="592" y="26"/>
                    <a:pt x="592" y="24"/>
                  </a:cubicBezTo>
                  <a:cubicBezTo>
                    <a:pt x="593" y="23"/>
                    <a:pt x="607" y="21"/>
                    <a:pt x="607" y="21"/>
                  </a:cubicBezTo>
                  <a:cubicBezTo>
                    <a:pt x="615" y="20"/>
                    <a:pt x="619" y="23"/>
                    <a:pt x="620" y="29"/>
                  </a:cubicBezTo>
                  <a:lnTo>
                    <a:pt x="619" y="35"/>
                  </a:lnTo>
                  <a:close/>
                  <a:moveTo>
                    <a:pt x="638" y="71"/>
                  </a:moveTo>
                  <a:cubicBezTo>
                    <a:pt x="637" y="68"/>
                    <a:pt x="637" y="68"/>
                    <a:pt x="637" y="68"/>
                  </a:cubicBezTo>
                  <a:cubicBezTo>
                    <a:pt x="637" y="68"/>
                    <a:pt x="623" y="49"/>
                    <a:pt x="623" y="48"/>
                  </a:cubicBezTo>
                  <a:cubicBezTo>
                    <a:pt x="623" y="48"/>
                    <a:pt x="623" y="48"/>
                    <a:pt x="623" y="48"/>
                  </a:cubicBezTo>
                  <a:cubicBezTo>
                    <a:pt x="633" y="45"/>
                    <a:pt x="637" y="37"/>
                    <a:pt x="636" y="25"/>
                  </a:cubicBezTo>
                  <a:cubicBezTo>
                    <a:pt x="634" y="12"/>
                    <a:pt x="623" y="6"/>
                    <a:pt x="607" y="8"/>
                  </a:cubicBezTo>
                  <a:cubicBezTo>
                    <a:pt x="572" y="13"/>
                    <a:pt x="572" y="13"/>
                    <a:pt x="572" y="13"/>
                  </a:cubicBezTo>
                  <a:cubicBezTo>
                    <a:pt x="571" y="14"/>
                    <a:pt x="572" y="16"/>
                    <a:pt x="572" y="16"/>
                  </a:cubicBezTo>
                  <a:cubicBezTo>
                    <a:pt x="575" y="16"/>
                    <a:pt x="575" y="17"/>
                    <a:pt x="575" y="19"/>
                  </a:cubicBezTo>
                  <a:cubicBezTo>
                    <a:pt x="584" y="82"/>
                    <a:pt x="584" y="82"/>
                    <a:pt x="584" y="82"/>
                  </a:cubicBezTo>
                  <a:cubicBezTo>
                    <a:pt x="584" y="84"/>
                    <a:pt x="584" y="84"/>
                    <a:pt x="582" y="85"/>
                  </a:cubicBezTo>
                  <a:cubicBezTo>
                    <a:pt x="582" y="86"/>
                    <a:pt x="582" y="88"/>
                    <a:pt x="582" y="88"/>
                  </a:cubicBezTo>
                  <a:cubicBezTo>
                    <a:pt x="583" y="88"/>
                    <a:pt x="603" y="85"/>
                    <a:pt x="603" y="85"/>
                  </a:cubicBezTo>
                  <a:cubicBezTo>
                    <a:pt x="604" y="85"/>
                    <a:pt x="604" y="85"/>
                    <a:pt x="604" y="85"/>
                  </a:cubicBezTo>
                  <a:cubicBezTo>
                    <a:pt x="604" y="83"/>
                    <a:pt x="604" y="83"/>
                    <a:pt x="604" y="83"/>
                  </a:cubicBezTo>
                  <a:cubicBezTo>
                    <a:pt x="601" y="82"/>
                    <a:pt x="600" y="81"/>
                    <a:pt x="600" y="79"/>
                  </a:cubicBezTo>
                  <a:cubicBezTo>
                    <a:pt x="600" y="79"/>
                    <a:pt x="596" y="55"/>
                    <a:pt x="596" y="54"/>
                  </a:cubicBezTo>
                  <a:cubicBezTo>
                    <a:pt x="597" y="55"/>
                    <a:pt x="608" y="53"/>
                    <a:pt x="608" y="53"/>
                  </a:cubicBezTo>
                  <a:cubicBezTo>
                    <a:pt x="608" y="54"/>
                    <a:pt x="623" y="74"/>
                    <a:pt x="623" y="74"/>
                  </a:cubicBezTo>
                  <a:cubicBezTo>
                    <a:pt x="625" y="78"/>
                    <a:pt x="625" y="78"/>
                    <a:pt x="625" y="78"/>
                  </a:cubicBezTo>
                  <a:cubicBezTo>
                    <a:pt x="625" y="78"/>
                    <a:pt x="625" y="78"/>
                    <a:pt x="625" y="78"/>
                  </a:cubicBezTo>
                  <a:cubicBezTo>
                    <a:pt x="625" y="78"/>
                    <a:pt x="625" y="79"/>
                    <a:pt x="623" y="79"/>
                  </a:cubicBezTo>
                  <a:cubicBezTo>
                    <a:pt x="623" y="80"/>
                    <a:pt x="622" y="80"/>
                    <a:pt x="622" y="81"/>
                  </a:cubicBezTo>
                  <a:cubicBezTo>
                    <a:pt x="622" y="82"/>
                    <a:pt x="623" y="82"/>
                    <a:pt x="623" y="82"/>
                  </a:cubicBezTo>
                  <a:cubicBezTo>
                    <a:pt x="623" y="83"/>
                    <a:pt x="644" y="80"/>
                    <a:pt x="644" y="80"/>
                  </a:cubicBezTo>
                  <a:cubicBezTo>
                    <a:pt x="645" y="79"/>
                    <a:pt x="645" y="77"/>
                    <a:pt x="645" y="77"/>
                  </a:cubicBezTo>
                  <a:cubicBezTo>
                    <a:pt x="642" y="76"/>
                    <a:pt x="641" y="75"/>
                    <a:pt x="638" y="71"/>
                  </a:cubicBezTo>
                  <a:moveTo>
                    <a:pt x="561" y="67"/>
                  </a:moveTo>
                  <a:cubicBezTo>
                    <a:pt x="560" y="67"/>
                    <a:pt x="559" y="68"/>
                    <a:pt x="559" y="68"/>
                  </a:cubicBezTo>
                  <a:cubicBezTo>
                    <a:pt x="558" y="70"/>
                    <a:pt x="560" y="72"/>
                    <a:pt x="560" y="72"/>
                  </a:cubicBezTo>
                  <a:cubicBezTo>
                    <a:pt x="560" y="72"/>
                    <a:pt x="559" y="77"/>
                    <a:pt x="559" y="77"/>
                  </a:cubicBezTo>
                  <a:cubicBezTo>
                    <a:pt x="557" y="80"/>
                    <a:pt x="553" y="84"/>
                    <a:pt x="549" y="85"/>
                  </a:cubicBezTo>
                  <a:cubicBezTo>
                    <a:pt x="544" y="86"/>
                    <a:pt x="538" y="86"/>
                    <a:pt x="534" y="84"/>
                  </a:cubicBezTo>
                  <a:cubicBezTo>
                    <a:pt x="528" y="81"/>
                    <a:pt x="524" y="75"/>
                    <a:pt x="522" y="67"/>
                  </a:cubicBezTo>
                  <a:cubicBezTo>
                    <a:pt x="519" y="58"/>
                    <a:pt x="519" y="50"/>
                    <a:pt x="522" y="45"/>
                  </a:cubicBezTo>
                  <a:cubicBezTo>
                    <a:pt x="524" y="41"/>
                    <a:pt x="528" y="38"/>
                    <a:pt x="534" y="36"/>
                  </a:cubicBezTo>
                  <a:cubicBezTo>
                    <a:pt x="541" y="34"/>
                    <a:pt x="548" y="36"/>
                    <a:pt x="550" y="40"/>
                  </a:cubicBezTo>
                  <a:cubicBezTo>
                    <a:pt x="550" y="41"/>
                    <a:pt x="550" y="41"/>
                    <a:pt x="550" y="41"/>
                  </a:cubicBezTo>
                  <a:cubicBezTo>
                    <a:pt x="551" y="42"/>
                    <a:pt x="551" y="42"/>
                    <a:pt x="551" y="42"/>
                  </a:cubicBezTo>
                  <a:cubicBezTo>
                    <a:pt x="552" y="42"/>
                    <a:pt x="552" y="42"/>
                    <a:pt x="552" y="42"/>
                  </a:cubicBezTo>
                  <a:cubicBezTo>
                    <a:pt x="553" y="42"/>
                    <a:pt x="557" y="23"/>
                    <a:pt x="557" y="23"/>
                  </a:cubicBezTo>
                  <a:cubicBezTo>
                    <a:pt x="557" y="21"/>
                    <a:pt x="557" y="21"/>
                    <a:pt x="557" y="21"/>
                  </a:cubicBezTo>
                  <a:cubicBezTo>
                    <a:pt x="555" y="22"/>
                    <a:pt x="555" y="22"/>
                    <a:pt x="555" y="22"/>
                  </a:cubicBezTo>
                  <a:cubicBezTo>
                    <a:pt x="552" y="24"/>
                    <a:pt x="552" y="24"/>
                    <a:pt x="552" y="24"/>
                  </a:cubicBezTo>
                  <a:cubicBezTo>
                    <a:pt x="552" y="24"/>
                    <a:pt x="549" y="23"/>
                    <a:pt x="549" y="23"/>
                  </a:cubicBezTo>
                  <a:cubicBezTo>
                    <a:pt x="545" y="22"/>
                    <a:pt x="545" y="22"/>
                    <a:pt x="545" y="22"/>
                  </a:cubicBezTo>
                  <a:cubicBezTo>
                    <a:pt x="540" y="21"/>
                    <a:pt x="535" y="21"/>
                    <a:pt x="530" y="23"/>
                  </a:cubicBezTo>
                  <a:cubicBezTo>
                    <a:pt x="513" y="28"/>
                    <a:pt x="499" y="45"/>
                    <a:pt x="507" y="72"/>
                  </a:cubicBezTo>
                  <a:cubicBezTo>
                    <a:pt x="513" y="93"/>
                    <a:pt x="532" y="104"/>
                    <a:pt x="551" y="98"/>
                  </a:cubicBezTo>
                  <a:cubicBezTo>
                    <a:pt x="564" y="94"/>
                    <a:pt x="568" y="88"/>
                    <a:pt x="571" y="84"/>
                  </a:cubicBezTo>
                  <a:cubicBezTo>
                    <a:pt x="573" y="81"/>
                    <a:pt x="573" y="81"/>
                    <a:pt x="573" y="81"/>
                  </a:cubicBezTo>
                  <a:cubicBezTo>
                    <a:pt x="574" y="81"/>
                    <a:pt x="574" y="81"/>
                    <a:pt x="575" y="82"/>
                  </a:cubicBezTo>
                  <a:cubicBezTo>
                    <a:pt x="576" y="81"/>
                    <a:pt x="577" y="80"/>
                    <a:pt x="577" y="80"/>
                  </a:cubicBezTo>
                  <a:cubicBezTo>
                    <a:pt x="577" y="79"/>
                    <a:pt x="561" y="67"/>
                    <a:pt x="561" y="67"/>
                  </a:cubicBezTo>
                  <a:moveTo>
                    <a:pt x="381" y="131"/>
                  </a:moveTo>
                  <a:cubicBezTo>
                    <a:pt x="381" y="131"/>
                    <a:pt x="367" y="139"/>
                    <a:pt x="367" y="140"/>
                  </a:cubicBezTo>
                  <a:cubicBezTo>
                    <a:pt x="367" y="140"/>
                    <a:pt x="367" y="140"/>
                    <a:pt x="367" y="140"/>
                  </a:cubicBezTo>
                  <a:cubicBezTo>
                    <a:pt x="367" y="138"/>
                    <a:pt x="359" y="125"/>
                    <a:pt x="357" y="124"/>
                  </a:cubicBezTo>
                  <a:cubicBezTo>
                    <a:pt x="359" y="123"/>
                    <a:pt x="371" y="115"/>
                    <a:pt x="371" y="115"/>
                  </a:cubicBezTo>
                  <a:cubicBezTo>
                    <a:pt x="377" y="111"/>
                    <a:pt x="382" y="111"/>
                    <a:pt x="385" y="117"/>
                  </a:cubicBezTo>
                  <a:cubicBezTo>
                    <a:pt x="385" y="117"/>
                    <a:pt x="387" y="123"/>
                    <a:pt x="387" y="123"/>
                  </a:cubicBezTo>
                  <a:cubicBezTo>
                    <a:pt x="386" y="126"/>
                    <a:pt x="384" y="128"/>
                    <a:pt x="381" y="131"/>
                  </a:cubicBezTo>
                  <a:moveTo>
                    <a:pt x="419" y="147"/>
                  </a:moveTo>
                  <a:cubicBezTo>
                    <a:pt x="417" y="146"/>
                    <a:pt x="417" y="146"/>
                    <a:pt x="417" y="146"/>
                  </a:cubicBezTo>
                  <a:cubicBezTo>
                    <a:pt x="396" y="133"/>
                    <a:pt x="396" y="133"/>
                    <a:pt x="396" y="133"/>
                  </a:cubicBezTo>
                  <a:cubicBezTo>
                    <a:pt x="396" y="133"/>
                    <a:pt x="396" y="133"/>
                    <a:pt x="396" y="133"/>
                  </a:cubicBezTo>
                  <a:cubicBezTo>
                    <a:pt x="403" y="126"/>
                    <a:pt x="404" y="117"/>
                    <a:pt x="398" y="107"/>
                  </a:cubicBezTo>
                  <a:cubicBezTo>
                    <a:pt x="391" y="96"/>
                    <a:pt x="378" y="94"/>
                    <a:pt x="365" y="103"/>
                  </a:cubicBezTo>
                  <a:cubicBezTo>
                    <a:pt x="335" y="122"/>
                    <a:pt x="335" y="122"/>
                    <a:pt x="335" y="122"/>
                  </a:cubicBezTo>
                  <a:cubicBezTo>
                    <a:pt x="334" y="123"/>
                    <a:pt x="336" y="125"/>
                    <a:pt x="336" y="125"/>
                  </a:cubicBezTo>
                  <a:cubicBezTo>
                    <a:pt x="339" y="124"/>
                    <a:pt x="339" y="125"/>
                    <a:pt x="340" y="126"/>
                  </a:cubicBezTo>
                  <a:cubicBezTo>
                    <a:pt x="375" y="180"/>
                    <a:pt x="375" y="180"/>
                    <a:pt x="375" y="180"/>
                  </a:cubicBezTo>
                  <a:cubicBezTo>
                    <a:pt x="376" y="181"/>
                    <a:pt x="376" y="182"/>
                    <a:pt x="374" y="183"/>
                  </a:cubicBezTo>
                  <a:cubicBezTo>
                    <a:pt x="374" y="184"/>
                    <a:pt x="375" y="186"/>
                    <a:pt x="375" y="186"/>
                  </a:cubicBezTo>
                  <a:cubicBezTo>
                    <a:pt x="376" y="186"/>
                    <a:pt x="394" y="175"/>
                    <a:pt x="394" y="175"/>
                  </a:cubicBezTo>
                  <a:cubicBezTo>
                    <a:pt x="395" y="175"/>
                    <a:pt x="395" y="175"/>
                    <a:pt x="395" y="175"/>
                  </a:cubicBezTo>
                  <a:cubicBezTo>
                    <a:pt x="393" y="172"/>
                    <a:pt x="393" y="172"/>
                    <a:pt x="393" y="172"/>
                  </a:cubicBezTo>
                  <a:cubicBezTo>
                    <a:pt x="390" y="173"/>
                    <a:pt x="389" y="173"/>
                    <a:pt x="388" y="171"/>
                  </a:cubicBezTo>
                  <a:cubicBezTo>
                    <a:pt x="388" y="171"/>
                    <a:pt x="375" y="150"/>
                    <a:pt x="374" y="150"/>
                  </a:cubicBezTo>
                  <a:cubicBezTo>
                    <a:pt x="375" y="150"/>
                    <a:pt x="385" y="144"/>
                    <a:pt x="385" y="144"/>
                  </a:cubicBezTo>
                  <a:cubicBezTo>
                    <a:pt x="385" y="144"/>
                    <a:pt x="407" y="157"/>
                    <a:pt x="407" y="157"/>
                  </a:cubicBezTo>
                  <a:cubicBezTo>
                    <a:pt x="410" y="159"/>
                    <a:pt x="410" y="159"/>
                    <a:pt x="410" y="159"/>
                  </a:cubicBezTo>
                  <a:cubicBezTo>
                    <a:pt x="410" y="159"/>
                    <a:pt x="410" y="159"/>
                    <a:pt x="410" y="159"/>
                  </a:cubicBezTo>
                  <a:cubicBezTo>
                    <a:pt x="410" y="160"/>
                    <a:pt x="410" y="160"/>
                    <a:pt x="409" y="161"/>
                  </a:cubicBezTo>
                  <a:cubicBezTo>
                    <a:pt x="409" y="161"/>
                    <a:pt x="409" y="161"/>
                    <a:pt x="409" y="161"/>
                  </a:cubicBezTo>
                  <a:cubicBezTo>
                    <a:pt x="409" y="162"/>
                    <a:pt x="410" y="164"/>
                    <a:pt x="410" y="164"/>
                  </a:cubicBezTo>
                  <a:cubicBezTo>
                    <a:pt x="411" y="164"/>
                    <a:pt x="429" y="153"/>
                    <a:pt x="429" y="153"/>
                  </a:cubicBezTo>
                  <a:cubicBezTo>
                    <a:pt x="429" y="152"/>
                    <a:pt x="428" y="150"/>
                    <a:pt x="428" y="150"/>
                  </a:cubicBezTo>
                  <a:cubicBezTo>
                    <a:pt x="425" y="150"/>
                    <a:pt x="424" y="150"/>
                    <a:pt x="419" y="147"/>
                  </a:cubicBezTo>
                  <a:moveTo>
                    <a:pt x="355" y="181"/>
                  </a:moveTo>
                  <a:cubicBezTo>
                    <a:pt x="355" y="182"/>
                    <a:pt x="355" y="182"/>
                    <a:pt x="355" y="182"/>
                  </a:cubicBezTo>
                  <a:cubicBezTo>
                    <a:pt x="355" y="184"/>
                    <a:pt x="355" y="184"/>
                    <a:pt x="352" y="186"/>
                  </a:cubicBezTo>
                  <a:cubicBezTo>
                    <a:pt x="352" y="186"/>
                    <a:pt x="325" y="204"/>
                    <a:pt x="325" y="204"/>
                  </a:cubicBezTo>
                  <a:cubicBezTo>
                    <a:pt x="325" y="204"/>
                    <a:pt x="325" y="204"/>
                    <a:pt x="325" y="204"/>
                  </a:cubicBezTo>
                  <a:cubicBezTo>
                    <a:pt x="325" y="202"/>
                    <a:pt x="317" y="189"/>
                    <a:pt x="315" y="187"/>
                  </a:cubicBezTo>
                  <a:cubicBezTo>
                    <a:pt x="317" y="187"/>
                    <a:pt x="330" y="178"/>
                    <a:pt x="330" y="178"/>
                  </a:cubicBezTo>
                  <a:cubicBezTo>
                    <a:pt x="333" y="176"/>
                    <a:pt x="333" y="176"/>
                    <a:pt x="334" y="177"/>
                  </a:cubicBezTo>
                  <a:cubicBezTo>
                    <a:pt x="335" y="177"/>
                    <a:pt x="337" y="176"/>
                    <a:pt x="337" y="176"/>
                  </a:cubicBezTo>
                  <a:cubicBezTo>
                    <a:pt x="337" y="175"/>
                    <a:pt x="328" y="161"/>
                    <a:pt x="328" y="161"/>
                  </a:cubicBezTo>
                  <a:cubicBezTo>
                    <a:pt x="327" y="161"/>
                    <a:pt x="325" y="162"/>
                    <a:pt x="325" y="162"/>
                  </a:cubicBezTo>
                  <a:cubicBezTo>
                    <a:pt x="325" y="162"/>
                    <a:pt x="325" y="163"/>
                    <a:pt x="325" y="163"/>
                  </a:cubicBezTo>
                  <a:cubicBezTo>
                    <a:pt x="325" y="164"/>
                    <a:pt x="325" y="165"/>
                    <a:pt x="323" y="166"/>
                  </a:cubicBezTo>
                  <a:cubicBezTo>
                    <a:pt x="323" y="166"/>
                    <a:pt x="307" y="176"/>
                    <a:pt x="307" y="176"/>
                  </a:cubicBezTo>
                  <a:cubicBezTo>
                    <a:pt x="307" y="176"/>
                    <a:pt x="307" y="176"/>
                    <a:pt x="307" y="176"/>
                  </a:cubicBezTo>
                  <a:cubicBezTo>
                    <a:pt x="307" y="175"/>
                    <a:pt x="298" y="161"/>
                    <a:pt x="298" y="161"/>
                  </a:cubicBezTo>
                  <a:cubicBezTo>
                    <a:pt x="299" y="162"/>
                    <a:pt x="324" y="145"/>
                    <a:pt x="324" y="145"/>
                  </a:cubicBezTo>
                  <a:cubicBezTo>
                    <a:pt x="327" y="144"/>
                    <a:pt x="327" y="144"/>
                    <a:pt x="328" y="145"/>
                  </a:cubicBezTo>
                  <a:cubicBezTo>
                    <a:pt x="329" y="145"/>
                    <a:pt x="331" y="144"/>
                    <a:pt x="331" y="144"/>
                  </a:cubicBezTo>
                  <a:cubicBezTo>
                    <a:pt x="331" y="143"/>
                    <a:pt x="322" y="128"/>
                    <a:pt x="322" y="128"/>
                  </a:cubicBezTo>
                  <a:cubicBezTo>
                    <a:pt x="321" y="128"/>
                    <a:pt x="319" y="129"/>
                    <a:pt x="319" y="129"/>
                  </a:cubicBezTo>
                  <a:cubicBezTo>
                    <a:pt x="320" y="132"/>
                    <a:pt x="320" y="132"/>
                    <a:pt x="317" y="134"/>
                  </a:cubicBezTo>
                  <a:cubicBezTo>
                    <a:pt x="275" y="161"/>
                    <a:pt x="275" y="161"/>
                    <a:pt x="275" y="161"/>
                  </a:cubicBezTo>
                  <a:cubicBezTo>
                    <a:pt x="275" y="162"/>
                    <a:pt x="276" y="164"/>
                    <a:pt x="276" y="164"/>
                  </a:cubicBezTo>
                  <a:cubicBezTo>
                    <a:pt x="280" y="162"/>
                    <a:pt x="281" y="163"/>
                    <a:pt x="282" y="164"/>
                  </a:cubicBezTo>
                  <a:cubicBezTo>
                    <a:pt x="316" y="218"/>
                    <a:pt x="316" y="218"/>
                    <a:pt x="316" y="218"/>
                  </a:cubicBezTo>
                  <a:cubicBezTo>
                    <a:pt x="317" y="219"/>
                    <a:pt x="317" y="220"/>
                    <a:pt x="315" y="222"/>
                  </a:cubicBezTo>
                  <a:cubicBezTo>
                    <a:pt x="314" y="223"/>
                    <a:pt x="315" y="225"/>
                    <a:pt x="315" y="225"/>
                  </a:cubicBezTo>
                  <a:cubicBezTo>
                    <a:pt x="317" y="225"/>
                    <a:pt x="360" y="197"/>
                    <a:pt x="360" y="197"/>
                  </a:cubicBezTo>
                  <a:cubicBezTo>
                    <a:pt x="363" y="195"/>
                    <a:pt x="363" y="196"/>
                    <a:pt x="364" y="197"/>
                  </a:cubicBezTo>
                  <a:cubicBezTo>
                    <a:pt x="365" y="197"/>
                    <a:pt x="367" y="196"/>
                    <a:pt x="367" y="196"/>
                  </a:cubicBezTo>
                  <a:cubicBezTo>
                    <a:pt x="367" y="195"/>
                    <a:pt x="358" y="180"/>
                    <a:pt x="358" y="180"/>
                  </a:cubicBezTo>
                  <a:cubicBezTo>
                    <a:pt x="357" y="180"/>
                    <a:pt x="355" y="181"/>
                    <a:pt x="355" y="181"/>
                  </a:cubicBezTo>
                  <a:moveTo>
                    <a:pt x="277" y="240"/>
                  </a:moveTo>
                  <a:cubicBezTo>
                    <a:pt x="277" y="240"/>
                    <a:pt x="253" y="188"/>
                    <a:pt x="253" y="188"/>
                  </a:cubicBezTo>
                  <a:cubicBezTo>
                    <a:pt x="253" y="188"/>
                    <a:pt x="268" y="182"/>
                    <a:pt x="268" y="182"/>
                  </a:cubicBezTo>
                  <a:cubicBezTo>
                    <a:pt x="271" y="180"/>
                    <a:pt x="272" y="180"/>
                    <a:pt x="273" y="182"/>
                  </a:cubicBezTo>
                  <a:cubicBezTo>
                    <a:pt x="274" y="183"/>
                    <a:pt x="276" y="182"/>
                    <a:pt x="276" y="182"/>
                  </a:cubicBezTo>
                  <a:cubicBezTo>
                    <a:pt x="276" y="181"/>
                    <a:pt x="269" y="165"/>
                    <a:pt x="269" y="165"/>
                  </a:cubicBezTo>
                  <a:cubicBezTo>
                    <a:pt x="268" y="164"/>
                    <a:pt x="266" y="165"/>
                    <a:pt x="266" y="165"/>
                  </a:cubicBezTo>
                  <a:cubicBezTo>
                    <a:pt x="266" y="168"/>
                    <a:pt x="265" y="168"/>
                    <a:pt x="262" y="169"/>
                  </a:cubicBezTo>
                  <a:cubicBezTo>
                    <a:pt x="218" y="189"/>
                    <a:pt x="218" y="189"/>
                    <a:pt x="218" y="189"/>
                  </a:cubicBezTo>
                  <a:cubicBezTo>
                    <a:pt x="215" y="191"/>
                    <a:pt x="215" y="191"/>
                    <a:pt x="214" y="189"/>
                  </a:cubicBezTo>
                  <a:cubicBezTo>
                    <a:pt x="213" y="189"/>
                    <a:pt x="211" y="190"/>
                    <a:pt x="211" y="190"/>
                  </a:cubicBezTo>
                  <a:cubicBezTo>
                    <a:pt x="211" y="191"/>
                    <a:pt x="218" y="207"/>
                    <a:pt x="218" y="207"/>
                  </a:cubicBezTo>
                  <a:cubicBezTo>
                    <a:pt x="219" y="208"/>
                    <a:pt x="221" y="207"/>
                    <a:pt x="221" y="207"/>
                  </a:cubicBezTo>
                  <a:cubicBezTo>
                    <a:pt x="221" y="206"/>
                    <a:pt x="221" y="206"/>
                    <a:pt x="221" y="206"/>
                  </a:cubicBezTo>
                  <a:cubicBezTo>
                    <a:pt x="221" y="203"/>
                    <a:pt x="222" y="203"/>
                    <a:pt x="224" y="202"/>
                  </a:cubicBezTo>
                  <a:cubicBezTo>
                    <a:pt x="224" y="202"/>
                    <a:pt x="239" y="195"/>
                    <a:pt x="240" y="195"/>
                  </a:cubicBezTo>
                  <a:cubicBezTo>
                    <a:pt x="240" y="195"/>
                    <a:pt x="240" y="195"/>
                    <a:pt x="240" y="195"/>
                  </a:cubicBezTo>
                  <a:cubicBezTo>
                    <a:pt x="240" y="196"/>
                    <a:pt x="262" y="246"/>
                    <a:pt x="262" y="246"/>
                  </a:cubicBezTo>
                  <a:cubicBezTo>
                    <a:pt x="263" y="247"/>
                    <a:pt x="263" y="248"/>
                    <a:pt x="263" y="248"/>
                  </a:cubicBezTo>
                  <a:cubicBezTo>
                    <a:pt x="263" y="249"/>
                    <a:pt x="262" y="249"/>
                    <a:pt x="261" y="250"/>
                  </a:cubicBezTo>
                  <a:cubicBezTo>
                    <a:pt x="261" y="250"/>
                    <a:pt x="261" y="250"/>
                    <a:pt x="261" y="250"/>
                  </a:cubicBezTo>
                  <a:cubicBezTo>
                    <a:pt x="261" y="251"/>
                    <a:pt x="262" y="253"/>
                    <a:pt x="262" y="253"/>
                  </a:cubicBezTo>
                  <a:cubicBezTo>
                    <a:pt x="263" y="253"/>
                    <a:pt x="282" y="245"/>
                    <a:pt x="282" y="245"/>
                  </a:cubicBezTo>
                  <a:cubicBezTo>
                    <a:pt x="282" y="244"/>
                    <a:pt x="282" y="244"/>
                    <a:pt x="282" y="244"/>
                  </a:cubicBezTo>
                  <a:cubicBezTo>
                    <a:pt x="281" y="242"/>
                    <a:pt x="281" y="242"/>
                    <a:pt x="281" y="242"/>
                  </a:cubicBezTo>
                  <a:cubicBezTo>
                    <a:pt x="278" y="242"/>
                    <a:pt x="277" y="242"/>
                    <a:pt x="277" y="240"/>
                  </a:cubicBezTo>
                  <a:moveTo>
                    <a:pt x="188" y="227"/>
                  </a:moveTo>
                  <a:cubicBezTo>
                    <a:pt x="179" y="227"/>
                    <a:pt x="171" y="227"/>
                    <a:pt x="170" y="222"/>
                  </a:cubicBezTo>
                  <a:cubicBezTo>
                    <a:pt x="169" y="217"/>
                    <a:pt x="172" y="213"/>
                    <a:pt x="178" y="212"/>
                  </a:cubicBezTo>
                  <a:cubicBezTo>
                    <a:pt x="189" y="209"/>
                    <a:pt x="196" y="213"/>
                    <a:pt x="197" y="216"/>
                  </a:cubicBezTo>
                  <a:cubicBezTo>
                    <a:pt x="197" y="217"/>
                    <a:pt x="197" y="217"/>
                    <a:pt x="197" y="217"/>
                  </a:cubicBezTo>
                  <a:cubicBezTo>
                    <a:pt x="198" y="219"/>
                    <a:pt x="200" y="219"/>
                    <a:pt x="200" y="219"/>
                  </a:cubicBezTo>
                  <a:cubicBezTo>
                    <a:pt x="201" y="218"/>
                    <a:pt x="207" y="199"/>
                    <a:pt x="207" y="199"/>
                  </a:cubicBezTo>
                  <a:cubicBezTo>
                    <a:pt x="208" y="196"/>
                    <a:pt x="208" y="196"/>
                    <a:pt x="208" y="196"/>
                  </a:cubicBezTo>
                  <a:cubicBezTo>
                    <a:pt x="205" y="198"/>
                    <a:pt x="205" y="198"/>
                    <a:pt x="205" y="198"/>
                  </a:cubicBezTo>
                  <a:cubicBezTo>
                    <a:pt x="202" y="200"/>
                    <a:pt x="202" y="200"/>
                    <a:pt x="202" y="200"/>
                  </a:cubicBezTo>
                  <a:cubicBezTo>
                    <a:pt x="199" y="199"/>
                    <a:pt x="199" y="199"/>
                    <a:pt x="199" y="199"/>
                  </a:cubicBezTo>
                  <a:cubicBezTo>
                    <a:pt x="195" y="199"/>
                    <a:pt x="195" y="199"/>
                    <a:pt x="195" y="199"/>
                  </a:cubicBezTo>
                  <a:cubicBezTo>
                    <a:pt x="189" y="198"/>
                    <a:pt x="183" y="198"/>
                    <a:pt x="177" y="199"/>
                  </a:cubicBezTo>
                  <a:cubicBezTo>
                    <a:pt x="157" y="204"/>
                    <a:pt x="152" y="217"/>
                    <a:pt x="155" y="227"/>
                  </a:cubicBezTo>
                  <a:cubicBezTo>
                    <a:pt x="158" y="242"/>
                    <a:pt x="173" y="242"/>
                    <a:pt x="186" y="243"/>
                  </a:cubicBezTo>
                  <a:cubicBezTo>
                    <a:pt x="196" y="243"/>
                    <a:pt x="204" y="243"/>
                    <a:pt x="205" y="249"/>
                  </a:cubicBezTo>
                  <a:cubicBezTo>
                    <a:pt x="205" y="249"/>
                    <a:pt x="204" y="256"/>
                    <a:pt x="204" y="256"/>
                  </a:cubicBezTo>
                  <a:cubicBezTo>
                    <a:pt x="202" y="259"/>
                    <a:pt x="198" y="261"/>
                    <a:pt x="191" y="262"/>
                  </a:cubicBezTo>
                  <a:cubicBezTo>
                    <a:pt x="185" y="264"/>
                    <a:pt x="176" y="263"/>
                    <a:pt x="172" y="261"/>
                  </a:cubicBezTo>
                  <a:cubicBezTo>
                    <a:pt x="171" y="259"/>
                    <a:pt x="171" y="259"/>
                    <a:pt x="171" y="259"/>
                  </a:cubicBezTo>
                  <a:cubicBezTo>
                    <a:pt x="170" y="257"/>
                    <a:pt x="170" y="257"/>
                    <a:pt x="170" y="257"/>
                  </a:cubicBezTo>
                  <a:cubicBezTo>
                    <a:pt x="168" y="256"/>
                    <a:pt x="168" y="256"/>
                    <a:pt x="168" y="256"/>
                  </a:cubicBezTo>
                  <a:cubicBezTo>
                    <a:pt x="167" y="257"/>
                    <a:pt x="162" y="276"/>
                    <a:pt x="162" y="276"/>
                  </a:cubicBezTo>
                  <a:cubicBezTo>
                    <a:pt x="162" y="276"/>
                    <a:pt x="163" y="276"/>
                    <a:pt x="163" y="276"/>
                  </a:cubicBezTo>
                  <a:cubicBezTo>
                    <a:pt x="163" y="276"/>
                    <a:pt x="163" y="276"/>
                    <a:pt x="163" y="276"/>
                  </a:cubicBezTo>
                  <a:cubicBezTo>
                    <a:pt x="165" y="277"/>
                    <a:pt x="165" y="277"/>
                    <a:pt x="165" y="277"/>
                  </a:cubicBezTo>
                  <a:cubicBezTo>
                    <a:pt x="165" y="276"/>
                    <a:pt x="165" y="276"/>
                    <a:pt x="165" y="276"/>
                  </a:cubicBezTo>
                  <a:cubicBezTo>
                    <a:pt x="165" y="276"/>
                    <a:pt x="166" y="276"/>
                    <a:pt x="166" y="276"/>
                  </a:cubicBezTo>
                  <a:cubicBezTo>
                    <a:pt x="166" y="275"/>
                    <a:pt x="166" y="275"/>
                    <a:pt x="167" y="275"/>
                  </a:cubicBezTo>
                  <a:cubicBezTo>
                    <a:pt x="167" y="275"/>
                    <a:pt x="171" y="275"/>
                    <a:pt x="171" y="275"/>
                  </a:cubicBezTo>
                  <a:cubicBezTo>
                    <a:pt x="176" y="276"/>
                    <a:pt x="176" y="276"/>
                    <a:pt x="176" y="276"/>
                  </a:cubicBezTo>
                  <a:cubicBezTo>
                    <a:pt x="193" y="276"/>
                    <a:pt x="193" y="276"/>
                    <a:pt x="193" y="276"/>
                  </a:cubicBezTo>
                  <a:cubicBezTo>
                    <a:pt x="215" y="271"/>
                    <a:pt x="223" y="256"/>
                    <a:pt x="220" y="245"/>
                  </a:cubicBezTo>
                  <a:cubicBezTo>
                    <a:pt x="217" y="228"/>
                    <a:pt x="201" y="228"/>
                    <a:pt x="188" y="227"/>
                  </a:cubicBezTo>
                  <a:moveTo>
                    <a:pt x="121" y="265"/>
                  </a:moveTo>
                  <a:cubicBezTo>
                    <a:pt x="117" y="268"/>
                    <a:pt x="113" y="270"/>
                    <a:pt x="108" y="270"/>
                  </a:cubicBezTo>
                  <a:cubicBezTo>
                    <a:pt x="96" y="269"/>
                    <a:pt x="89" y="260"/>
                    <a:pt x="90" y="243"/>
                  </a:cubicBezTo>
                  <a:cubicBezTo>
                    <a:pt x="90" y="234"/>
                    <a:pt x="92" y="227"/>
                    <a:pt x="97" y="223"/>
                  </a:cubicBezTo>
                  <a:cubicBezTo>
                    <a:pt x="100" y="220"/>
                    <a:pt x="104" y="218"/>
                    <a:pt x="109" y="219"/>
                  </a:cubicBezTo>
                  <a:cubicBezTo>
                    <a:pt x="115" y="219"/>
                    <a:pt x="119" y="220"/>
                    <a:pt x="122" y="224"/>
                  </a:cubicBezTo>
                  <a:cubicBezTo>
                    <a:pt x="126" y="228"/>
                    <a:pt x="128" y="235"/>
                    <a:pt x="128" y="245"/>
                  </a:cubicBezTo>
                  <a:cubicBezTo>
                    <a:pt x="128" y="254"/>
                    <a:pt x="125" y="261"/>
                    <a:pt x="121" y="265"/>
                  </a:cubicBezTo>
                  <a:moveTo>
                    <a:pt x="110" y="205"/>
                  </a:moveTo>
                  <a:cubicBezTo>
                    <a:pt x="100" y="205"/>
                    <a:pt x="92" y="208"/>
                    <a:pt x="86" y="214"/>
                  </a:cubicBezTo>
                  <a:cubicBezTo>
                    <a:pt x="78" y="220"/>
                    <a:pt x="74" y="231"/>
                    <a:pt x="74" y="243"/>
                  </a:cubicBezTo>
                  <a:cubicBezTo>
                    <a:pt x="73" y="266"/>
                    <a:pt x="87" y="282"/>
                    <a:pt x="107" y="283"/>
                  </a:cubicBezTo>
                  <a:cubicBezTo>
                    <a:pt x="117" y="283"/>
                    <a:pt x="125" y="280"/>
                    <a:pt x="132" y="274"/>
                  </a:cubicBezTo>
                  <a:cubicBezTo>
                    <a:pt x="139" y="268"/>
                    <a:pt x="143" y="257"/>
                    <a:pt x="144" y="245"/>
                  </a:cubicBezTo>
                  <a:cubicBezTo>
                    <a:pt x="144" y="233"/>
                    <a:pt x="140" y="222"/>
                    <a:pt x="134" y="215"/>
                  </a:cubicBezTo>
                  <a:cubicBezTo>
                    <a:pt x="128" y="209"/>
                    <a:pt x="119" y="205"/>
                    <a:pt x="110" y="205"/>
                  </a:cubicBezTo>
                  <a:moveTo>
                    <a:pt x="38" y="228"/>
                  </a:moveTo>
                  <a:cubicBezTo>
                    <a:pt x="38" y="228"/>
                    <a:pt x="25" y="227"/>
                    <a:pt x="25" y="227"/>
                  </a:cubicBezTo>
                  <a:cubicBezTo>
                    <a:pt x="26" y="226"/>
                    <a:pt x="28" y="211"/>
                    <a:pt x="28" y="208"/>
                  </a:cubicBezTo>
                  <a:cubicBezTo>
                    <a:pt x="30" y="209"/>
                    <a:pt x="41" y="210"/>
                    <a:pt x="41" y="210"/>
                  </a:cubicBezTo>
                  <a:cubicBezTo>
                    <a:pt x="47" y="211"/>
                    <a:pt x="50" y="213"/>
                    <a:pt x="52" y="215"/>
                  </a:cubicBezTo>
                  <a:cubicBezTo>
                    <a:pt x="53" y="221"/>
                    <a:pt x="53" y="221"/>
                    <a:pt x="53" y="221"/>
                  </a:cubicBezTo>
                  <a:cubicBezTo>
                    <a:pt x="52" y="228"/>
                    <a:pt x="48" y="230"/>
                    <a:pt x="38" y="228"/>
                  </a:cubicBezTo>
                  <a:moveTo>
                    <a:pt x="45" y="197"/>
                  </a:moveTo>
                  <a:cubicBezTo>
                    <a:pt x="12" y="192"/>
                    <a:pt x="12" y="192"/>
                    <a:pt x="12" y="192"/>
                  </a:cubicBezTo>
                  <a:cubicBezTo>
                    <a:pt x="11" y="193"/>
                    <a:pt x="11" y="195"/>
                    <a:pt x="11" y="195"/>
                  </a:cubicBezTo>
                  <a:cubicBezTo>
                    <a:pt x="14" y="197"/>
                    <a:pt x="14" y="197"/>
                    <a:pt x="14" y="199"/>
                  </a:cubicBezTo>
                  <a:cubicBezTo>
                    <a:pt x="4" y="262"/>
                    <a:pt x="4" y="262"/>
                    <a:pt x="4" y="262"/>
                  </a:cubicBezTo>
                  <a:cubicBezTo>
                    <a:pt x="4" y="264"/>
                    <a:pt x="4" y="264"/>
                    <a:pt x="1" y="264"/>
                  </a:cubicBezTo>
                  <a:cubicBezTo>
                    <a:pt x="0" y="265"/>
                    <a:pt x="0" y="267"/>
                    <a:pt x="0" y="267"/>
                  </a:cubicBezTo>
                  <a:cubicBezTo>
                    <a:pt x="1" y="268"/>
                    <a:pt x="22" y="271"/>
                    <a:pt x="22" y="271"/>
                  </a:cubicBezTo>
                  <a:cubicBezTo>
                    <a:pt x="23" y="271"/>
                    <a:pt x="23" y="271"/>
                    <a:pt x="23" y="271"/>
                  </a:cubicBezTo>
                  <a:cubicBezTo>
                    <a:pt x="23" y="268"/>
                    <a:pt x="23" y="268"/>
                    <a:pt x="23" y="268"/>
                  </a:cubicBezTo>
                  <a:cubicBezTo>
                    <a:pt x="21" y="267"/>
                    <a:pt x="20" y="267"/>
                    <a:pt x="20" y="265"/>
                  </a:cubicBezTo>
                  <a:cubicBezTo>
                    <a:pt x="20" y="265"/>
                    <a:pt x="20" y="265"/>
                    <a:pt x="20" y="264"/>
                  </a:cubicBezTo>
                  <a:cubicBezTo>
                    <a:pt x="20" y="264"/>
                    <a:pt x="24" y="240"/>
                    <a:pt x="24" y="239"/>
                  </a:cubicBezTo>
                  <a:cubicBezTo>
                    <a:pt x="24" y="240"/>
                    <a:pt x="39" y="242"/>
                    <a:pt x="39" y="242"/>
                  </a:cubicBezTo>
                  <a:cubicBezTo>
                    <a:pt x="58" y="245"/>
                    <a:pt x="67" y="235"/>
                    <a:pt x="68" y="224"/>
                  </a:cubicBezTo>
                  <a:cubicBezTo>
                    <a:pt x="70" y="213"/>
                    <a:pt x="65" y="200"/>
                    <a:pt x="45" y="19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66" name="Freeform 40">
              <a:extLst>
                <a:ext uri="{FF2B5EF4-FFF2-40B4-BE49-F238E27FC236}">
                  <a16:creationId xmlns:a16="http://schemas.microsoft.com/office/drawing/2014/main" id="{26F566F5-E589-4F94-81DD-DD2CA39F8557}"/>
                </a:ext>
              </a:extLst>
            </p:cNvPr>
            <p:cNvSpPr>
              <a:spLocks/>
            </p:cNvSpPr>
            <p:nvPr userDrawn="1"/>
          </p:nvSpPr>
          <p:spPr bwMode="auto">
            <a:xfrm>
              <a:off x="3547" y="1746"/>
              <a:ext cx="70" cy="69"/>
            </a:xfrm>
            <a:custGeom>
              <a:avLst/>
              <a:gdLst>
                <a:gd name="T0" fmla="*/ 39 w 104"/>
                <a:gd name="T1" fmla="*/ 28 h 101"/>
                <a:gd name="T2" fmla="*/ 12 w 104"/>
                <a:gd name="T3" fmla="*/ 18 h 101"/>
                <a:gd name="T4" fmla="*/ 26 w 104"/>
                <a:gd name="T5" fmla="*/ 46 h 101"/>
                <a:gd name="T6" fmla="*/ 0 w 104"/>
                <a:gd name="T7" fmla="*/ 64 h 101"/>
                <a:gd name="T8" fmla="*/ 29 w 104"/>
                <a:gd name="T9" fmla="*/ 71 h 101"/>
                <a:gd name="T10" fmla="*/ 27 w 104"/>
                <a:gd name="T11" fmla="*/ 101 h 101"/>
                <a:gd name="T12" fmla="*/ 52 w 104"/>
                <a:gd name="T13" fmla="*/ 81 h 101"/>
                <a:gd name="T14" fmla="*/ 74 w 104"/>
                <a:gd name="T15" fmla="*/ 101 h 101"/>
                <a:gd name="T16" fmla="*/ 73 w 104"/>
                <a:gd name="T17" fmla="*/ 69 h 101"/>
                <a:gd name="T18" fmla="*/ 104 w 104"/>
                <a:gd name="T19" fmla="*/ 67 h 101"/>
                <a:gd name="T20" fmla="*/ 78 w 104"/>
                <a:gd name="T21" fmla="*/ 47 h 101"/>
                <a:gd name="T22" fmla="*/ 93 w 104"/>
                <a:gd name="T23" fmla="*/ 20 h 101"/>
                <a:gd name="T24" fmla="*/ 63 w 104"/>
                <a:gd name="T25" fmla="*/ 29 h 101"/>
                <a:gd name="T26" fmla="*/ 51 w 104"/>
                <a:gd name="T27" fmla="*/ 0 h 101"/>
                <a:gd name="T28" fmla="*/ 39 w 104"/>
                <a:gd name="T29" fmla="*/ 2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 h="101">
                  <a:moveTo>
                    <a:pt x="39" y="28"/>
                  </a:moveTo>
                  <a:cubicBezTo>
                    <a:pt x="12" y="18"/>
                    <a:pt x="12" y="18"/>
                    <a:pt x="12" y="18"/>
                  </a:cubicBezTo>
                  <a:cubicBezTo>
                    <a:pt x="26" y="46"/>
                    <a:pt x="26" y="46"/>
                    <a:pt x="26" y="46"/>
                  </a:cubicBezTo>
                  <a:cubicBezTo>
                    <a:pt x="0" y="64"/>
                    <a:pt x="0" y="64"/>
                    <a:pt x="0" y="64"/>
                  </a:cubicBezTo>
                  <a:cubicBezTo>
                    <a:pt x="29" y="71"/>
                    <a:pt x="29" y="71"/>
                    <a:pt x="29" y="71"/>
                  </a:cubicBezTo>
                  <a:cubicBezTo>
                    <a:pt x="27" y="101"/>
                    <a:pt x="27" y="101"/>
                    <a:pt x="27" y="101"/>
                  </a:cubicBezTo>
                  <a:cubicBezTo>
                    <a:pt x="52" y="81"/>
                    <a:pt x="52" y="81"/>
                    <a:pt x="52" y="81"/>
                  </a:cubicBezTo>
                  <a:cubicBezTo>
                    <a:pt x="74" y="101"/>
                    <a:pt x="74" y="101"/>
                    <a:pt x="74" y="101"/>
                  </a:cubicBezTo>
                  <a:cubicBezTo>
                    <a:pt x="73" y="69"/>
                    <a:pt x="73" y="69"/>
                    <a:pt x="73" y="69"/>
                  </a:cubicBezTo>
                  <a:cubicBezTo>
                    <a:pt x="73" y="69"/>
                    <a:pt x="104" y="67"/>
                    <a:pt x="104" y="67"/>
                  </a:cubicBezTo>
                  <a:cubicBezTo>
                    <a:pt x="78" y="47"/>
                    <a:pt x="78" y="47"/>
                    <a:pt x="78" y="47"/>
                  </a:cubicBezTo>
                  <a:cubicBezTo>
                    <a:pt x="93" y="20"/>
                    <a:pt x="93" y="20"/>
                    <a:pt x="93" y="20"/>
                  </a:cubicBezTo>
                  <a:cubicBezTo>
                    <a:pt x="63" y="29"/>
                    <a:pt x="63" y="29"/>
                    <a:pt x="63" y="29"/>
                  </a:cubicBezTo>
                  <a:cubicBezTo>
                    <a:pt x="51" y="0"/>
                    <a:pt x="51" y="0"/>
                    <a:pt x="51" y="0"/>
                  </a:cubicBezTo>
                  <a:lnTo>
                    <a:pt x="39"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67" name="Freeform 41">
              <a:extLst>
                <a:ext uri="{FF2B5EF4-FFF2-40B4-BE49-F238E27FC236}">
                  <a16:creationId xmlns:a16="http://schemas.microsoft.com/office/drawing/2014/main" id="{AD2F1B90-FBA5-468A-ADE5-6AF4A8487097}"/>
                </a:ext>
              </a:extLst>
            </p:cNvPr>
            <p:cNvSpPr>
              <a:spLocks/>
            </p:cNvSpPr>
            <p:nvPr userDrawn="1"/>
          </p:nvSpPr>
          <p:spPr bwMode="auto">
            <a:xfrm>
              <a:off x="3668" y="1778"/>
              <a:ext cx="70" cy="69"/>
            </a:xfrm>
            <a:custGeom>
              <a:avLst/>
              <a:gdLst>
                <a:gd name="T0" fmla="*/ 26 w 70"/>
                <a:gd name="T1" fmla="*/ 19 h 69"/>
                <a:gd name="T2" fmla="*/ 8 w 70"/>
                <a:gd name="T3" fmla="*/ 13 h 69"/>
                <a:gd name="T4" fmla="*/ 17 w 70"/>
                <a:gd name="T5" fmla="*/ 31 h 69"/>
                <a:gd name="T6" fmla="*/ 0 w 70"/>
                <a:gd name="T7" fmla="*/ 43 h 69"/>
                <a:gd name="T8" fmla="*/ 20 w 70"/>
                <a:gd name="T9" fmla="*/ 48 h 69"/>
                <a:gd name="T10" fmla="*/ 18 w 70"/>
                <a:gd name="T11" fmla="*/ 69 h 69"/>
                <a:gd name="T12" fmla="*/ 34 w 70"/>
                <a:gd name="T13" fmla="*/ 55 h 69"/>
                <a:gd name="T14" fmla="*/ 51 w 70"/>
                <a:gd name="T15" fmla="*/ 69 h 69"/>
                <a:gd name="T16" fmla="*/ 49 w 70"/>
                <a:gd name="T17" fmla="*/ 47 h 69"/>
                <a:gd name="T18" fmla="*/ 70 w 70"/>
                <a:gd name="T19" fmla="*/ 45 h 69"/>
                <a:gd name="T20" fmla="*/ 53 w 70"/>
                <a:gd name="T21" fmla="*/ 32 h 69"/>
                <a:gd name="T22" fmla="*/ 63 w 70"/>
                <a:gd name="T23" fmla="*/ 13 h 69"/>
                <a:gd name="T24" fmla="*/ 43 w 70"/>
                <a:gd name="T25" fmla="*/ 19 h 69"/>
                <a:gd name="T26" fmla="*/ 34 w 70"/>
                <a:gd name="T27" fmla="*/ 0 h 69"/>
                <a:gd name="T28" fmla="*/ 26 w 70"/>
                <a:gd name="T29" fmla="*/ 1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69">
                  <a:moveTo>
                    <a:pt x="26" y="19"/>
                  </a:moveTo>
                  <a:lnTo>
                    <a:pt x="8" y="13"/>
                  </a:lnTo>
                  <a:lnTo>
                    <a:pt x="17" y="31"/>
                  </a:lnTo>
                  <a:lnTo>
                    <a:pt x="0" y="43"/>
                  </a:lnTo>
                  <a:lnTo>
                    <a:pt x="20" y="48"/>
                  </a:lnTo>
                  <a:lnTo>
                    <a:pt x="18" y="69"/>
                  </a:lnTo>
                  <a:lnTo>
                    <a:pt x="34" y="55"/>
                  </a:lnTo>
                  <a:lnTo>
                    <a:pt x="51" y="69"/>
                  </a:lnTo>
                  <a:lnTo>
                    <a:pt x="49" y="47"/>
                  </a:lnTo>
                  <a:lnTo>
                    <a:pt x="70" y="45"/>
                  </a:lnTo>
                  <a:lnTo>
                    <a:pt x="53" y="32"/>
                  </a:lnTo>
                  <a:lnTo>
                    <a:pt x="63" y="13"/>
                  </a:lnTo>
                  <a:lnTo>
                    <a:pt x="43" y="19"/>
                  </a:lnTo>
                  <a:lnTo>
                    <a:pt x="34" y="0"/>
                  </a:lnTo>
                  <a:lnTo>
                    <a:pt x="2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68" name="Freeform 42">
              <a:extLst>
                <a:ext uri="{FF2B5EF4-FFF2-40B4-BE49-F238E27FC236}">
                  <a16:creationId xmlns:a16="http://schemas.microsoft.com/office/drawing/2014/main" id="{2FD588FF-B434-4865-9645-F295045E86D6}"/>
                </a:ext>
              </a:extLst>
            </p:cNvPr>
            <p:cNvSpPr>
              <a:spLocks/>
            </p:cNvSpPr>
            <p:nvPr userDrawn="1"/>
          </p:nvSpPr>
          <p:spPr bwMode="auto">
            <a:xfrm>
              <a:off x="3524" y="1902"/>
              <a:ext cx="71" cy="69"/>
            </a:xfrm>
            <a:custGeom>
              <a:avLst/>
              <a:gdLst>
                <a:gd name="T0" fmla="*/ 51 w 104"/>
                <a:gd name="T1" fmla="*/ 0 h 101"/>
                <a:gd name="T2" fmla="*/ 62 w 104"/>
                <a:gd name="T3" fmla="*/ 28 h 101"/>
                <a:gd name="T4" fmla="*/ 93 w 104"/>
                <a:gd name="T5" fmla="*/ 20 h 101"/>
                <a:gd name="T6" fmla="*/ 78 w 104"/>
                <a:gd name="T7" fmla="*/ 46 h 101"/>
                <a:gd name="T8" fmla="*/ 104 w 104"/>
                <a:gd name="T9" fmla="*/ 66 h 101"/>
                <a:gd name="T10" fmla="*/ 72 w 104"/>
                <a:gd name="T11" fmla="*/ 69 h 101"/>
                <a:gd name="T12" fmla="*/ 74 w 104"/>
                <a:gd name="T13" fmla="*/ 101 h 101"/>
                <a:gd name="T14" fmla="*/ 51 w 104"/>
                <a:gd name="T15" fmla="*/ 80 h 101"/>
                <a:gd name="T16" fmla="*/ 27 w 104"/>
                <a:gd name="T17" fmla="*/ 101 h 101"/>
                <a:gd name="T18" fmla="*/ 29 w 104"/>
                <a:gd name="T19" fmla="*/ 70 h 101"/>
                <a:gd name="T20" fmla="*/ 0 w 104"/>
                <a:gd name="T21" fmla="*/ 64 h 101"/>
                <a:gd name="T22" fmla="*/ 26 w 104"/>
                <a:gd name="T23" fmla="*/ 45 h 101"/>
                <a:gd name="T24" fmla="*/ 11 w 104"/>
                <a:gd name="T25" fmla="*/ 19 h 101"/>
                <a:gd name="T26" fmla="*/ 39 w 104"/>
                <a:gd name="T27" fmla="*/ 28 h 101"/>
                <a:gd name="T28" fmla="*/ 51 w 104"/>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 h="101">
                  <a:moveTo>
                    <a:pt x="51" y="0"/>
                  </a:moveTo>
                  <a:cubicBezTo>
                    <a:pt x="62" y="28"/>
                    <a:pt x="62" y="28"/>
                    <a:pt x="62" y="28"/>
                  </a:cubicBezTo>
                  <a:cubicBezTo>
                    <a:pt x="93" y="20"/>
                    <a:pt x="93" y="20"/>
                    <a:pt x="93" y="20"/>
                  </a:cubicBezTo>
                  <a:cubicBezTo>
                    <a:pt x="78" y="46"/>
                    <a:pt x="78" y="46"/>
                    <a:pt x="78" y="46"/>
                  </a:cubicBezTo>
                  <a:cubicBezTo>
                    <a:pt x="104" y="66"/>
                    <a:pt x="104" y="66"/>
                    <a:pt x="104" y="66"/>
                  </a:cubicBezTo>
                  <a:cubicBezTo>
                    <a:pt x="104" y="66"/>
                    <a:pt x="72" y="69"/>
                    <a:pt x="72" y="69"/>
                  </a:cubicBezTo>
                  <a:cubicBezTo>
                    <a:pt x="74" y="101"/>
                    <a:pt x="74" y="101"/>
                    <a:pt x="74" y="101"/>
                  </a:cubicBezTo>
                  <a:cubicBezTo>
                    <a:pt x="51" y="80"/>
                    <a:pt x="51" y="80"/>
                    <a:pt x="51" y="80"/>
                  </a:cubicBezTo>
                  <a:cubicBezTo>
                    <a:pt x="27" y="101"/>
                    <a:pt x="27" y="101"/>
                    <a:pt x="27" y="101"/>
                  </a:cubicBezTo>
                  <a:cubicBezTo>
                    <a:pt x="29" y="70"/>
                    <a:pt x="29" y="70"/>
                    <a:pt x="29" y="70"/>
                  </a:cubicBezTo>
                  <a:cubicBezTo>
                    <a:pt x="0" y="64"/>
                    <a:pt x="0" y="64"/>
                    <a:pt x="0" y="64"/>
                  </a:cubicBezTo>
                  <a:cubicBezTo>
                    <a:pt x="26" y="45"/>
                    <a:pt x="26" y="45"/>
                    <a:pt x="26" y="45"/>
                  </a:cubicBezTo>
                  <a:cubicBezTo>
                    <a:pt x="11" y="19"/>
                    <a:pt x="11" y="19"/>
                    <a:pt x="11" y="19"/>
                  </a:cubicBezTo>
                  <a:cubicBezTo>
                    <a:pt x="39" y="28"/>
                    <a:pt x="39" y="28"/>
                    <a:pt x="39" y="28"/>
                  </a:cubicBezTo>
                  <a:lnTo>
                    <a:pt x="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69" name="Freeform 43">
              <a:extLst>
                <a:ext uri="{FF2B5EF4-FFF2-40B4-BE49-F238E27FC236}">
                  <a16:creationId xmlns:a16="http://schemas.microsoft.com/office/drawing/2014/main" id="{19302DA6-B22F-4EF5-A69A-ABD9063A84FF}"/>
                </a:ext>
              </a:extLst>
            </p:cNvPr>
            <p:cNvSpPr>
              <a:spLocks/>
            </p:cNvSpPr>
            <p:nvPr userDrawn="1"/>
          </p:nvSpPr>
          <p:spPr bwMode="auto">
            <a:xfrm>
              <a:off x="3677" y="1911"/>
              <a:ext cx="50" cy="48"/>
            </a:xfrm>
            <a:custGeom>
              <a:avLst/>
              <a:gdLst>
                <a:gd name="T0" fmla="*/ 25 w 50"/>
                <a:gd name="T1" fmla="*/ 0 h 48"/>
                <a:gd name="T2" fmla="*/ 32 w 50"/>
                <a:gd name="T3" fmla="*/ 18 h 48"/>
                <a:gd name="T4" fmla="*/ 50 w 50"/>
                <a:gd name="T5" fmla="*/ 18 h 48"/>
                <a:gd name="T6" fmla="*/ 35 w 50"/>
                <a:gd name="T7" fmla="*/ 30 h 48"/>
                <a:gd name="T8" fmla="*/ 40 w 50"/>
                <a:gd name="T9" fmla="*/ 48 h 48"/>
                <a:gd name="T10" fmla="*/ 25 w 50"/>
                <a:gd name="T11" fmla="*/ 37 h 48"/>
                <a:gd name="T12" fmla="*/ 10 w 50"/>
                <a:gd name="T13" fmla="*/ 48 h 48"/>
                <a:gd name="T14" fmla="*/ 15 w 50"/>
                <a:gd name="T15" fmla="*/ 30 h 48"/>
                <a:gd name="T16" fmla="*/ 0 w 50"/>
                <a:gd name="T17" fmla="*/ 18 h 48"/>
                <a:gd name="T18" fmla="*/ 19 w 50"/>
                <a:gd name="T19" fmla="*/ 18 h 48"/>
                <a:gd name="T20" fmla="*/ 25 w 50"/>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25" y="0"/>
                  </a:moveTo>
                  <a:lnTo>
                    <a:pt x="32" y="18"/>
                  </a:lnTo>
                  <a:lnTo>
                    <a:pt x="50" y="18"/>
                  </a:lnTo>
                  <a:lnTo>
                    <a:pt x="35" y="30"/>
                  </a:lnTo>
                  <a:lnTo>
                    <a:pt x="40" y="48"/>
                  </a:lnTo>
                  <a:lnTo>
                    <a:pt x="25" y="37"/>
                  </a:lnTo>
                  <a:lnTo>
                    <a:pt x="10" y="48"/>
                  </a:lnTo>
                  <a:lnTo>
                    <a:pt x="15" y="30"/>
                  </a:lnTo>
                  <a:lnTo>
                    <a:pt x="0" y="18"/>
                  </a:lnTo>
                  <a:lnTo>
                    <a:pt x="19" y="18"/>
                  </a:ln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70" name="Freeform 44">
              <a:extLst>
                <a:ext uri="{FF2B5EF4-FFF2-40B4-BE49-F238E27FC236}">
                  <a16:creationId xmlns:a16="http://schemas.microsoft.com/office/drawing/2014/main" id="{FE7EC85F-4555-4FCA-8CCD-19C42F488E4D}"/>
                </a:ext>
              </a:extLst>
            </p:cNvPr>
            <p:cNvSpPr>
              <a:spLocks/>
            </p:cNvSpPr>
            <p:nvPr userDrawn="1"/>
          </p:nvSpPr>
          <p:spPr bwMode="auto">
            <a:xfrm>
              <a:off x="3667" y="2037"/>
              <a:ext cx="71" cy="69"/>
            </a:xfrm>
            <a:custGeom>
              <a:avLst/>
              <a:gdLst>
                <a:gd name="T0" fmla="*/ 27 w 71"/>
                <a:gd name="T1" fmla="*/ 19 h 69"/>
                <a:gd name="T2" fmla="*/ 8 w 71"/>
                <a:gd name="T3" fmla="*/ 13 h 69"/>
                <a:gd name="T4" fmla="*/ 18 w 71"/>
                <a:gd name="T5" fmla="*/ 31 h 69"/>
                <a:gd name="T6" fmla="*/ 0 w 71"/>
                <a:gd name="T7" fmla="*/ 43 h 69"/>
                <a:gd name="T8" fmla="*/ 20 w 71"/>
                <a:gd name="T9" fmla="*/ 48 h 69"/>
                <a:gd name="T10" fmla="*/ 18 w 71"/>
                <a:gd name="T11" fmla="*/ 69 h 69"/>
                <a:gd name="T12" fmla="*/ 35 w 71"/>
                <a:gd name="T13" fmla="*/ 55 h 69"/>
                <a:gd name="T14" fmla="*/ 50 w 71"/>
                <a:gd name="T15" fmla="*/ 69 h 69"/>
                <a:gd name="T16" fmla="*/ 49 w 71"/>
                <a:gd name="T17" fmla="*/ 48 h 69"/>
                <a:gd name="T18" fmla="*/ 71 w 71"/>
                <a:gd name="T19" fmla="*/ 45 h 69"/>
                <a:gd name="T20" fmla="*/ 53 w 71"/>
                <a:gd name="T21" fmla="*/ 32 h 69"/>
                <a:gd name="T22" fmla="*/ 63 w 71"/>
                <a:gd name="T23" fmla="*/ 13 h 69"/>
                <a:gd name="T24" fmla="*/ 42 w 71"/>
                <a:gd name="T25" fmla="*/ 19 h 69"/>
                <a:gd name="T26" fmla="*/ 35 w 71"/>
                <a:gd name="T27" fmla="*/ 0 h 69"/>
                <a:gd name="T28" fmla="*/ 27 w 71"/>
                <a:gd name="T29" fmla="*/ 1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69">
                  <a:moveTo>
                    <a:pt x="27" y="19"/>
                  </a:moveTo>
                  <a:lnTo>
                    <a:pt x="8" y="13"/>
                  </a:lnTo>
                  <a:lnTo>
                    <a:pt x="18" y="31"/>
                  </a:lnTo>
                  <a:lnTo>
                    <a:pt x="0" y="43"/>
                  </a:lnTo>
                  <a:lnTo>
                    <a:pt x="20" y="48"/>
                  </a:lnTo>
                  <a:lnTo>
                    <a:pt x="18" y="69"/>
                  </a:lnTo>
                  <a:lnTo>
                    <a:pt x="35" y="55"/>
                  </a:lnTo>
                  <a:lnTo>
                    <a:pt x="50" y="69"/>
                  </a:lnTo>
                  <a:lnTo>
                    <a:pt x="49" y="48"/>
                  </a:lnTo>
                  <a:lnTo>
                    <a:pt x="71" y="45"/>
                  </a:lnTo>
                  <a:lnTo>
                    <a:pt x="53" y="32"/>
                  </a:lnTo>
                  <a:lnTo>
                    <a:pt x="63" y="13"/>
                  </a:lnTo>
                  <a:lnTo>
                    <a:pt x="42" y="19"/>
                  </a:lnTo>
                  <a:lnTo>
                    <a:pt x="35" y="0"/>
                  </a:lnTo>
                  <a:lnTo>
                    <a:pt x="2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71" name="Freeform 45">
              <a:extLst>
                <a:ext uri="{FF2B5EF4-FFF2-40B4-BE49-F238E27FC236}">
                  <a16:creationId xmlns:a16="http://schemas.microsoft.com/office/drawing/2014/main" id="{1962168F-4DE0-46A6-8EFD-C4A1BA3751FC}"/>
                </a:ext>
              </a:extLst>
            </p:cNvPr>
            <p:cNvSpPr>
              <a:spLocks/>
            </p:cNvSpPr>
            <p:nvPr userDrawn="1"/>
          </p:nvSpPr>
          <p:spPr bwMode="auto">
            <a:xfrm>
              <a:off x="3639" y="1671"/>
              <a:ext cx="20" cy="12"/>
            </a:xfrm>
            <a:custGeom>
              <a:avLst/>
              <a:gdLst>
                <a:gd name="T0" fmla="*/ 28 w 30"/>
                <a:gd name="T1" fmla="*/ 0 h 18"/>
                <a:gd name="T2" fmla="*/ 0 w 30"/>
                <a:gd name="T3" fmla="*/ 18 h 18"/>
                <a:gd name="T4" fmla="*/ 29 w 30"/>
                <a:gd name="T5" fmla="*/ 9 h 18"/>
                <a:gd name="T6" fmla="*/ 28 w 30"/>
                <a:gd name="T7" fmla="*/ 0 h 18"/>
              </a:gdLst>
              <a:ahLst/>
              <a:cxnLst>
                <a:cxn ang="0">
                  <a:pos x="T0" y="T1"/>
                </a:cxn>
                <a:cxn ang="0">
                  <a:pos x="T2" y="T3"/>
                </a:cxn>
                <a:cxn ang="0">
                  <a:pos x="T4" y="T5"/>
                </a:cxn>
                <a:cxn ang="0">
                  <a:pos x="T6" y="T7"/>
                </a:cxn>
              </a:cxnLst>
              <a:rect l="0" t="0" r="r" b="b"/>
              <a:pathLst>
                <a:path w="30" h="18">
                  <a:moveTo>
                    <a:pt x="28" y="0"/>
                  </a:moveTo>
                  <a:cubicBezTo>
                    <a:pt x="19" y="0"/>
                    <a:pt x="5" y="13"/>
                    <a:pt x="0" y="18"/>
                  </a:cubicBezTo>
                  <a:cubicBezTo>
                    <a:pt x="18" y="11"/>
                    <a:pt x="25" y="15"/>
                    <a:pt x="29" y="9"/>
                  </a:cubicBezTo>
                  <a:cubicBezTo>
                    <a:pt x="30" y="6"/>
                    <a:pt x="30" y="2"/>
                    <a:pt x="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72" name="Freeform 46">
              <a:extLst>
                <a:ext uri="{FF2B5EF4-FFF2-40B4-BE49-F238E27FC236}">
                  <a16:creationId xmlns:a16="http://schemas.microsoft.com/office/drawing/2014/main" id="{7B9E10B1-1CAA-4E4C-B256-1BA034A29264}"/>
                </a:ext>
              </a:extLst>
            </p:cNvPr>
            <p:cNvSpPr>
              <a:spLocks/>
            </p:cNvSpPr>
            <p:nvPr userDrawn="1"/>
          </p:nvSpPr>
          <p:spPr bwMode="auto">
            <a:xfrm>
              <a:off x="3664" y="1674"/>
              <a:ext cx="12" cy="20"/>
            </a:xfrm>
            <a:custGeom>
              <a:avLst/>
              <a:gdLst>
                <a:gd name="T0" fmla="*/ 2 w 18"/>
                <a:gd name="T1" fmla="*/ 0 h 29"/>
                <a:gd name="T2" fmla="*/ 17 w 18"/>
                <a:gd name="T3" fmla="*/ 29 h 29"/>
                <a:gd name="T4" fmla="*/ 18 w 18"/>
                <a:gd name="T5" fmla="*/ 20 h 29"/>
                <a:gd name="T6" fmla="*/ 2 w 18"/>
                <a:gd name="T7" fmla="*/ 0 h 29"/>
              </a:gdLst>
              <a:ahLst/>
              <a:cxnLst>
                <a:cxn ang="0">
                  <a:pos x="T0" y="T1"/>
                </a:cxn>
                <a:cxn ang="0">
                  <a:pos x="T2" y="T3"/>
                </a:cxn>
                <a:cxn ang="0">
                  <a:pos x="T4" y="T5"/>
                </a:cxn>
                <a:cxn ang="0">
                  <a:pos x="T6" y="T7"/>
                </a:cxn>
              </a:cxnLst>
              <a:rect l="0" t="0" r="r" b="b"/>
              <a:pathLst>
                <a:path w="18" h="29">
                  <a:moveTo>
                    <a:pt x="2" y="0"/>
                  </a:moveTo>
                  <a:cubicBezTo>
                    <a:pt x="0" y="12"/>
                    <a:pt x="8" y="23"/>
                    <a:pt x="17" y="29"/>
                  </a:cubicBezTo>
                  <a:cubicBezTo>
                    <a:pt x="18" y="20"/>
                    <a:pt x="18" y="20"/>
                    <a:pt x="18" y="20"/>
                  </a:cubicBezTo>
                  <a:cubicBezTo>
                    <a:pt x="17" y="12"/>
                    <a:pt x="9" y="4"/>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73" name="Freeform 47">
              <a:extLst>
                <a:ext uri="{FF2B5EF4-FFF2-40B4-BE49-F238E27FC236}">
                  <a16:creationId xmlns:a16="http://schemas.microsoft.com/office/drawing/2014/main" id="{A8D8148A-C053-4A37-844E-75EF04169079}"/>
                </a:ext>
              </a:extLst>
            </p:cNvPr>
            <p:cNvSpPr>
              <a:spLocks/>
            </p:cNvSpPr>
            <p:nvPr userDrawn="1"/>
          </p:nvSpPr>
          <p:spPr bwMode="auto">
            <a:xfrm>
              <a:off x="3659" y="1689"/>
              <a:ext cx="14" cy="21"/>
            </a:xfrm>
            <a:custGeom>
              <a:avLst/>
              <a:gdLst>
                <a:gd name="T0" fmla="*/ 4 w 21"/>
                <a:gd name="T1" fmla="*/ 0 h 30"/>
                <a:gd name="T2" fmla="*/ 1 w 21"/>
                <a:gd name="T3" fmla="*/ 11 h 30"/>
                <a:gd name="T4" fmla="*/ 16 w 21"/>
                <a:gd name="T5" fmla="*/ 30 h 30"/>
                <a:gd name="T6" fmla="*/ 4 w 21"/>
                <a:gd name="T7" fmla="*/ 0 h 30"/>
              </a:gdLst>
              <a:ahLst/>
              <a:cxnLst>
                <a:cxn ang="0">
                  <a:pos x="T0" y="T1"/>
                </a:cxn>
                <a:cxn ang="0">
                  <a:pos x="T2" y="T3"/>
                </a:cxn>
                <a:cxn ang="0">
                  <a:pos x="T4" y="T5"/>
                </a:cxn>
                <a:cxn ang="0">
                  <a:pos x="T6" y="T7"/>
                </a:cxn>
              </a:cxnLst>
              <a:rect l="0" t="0" r="r" b="b"/>
              <a:pathLst>
                <a:path w="21" h="30">
                  <a:moveTo>
                    <a:pt x="4" y="0"/>
                  </a:moveTo>
                  <a:cubicBezTo>
                    <a:pt x="3" y="3"/>
                    <a:pt x="0" y="8"/>
                    <a:pt x="1" y="11"/>
                  </a:cubicBezTo>
                  <a:cubicBezTo>
                    <a:pt x="2" y="18"/>
                    <a:pt x="12" y="20"/>
                    <a:pt x="16" y="30"/>
                  </a:cubicBezTo>
                  <a:cubicBezTo>
                    <a:pt x="21" y="21"/>
                    <a:pt x="14" y="3"/>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74" name="Freeform 48">
              <a:extLst>
                <a:ext uri="{FF2B5EF4-FFF2-40B4-BE49-F238E27FC236}">
                  <a16:creationId xmlns:a16="http://schemas.microsoft.com/office/drawing/2014/main" id="{A20CEF9E-743B-4F98-9FF0-EBBBC4FEB207}"/>
                </a:ext>
              </a:extLst>
            </p:cNvPr>
            <p:cNvSpPr>
              <a:spLocks/>
            </p:cNvSpPr>
            <p:nvPr userDrawn="1"/>
          </p:nvSpPr>
          <p:spPr bwMode="auto">
            <a:xfrm>
              <a:off x="3649" y="1702"/>
              <a:ext cx="15" cy="24"/>
            </a:xfrm>
            <a:custGeom>
              <a:avLst/>
              <a:gdLst>
                <a:gd name="T0" fmla="*/ 12 w 22"/>
                <a:gd name="T1" fmla="*/ 0 h 35"/>
                <a:gd name="T2" fmla="*/ 7 w 22"/>
                <a:gd name="T3" fmla="*/ 8 h 35"/>
                <a:gd name="T4" fmla="*/ 13 w 22"/>
                <a:gd name="T5" fmla="*/ 35 h 35"/>
                <a:gd name="T6" fmla="*/ 19 w 22"/>
                <a:gd name="T7" fmla="*/ 11 h 35"/>
                <a:gd name="T8" fmla="*/ 12 w 22"/>
                <a:gd name="T9" fmla="*/ 0 h 35"/>
              </a:gdLst>
              <a:ahLst/>
              <a:cxnLst>
                <a:cxn ang="0">
                  <a:pos x="T0" y="T1"/>
                </a:cxn>
                <a:cxn ang="0">
                  <a:pos x="T2" y="T3"/>
                </a:cxn>
                <a:cxn ang="0">
                  <a:pos x="T4" y="T5"/>
                </a:cxn>
                <a:cxn ang="0">
                  <a:pos x="T6" y="T7"/>
                </a:cxn>
                <a:cxn ang="0">
                  <a:pos x="T8" y="T9"/>
                </a:cxn>
              </a:cxnLst>
              <a:rect l="0" t="0" r="r" b="b"/>
              <a:pathLst>
                <a:path w="22" h="35">
                  <a:moveTo>
                    <a:pt x="12" y="0"/>
                  </a:moveTo>
                  <a:cubicBezTo>
                    <a:pt x="7" y="8"/>
                    <a:pt x="7" y="8"/>
                    <a:pt x="7" y="8"/>
                  </a:cubicBezTo>
                  <a:cubicBezTo>
                    <a:pt x="0" y="19"/>
                    <a:pt x="13" y="28"/>
                    <a:pt x="13" y="35"/>
                  </a:cubicBezTo>
                  <a:cubicBezTo>
                    <a:pt x="17" y="31"/>
                    <a:pt x="22" y="19"/>
                    <a:pt x="19" y="11"/>
                  </a:cubicBezTo>
                  <a:cubicBezTo>
                    <a:pt x="18" y="7"/>
                    <a:pt x="16" y="3"/>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75" name="Freeform 49">
              <a:extLst>
                <a:ext uri="{FF2B5EF4-FFF2-40B4-BE49-F238E27FC236}">
                  <a16:creationId xmlns:a16="http://schemas.microsoft.com/office/drawing/2014/main" id="{B790B20E-FD43-462D-8007-EC2B15D8FCFA}"/>
                </a:ext>
              </a:extLst>
            </p:cNvPr>
            <p:cNvSpPr>
              <a:spLocks/>
            </p:cNvSpPr>
            <p:nvPr userDrawn="1"/>
          </p:nvSpPr>
          <p:spPr bwMode="auto">
            <a:xfrm>
              <a:off x="3622" y="1701"/>
              <a:ext cx="27" cy="11"/>
            </a:xfrm>
            <a:custGeom>
              <a:avLst/>
              <a:gdLst>
                <a:gd name="T0" fmla="*/ 23 w 39"/>
                <a:gd name="T1" fmla="*/ 3 h 16"/>
                <a:gd name="T2" fmla="*/ 0 w 39"/>
                <a:gd name="T3" fmla="*/ 12 h 16"/>
                <a:gd name="T4" fmla="*/ 21 w 39"/>
                <a:gd name="T5" fmla="*/ 16 h 16"/>
                <a:gd name="T6" fmla="*/ 39 w 39"/>
                <a:gd name="T7" fmla="*/ 0 h 16"/>
                <a:gd name="T8" fmla="*/ 23 w 39"/>
                <a:gd name="T9" fmla="*/ 3 h 16"/>
              </a:gdLst>
              <a:ahLst/>
              <a:cxnLst>
                <a:cxn ang="0">
                  <a:pos x="T0" y="T1"/>
                </a:cxn>
                <a:cxn ang="0">
                  <a:pos x="T2" y="T3"/>
                </a:cxn>
                <a:cxn ang="0">
                  <a:pos x="T4" y="T5"/>
                </a:cxn>
                <a:cxn ang="0">
                  <a:pos x="T6" y="T7"/>
                </a:cxn>
                <a:cxn ang="0">
                  <a:pos x="T8" y="T9"/>
                </a:cxn>
              </a:cxnLst>
              <a:rect l="0" t="0" r="r" b="b"/>
              <a:pathLst>
                <a:path w="39" h="16">
                  <a:moveTo>
                    <a:pt x="23" y="3"/>
                  </a:moveTo>
                  <a:cubicBezTo>
                    <a:pt x="18" y="5"/>
                    <a:pt x="6" y="13"/>
                    <a:pt x="0" y="12"/>
                  </a:cubicBezTo>
                  <a:cubicBezTo>
                    <a:pt x="3" y="16"/>
                    <a:pt x="16" y="15"/>
                    <a:pt x="21" y="16"/>
                  </a:cubicBezTo>
                  <a:cubicBezTo>
                    <a:pt x="29" y="16"/>
                    <a:pt x="35" y="7"/>
                    <a:pt x="3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76" name="Freeform 50">
              <a:extLst>
                <a:ext uri="{FF2B5EF4-FFF2-40B4-BE49-F238E27FC236}">
                  <a16:creationId xmlns:a16="http://schemas.microsoft.com/office/drawing/2014/main" id="{3DCCF01C-7444-4B23-BDF1-D8027642EA28}"/>
                </a:ext>
              </a:extLst>
            </p:cNvPr>
            <p:cNvSpPr>
              <a:spLocks/>
            </p:cNvSpPr>
            <p:nvPr userDrawn="1"/>
          </p:nvSpPr>
          <p:spPr bwMode="auto">
            <a:xfrm>
              <a:off x="3634" y="1717"/>
              <a:ext cx="16" cy="23"/>
            </a:xfrm>
            <a:custGeom>
              <a:avLst/>
              <a:gdLst>
                <a:gd name="T0" fmla="*/ 19 w 23"/>
                <a:gd name="T1" fmla="*/ 0 h 34"/>
                <a:gd name="T2" fmla="*/ 0 w 23"/>
                <a:gd name="T3" fmla="*/ 34 h 34"/>
                <a:gd name="T4" fmla="*/ 19 w 23"/>
                <a:gd name="T5" fmla="*/ 21 h 34"/>
                <a:gd name="T6" fmla="*/ 19 w 23"/>
                <a:gd name="T7" fmla="*/ 0 h 34"/>
              </a:gdLst>
              <a:ahLst/>
              <a:cxnLst>
                <a:cxn ang="0">
                  <a:pos x="T0" y="T1"/>
                </a:cxn>
                <a:cxn ang="0">
                  <a:pos x="T2" y="T3"/>
                </a:cxn>
                <a:cxn ang="0">
                  <a:pos x="T4" y="T5"/>
                </a:cxn>
                <a:cxn ang="0">
                  <a:pos x="T6" y="T7"/>
                </a:cxn>
              </a:cxnLst>
              <a:rect l="0" t="0" r="r" b="b"/>
              <a:pathLst>
                <a:path w="23" h="34">
                  <a:moveTo>
                    <a:pt x="19" y="0"/>
                  </a:moveTo>
                  <a:cubicBezTo>
                    <a:pt x="3" y="4"/>
                    <a:pt x="13" y="23"/>
                    <a:pt x="0" y="34"/>
                  </a:cubicBezTo>
                  <a:cubicBezTo>
                    <a:pt x="9" y="32"/>
                    <a:pt x="13" y="32"/>
                    <a:pt x="19" y="21"/>
                  </a:cubicBezTo>
                  <a:cubicBezTo>
                    <a:pt x="22" y="15"/>
                    <a:pt x="23" y="5"/>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77" name="Freeform 51">
              <a:extLst>
                <a:ext uri="{FF2B5EF4-FFF2-40B4-BE49-F238E27FC236}">
                  <a16:creationId xmlns:a16="http://schemas.microsoft.com/office/drawing/2014/main" id="{9C1F7A58-7A43-4EF6-8310-FC2223E34915}"/>
                </a:ext>
              </a:extLst>
            </p:cNvPr>
            <p:cNvSpPr>
              <a:spLocks/>
            </p:cNvSpPr>
            <p:nvPr userDrawn="1"/>
          </p:nvSpPr>
          <p:spPr bwMode="auto">
            <a:xfrm>
              <a:off x="3559" y="1682"/>
              <a:ext cx="18" cy="26"/>
            </a:xfrm>
            <a:custGeom>
              <a:avLst/>
              <a:gdLst>
                <a:gd name="T0" fmla="*/ 3 w 26"/>
                <a:gd name="T1" fmla="*/ 16 h 39"/>
                <a:gd name="T2" fmla="*/ 9 w 26"/>
                <a:gd name="T3" fmla="*/ 39 h 39"/>
                <a:gd name="T4" fmla="*/ 17 w 26"/>
                <a:gd name="T5" fmla="*/ 0 h 39"/>
                <a:gd name="T6" fmla="*/ 3 w 26"/>
                <a:gd name="T7" fmla="*/ 16 h 39"/>
              </a:gdLst>
              <a:ahLst/>
              <a:cxnLst>
                <a:cxn ang="0">
                  <a:pos x="T0" y="T1"/>
                </a:cxn>
                <a:cxn ang="0">
                  <a:pos x="T2" y="T3"/>
                </a:cxn>
                <a:cxn ang="0">
                  <a:pos x="T4" y="T5"/>
                </a:cxn>
                <a:cxn ang="0">
                  <a:pos x="T6" y="T7"/>
                </a:cxn>
              </a:cxnLst>
              <a:rect l="0" t="0" r="r" b="b"/>
              <a:pathLst>
                <a:path w="26" h="39">
                  <a:moveTo>
                    <a:pt x="3" y="16"/>
                  </a:moveTo>
                  <a:cubicBezTo>
                    <a:pt x="0" y="28"/>
                    <a:pt x="3" y="31"/>
                    <a:pt x="9" y="39"/>
                  </a:cubicBezTo>
                  <a:cubicBezTo>
                    <a:pt x="6" y="21"/>
                    <a:pt x="26" y="14"/>
                    <a:pt x="17" y="0"/>
                  </a:cubicBezTo>
                  <a:cubicBezTo>
                    <a:pt x="10" y="2"/>
                    <a:pt x="5" y="10"/>
                    <a:pt x="3" y="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78" name="Freeform 52">
              <a:extLst>
                <a:ext uri="{FF2B5EF4-FFF2-40B4-BE49-F238E27FC236}">
                  <a16:creationId xmlns:a16="http://schemas.microsoft.com/office/drawing/2014/main" id="{CFADC32E-9FC7-4E6E-842D-E7A407A371B4}"/>
                </a:ext>
              </a:extLst>
            </p:cNvPr>
            <p:cNvSpPr>
              <a:spLocks/>
            </p:cNvSpPr>
            <p:nvPr userDrawn="1"/>
          </p:nvSpPr>
          <p:spPr bwMode="auto">
            <a:xfrm>
              <a:off x="3608" y="1714"/>
              <a:ext cx="27" cy="14"/>
            </a:xfrm>
            <a:custGeom>
              <a:avLst/>
              <a:gdLst>
                <a:gd name="T0" fmla="*/ 0 w 40"/>
                <a:gd name="T1" fmla="*/ 17 h 21"/>
                <a:gd name="T2" fmla="*/ 23 w 40"/>
                <a:gd name="T3" fmla="*/ 17 h 21"/>
                <a:gd name="T4" fmla="*/ 40 w 40"/>
                <a:gd name="T5" fmla="*/ 7 h 21"/>
                <a:gd name="T6" fmla="*/ 0 w 40"/>
                <a:gd name="T7" fmla="*/ 17 h 21"/>
              </a:gdLst>
              <a:ahLst/>
              <a:cxnLst>
                <a:cxn ang="0">
                  <a:pos x="T0" y="T1"/>
                </a:cxn>
                <a:cxn ang="0">
                  <a:pos x="T2" y="T3"/>
                </a:cxn>
                <a:cxn ang="0">
                  <a:pos x="T4" y="T5"/>
                </a:cxn>
                <a:cxn ang="0">
                  <a:pos x="T6" y="T7"/>
                </a:cxn>
              </a:cxnLst>
              <a:rect l="0" t="0" r="r" b="b"/>
              <a:pathLst>
                <a:path w="40" h="21">
                  <a:moveTo>
                    <a:pt x="0" y="17"/>
                  </a:moveTo>
                  <a:cubicBezTo>
                    <a:pt x="0" y="21"/>
                    <a:pt x="16" y="20"/>
                    <a:pt x="23" y="17"/>
                  </a:cubicBezTo>
                  <a:cubicBezTo>
                    <a:pt x="27" y="16"/>
                    <a:pt x="39" y="11"/>
                    <a:pt x="40" y="7"/>
                  </a:cubicBezTo>
                  <a:cubicBezTo>
                    <a:pt x="12" y="0"/>
                    <a:pt x="22" y="11"/>
                    <a:pt x="0" y="1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79" name="Freeform 53">
              <a:extLst>
                <a:ext uri="{FF2B5EF4-FFF2-40B4-BE49-F238E27FC236}">
                  <a16:creationId xmlns:a16="http://schemas.microsoft.com/office/drawing/2014/main" id="{D5B27FA2-8D3C-408A-9480-A049E6D384DF}"/>
                </a:ext>
              </a:extLst>
            </p:cNvPr>
            <p:cNvSpPr>
              <a:spLocks/>
            </p:cNvSpPr>
            <p:nvPr userDrawn="1"/>
          </p:nvSpPr>
          <p:spPr bwMode="auto">
            <a:xfrm>
              <a:off x="3631" y="1685"/>
              <a:ext cx="25" cy="15"/>
            </a:xfrm>
            <a:custGeom>
              <a:avLst/>
              <a:gdLst>
                <a:gd name="T0" fmla="*/ 0 w 37"/>
                <a:gd name="T1" fmla="*/ 18 h 22"/>
                <a:gd name="T2" fmla="*/ 23 w 37"/>
                <a:gd name="T3" fmla="*/ 14 h 22"/>
                <a:gd name="T4" fmla="*/ 37 w 37"/>
                <a:gd name="T5" fmla="*/ 1 h 22"/>
                <a:gd name="T6" fmla="*/ 0 w 37"/>
                <a:gd name="T7" fmla="*/ 18 h 22"/>
              </a:gdLst>
              <a:ahLst/>
              <a:cxnLst>
                <a:cxn ang="0">
                  <a:pos x="T0" y="T1"/>
                </a:cxn>
                <a:cxn ang="0">
                  <a:pos x="T2" y="T3"/>
                </a:cxn>
                <a:cxn ang="0">
                  <a:pos x="T4" y="T5"/>
                </a:cxn>
                <a:cxn ang="0">
                  <a:pos x="T6" y="T7"/>
                </a:cxn>
              </a:cxnLst>
              <a:rect l="0" t="0" r="r" b="b"/>
              <a:pathLst>
                <a:path w="37" h="22">
                  <a:moveTo>
                    <a:pt x="0" y="18"/>
                  </a:moveTo>
                  <a:cubicBezTo>
                    <a:pt x="1" y="22"/>
                    <a:pt x="16" y="18"/>
                    <a:pt x="23" y="14"/>
                  </a:cubicBezTo>
                  <a:cubicBezTo>
                    <a:pt x="26" y="12"/>
                    <a:pt x="37" y="6"/>
                    <a:pt x="37" y="1"/>
                  </a:cubicBezTo>
                  <a:cubicBezTo>
                    <a:pt x="9" y="0"/>
                    <a:pt x="20" y="8"/>
                    <a:pt x="0" y="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80" name="Freeform 54">
              <a:extLst>
                <a:ext uri="{FF2B5EF4-FFF2-40B4-BE49-F238E27FC236}">
                  <a16:creationId xmlns:a16="http://schemas.microsoft.com/office/drawing/2014/main" id="{1FE7A3D8-FB06-4617-BFC5-9D2DCCA8ABFD}"/>
                </a:ext>
              </a:extLst>
            </p:cNvPr>
            <p:cNvSpPr>
              <a:spLocks/>
            </p:cNvSpPr>
            <p:nvPr userDrawn="1"/>
          </p:nvSpPr>
          <p:spPr bwMode="auto">
            <a:xfrm>
              <a:off x="3542" y="1671"/>
              <a:ext cx="26" cy="18"/>
            </a:xfrm>
            <a:custGeom>
              <a:avLst/>
              <a:gdLst>
                <a:gd name="T0" fmla="*/ 37 w 37"/>
                <a:gd name="T1" fmla="*/ 2 h 27"/>
                <a:gd name="T2" fmla="*/ 19 w 37"/>
                <a:gd name="T3" fmla="*/ 8 h 27"/>
                <a:gd name="T4" fmla="*/ 3 w 37"/>
                <a:gd name="T5" fmla="*/ 25 h 27"/>
                <a:gd name="T6" fmla="*/ 37 w 37"/>
                <a:gd name="T7" fmla="*/ 2 h 27"/>
              </a:gdLst>
              <a:ahLst/>
              <a:cxnLst>
                <a:cxn ang="0">
                  <a:pos x="T0" y="T1"/>
                </a:cxn>
                <a:cxn ang="0">
                  <a:pos x="T2" y="T3"/>
                </a:cxn>
                <a:cxn ang="0">
                  <a:pos x="T4" y="T5"/>
                </a:cxn>
                <a:cxn ang="0">
                  <a:pos x="T6" y="T7"/>
                </a:cxn>
              </a:cxnLst>
              <a:rect l="0" t="0" r="r" b="b"/>
              <a:pathLst>
                <a:path w="37" h="27">
                  <a:moveTo>
                    <a:pt x="37" y="2"/>
                  </a:moveTo>
                  <a:cubicBezTo>
                    <a:pt x="33" y="0"/>
                    <a:pt x="21" y="6"/>
                    <a:pt x="19" y="8"/>
                  </a:cubicBezTo>
                  <a:cubicBezTo>
                    <a:pt x="11" y="11"/>
                    <a:pt x="0" y="22"/>
                    <a:pt x="3" y="25"/>
                  </a:cubicBezTo>
                  <a:cubicBezTo>
                    <a:pt x="22" y="13"/>
                    <a:pt x="23" y="27"/>
                    <a:pt x="37"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81" name="Freeform 55">
              <a:extLst>
                <a:ext uri="{FF2B5EF4-FFF2-40B4-BE49-F238E27FC236}">
                  <a16:creationId xmlns:a16="http://schemas.microsoft.com/office/drawing/2014/main" id="{465E4A38-A19E-4A38-8E8A-A82D12FA566B}"/>
                </a:ext>
              </a:extLst>
            </p:cNvPr>
            <p:cNvSpPr>
              <a:spLocks/>
            </p:cNvSpPr>
            <p:nvPr userDrawn="1"/>
          </p:nvSpPr>
          <p:spPr bwMode="auto">
            <a:xfrm>
              <a:off x="3594" y="1635"/>
              <a:ext cx="22" cy="11"/>
            </a:xfrm>
            <a:custGeom>
              <a:avLst/>
              <a:gdLst>
                <a:gd name="T0" fmla="*/ 0 w 32"/>
                <a:gd name="T1" fmla="*/ 5 h 15"/>
                <a:gd name="T2" fmla="*/ 20 w 32"/>
                <a:gd name="T3" fmla="*/ 15 h 15"/>
                <a:gd name="T4" fmla="*/ 32 w 32"/>
                <a:gd name="T5" fmla="*/ 10 h 15"/>
                <a:gd name="T6" fmla="*/ 0 w 32"/>
                <a:gd name="T7" fmla="*/ 5 h 15"/>
              </a:gdLst>
              <a:ahLst/>
              <a:cxnLst>
                <a:cxn ang="0">
                  <a:pos x="T0" y="T1"/>
                </a:cxn>
                <a:cxn ang="0">
                  <a:pos x="T2" y="T3"/>
                </a:cxn>
                <a:cxn ang="0">
                  <a:pos x="T4" y="T5"/>
                </a:cxn>
                <a:cxn ang="0">
                  <a:pos x="T6" y="T7"/>
                </a:cxn>
              </a:cxnLst>
              <a:rect l="0" t="0" r="r" b="b"/>
              <a:pathLst>
                <a:path w="32" h="15">
                  <a:moveTo>
                    <a:pt x="0" y="5"/>
                  </a:moveTo>
                  <a:cubicBezTo>
                    <a:pt x="9" y="8"/>
                    <a:pt x="14" y="14"/>
                    <a:pt x="20" y="15"/>
                  </a:cubicBezTo>
                  <a:cubicBezTo>
                    <a:pt x="28" y="15"/>
                    <a:pt x="30" y="13"/>
                    <a:pt x="32" y="10"/>
                  </a:cubicBezTo>
                  <a:cubicBezTo>
                    <a:pt x="29" y="0"/>
                    <a:pt x="9" y="1"/>
                    <a:pt x="0"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82" name="Freeform 56">
              <a:extLst>
                <a:ext uri="{FF2B5EF4-FFF2-40B4-BE49-F238E27FC236}">
                  <a16:creationId xmlns:a16="http://schemas.microsoft.com/office/drawing/2014/main" id="{A1F24538-62EE-43F6-AFF0-9E5AC6235F23}"/>
                </a:ext>
              </a:extLst>
            </p:cNvPr>
            <p:cNvSpPr>
              <a:spLocks/>
            </p:cNvSpPr>
            <p:nvPr userDrawn="1"/>
          </p:nvSpPr>
          <p:spPr bwMode="auto">
            <a:xfrm>
              <a:off x="3614" y="1646"/>
              <a:ext cx="13" cy="22"/>
            </a:xfrm>
            <a:custGeom>
              <a:avLst/>
              <a:gdLst>
                <a:gd name="T0" fmla="*/ 14 w 18"/>
                <a:gd name="T1" fmla="*/ 32 h 32"/>
                <a:gd name="T2" fmla="*/ 16 w 18"/>
                <a:gd name="T3" fmla="*/ 10 h 32"/>
                <a:gd name="T4" fmla="*/ 8 w 18"/>
                <a:gd name="T5" fmla="*/ 0 h 32"/>
                <a:gd name="T6" fmla="*/ 14 w 18"/>
                <a:gd name="T7" fmla="*/ 32 h 32"/>
              </a:gdLst>
              <a:ahLst/>
              <a:cxnLst>
                <a:cxn ang="0">
                  <a:pos x="T0" y="T1"/>
                </a:cxn>
                <a:cxn ang="0">
                  <a:pos x="T2" y="T3"/>
                </a:cxn>
                <a:cxn ang="0">
                  <a:pos x="T4" y="T5"/>
                </a:cxn>
                <a:cxn ang="0">
                  <a:pos x="T6" y="T7"/>
                </a:cxn>
              </a:cxnLst>
              <a:rect l="0" t="0" r="r" b="b"/>
              <a:pathLst>
                <a:path w="18" h="32">
                  <a:moveTo>
                    <a:pt x="14" y="32"/>
                  </a:moveTo>
                  <a:cubicBezTo>
                    <a:pt x="14" y="22"/>
                    <a:pt x="18" y="16"/>
                    <a:pt x="16" y="10"/>
                  </a:cubicBezTo>
                  <a:cubicBezTo>
                    <a:pt x="14" y="2"/>
                    <a:pt x="11" y="1"/>
                    <a:pt x="8" y="0"/>
                  </a:cubicBezTo>
                  <a:cubicBezTo>
                    <a:pt x="0" y="6"/>
                    <a:pt x="7" y="24"/>
                    <a:pt x="14" y="3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83" name="Freeform 57">
              <a:extLst>
                <a:ext uri="{FF2B5EF4-FFF2-40B4-BE49-F238E27FC236}">
                  <a16:creationId xmlns:a16="http://schemas.microsoft.com/office/drawing/2014/main" id="{E45D68DF-3FB9-4397-9E42-B8F0FD2CBC41}"/>
                </a:ext>
              </a:extLst>
            </p:cNvPr>
            <p:cNvSpPr>
              <a:spLocks/>
            </p:cNvSpPr>
            <p:nvPr userDrawn="1"/>
          </p:nvSpPr>
          <p:spPr bwMode="auto">
            <a:xfrm>
              <a:off x="3574" y="1643"/>
              <a:ext cx="26" cy="14"/>
            </a:xfrm>
            <a:custGeom>
              <a:avLst/>
              <a:gdLst>
                <a:gd name="T0" fmla="*/ 27 w 38"/>
                <a:gd name="T1" fmla="*/ 2 h 20"/>
                <a:gd name="T2" fmla="*/ 0 w 38"/>
                <a:gd name="T3" fmla="*/ 9 h 20"/>
                <a:gd name="T4" fmla="*/ 30 w 38"/>
                <a:gd name="T5" fmla="*/ 15 h 20"/>
                <a:gd name="T6" fmla="*/ 38 w 38"/>
                <a:gd name="T7" fmla="*/ 11 h 20"/>
                <a:gd name="T8" fmla="*/ 27 w 38"/>
                <a:gd name="T9" fmla="*/ 2 h 20"/>
              </a:gdLst>
              <a:ahLst/>
              <a:cxnLst>
                <a:cxn ang="0">
                  <a:pos x="T0" y="T1"/>
                </a:cxn>
                <a:cxn ang="0">
                  <a:pos x="T2" y="T3"/>
                </a:cxn>
                <a:cxn ang="0">
                  <a:pos x="T4" y="T5"/>
                </a:cxn>
                <a:cxn ang="0">
                  <a:pos x="T6" y="T7"/>
                </a:cxn>
                <a:cxn ang="0">
                  <a:pos x="T8" y="T9"/>
                </a:cxn>
              </a:cxnLst>
              <a:rect l="0" t="0" r="r" b="b"/>
              <a:pathLst>
                <a:path w="38" h="20">
                  <a:moveTo>
                    <a:pt x="27" y="2"/>
                  </a:moveTo>
                  <a:cubicBezTo>
                    <a:pt x="19" y="0"/>
                    <a:pt x="5" y="5"/>
                    <a:pt x="0" y="9"/>
                  </a:cubicBezTo>
                  <a:cubicBezTo>
                    <a:pt x="11" y="8"/>
                    <a:pt x="17" y="20"/>
                    <a:pt x="30" y="15"/>
                  </a:cubicBezTo>
                  <a:cubicBezTo>
                    <a:pt x="38" y="11"/>
                    <a:pt x="38" y="11"/>
                    <a:pt x="38" y="11"/>
                  </a:cubicBezTo>
                  <a:cubicBezTo>
                    <a:pt x="35" y="6"/>
                    <a:pt x="31" y="4"/>
                    <a:pt x="27"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84" name="Freeform 58">
              <a:extLst>
                <a:ext uri="{FF2B5EF4-FFF2-40B4-BE49-F238E27FC236}">
                  <a16:creationId xmlns:a16="http://schemas.microsoft.com/office/drawing/2014/main" id="{A559BEA7-D8F9-48FE-8B9C-D2CC236311E5}"/>
                </a:ext>
              </a:extLst>
            </p:cNvPr>
            <p:cNvSpPr>
              <a:spLocks/>
            </p:cNvSpPr>
            <p:nvPr userDrawn="1"/>
          </p:nvSpPr>
          <p:spPr bwMode="auto">
            <a:xfrm>
              <a:off x="3602" y="1651"/>
              <a:ext cx="14" cy="25"/>
            </a:xfrm>
            <a:custGeom>
              <a:avLst/>
              <a:gdLst>
                <a:gd name="T0" fmla="*/ 2 w 20"/>
                <a:gd name="T1" fmla="*/ 11 h 37"/>
                <a:gd name="T2" fmla="*/ 10 w 20"/>
                <a:gd name="T3" fmla="*/ 37 h 37"/>
                <a:gd name="T4" fmla="*/ 14 w 20"/>
                <a:gd name="T5" fmla="*/ 8 h 37"/>
                <a:gd name="T6" fmla="*/ 10 w 20"/>
                <a:gd name="T7" fmla="*/ 0 h 37"/>
                <a:gd name="T8" fmla="*/ 2 w 20"/>
                <a:gd name="T9" fmla="*/ 11 h 37"/>
              </a:gdLst>
              <a:ahLst/>
              <a:cxnLst>
                <a:cxn ang="0">
                  <a:pos x="T0" y="T1"/>
                </a:cxn>
                <a:cxn ang="0">
                  <a:pos x="T2" y="T3"/>
                </a:cxn>
                <a:cxn ang="0">
                  <a:pos x="T4" y="T5"/>
                </a:cxn>
                <a:cxn ang="0">
                  <a:pos x="T6" y="T7"/>
                </a:cxn>
                <a:cxn ang="0">
                  <a:pos x="T8" y="T9"/>
                </a:cxn>
              </a:cxnLst>
              <a:rect l="0" t="0" r="r" b="b"/>
              <a:pathLst>
                <a:path w="20" h="37">
                  <a:moveTo>
                    <a:pt x="2" y="11"/>
                  </a:moveTo>
                  <a:cubicBezTo>
                    <a:pt x="0" y="19"/>
                    <a:pt x="6" y="33"/>
                    <a:pt x="10" y="37"/>
                  </a:cubicBezTo>
                  <a:cubicBezTo>
                    <a:pt x="9" y="27"/>
                    <a:pt x="20" y="20"/>
                    <a:pt x="14" y="8"/>
                  </a:cubicBezTo>
                  <a:cubicBezTo>
                    <a:pt x="10" y="0"/>
                    <a:pt x="10" y="0"/>
                    <a:pt x="10" y="0"/>
                  </a:cubicBezTo>
                  <a:cubicBezTo>
                    <a:pt x="6" y="3"/>
                    <a:pt x="3" y="6"/>
                    <a:pt x="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85" name="Freeform 59">
              <a:extLst>
                <a:ext uri="{FF2B5EF4-FFF2-40B4-BE49-F238E27FC236}">
                  <a16:creationId xmlns:a16="http://schemas.microsoft.com/office/drawing/2014/main" id="{00C3857F-D388-4662-B791-624CEA2D4E48}"/>
                </a:ext>
              </a:extLst>
            </p:cNvPr>
            <p:cNvSpPr>
              <a:spLocks/>
            </p:cNvSpPr>
            <p:nvPr userDrawn="1"/>
          </p:nvSpPr>
          <p:spPr bwMode="auto">
            <a:xfrm>
              <a:off x="3610" y="1731"/>
              <a:ext cx="21" cy="14"/>
            </a:xfrm>
            <a:custGeom>
              <a:avLst/>
              <a:gdLst>
                <a:gd name="T0" fmla="*/ 32 w 32"/>
                <a:gd name="T1" fmla="*/ 0 h 21"/>
                <a:gd name="T2" fmla="*/ 23 w 32"/>
                <a:gd name="T3" fmla="*/ 0 h 21"/>
                <a:gd name="T4" fmla="*/ 0 w 32"/>
                <a:gd name="T5" fmla="*/ 20 h 21"/>
                <a:gd name="T6" fmla="*/ 27 w 32"/>
                <a:gd name="T7" fmla="*/ 12 h 21"/>
                <a:gd name="T8" fmla="*/ 32 w 32"/>
                <a:gd name="T9" fmla="*/ 0 h 21"/>
              </a:gdLst>
              <a:ahLst/>
              <a:cxnLst>
                <a:cxn ang="0">
                  <a:pos x="T0" y="T1"/>
                </a:cxn>
                <a:cxn ang="0">
                  <a:pos x="T2" y="T3"/>
                </a:cxn>
                <a:cxn ang="0">
                  <a:pos x="T4" y="T5"/>
                </a:cxn>
                <a:cxn ang="0">
                  <a:pos x="T6" y="T7"/>
                </a:cxn>
                <a:cxn ang="0">
                  <a:pos x="T8" y="T9"/>
                </a:cxn>
              </a:cxnLst>
              <a:rect l="0" t="0" r="r" b="b"/>
              <a:pathLst>
                <a:path w="32" h="21">
                  <a:moveTo>
                    <a:pt x="32" y="0"/>
                  </a:moveTo>
                  <a:cubicBezTo>
                    <a:pt x="23" y="0"/>
                    <a:pt x="23" y="0"/>
                    <a:pt x="23" y="0"/>
                  </a:cubicBezTo>
                  <a:cubicBezTo>
                    <a:pt x="9" y="2"/>
                    <a:pt x="10" y="16"/>
                    <a:pt x="0" y="20"/>
                  </a:cubicBezTo>
                  <a:cubicBezTo>
                    <a:pt x="6" y="21"/>
                    <a:pt x="21" y="19"/>
                    <a:pt x="27" y="12"/>
                  </a:cubicBezTo>
                  <a:cubicBezTo>
                    <a:pt x="30" y="9"/>
                    <a:pt x="31" y="5"/>
                    <a:pt x="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86" name="Freeform 60">
              <a:extLst>
                <a:ext uri="{FF2B5EF4-FFF2-40B4-BE49-F238E27FC236}">
                  <a16:creationId xmlns:a16="http://schemas.microsoft.com/office/drawing/2014/main" id="{509EDC47-72F4-4A73-A0DC-EFEEA7F78BF5}"/>
                </a:ext>
              </a:extLst>
            </p:cNvPr>
            <p:cNvSpPr>
              <a:spLocks/>
            </p:cNvSpPr>
            <p:nvPr userDrawn="1"/>
          </p:nvSpPr>
          <p:spPr bwMode="auto">
            <a:xfrm>
              <a:off x="3559" y="1655"/>
              <a:ext cx="24" cy="14"/>
            </a:xfrm>
            <a:custGeom>
              <a:avLst/>
              <a:gdLst>
                <a:gd name="T0" fmla="*/ 16 w 36"/>
                <a:gd name="T1" fmla="*/ 2 h 20"/>
                <a:gd name="T2" fmla="*/ 0 w 36"/>
                <a:gd name="T3" fmla="*/ 19 h 20"/>
                <a:gd name="T4" fmla="*/ 36 w 36"/>
                <a:gd name="T5" fmla="*/ 4 h 20"/>
                <a:gd name="T6" fmla="*/ 16 w 36"/>
                <a:gd name="T7" fmla="*/ 2 h 20"/>
              </a:gdLst>
              <a:ahLst/>
              <a:cxnLst>
                <a:cxn ang="0">
                  <a:pos x="T0" y="T1"/>
                </a:cxn>
                <a:cxn ang="0">
                  <a:pos x="T2" y="T3"/>
                </a:cxn>
                <a:cxn ang="0">
                  <a:pos x="T4" y="T5"/>
                </a:cxn>
                <a:cxn ang="0">
                  <a:pos x="T6" y="T7"/>
                </a:cxn>
              </a:cxnLst>
              <a:rect l="0" t="0" r="r" b="b"/>
              <a:pathLst>
                <a:path w="36" h="20">
                  <a:moveTo>
                    <a:pt x="16" y="2"/>
                  </a:moveTo>
                  <a:cubicBezTo>
                    <a:pt x="4" y="6"/>
                    <a:pt x="3" y="10"/>
                    <a:pt x="0" y="19"/>
                  </a:cubicBezTo>
                  <a:cubicBezTo>
                    <a:pt x="13" y="7"/>
                    <a:pt x="30" y="20"/>
                    <a:pt x="36" y="4"/>
                  </a:cubicBezTo>
                  <a:cubicBezTo>
                    <a:pt x="31" y="0"/>
                    <a:pt x="21" y="0"/>
                    <a:pt x="16"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87" name="Freeform 61">
              <a:extLst>
                <a:ext uri="{FF2B5EF4-FFF2-40B4-BE49-F238E27FC236}">
                  <a16:creationId xmlns:a16="http://schemas.microsoft.com/office/drawing/2014/main" id="{82FD3E03-FA3C-47B4-A46E-1FDBD51C45CF}"/>
                </a:ext>
              </a:extLst>
            </p:cNvPr>
            <p:cNvSpPr>
              <a:spLocks/>
            </p:cNvSpPr>
            <p:nvPr userDrawn="1"/>
          </p:nvSpPr>
          <p:spPr bwMode="auto">
            <a:xfrm>
              <a:off x="3588" y="1659"/>
              <a:ext cx="15" cy="27"/>
            </a:xfrm>
            <a:custGeom>
              <a:avLst/>
              <a:gdLst>
                <a:gd name="T0" fmla="*/ 1 w 22"/>
                <a:gd name="T1" fmla="*/ 19 h 39"/>
                <a:gd name="T2" fmla="*/ 13 w 22"/>
                <a:gd name="T3" fmla="*/ 39 h 39"/>
                <a:gd name="T4" fmla="*/ 9 w 22"/>
                <a:gd name="T5" fmla="*/ 0 h 39"/>
                <a:gd name="T6" fmla="*/ 1 w 22"/>
                <a:gd name="T7" fmla="*/ 19 h 39"/>
              </a:gdLst>
              <a:ahLst/>
              <a:cxnLst>
                <a:cxn ang="0">
                  <a:pos x="T0" y="T1"/>
                </a:cxn>
                <a:cxn ang="0">
                  <a:pos x="T2" y="T3"/>
                </a:cxn>
                <a:cxn ang="0">
                  <a:pos x="T4" y="T5"/>
                </a:cxn>
                <a:cxn ang="0">
                  <a:pos x="T6" y="T7"/>
                </a:cxn>
              </a:cxnLst>
              <a:rect l="0" t="0" r="r" b="b"/>
              <a:pathLst>
                <a:path w="22" h="39">
                  <a:moveTo>
                    <a:pt x="1" y="19"/>
                  </a:moveTo>
                  <a:cubicBezTo>
                    <a:pt x="2" y="32"/>
                    <a:pt x="5" y="34"/>
                    <a:pt x="13" y="39"/>
                  </a:cubicBezTo>
                  <a:cubicBezTo>
                    <a:pt x="5" y="23"/>
                    <a:pt x="22" y="10"/>
                    <a:pt x="9" y="0"/>
                  </a:cubicBezTo>
                  <a:cubicBezTo>
                    <a:pt x="3" y="4"/>
                    <a:pt x="0" y="13"/>
                    <a:pt x="1" y="1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88" name="Freeform 62">
              <a:extLst>
                <a:ext uri="{FF2B5EF4-FFF2-40B4-BE49-F238E27FC236}">
                  <a16:creationId xmlns:a16="http://schemas.microsoft.com/office/drawing/2014/main" id="{B71695B0-B6B0-40D5-8FAF-58EC726C64E7}"/>
                </a:ext>
              </a:extLst>
            </p:cNvPr>
            <p:cNvSpPr>
              <a:spLocks/>
            </p:cNvSpPr>
            <p:nvPr userDrawn="1"/>
          </p:nvSpPr>
          <p:spPr bwMode="auto">
            <a:xfrm>
              <a:off x="3578" y="1672"/>
              <a:ext cx="9" cy="26"/>
            </a:xfrm>
            <a:custGeom>
              <a:avLst/>
              <a:gdLst>
                <a:gd name="T0" fmla="*/ 1 w 13"/>
                <a:gd name="T1" fmla="*/ 0 h 39"/>
                <a:gd name="T2" fmla="*/ 8 w 13"/>
                <a:gd name="T3" fmla="*/ 39 h 39"/>
                <a:gd name="T4" fmla="*/ 9 w 13"/>
                <a:gd name="T5" fmla="*/ 10 h 39"/>
                <a:gd name="T6" fmla="*/ 1 w 13"/>
                <a:gd name="T7" fmla="*/ 0 h 39"/>
              </a:gdLst>
              <a:ahLst/>
              <a:cxnLst>
                <a:cxn ang="0">
                  <a:pos x="T0" y="T1"/>
                </a:cxn>
                <a:cxn ang="0">
                  <a:pos x="T2" y="T3"/>
                </a:cxn>
                <a:cxn ang="0">
                  <a:pos x="T4" y="T5"/>
                </a:cxn>
                <a:cxn ang="0">
                  <a:pos x="T6" y="T7"/>
                </a:cxn>
              </a:cxnLst>
              <a:rect l="0" t="0" r="r" b="b"/>
              <a:pathLst>
                <a:path w="13" h="39">
                  <a:moveTo>
                    <a:pt x="1" y="0"/>
                  </a:moveTo>
                  <a:cubicBezTo>
                    <a:pt x="0" y="17"/>
                    <a:pt x="0" y="31"/>
                    <a:pt x="8" y="39"/>
                  </a:cubicBezTo>
                  <a:cubicBezTo>
                    <a:pt x="13" y="25"/>
                    <a:pt x="13" y="19"/>
                    <a:pt x="9" y="10"/>
                  </a:cubicBezTo>
                  <a:cubicBezTo>
                    <a:pt x="8" y="6"/>
                    <a:pt x="4"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grpSp>
      <p:sp>
        <p:nvSpPr>
          <p:cNvPr id="66" name="Picture Placeholder 138">
            <a:extLst>
              <a:ext uri="{FF2B5EF4-FFF2-40B4-BE49-F238E27FC236}">
                <a16:creationId xmlns:a16="http://schemas.microsoft.com/office/drawing/2014/main" id="{F66FA02B-43F8-442C-A7E5-0D31D41E9CEF}"/>
              </a:ext>
            </a:extLst>
          </p:cNvPr>
          <p:cNvSpPr>
            <a:spLocks noGrp="1"/>
          </p:cNvSpPr>
          <p:nvPr>
            <p:ph type="pic" sz="quarter" idx="13" hasCustomPrompt="1"/>
          </p:nvPr>
        </p:nvSpPr>
        <p:spPr>
          <a:xfrm>
            <a:off x="6272243" y="1030148"/>
            <a:ext cx="5919759" cy="5825419"/>
          </a:xfrm>
          <a:custGeom>
            <a:avLst/>
            <a:gdLst>
              <a:gd name="connsiteX0" fmla="*/ 5919758 w 5919758"/>
              <a:gd name="connsiteY0" fmla="*/ 0 h 5825419"/>
              <a:gd name="connsiteX1" fmla="*/ 5919758 w 5919758"/>
              <a:gd name="connsiteY1" fmla="*/ 5825419 h 5825419"/>
              <a:gd name="connsiteX2" fmla="*/ 1120273 w 5919758"/>
              <a:gd name="connsiteY2" fmla="*/ 5825419 h 5825419"/>
              <a:gd name="connsiteX3" fmla="*/ 0 w 5919758"/>
              <a:gd name="connsiteY3" fmla="*/ 1588036 h 5825419"/>
            </a:gdLst>
            <a:ahLst/>
            <a:cxnLst>
              <a:cxn ang="0">
                <a:pos x="connsiteX0" y="connsiteY0"/>
              </a:cxn>
              <a:cxn ang="0">
                <a:pos x="connsiteX1" y="connsiteY1"/>
              </a:cxn>
              <a:cxn ang="0">
                <a:pos x="connsiteX2" y="connsiteY2"/>
              </a:cxn>
              <a:cxn ang="0">
                <a:pos x="connsiteX3" y="connsiteY3"/>
              </a:cxn>
            </a:cxnLst>
            <a:rect l="l" t="t" r="r" b="b"/>
            <a:pathLst>
              <a:path w="5919758" h="5825419">
                <a:moveTo>
                  <a:pt x="5919758" y="0"/>
                </a:moveTo>
                <a:lnTo>
                  <a:pt x="5919758" y="5825419"/>
                </a:lnTo>
                <a:lnTo>
                  <a:pt x="1120273" y="5825419"/>
                </a:lnTo>
                <a:lnTo>
                  <a:pt x="0" y="1588036"/>
                </a:lnTo>
                <a:close/>
              </a:path>
            </a:pathLst>
          </a:custGeom>
          <a:noFill/>
        </p:spPr>
        <p:txBody>
          <a:bodyPr wrap="square" lIns="576000" tIns="1728000" rIns="360000" bIns="360000">
            <a:noAutofit/>
          </a:bodyPr>
          <a:lstStyle>
            <a:lvl1pPr algn="l">
              <a:defRPr sz="1200">
                <a:solidFill>
                  <a:schemeClr val="tx1">
                    <a:lumMod val="50000"/>
                    <a:lumOff val="50000"/>
                  </a:schemeClr>
                </a:solidFill>
              </a:defRPr>
            </a:lvl1pPr>
          </a:lstStyle>
          <a:p>
            <a:r>
              <a:rPr lang="en-AU" noProof="0" dirty="0"/>
              <a:t>Click central icon to add picture or pattern</a:t>
            </a:r>
          </a:p>
        </p:txBody>
      </p:sp>
      <p:sp>
        <p:nvSpPr>
          <p:cNvPr id="147" name="Text Placeholder 140">
            <a:extLst>
              <a:ext uri="{FF2B5EF4-FFF2-40B4-BE49-F238E27FC236}">
                <a16:creationId xmlns:a16="http://schemas.microsoft.com/office/drawing/2014/main" id="{74859718-6497-4295-886B-BD752B23C840}"/>
              </a:ext>
            </a:extLst>
          </p:cNvPr>
          <p:cNvSpPr>
            <a:spLocks noGrp="1"/>
          </p:cNvSpPr>
          <p:nvPr>
            <p:ph type="body" sz="quarter" idx="17" hasCustomPrompt="1"/>
          </p:nvPr>
        </p:nvSpPr>
        <p:spPr>
          <a:xfrm>
            <a:off x="500063" y="5394939"/>
            <a:ext cx="4772203" cy="707231"/>
          </a:xfrm>
        </p:spPr>
        <p:txBody>
          <a:bodyPr>
            <a:normAutofit/>
          </a:bodyPr>
          <a:lstStyle>
            <a:lvl1pPr>
              <a:spcBef>
                <a:spcPts val="0"/>
              </a:spcBef>
              <a:spcAft>
                <a:spcPts val="450"/>
              </a:spcAft>
              <a:defRPr sz="1200" b="1">
                <a:solidFill>
                  <a:schemeClr val="bg1"/>
                </a:solidFill>
              </a:defRPr>
            </a:lvl1pPr>
            <a:lvl2pPr marL="0" indent="0">
              <a:spcBef>
                <a:spcPts val="0"/>
              </a:spcBef>
              <a:buNone/>
              <a:defRPr sz="1200">
                <a:solidFill>
                  <a:schemeClr val="bg1"/>
                </a:solidFill>
              </a:defRPr>
            </a:lvl2pPr>
            <a:lvl3pPr marL="0" indent="0">
              <a:spcBef>
                <a:spcPts val="0"/>
              </a:spcBef>
              <a:buNone/>
              <a:defRPr sz="1200" b="0">
                <a:solidFill>
                  <a:schemeClr val="bg1"/>
                </a:solidFill>
              </a:defRPr>
            </a:lvl3pPr>
            <a:lvl4pPr>
              <a:spcBef>
                <a:spcPts val="0"/>
              </a:spcBef>
              <a:defRPr sz="1200" b="0">
                <a:solidFill>
                  <a:schemeClr val="bg1"/>
                </a:solidFill>
              </a:defRPr>
            </a:lvl4pPr>
            <a:lvl5pPr>
              <a:spcBef>
                <a:spcPts val="0"/>
              </a:spcBef>
              <a:defRPr sz="1200" b="0">
                <a:solidFill>
                  <a:schemeClr val="bg1"/>
                </a:solidFill>
              </a:defRPr>
            </a:lvl5pPr>
            <a:lvl6pPr>
              <a:spcBef>
                <a:spcPts val="0"/>
              </a:spcBef>
              <a:defRPr sz="1200" b="0">
                <a:solidFill>
                  <a:schemeClr val="bg1"/>
                </a:solidFill>
              </a:defRPr>
            </a:lvl6pPr>
            <a:lvl7pPr>
              <a:spcBef>
                <a:spcPts val="0"/>
              </a:spcBef>
              <a:defRPr sz="1200" b="0">
                <a:solidFill>
                  <a:schemeClr val="bg1"/>
                </a:solidFill>
              </a:defRPr>
            </a:lvl7pPr>
            <a:lvl8pPr>
              <a:spcBef>
                <a:spcPts val="0"/>
              </a:spcBef>
              <a:defRPr sz="1200">
                <a:solidFill>
                  <a:schemeClr val="bg1"/>
                </a:solidFill>
              </a:defRPr>
            </a:lvl8pPr>
            <a:lvl9pPr>
              <a:spcBef>
                <a:spcPts val="0"/>
              </a:spcBef>
              <a:defRPr sz="1200">
                <a:solidFill>
                  <a:schemeClr val="bg1"/>
                </a:solidFill>
              </a:defRPr>
            </a:lvl9pPr>
          </a:lstStyle>
          <a:p>
            <a:pPr lvl="0"/>
            <a:r>
              <a:rPr lang="en-AU" noProof="0" dirty="0"/>
              <a:t>Click to add Identifier</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Tree>
    <p:extLst>
      <p:ext uri="{BB962C8B-B14F-4D97-AF65-F5344CB8AC3E}">
        <p14:creationId xmlns:p14="http://schemas.microsoft.com/office/powerpoint/2010/main" val="3277913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5" name="Picture Placeholder 74">
            <a:extLst>
              <a:ext uri="{FF2B5EF4-FFF2-40B4-BE49-F238E27FC236}">
                <a16:creationId xmlns:a16="http://schemas.microsoft.com/office/drawing/2014/main" id="{3E2304DD-D55D-458E-8153-0D330BDFEFF8}"/>
              </a:ext>
            </a:extLst>
          </p:cNvPr>
          <p:cNvSpPr>
            <a:spLocks noGrp="1"/>
          </p:cNvSpPr>
          <p:nvPr>
            <p:ph type="pic" sz="quarter" idx="13"/>
          </p:nvPr>
        </p:nvSpPr>
        <p:spPr>
          <a:xfrm>
            <a:off x="1" y="3"/>
            <a:ext cx="6538648" cy="6857999"/>
          </a:xfrm>
          <a:solidFill>
            <a:schemeClr val="bg1">
              <a:lumMod val="85000"/>
            </a:schemeClr>
          </a:solidFill>
        </p:spPr>
        <p:txBody>
          <a:bodyPr lIns="360000" tIns="360000" rIns="720000" bIns="360000">
            <a:normAutofit/>
          </a:bodyPr>
          <a:lstStyle>
            <a:lvl1pPr algn="r">
              <a:defRPr sz="1200">
                <a:solidFill>
                  <a:schemeClr val="tx1">
                    <a:lumMod val="50000"/>
                    <a:lumOff val="50000"/>
                  </a:schemeClr>
                </a:solidFill>
              </a:defRPr>
            </a:lvl1pPr>
          </a:lstStyle>
          <a:p>
            <a:r>
              <a:rPr lang="en-US" noProof="0"/>
              <a:t>Click icon to add picture</a:t>
            </a:r>
            <a:endParaRPr lang="en-AU" noProof="0"/>
          </a:p>
        </p:txBody>
      </p:sp>
      <p:sp>
        <p:nvSpPr>
          <p:cNvPr id="5" name="AutoShape 3">
            <a:extLst>
              <a:ext uri="{FF2B5EF4-FFF2-40B4-BE49-F238E27FC236}">
                <a16:creationId xmlns:a16="http://schemas.microsoft.com/office/drawing/2014/main" id="{1BB3B2C9-CFDB-4AF2-BE63-E2AF8B0E7505}"/>
              </a:ext>
            </a:extLst>
          </p:cNvPr>
          <p:cNvSpPr>
            <a:spLocks noChangeAspect="1" noChangeArrowheads="1" noTextEdit="1"/>
          </p:cNvSpPr>
          <p:nvPr userDrawn="1"/>
        </p:nvSpPr>
        <p:spPr bwMode="auto">
          <a:xfrm>
            <a:off x="4814890" y="0"/>
            <a:ext cx="73898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AU" sz="1050" dirty="0"/>
          </a:p>
        </p:txBody>
      </p:sp>
      <p:sp>
        <p:nvSpPr>
          <p:cNvPr id="6" name="Slide Number Placeholder 5">
            <a:extLst>
              <a:ext uri="{FF2B5EF4-FFF2-40B4-BE49-F238E27FC236}">
                <a16:creationId xmlns:a16="http://schemas.microsoft.com/office/drawing/2014/main" id="{0844EF96-63A5-4D4A-9682-3643FC1F92B4}"/>
              </a:ext>
            </a:extLst>
          </p:cNvPr>
          <p:cNvSpPr>
            <a:spLocks noGrp="1"/>
          </p:cNvSpPr>
          <p:nvPr>
            <p:ph type="sldNum" sz="quarter" idx="12"/>
          </p:nvPr>
        </p:nvSpPr>
        <p:spPr/>
        <p:txBody>
          <a:bodyPr/>
          <a:lstStyle>
            <a:lvl1pPr>
              <a:defRPr>
                <a:solidFill>
                  <a:schemeClr val="bg1"/>
                </a:solidFill>
              </a:defRPr>
            </a:lvl1pPr>
          </a:lstStyle>
          <a:p>
            <a:fld id="{DC22DD25-61AE-413C-B4D2-EF2365C9B2E1}" type="slidenum">
              <a:rPr lang="en-AU" noProof="0" smtClean="0"/>
              <a:pPr/>
              <a:t>‹#›</a:t>
            </a:fld>
            <a:endParaRPr lang="en-AU" noProof="0"/>
          </a:p>
        </p:txBody>
      </p:sp>
      <p:sp>
        <p:nvSpPr>
          <p:cNvPr id="137" name="Text Placeholder 135">
            <a:extLst>
              <a:ext uri="{FF2B5EF4-FFF2-40B4-BE49-F238E27FC236}">
                <a16:creationId xmlns:a16="http://schemas.microsoft.com/office/drawing/2014/main" id="{081B6B67-7D18-4A84-A9C8-F8EB715A3FB3}"/>
              </a:ext>
            </a:extLst>
          </p:cNvPr>
          <p:cNvSpPr>
            <a:spLocks noGrp="1"/>
          </p:cNvSpPr>
          <p:nvPr>
            <p:ph type="body" sz="quarter" idx="14" hasCustomPrompt="1"/>
          </p:nvPr>
        </p:nvSpPr>
        <p:spPr>
          <a:xfrm>
            <a:off x="607255" y="616633"/>
            <a:ext cx="1260000" cy="1260000"/>
          </a:xfrm>
          <a:blipFill dpi="0" rotWithShape="1">
            <a:blip r:embed="rId2"/>
            <a:srcRect/>
            <a:stretch>
              <a:fillRect/>
            </a:stretch>
          </a:blipFill>
        </p:spPr>
        <p:txBody>
          <a:bodyPr>
            <a:normAutofit/>
          </a:bodyPr>
          <a:lstStyle>
            <a:lvl1pPr>
              <a:defRPr sz="150">
                <a:solidFill>
                  <a:schemeClr val="tx2"/>
                </a:solidFill>
              </a:defRPr>
            </a:lvl1pPr>
            <a:lvl2pPr marL="0" indent="0">
              <a:defRPr sz="150">
                <a:solidFill>
                  <a:schemeClr val="tx2"/>
                </a:solidFill>
              </a:defRPr>
            </a:lvl2pPr>
            <a:lvl3pPr marL="0" indent="0">
              <a:defRPr sz="150">
                <a:solidFill>
                  <a:schemeClr val="tx2"/>
                </a:solidFill>
              </a:defRPr>
            </a:lvl3pPr>
            <a:lvl4pPr>
              <a:defRPr sz="150">
                <a:solidFill>
                  <a:schemeClr val="tx2"/>
                </a:solidFill>
              </a:defRPr>
            </a:lvl4pPr>
            <a:lvl5pPr>
              <a:defRPr sz="150">
                <a:solidFill>
                  <a:schemeClr val="tx2"/>
                </a:solidFill>
              </a:defRPr>
            </a:lvl5pPr>
            <a:lvl6pPr>
              <a:defRPr sz="150">
                <a:solidFill>
                  <a:schemeClr val="tx2"/>
                </a:solidFill>
              </a:defRPr>
            </a:lvl6pPr>
            <a:lvl7pPr>
              <a:defRPr sz="150">
                <a:solidFill>
                  <a:schemeClr val="tx2"/>
                </a:solidFill>
              </a:defRPr>
            </a:lvl7pPr>
            <a:lvl8pPr>
              <a:defRPr sz="150">
                <a:solidFill>
                  <a:schemeClr val="tx2"/>
                </a:solidFill>
              </a:defRPr>
            </a:lvl8pPr>
            <a:lvl9pPr>
              <a:defRPr sz="150">
                <a:solidFill>
                  <a:schemeClr val="tx2"/>
                </a:solidFill>
              </a:defRPr>
            </a:lvl9pPr>
          </a:lstStyle>
          <a:p>
            <a:pPr lvl="0"/>
            <a:r>
              <a:rPr lang="en-AU" noProof="0"/>
              <a:t>       </a:t>
            </a:r>
          </a:p>
        </p:txBody>
      </p:sp>
      <p:sp>
        <p:nvSpPr>
          <p:cNvPr id="10" name="AutoShape 7">
            <a:extLst>
              <a:ext uri="{FF2B5EF4-FFF2-40B4-BE49-F238E27FC236}">
                <a16:creationId xmlns:a16="http://schemas.microsoft.com/office/drawing/2014/main" id="{768AD39D-5774-4D47-839D-1B36BB540E37}"/>
              </a:ext>
            </a:extLst>
          </p:cNvPr>
          <p:cNvSpPr>
            <a:spLocks noChangeAspect="1" noChangeArrowheads="1" noTextEdit="1"/>
          </p:cNvSpPr>
          <p:nvPr userDrawn="1"/>
        </p:nvSpPr>
        <p:spPr bwMode="auto">
          <a:xfrm>
            <a:off x="4262970" y="1167582"/>
            <a:ext cx="4549775"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AU" sz="1050"/>
          </a:p>
        </p:txBody>
      </p:sp>
      <p:sp>
        <p:nvSpPr>
          <p:cNvPr id="22" name="Subtitle 21">
            <a:extLst>
              <a:ext uri="{FF2B5EF4-FFF2-40B4-BE49-F238E27FC236}">
                <a16:creationId xmlns:a16="http://schemas.microsoft.com/office/drawing/2014/main" id="{8342C053-5A99-403F-B0F2-E86B39C4B7D3}"/>
              </a:ext>
            </a:extLst>
          </p:cNvPr>
          <p:cNvSpPr>
            <a:spLocks noGrp="1"/>
          </p:cNvSpPr>
          <p:nvPr>
            <p:ph type="subTitle" idx="1" hasCustomPrompt="1"/>
          </p:nvPr>
        </p:nvSpPr>
        <p:spPr>
          <a:xfrm>
            <a:off x="4774180" y="1"/>
            <a:ext cx="7417821" cy="6879660"/>
          </a:xfrm>
          <a:custGeom>
            <a:avLst/>
            <a:gdLst>
              <a:gd name="connsiteX0" fmla="*/ 1033462 w 4551363"/>
              <a:gd name="connsiteY0" fmla="*/ 0 h 4221163"/>
              <a:gd name="connsiteX1" fmla="*/ 4551363 w 4551363"/>
              <a:gd name="connsiteY1" fmla="*/ 0 h 4221163"/>
              <a:gd name="connsiteX2" fmla="*/ 4551363 w 4551363"/>
              <a:gd name="connsiteY2" fmla="*/ 4221163 h 4221163"/>
              <a:gd name="connsiteX3" fmla="*/ 1033462 w 4551363"/>
              <a:gd name="connsiteY3" fmla="*/ 4221163 h 4221163"/>
              <a:gd name="connsiteX4" fmla="*/ 0 w 4551363"/>
              <a:gd name="connsiteY4" fmla="*/ 3949701 h 4221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363" h="4221163">
                <a:moveTo>
                  <a:pt x="1033462" y="0"/>
                </a:moveTo>
                <a:lnTo>
                  <a:pt x="4551363" y="0"/>
                </a:lnTo>
                <a:lnTo>
                  <a:pt x="4551363" y="4221163"/>
                </a:lnTo>
                <a:lnTo>
                  <a:pt x="1033462" y="4221163"/>
                </a:lnTo>
                <a:lnTo>
                  <a:pt x="0" y="3949701"/>
                </a:lnTo>
                <a:close/>
              </a:path>
            </a:pathLst>
          </a:custGeom>
          <a:solidFill>
            <a:schemeClr val="tx2"/>
          </a:solidFill>
        </p:spPr>
        <p:txBody>
          <a:bodyPr wrap="square" lIns="2304000" tIns="2700000" rIns="720000" bIns="180000" anchor="t" anchorCtr="0">
            <a:noAutofit/>
          </a:bodyPr>
          <a:lstStyle>
            <a:lvl1pPr marL="0" indent="0" algn="l">
              <a:spcAft>
                <a:spcPts val="900"/>
              </a:spcAft>
              <a:buNone/>
              <a:defRPr sz="2850" b="1">
                <a:solidFill>
                  <a:schemeClr val="bg1"/>
                </a:solidFill>
                <a:latin typeface="+mj-lt"/>
              </a:defRPr>
            </a:lvl1pPr>
            <a:lvl2pPr marL="0" indent="0" algn="l">
              <a:spcBef>
                <a:spcPts val="1800"/>
              </a:spcBef>
              <a:buNone/>
              <a:defRPr sz="1500" b="1">
                <a:solidFill>
                  <a:schemeClr val="accent2"/>
                </a:solidFill>
              </a:defRPr>
            </a:lvl2pPr>
            <a:lvl3pPr marL="0" indent="0" algn="l">
              <a:buNone/>
              <a:defRPr sz="1350">
                <a:solidFill>
                  <a:schemeClr val="accent2"/>
                </a:solidFill>
              </a:defRPr>
            </a:lvl3pPr>
            <a:lvl4pPr marL="0" indent="0" algn="l">
              <a:buNone/>
              <a:defRPr sz="1200" b="0"/>
            </a:lvl4pPr>
            <a:lvl5pPr marL="0" indent="0" algn="l">
              <a:buNone/>
              <a:defRPr sz="1200"/>
            </a:lvl5pPr>
            <a:lvl6pPr marL="0" indent="0" algn="l">
              <a:buNone/>
              <a:defRPr sz="1200"/>
            </a:lvl6pPr>
            <a:lvl7pPr marL="0" indent="0" algn="l">
              <a:buNone/>
              <a:defRPr sz="1200"/>
            </a:lvl7pPr>
            <a:lvl8pPr marL="0" indent="0" algn="l">
              <a:buNone/>
              <a:defRPr sz="1200"/>
            </a:lvl8pPr>
            <a:lvl9pPr marL="0" indent="0" algn="l">
              <a:buNone/>
              <a:defRPr sz="1200">
                <a:solidFill>
                  <a:schemeClr val="accent2"/>
                </a:solidFill>
              </a:defRPr>
            </a:lvl9pPr>
          </a:lstStyle>
          <a:p>
            <a:r>
              <a:rPr lang="en-AU" noProof="0" dirty="0"/>
              <a:t>Click to add Divider slide title</a:t>
            </a:r>
          </a:p>
          <a:p>
            <a:pPr lvl="1"/>
            <a:r>
              <a:rPr lang="en-AU" noProof="0" dirty="0"/>
              <a:t>Two</a:t>
            </a:r>
          </a:p>
          <a:p>
            <a:pPr lvl="2"/>
            <a:r>
              <a:rPr lang="en-AU" noProof="0" dirty="0"/>
              <a:t>Three</a:t>
            </a:r>
          </a:p>
          <a:p>
            <a:pPr lvl="8"/>
            <a:r>
              <a:rPr lang="en-AU" noProof="0" dirty="0"/>
              <a:t>four</a:t>
            </a:r>
          </a:p>
        </p:txBody>
      </p:sp>
      <p:sp>
        <p:nvSpPr>
          <p:cNvPr id="25" name="Text Placeholder 140">
            <a:extLst>
              <a:ext uri="{FF2B5EF4-FFF2-40B4-BE49-F238E27FC236}">
                <a16:creationId xmlns:a16="http://schemas.microsoft.com/office/drawing/2014/main" id="{1E7CA0C9-C706-491C-A6A8-FDB0B12A2176}"/>
              </a:ext>
            </a:extLst>
          </p:cNvPr>
          <p:cNvSpPr>
            <a:spLocks noGrp="1"/>
          </p:cNvSpPr>
          <p:nvPr>
            <p:ph type="body" sz="quarter" idx="17" hasCustomPrompt="1"/>
          </p:nvPr>
        </p:nvSpPr>
        <p:spPr>
          <a:xfrm>
            <a:off x="500063" y="5394939"/>
            <a:ext cx="2782491" cy="707231"/>
          </a:xfrm>
        </p:spPr>
        <p:txBody>
          <a:bodyPr>
            <a:noAutofit/>
          </a:bodyPr>
          <a:lstStyle>
            <a:lvl1pPr>
              <a:spcBef>
                <a:spcPts val="0"/>
              </a:spcBef>
              <a:spcAft>
                <a:spcPts val="450"/>
              </a:spcAft>
              <a:defRPr sz="1200" b="1">
                <a:solidFill>
                  <a:schemeClr val="bg1"/>
                </a:solidFill>
              </a:defRPr>
            </a:lvl1pPr>
            <a:lvl2pPr marL="0" indent="0">
              <a:spcBef>
                <a:spcPts val="0"/>
              </a:spcBef>
              <a:buNone/>
              <a:defRPr sz="1200">
                <a:solidFill>
                  <a:schemeClr val="bg1"/>
                </a:solidFill>
              </a:defRPr>
            </a:lvl2pPr>
            <a:lvl3pPr marL="0" indent="0">
              <a:spcBef>
                <a:spcPts val="0"/>
              </a:spcBef>
              <a:buNone/>
              <a:defRPr sz="1200" b="0">
                <a:solidFill>
                  <a:schemeClr val="bg1"/>
                </a:solidFill>
              </a:defRPr>
            </a:lvl3pPr>
            <a:lvl4pPr>
              <a:spcBef>
                <a:spcPts val="0"/>
              </a:spcBef>
              <a:defRPr sz="1200" b="0">
                <a:solidFill>
                  <a:schemeClr val="bg1"/>
                </a:solidFill>
              </a:defRPr>
            </a:lvl4pPr>
            <a:lvl5pPr>
              <a:spcBef>
                <a:spcPts val="0"/>
              </a:spcBef>
              <a:defRPr sz="1200" b="0">
                <a:solidFill>
                  <a:schemeClr val="bg1"/>
                </a:solidFill>
              </a:defRPr>
            </a:lvl5pPr>
            <a:lvl6pPr>
              <a:spcBef>
                <a:spcPts val="0"/>
              </a:spcBef>
              <a:defRPr sz="1200" b="0">
                <a:solidFill>
                  <a:schemeClr val="bg1"/>
                </a:solidFill>
              </a:defRPr>
            </a:lvl6pPr>
            <a:lvl7pPr>
              <a:spcBef>
                <a:spcPts val="0"/>
              </a:spcBef>
              <a:defRPr sz="1200" b="0">
                <a:solidFill>
                  <a:schemeClr val="bg1"/>
                </a:solidFill>
              </a:defRPr>
            </a:lvl7pPr>
            <a:lvl8pPr>
              <a:spcBef>
                <a:spcPts val="0"/>
              </a:spcBef>
              <a:defRPr sz="1200">
                <a:solidFill>
                  <a:schemeClr val="bg1"/>
                </a:solidFill>
              </a:defRPr>
            </a:lvl8pPr>
            <a:lvl9pPr>
              <a:spcBef>
                <a:spcPts val="0"/>
              </a:spcBef>
              <a:defRPr sz="1200">
                <a:solidFill>
                  <a:schemeClr val="bg1"/>
                </a:solidFill>
              </a:defRPr>
            </a:lvl9pPr>
          </a:lstStyle>
          <a:p>
            <a:pPr lvl="0"/>
            <a:r>
              <a:rPr lang="en-AU" noProof="0" dirty="0"/>
              <a:t>Click to add Identifier</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
        <p:nvSpPr>
          <p:cNvPr id="11" name="Text Placeholder 135">
            <a:extLst>
              <a:ext uri="{FF2B5EF4-FFF2-40B4-BE49-F238E27FC236}">
                <a16:creationId xmlns:a16="http://schemas.microsoft.com/office/drawing/2014/main" id="{17A51544-3ECD-4ABC-8447-3699A67ACCCD}"/>
              </a:ext>
            </a:extLst>
          </p:cNvPr>
          <p:cNvSpPr>
            <a:spLocks noGrp="1"/>
          </p:cNvSpPr>
          <p:nvPr>
            <p:ph type="body" sz="quarter" idx="16" hasCustomPrompt="1"/>
          </p:nvPr>
        </p:nvSpPr>
        <p:spPr>
          <a:xfrm>
            <a:off x="607255" y="5338960"/>
            <a:ext cx="288000" cy="10800"/>
          </a:xfrm>
          <a:solidFill>
            <a:schemeClr val="bg1"/>
          </a:solidFill>
        </p:spPr>
        <p:txBody>
          <a:bodyPr>
            <a:noAutofit/>
          </a:bodyPr>
          <a:lstStyle>
            <a:lvl1pPr>
              <a:defRPr sz="150">
                <a:solidFill>
                  <a:schemeClr val="accent2">
                    <a:alpha val="0"/>
                  </a:schemeClr>
                </a:solidFill>
              </a:defRPr>
            </a:lvl1pPr>
            <a:lvl2pPr marL="0" indent="0">
              <a:defRPr sz="150">
                <a:solidFill>
                  <a:schemeClr val="accent2">
                    <a:alpha val="0"/>
                  </a:schemeClr>
                </a:solidFill>
              </a:defRPr>
            </a:lvl2pPr>
            <a:lvl3pPr marL="0" indent="0">
              <a:defRPr sz="150">
                <a:solidFill>
                  <a:schemeClr val="accent2">
                    <a:alpha val="0"/>
                  </a:schemeClr>
                </a:solidFill>
              </a:defRPr>
            </a:lvl3pPr>
            <a:lvl4pPr>
              <a:defRPr sz="150">
                <a:solidFill>
                  <a:schemeClr val="accent2">
                    <a:alpha val="0"/>
                  </a:schemeClr>
                </a:solidFill>
              </a:defRPr>
            </a:lvl4pPr>
            <a:lvl5pPr>
              <a:defRPr sz="150">
                <a:solidFill>
                  <a:schemeClr val="tx2">
                    <a:alpha val="0"/>
                  </a:schemeClr>
                </a:solidFill>
              </a:defRPr>
            </a:lvl5pPr>
            <a:lvl6pPr>
              <a:defRPr sz="150">
                <a:solidFill>
                  <a:schemeClr val="tx2">
                    <a:alpha val="0"/>
                  </a:schemeClr>
                </a:solidFill>
              </a:defRPr>
            </a:lvl6pPr>
            <a:lvl7pPr>
              <a:defRPr sz="150">
                <a:solidFill>
                  <a:schemeClr val="tx2">
                    <a:alpha val="0"/>
                  </a:schemeClr>
                </a:solidFill>
              </a:defRPr>
            </a:lvl7pPr>
            <a:lvl8pPr>
              <a:defRPr sz="150">
                <a:solidFill>
                  <a:schemeClr val="tx2">
                    <a:alpha val="0"/>
                  </a:schemeClr>
                </a:solidFill>
              </a:defRPr>
            </a:lvl8pPr>
            <a:lvl9pPr>
              <a:defRPr sz="150">
                <a:solidFill>
                  <a:schemeClr val="tx2">
                    <a:alpha val="0"/>
                  </a:schemeClr>
                </a:solidFill>
              </a:defRPr>
            </a:lvl9pPr>
          </a:lstStyle>
          <a:p>
            <a:pPr lvl="0"/>
            <a:r>
              <a:rPr lang="en-AU" noProof="0" dirty="0"/>
              <a:t>    1</a:t>
            </a:r>
          </a:p>
          <a:p>
            <a:pPr lvl="1"/>
            <a:r>
              <a:rPr lang="en-AU" noProof="0" dirty="0"/>
              <a:t>2</a:t>
            </a:r>
          </a:p>
          <a:p>
            <a:pPr lvl="2"/>
            <a:r>
              <a:rPr lang="en-AU" noProof="0" dirty="0"/>
              <a:t>3</a:t>
            </a:r>
          </a:p>
          <a:p>
            <a:pPr lvl="3"/>
            <a:r>
              <a:rPr lang="en-AU" noProof="0" dirty="0"/>
              <a:t>4</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   </a:t>
            </a:r>
          </a:p>
        </p:txBody>
      </p:sp>
    </p:spTree>
    <p:extLst>
      <p:ext uri="{BB962C8B-B14F-4D97-AF65-F5344CB8AC3E}">
        <p14:creationId xmlns:p14="http://schemas.microsoft.com/office/powerpoint/2010/main" val="4271785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A3F1C04-3200-4425-86D0-2F9E2EAC9EF4}"/>
              </a:ext>
            </a:extLst>
          </p:cNvPr>
          <p:cNvSpPr/>
          <p:nvPr userDrawn="1"/>
        </p:nvSpPr>
        <p:spPr>
          <a:xfrm>
            <a:off x="-1" y="-1"/>
            <a:ext cx="12204001"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noProof="0"/>
          </a:p>
        </p:txBody>
      </p:sp>
      <p:sp>
        <p:nvSpPr>
          <p:cNvPr id="6" name="Slide Number Placeholder 5">
            <a:extLst>
              <a:ext uri="{FF2B5EF4-FFF2-40B4-BE49-F238E27FC236}">
                <a16:creationId xmlns:a16="http://schemas.microsoft.com/office/drawing/2014/main" id="{0844EF96-63A5-4D4A-9682-3643FC1F92B4}"/>
              </a:ext>
            </a:extLst>
          </p:cNvPr>
          <p:cNvSpPr>
            <a:spLocks noGrp="1"/>
          </p:cNvSpPr>
          <p:nvPr>
            <p:ph type="sldNum" sz="quarter" idx="12"/>
          </p:nvPr>
        </p:nvSpPr>
        <p:spPr/>
        <p:txBody>
          <a:bodyPr/>
          <a:lstStyle>
            <a:lvl1pPr>
              <a:defRPr>
                <a:solidFill>
                  <a:schemeClr val="bg1"/>
                </a:solidFill>
              </a:defRPr>
            </a:lvl1pPr>
          </a:lstStyle>
          <a:p>
            <a:fld id="{DC22DD25-61AE-413C-B4D2-EF2365C9B2E1}" type="slidenum">
              <a:rPr lang="en-AU" noProof="0" smtClean="0"/>
              <a:pPr/>
              <a:t>‹#›</a:t>
            </a:fld>
            <a:endParaRPr lang="en-AU" noProof="0"/>
          </a:p>
        </p:txBody>
      </p:sp>
      <p:sp>
        <p:nvSpPr>
          <p:cNvPr id="140" name="Subtitle 139">
            <a:extLst>
              <a:ext uri="{FF2B5EF4-FFF2-40B4-BE49-F238E27FC236}">
                <a16:creationId xmlns:a16="http://schemas.microsoft.com/office/drawing/2014/main" id="{1D7D280A-8F97-4666-B32E-23950B31DB3C}"/>
              </a:ext>
            </a:extLst>
          </p:cNvPr>
          <p:cNvSpPr>
            <a:spLocks noGrp="1"/>
          </p:cNvSpPr>
          <p:nvPr>
            <p:ph type="subTitle" idx="1" hasCustomPrompt="1"/>
          </p:nvPr>
        </p:nvSpPr>
        <p:spPr>
          <a:xfrm>
            <a:off x="500064" y="2487776"/>
            <a:ext cx="5999293" cy="2272931"/>
          </a:xfrm>
          <a:custGeom>
            <a:avLst/>
            <a:gdLst>
              <a:gd name="connsiteX0" fmla="*/ 0 w 4780344"/>
              <a:gd name="connsiteY0" fmla="*/ 0 h 3228280"/>
              <a:gd name="connsiteX1" fmla="*/ 4780344 w 4780344"/>
              <a:gd name="connsiteY1" fmla="*/ 0 h 3228280"/>
              <a:gd name="connsiteX2" fmla="*/ 4780344 w 4780344"/>
              <a:gd name="connsiteY2" fmla="*/ 3228280 h 3228280"/>
              <a:gd name="connsiteX3" fmla="*/ 0 w 4780344"/>
              <a:gd name="connsiteY3" fmla="*/ 3228280 h 3228280"/>
            </a:gdLst>
            <a:ahLst/>
            <a:cxnLst>
              <a:cxn ang="0">
                <a:pos x="connsiteX0" y="connsiteY0"/>
              </a:cxn>
              <a:cxn ang="0">
                <a:pos x="connsiteX1" y="connsiteY1"/>
              </a:cxn>
              <a:cxn ang="0">
                <a:pos x="connsiteX2" y="connsiteY2"/>
              </a:cxn>
              <a:cxn ang="0">
                <a:pos x="connsiteX3" y="connsiteY3"/>
              </a:cxn>
            </a:cxnLst>
            <a:rect l="l" t="t" r="r" b="b"/>
            <a:pathLst>
              <a:path w="4780344" h="3228280">
                <a:moveTo>
                  <a:pt x="0" y="0"/>
                </a:moveTo>
                <a:lnTo>
                  <a:pt x="4780344" y="0"/>
                </a:lnTo>
                <a:lnTo>
                  <a:pt x="4780344" y="3228280"/>
                </a:lnTo>
                <a:lnTo>
                  <a:pt x="0" y="3228280"/>
                </a:lnTo>
                <a:close/>
              </a:path>
            </a:pathLst>
          </a:custGeom>
          <a:noFill/>
        </p:spPr>
        <p:txBody>
          <a:bodyPr wrap="square" lIns="90000" tIns="90000" rIns="90000" bIns="90000" anchor="t" anchorCtr="0">
            <a:noAutofit/>
          </a:bodyPr>
          <a:lstStyle>
            <a:lvl1pPr marL="0" indent="0" algn="l">
              <a:spcAft>
                <a:spcPts val="900"/>
              </a:spcAft>
              <a:buNone/>
              <a:defRPr sz="2850" b="1">
                <a:solidFill>
                  <a:schemeClr val="bg1"/>
                </a:solidFill>
                <a:latin typeface="+mj-lt"/>
              </a:defRPr>
            </a:lvl1pPr>
            <a:lvl2pPr marL="0" indent="0" algn="l">
              <a:spcBef>
                <a:spcPts val="1800"/>
              </a:spcBef>
              <a:buNone/>
              <a:defRPr sz="1500" b="1">
                <a:solidFill>
                  <a:schemeClr val="accent2"/>
                </a:solidFill>
              </a:defRPr>
            </a:lvl2pPr>
            <a:lvl3pPr marL="0" indent="0" algn="l">
              <a:buNone/>
              <a:defRPr sz="1350">
                <a:solidFill>
                  <a:schemeClr val="accent2"/>
                </a:solidFill>
              </a:defRPr>
            </a:lvl3pPr>
            <a:lvl4pPr marL="0" indent="0" algn="l">
              <a:buNone/>
              <a:defRPr sz="1200" b="0"/>
            </a:lvl4pPr>
            <a:lvl5pPr marL="0" indent="0" algn="l">
              <a:buNone/>
              <a:defRPr sz="1200"/>
            </a:lvl5pPr>
            <a:lvl6pPr marL="0" indent="0" algn="l">
              <a:buNone/>
              <a:defRPr sz="1200"/>
            </a:lvl6pPr>
            <a:lvl7pPr marL="0" indent="0" algn="l">
              <a:buNone/>
              <a:defRPr sz="1200"/>
            </a:lvl7pPr>
            <a:lvl8pPr marL="0" indent="0" algn="l">
              <a:buNone/>
              <a:defRPr sz="1200"/>
            </a:lvl8pPr>
            <a:lvl9pPr marL="0" indent="0" algn="l">
              <a:buNone/>
              <a:defRPr sz="1200">
                <a:solidFill>
                  <a:schemeClr val="accent2"/>
                </a:solidFill>
              </a:defRPr>
            </a:lvl9pPr>
          </a:lstStyle>
          <a:p>
            <a:r>
              <a:rPr lang="en-AU" noProof="0" dirty="0"/>
              <a:t>Click to add title</a:t>
            </a:r>
          </a:p>
          <a:p>
            <a:pPr lvl="1"/>
            <a:r>
              <a:rPr lang="en-AU" noProof="0" dirty="0"/>
              <a:t>Two</a:t>
            </a:r>
          </a:p>
          <a:p>
            <a:pPr lvl="2"/>
            <a:r>
              <a:rPr lang="en-AU" noProof="0" dirty="0"/>
              <a:t>Three</a:t>
            </a:r>
          </a:p>
          <a:p>
            <a:pPr lvl="8"/>
            <a:r>
              <a:rPr lang="en-AU" noProof="0" dirty="0"/>
              <a:t>four</a:t>
            </a:r>
          </a:p>
        </p:txBody>
      </p:sp>
      <p:sp>
        <p:nvSpPr>
          <p:cNvPr id="142" name="Picture Placeholder 141">
            <a:extLst>
              <a:ext uri="{FF2B5EF4-FFF2-40B4-BE49-F238E27FC236}">
                <a16:creationId xmlns:a16="http://schemas.microsoft.com/office/drawing/2014/main" id="{7FEBB377-447E-4F52-87D8-8001155A75D2}"/>
              </a:ext>
            </a:extLst>
          </p:cNvPr>
          <p:cNvSpPr>
            <a:spLocks noGrp="1"/>
          </p:cNvSpPr>
          <p:nvPr>
            <p:ph type="pic" sz="quarter" idx="13"/>
          </p:nvPr>
        </p:nvSpPr>
        <p:spPr>
          <a:xfrm>
            <a:off x="6499361" y="-1"/>
            <a:ext cx="5704639" cy="6879660"/>
          </a:xfrm>
          <a:custGeom>
            <a:avLst/>
            <a:gdLst>
              <a:gd name="connsiteX0" fmla="*/ 1684339 w 5704638"/>
              <a:gd name="connsiteY0" fmla="*/ 0 h 6879660"/>
              <a:gd name="connsiteX1" fmla="*/ 5704638 w 5704638"/>
              <a:gd name="connsiteY1" fmla="*/ 0 h 6879660"/>
              <a:gd name="connsiteX2" fmla="*/ 5704638 w 5704638"/>
              <a:gd name="connsiteY2" fmla="*/ 6879660 h 6879660"/>
              <a:gd name="connsiteX3" fmla="*/ 1684339 w 5704638"/>
              <a:gd name="connsiteY3" fmla="*/ 6879660 h 6879660"/>
              <a:gd name="connsiteX4" fmla="*/ 0 w 5704638"/>
              <a:gd name="connsiteY4" fmla="*/ 6437231 h 6879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4638" h="6879660">
                <a:moveTo>
                  <a:pt x="1684339" y="0"/>
                </a:moveTo>
                <a:lnTo>
                  <a:pt x="5704638" y="0"/>
                </a:lnTo>
                <a:lnTo>
                  <a:pt x="5704638" y="6879660"/>
                </a:lnTo>
                <a:lnTo>
                  <a:pt x="1684339" y="6879660"/>
                </a:lnTo>
                <a:lnTo>
                  <a:pt x="0" y="6437231"/>
                </a:lnTo>
                <a:close/>
              </a:path>
            </a:pathLst>
          </a:custGeom>
          <a:solidFill>
            <a:schemeClr val="bg1">
              <a:lumMod val="85000"/>
            </a:schemeClr>
          </a:solidFill>
        </p:spPr>
        <p:txBody>
          <a:bodyPr wrap="square" lIns="360000" tIns="360000" rIns="360000" bIns="360000">
            <a:noAutofit/>
          </a:bodyPr>
          <a:lstStyle>
            <a:lvl1pPr algn="r">
              <a:defRPr sz="1200">
                <a:solidFill>
                  <a:schemeClr val="tx1">
                    <a:lumMod val="50000"/>
                    <a:lumOff val="50000"/>
                  </a:schemeClr>
                </a:solidFill>
              </a:defRPr>
            </a:lvl1pPr>
          </a:lstStyle>
          <a:p>
            <a:r>
              <a:rPr lang="en-US" noProof="0"/>
              <a:t>Click icon to add picture</a:t>
            </a:r>
            <a:endParaRPr lang="en-AU" noProof="0"/>
          </a:p>
        </p:txBody>
      </p:sp>
      <p:sp>
        <p:nvSpPr>
          <p:cNvPr id="68" name="Text Placeholder 140">
            <a:extLst>
              <a:ext uri="{FF2B5EF4-FFF2-40B4-BE49-F238E27FC236}">
                <a16:creationId xmlns:a16="http://schemas.microsoft.com/office/drawing/2014/main" id="{73BB30E9-8493-45E3-BD7E-FD5DCB0129E9}"/>
              </a:ext>
            </a:extLst>
          </p:cNvPr>
          <p:cNvSpPr>
            <a:spLocks noGrp="1"/>
          </p:cNvSpPr>
          <p:nvPr>
            <p:ph type="body" sz="quarter" idx="17" hasCustomPrompt="1"/>
          </p:nvPr>
        </p:nvSpPr>
        <p:spPr>
          <a:xfrm>
            <a:off x="500063" y="5394939"/>
            <a:ext cx="4772203" cy="707231"/>
          </a:xfrm>
        </p:spPr>
        <p:txBody>
          <a:bodyPr>
            <a:normAutofit/>
          </a:bodyPr>
          <a:lstStyle>
            <a:lvl1pPr>
              <a:spcBef>
                <a:spcPts val="0"/>
              </a:spcBef>
              <a:spcAft>
                <a:spcPts val="450"/>
              </a:spcAft>
              <a:defRPr sz="1200" b="1">
                <a:solidFill>
                  <a:schemeClr val="bg1"/>
                </a:solidFill>
              </a:defRPr>
            </a:lvl1pPr>
            <a:lvl2pPr marL="0" indent="0">
              <a:spcBef>
                <a:spcPts val="0"/>
              </a:spcBef>
              <a:buNone/>
              <a:defRPr sz="1200">
                <a:solidFill>
                  <a:schemeClr val="bg1"/>
                </a:solidFill>
              </a:defRPr>
            </a:lvl2pPr>
            <a:lvl3pPr marL="0" indent="0">
              <a:spcBef>
                <a:spcPts val="0"/>
              </a:spcBef>
              <a:buNone/>
              <a:defRPr sz="1200" b="0">
                <a:solidFill>
                  <a:schemeClr val="bg1"/>
                </a:solidFill>
              </a:defRPr>
            </a:lvl3pPr>
            <a:lvl4pPr>
              <a:spcBef>
                <a:spcPts val="0"/>
              </a:spcBef>
              <a:defRPr sz="1200" b="0">
                <a:solidFill>
                  <a:schemeClr val="bg1"/>
                </a:solidFill>
              </a:defRPr>
            </a:lvl4pPr>
            <a:lvl5pPr>
              <a:spcBef>
                <a:spcPts val="0"/>
              </a:spcBef>
              <a:defRPr sz="1200" b="0">
                <a:solidFill>
                  <a:schemeClr val="bg1"/>
                </a:solidFill>
              </a:defRPr>
            </a:lvl5pPr>
            <a:lvl6pPr>
              <a:spcBef>
                <a:spcPts val="0"/>
              </a:spcBef>
              <a:defRPr sz="1200" b="0">
                <a:solidFill>
                  <a:schemeClr val="bg1"/>
                </a:solidFill>
              </a:defRPr>
            </a:lvl6pPr>
            <a:lvl7pPr>
              <a:spcBef>
                <a:spcPts val="0"/>
              </a:spcBef>
              <a:defRPr sz="1200" b="0">
                <a:solidFill>
                  <a:schemeClr val="bg1"/>
                </a:solidFill>
              </a:defRPr>
            </a:lvl7pPr>
            <a:lvl8pPr>
              <a:spcBef>
                <a:spcPts val="0"/>
              </a:spcBef>
              <a:defRPr sz="1200">
                <a:solidFill>
                  <a:schemeClr val="bg1"/>
                </a:solidFill>
              </a:defRPr>
            </a:lvl8pPr>
            <a:lvl9pPr>
              <a:spcBef>
                <a:spcPts val="0"/>
              </a:spcBef>
              <a:defRPr sz="1200">
                <a:solidFill>
                  <a:schemeClr val="bg1"/>
                </a:solidFill>
              </a:defRPr>
            </a:lvl9pPr>
          </a:lstStyle>
          <a:p>
            <a:pPr lvl="0"/>
            <a:r>
              <a:rPr lang="en-AU" noProof="0" dirty="0"/>
              <a:t>Click to add Identifier</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grpSp>
        <p:nvGrpSpPr>
          <p:cNvPr id="69" name="Group 4">
            <a:extLst>
              <a:ext uri="{FF2B5EF4-FFF2-40B4-BE49-F238E27FC236}">
                <a16:creationId xmlns:a16="http://schemas.microsoft.com/office/drawing/2014/main" id="{BCF2E7B2-D01F-4846-9FFF-96A7F01CE483}"/>
              </a:ext>
            </a:extLst>
          </p:cNvPr>
          <p:cNvGrpSpPr>
            <a:grpSpLocks noChangeAspect="1"/>
          </p:cNvGrpSpPr>
          <p:nvPr userDrawn="1"/>
        </p:nvGrpSpPr>
        <p:grpSpPr bwMode="auto">
          <a:xfrm>
            <a:off x="421067" y="453778"/>
            <a:ext cx="1662287" cy="1666547"/>
            <a:chOff x="2864" y="1181"/>
            <a:chExt cx="1952" cy="1957"/>
          </a:xfrm>
          <a:blipFill>
            <a:blip r:embed="rId2"/>
            <a:stretch>
              <a:fillRect/>
            </a:stretch>
          </a:blipFill>
        </p:grpSpPr>
        <p:sp>
          <p:nvSpPr>
            <p:cNvPr id="70" name="AutoShape 3">
              <a:extLst>
                <a:ext uri="{FF2B5EF4-FFF2-40B4-BE49-F238E27FC236}">
                  <a16:creationId xmlns:a16="http://schemas.microsoft.com/office/drawing/2014/main" id="{7687D4E3-DA82-4B62-B19A-86F317319774}"/>
                </a:ext>
              </a:extLst>
            </p:cNvPr>
            <p:cNvSpPr>
              <a:spLocks noChangeAspect="1" noChangeArrowheads="1" noTextEdit="1"/>
            </p:cNvSpPr>
            <p:nvPr userDrawn="1"/>
          </p:nvSpPr>
          <p:spPr bwMode="auto">
            <a:xfrm>
              <a:off x="2864" y="1182"/>
              <a:ext cx="1952" cy="19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71" name="Rectangle 5">
              <a:extLst>
                <a:ext uri="{FF2B5EF4-FFF2-40B4-BE49-F238E27FC236}">
                  <a16:creationId xmlns:a16="http://schemas.microsoft.com/office/drawing/2014/main" id="{B5576FAF-F3E1-4CC5-B88B-0198F2105163}"/>
                </a:ext>
              </a:extLst>
            </p:cNvPr>
            <p:cNvSpPr>
              <a:spLocks noChangeArrowheads="1"/>
            </p:cNvSpPr>
            <p:nvPr userDrawn="1"/>
          </p:nvSpPr>
          <p:spPr bwMode="auto">
            <a:xfrm>
              <a:off x="2865" y="1181"/>
              <a:ext cx="1950" cy="195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72" name="Freeform 6">
              <a:extLst>
                <a:ext uri="{FF2B5EF4-FFF2-40B4-BE49-F238E27FC236}">
                  <a16:creationId xmlns:a16="http://schemas.microsoft.com/office/drawing/2014/main" id="{F87E52B1-38C9-4E33-AAF3-BF06500A3879}"/>
                </a:ext>
              </a:extLst>
            </p:cNvPr>
            <p:cNvSpPr>
              <a:spLocks/>
            </p:cNvSpPr>
            <p:nvPr userDrawn="1"/>
          </p:nvSpPr>
          <p:spPr bwMode="auto">
            <a:xfrm>
              <a:off x="3091" y="2463"/>
              <a:ext cx="90" cy="109"/>
            </a:xfrm>
            <a:custGeom>
              <a:avLst/>
              <a:gdLst>
                <a:gd name="T0" fmla="*/ 5 w 132"/>
                <a:gd name="T1" fmla="*/ 4 h 160"/>
                <a:gd name="T2" fmla="*/ 0 w 132"/>
                <a:gd name="T3" fmla="*/ 26 h 160"/>
                <a:gd name="T4" fmla="*/ 2 w 132"/>
                <a:gd name="T5" fmla="*/ 30 h 160"/>
                <a:gd name="T6" fmla="*/ 6 w 132"/>
                <a:gd name="T7" fmla="*/ 27 h 160"/>
                <a:gd name="T8" fmla="*/ 9 w 132"/>
                <a:gd name="T9" fmla="*/ 21 h 160"/>
                <a:gd name="T10" fmla="*/ 29 w 132"/>
                <a:gd name="T11" fmla="*/ 15 h 160"/>
                <a:gd name="T12" fmla="*/ 57 w 132"/>
                <a:gd name="T13" fmla="*/ 15 h 160"/>
                <a:gd name="T14" fmla="*/ 57 w 132"/>
                <a:gd name="T15" fmla="*/ 99 h 160"/>
                <a:gd name="T16" fmla="*/ 56 w 132"/>
                <a:gd name="T17" fmla="*/ 144 h 160"/>
                <a:gd name="T18" fmla="*/ 52 w 132"/>
                <a:gd name="T19" fmla="*/ 153 h 160"/>
                <a:gd name="T20" fmla="*/ 46 w 132"/>
                <a:gd name="T21" fmla="*/ 154 h 160"/>
                <a:gd name="T22" fmla="*/ 43 w 132"/>
                <a:gd name="T23" fmla="*/ 157 h 160"/>
                <a:gd name="T24" fmla="*/ 47 w 132"/>
                <a:gd name="T25" fmla="*/ 160 h 160"/>
                <a:gd name="T26" fmla="*/ 64 w 132"/>
                <a:gd name="T27" fmla="*/ 160 h 160"/>
                <a:gd name="T28" fmla="*/ 68 w 132"/>
                <a:gd name="T29" fmla="*/ 160 h 160"/>
                <a:gd name="T30" fmla="*/ 70 w 132"/>
                <a:gd name="T31" fmla="*/ 160 h 160"/>
                <a:gd name="T32" fmla="*/ 93 w 132"/>
                <a:gd name="T33" fmla="*/ 160 h 160"/>
                <a:gd name="T34" fmla="*/ 97 w 132"/>
                <a:gd name="T35" fmla="*/ 157 h 160"/>
                <a:gd name="T36" fmla="*/ 94 w 132"/>
                <a:gd name="T37" fmla="*/ 154 h 160"/>
                <a:gd name="T38" fmla="*/ 85 w 132"/>
                <a:gd name="T39" fmla="*/ 153 h 160"/>
                <a:gd name="T40" fmla="*/ 79 w 132"/>
                <a:gd name="T41" fmla="*/ 144 h 160"/>
                <a:gd name="T42" fmla="*/ 78 w 132"/>
                <a:gd name="T43" fmla="*/ 99 h 160"/>
                <a:gd name="T44" fmla="*/ 78 w 132"/>
                <a:gd name="T45" fmla="*/ 15 h 160"/>
                <a:gd name="T46" fmla="*/ 102 w 132"/>
                <a:gd name="T47" fmla="*/ 15 h 160"/>
                <a:gd name="T48" fmla="*/ 125 w 132"/>
                <a:gd name="T49" fmla="*/ 25 h 160"/>
                <a:gd name="T50" fmla="*/ 126 w 132"/>
                <a:gd name="T51" fmla="*/ 27 h 160"/>
                <a:gd name="T52" fmla="*/ 129 w 132"/>
                <a:gd name="T53" fmla="*/ 32 h 160"/>
                <a:gd name="T54" fmla="*/ 132 w 132"/>
                <a:gd name="T55" fmla="*/ 28 h 160"/>
                <a:gd name="T56" fmla="*/ 132 w 132"/>
                <a:gd name="T57" fmla="*/ 21 h 160"/>
                <a:gd name="T58" fmla="*/ 132 w 132"/>
                <a:gd name="T59" fmla="*/ 5 h 160"/>
                <a:gd name="T60" fmla="*/ 130 w 132"/>
                <a:gd name="T61" fmla="*/ 1 h 160"/>
                <a:gd name="T62" fmla="*/ 127 w 132"/>
                <a:gd name="T63" fmla="*/ 2 h 160"/>
                <a:gd name="T64" fmla="*/ 110 w 132"/>
                <a:gd name="T65" fmla="*/ 3 h 160"/>
                <a:gd name="T66" fmla="*/ 33 w 132"/>
                <a:gd name="T67" fmla="*/ 3 h 160"/>
                <a:gd name="T68" fmla="*/ 17 w 132"/>
                <a:gd name="T69" fmla="*/ 2 h 160"/>
                <a:gd name="T70" fmla="*/ 10 w 132"/>
                <a:gd name="T71" fmla="*/ 1 h 160"/>
                <a:gd name="T72" fmla="*/ 8 w 132"/>
                <a:gd name="T73" fmla="*/ 0 h 160"/>
                <a:gd name="T74" fmla="*/ 5 w 132"/>
                <a:gd name="T75" fmla="*/ 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60">
                  <a:moveTo>
                    <a:pt x="5" y="4"/>
                  </a:moveTo>
                  <a:cubicBezTo>
                    <a:pt x="4" y="5"/>
                    <a:pt x="0" y="24"/>
                    <a:pt x="0" y="26"/>
                  </a:cubicBezTo>
                  <a:cubicBezTo>
                    <a:pt x="0" y="29"/>
                    <a:pt x="1" y="30"/>
                    <a:pt x="2" y="30"/>
                  </a:cubicBezTo>
                  <a:cubicBezTo>
                    <a:pt x="4" y="30"/>
                    <a:pt x="5" y="28"/>
                    <a:pt x="6" y="27"/>
                  </a:cubicBezTo>
                  <a:cubicBezTo>
                    <a:pt x="6" y="27"/>
                    <a:pt x="9" y="21"/>
                    <a:pt x="9" y="21"/>
                  </a:cubicBezTo>
                  <a:cubicBezTo>
                    <a:pt x="12" y="17"/>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8" y="160"/>
                    <a:pt x="68" y="160"/>
                    <a:pt x="68"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6" y="27"/>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5"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73" name="Freeform 7">
              <a:extLst>
                <a:ext uri="{FF2B5EF4-FFF2-40B4-BE49-F238E27FC236}">
                  <a16:creationId xmlns:a16="http://schemas.microsoft.com/office/drawing/2014/main" id="{836EB3B1-3E19-4A0A-A9DE-B85EC78B08C0}"/>
                </a:ext>
              </a:extLst>
            </p:cNvPr>
            <p:cNvSpPr>
              <a:spLocks/>
            </p:cNvSpPr>
            <p:nvPr userDrawn="1"/>
          </p:nvSpPr>
          <p:spPr bwMode="auto">
            <a:xfrm>
              <a:off x="3187" y="2465"/>
              <a:ext cx="111" cy="107"/>
            </a:xfrm>
            <a:custGeom>
              <a:avLst/>
              <a:gdLst>
                <a:gd name="T0" fmla="*/ 134 w 164"/>
                <a:gd name="T1" fmla="*/ 0 h 157"/>
                <a:gd name="T2" fmla="*/ 111 w 164"/>
                <a:gd name="T3" fmla="*/ 0 h 157"/>
                <a:gd name="T4" fmla="*/ 110 w 164"/>
                <a:gd name="T5" fmla="*/ 6 h 157"/>
                <a:gd name="T6" fmla="*/ 124 w 164"/>
                <a:gd name="T7" fmla="*/ 16 h 157"/>
                <a:gd name="T8" fmla="*/ 124 w 164"/>
                <a:gd name="T9" fmla="*/ 65 h 157"/>
                <a:gd name="T10" fmla="*/ 38 w 164"/>
                <a:gd name="T11" fmla="*/ 60 h 157"/>
                <a:gd name="T12" fmla="*/ 45 w 164"/>
                <a:gd name="T13" fmla="*/ 6 h 157"/>
                <a:gd name="T14" fmla="*/ 53 w 164"/>
                <a:gd name="T15" fmla="*/ 3 h 157"/>
                <a:gd name="T16" fmla="*/ 31 w 164"/>
                <a:gd name="T17" fmla="*/ 0 h 157"/>
                <a:gd name="T18" fmla="*/ 25 w 164"/>
                <a:gd name="T19" fmla="*/ 0 h 157"/>
                <a:gd name="T20" fmla="*/ 0 w 164"/>
                <a:gd name="T21" fmla="*/ 3 h 157"/>
                <a:gd name="T22" fmla="*/ 10 w 164"/>
                <a:gd name="T23" fmla="*/ 6 h 157"/>
                <a:gd name="T24" fmla="*/ 18 w 164"/>
                <a:gd name="T25" fmla="*/ 60 h 157"/>
                <a:gd name="T26" fmla="*/ 17 w 164"/>
                <a:gd name="T27" fmla="*/ 141 h 157"/>
                <a:gd name="T28" fmla="*/ 6 w 164"/>
                <a:gd name="T29" fmla="*/ 151 h 157"/>
                <a:gd name="T30" fmla="*/ 8 w 164"/>
                <a:gd name="T31" fmla="*/ 157 h 157"/>
                <a:gd name="T32" fmla="*/ 28 w 164"/>
                <a:gd name="T33" fmla="*/ 157 h 157"/>
                <a:gd name="T34" fmla="*/ 53 w 164"/>
                <a:gd name="T35" fmla="*/ 157 h 157"/>
                <a:gd name="T36" fmla="*/ 55 w 164"/>
                <a:gd name="T37" fmla="*/ 151 h 157"/>
                <a:gd name="T38" fmla="*/ 39 w 164"/>
                <a:gd name="T39" fmla="*/ 141 h 157"/>
                <a:gd name="T40" fmla="*/ 38 w 164"/>
                <a:gd name="T41" fmla="*/ 75 h 157"/>
                <a:gd name="T42" fmla="*/ 124 w 164"/>
                <a:gd name="T43" fmla="*/ 96 h 157"/>
                <a:gd name="T44" fmla="*/ 118 w 164"/>
                <a:gd name="T45" fmla="*/ 150 h 157"/>
                <a:gd name="T46" fmla="*/ 109 w 164"/>
                <a:gd name="T47" fmla="*/ 154 h 157"/>
                <a:gd name="T48" fmla="*/ 131 w 164"/>
                <a:gd name="T49" fmla="*/ 157 h 157"/>
                <a:gd name="T50" fmla="*/ 137 w 164"/>
                <a:gd name="T51" fmla="*/ 157 h 157"/>
                <a:gd name="T52" fmla="*/ 164 w 164"/>
                <a:gd name="T53" fmla="*/ 154 h 157"/>
                <a:gd name="T54" fmla="*/ 152 w 164"/>
                <a:gd name="T55" fmla="*/ 150 h 157"/>
                <a:gd name="T56" fmla="*/ 144 w 164"/>
                <a:gd name="T57" fmla="*/ 96 h 157"/>
                <a:gd name="T58" fmla="*/ 145 w 164"/>
                <a:gd name="T59" fmla="*/ 16 h 157"/>
                <a:gd name="T60" fmla="*/ 156 w 164"/>
                <a:gd name="T61" fmla="*/ 6 h 157"/>
                <a:gd name="T62" fmla="*/ 154 w 164"/>
                <a:gd name="T63"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4" h="157">
                  <a:moveTo>
                    <a:pt x="138" y="0"/>
                  </a:moveTo>
                  <a:cubicBezTo>
                    <a:pt x="134" y="0"/>
                    <a:pt x="134" y="0"/>
                    <a:pt x="134" y="0"/>
                  </a:cubicBezTo>
                  <a:cubicBezTo>
                    <a:pt x="132" y="0"/>
                    <a:pt x="132" y="0"/>
                    <a:pt x="132" y="0"/>
                  </a:cubicBezTo>
                  <a:cubicBezTo>
                    <a:pt x="111" y="0"/>
                    <a:pt x="111" y="0"/>
                    <a:pt x="111" y="0"/>
                  </a:cubicBezTo>
                  <a:cubicBezTo>
                    <a:pt x="110" y="0"/>
                    <a:pt x="106" y="0"/>
                    <a:pt x="106" y="3"/>
                  </a:cubicBezTo>
                  <a:cubicBezTo>
                    <a:pt x="106" y="4"/>
                    <a:pt x="108" y="6"/>
                    <a:pt x="110" y="6"/>
                  </a:cubicBezTo>
                  <a:cubicBezTo>
                    <a:pt x="116" y="6"/>
                    <a:pt x="116" y="6"/>
                    <a:pt x="116" y="6"/>
                  </a:cubicBezTo>
                  <a:cubicBezTo>
                    <a:pt x="122" y="7"/>
                    <a:pt x="123" y="10"/>
                    <a:pt x="124" y="16"/>
                  </a:cubicBezTo>
                  <a:cubicBezTo>
                    <a:pt x="124" y="60"/>
                    <a:pt x="124" y="60"/>
                    <a:pt x="124" y="60"/>
                  </a:cubicBezTo>
                  <a:cubicBezTo>
                    <a:pt x="124" y="65"/>
                    <a:pt x="124" y="65"/>
                    <a:pt x="124" y="65"/>
                  </a:cubicBezTo>
                  <a:cubicBezTo>
                    <a:pt x="38" y="64"/>
                    <a:pt x="38" y="64"/>
                    <a:pt x="38" y="64"/>
                  </a:cubicBezTo>
                  <a:cubicBezTo>
                    <a:pt x="38" y="60"/>
                    <a:pt x="38" y="60"/>
                    <a:pt x="38" y="60"/>
                  </a:cubicBezTo>
                  <a:cubicBezTo>
                    <a:pt x="39" y="16"/>
                    <a:pt x="39" y="16"/>
                    <a:pt x="39" y="16"/>
                  </a:cubicBezTo>
                  <a:cubicBezTo>
                    <a:pt x="39" y="10"/>
                    <a:pt x="40" y="7"/>
                    <a:pt x="45" y="6"/>
                  </a:cubicBezTo>
                  <a:cubicBezTo>
                    <a:pt x="45" y="6"/>
                    <a:pt x="50" y="6"/>
                    <a:pt x="50" y="6"/>
                  </a:cubicBezTo>
                  <a:cubicBezTo>
                    <a:pt x="52" y="6"/>
                    <a:pt x="53" y="4"/>
                    <a:pt x="53" y="3"/>
                  </a:cubicBezTo>
                  <a:cubicBezTo>
                    <a:pt x="53" y="1"/>
                    <a:pt x="51" y="0"/>
                    <a:pt x="48" y="0"/>
                  </a:cubicBezTo>
                  <a:cubicBezTo>
                    <a:pt x="31" y="0"/>
                    <a:pt x="31" y="0"/>
                    <a:pt x="31" y="0"/>
                  </a:cubicBezTo>
                  <a:cubicBezTo>
                    <a:pt x="28" y="0"/>
                    <a:pt x="28" y="0"/>
                    <a:pt x="28" y="0"/>
                  </a:cubicBezTo>
                  <a:cubicBezTo>
                    <a:pt x="25" y="0"/>
                    <a:pt x="25" y="0"/>
                    <a:pt x="25" y="0"/>
                  </a:cubicBezTo>
                  <a:cubicBezTo>
                    <a:pt x="5" y="0"/>
                    <a:pt x="5" y="0"/>
                    <a:pt x="5" y="0"/>
                  </a:cubicBezTo>
                  <a:cubicBezTo>
                    <a:pt x="2" y="0"/>
                    <a:pt x="0" y="1"/>
                    <a:pt x="0" y="3"/>
                  </a:cubicBezTo>
                  <a:cubicBezTo>
                    <a:pt x="0" y="4"/>
                    <a:pt x="1" y="6"/>
                    <a:pt x="3" y="6"/>
                  </a:cubicBezTo>
                  <a:cubicBezTo>
                    <a:pt x="10" y="6"/>
                    <a:pt x="10" y="6"/>
                    <a:pt x="10" y="6"/>
                  </a:cubicBezTo>
                  <a:cubicBezTo>
                    <a:pt x="15" y="7"/>
                    <a:pt x="17" y="10"/>
                    <a:pt x="17" y="16"/>
                  </a:cubicBezTo>
                  <a:cubicBezTo>
                    <a:pt x="17" y="16"/>
                    <a:pt x="18" y="60"/>
                    <a:pt x="18" y="60"/>
                  </a:cubicBezTo>
                  <a:cubicBezTo>
                    <a:pt x="18" y="96"/>
                    <a:pt x="18" y="96"/>
                    <a:pt x="18" y="96"/>
                  </a:cubicBezTo>
                  <a:cubicBezTo>
                    <a:pt x="18" y="116"/>
                    <a:pt x="18" y="132"/>
                    <a:pt x="17" y="141"/>
                  </a:cubicBezTo>
                  <a:cubicBezTo>
                    <a:pt x="16" y="147"/>
                    <a:pt x="15" y="150"/>
                    <a:pt x="12" y="150"/>
                  </a:cubicBezTo>
                  <a:cubicBezTo>
                    <a:pt x="12" y="150"/>
                    <a:pt x="6" y="151"/>
                    <a:pt x="6" y="151"/>
                  </a:cubicBezTo>
                  <a:cubicBezTo>
                    <a:pt x="4" y="151"/>
                    <a:pt x="3" y="153"/>
                    <a:pt x="3" y="154"/>
                  </a:cubicBezTo>
                  <a:cubicBezTo>
                    <a:pt x="3" y="157"/>
                    <a:pt x="7" y="157"/>
                    <a:pt x="8" y="157"/>
                  </a:cubicBezTo>
                  <a:cubicBezTo>
                    <a:pt x="25" y="157"/>
                    <a:pt x="25" y="157"/>
                    <a:pt x="25" y="157"/>
                  </a:cubicBezTo>
                  <a:cubicBezTo>
                    <a:pt x="28" y="157"/>
                    <a:pt x="28" y="157"/>
                    <a:pt x="28" y="157"/>
                  </a:cubicBezTo>
                  <a:cubicBezTo>
                    <a:pt x="30" y="157"/>
                    <a:pt x="30" y="157"/>
                    <a:pt x="30" y="157"/>
                  </a:cubicBezTo>
                  <a:cubicBezTo>
                    <a:pt x="53" y="157"/>
                    <a:pt x="53" y="157"/>
                    <a:pt x="53" y="157"/>
                  </a:cubicBezTo>
                  <a:cubicBezTo>
                    <a:pt x="57" y="157"/>
                    <a:pt x="58" y="155"/>
                    <a:pt x="58" y="154"/>
                  </a:cubicBezTo>
                  <a:cubicBezTo>
                    <a:pt x="58" y="153"/>
                    <a:pt x="57" y="151"/>
                    <a:pt x="55" y="151"/>
                  </a:cubicBezTo>
                  <a:cubicBezTo>
                    <a:pt x="46" y="150"/>
                    <a:pt x="46" y="150"/>
                    <a:pt x="46" y="150"/>
                  </a:cubicBezTo>
                  <a:cubicBezTo>
                    <a:pt x="41" y="150"/>
                    <a:pt x="40" y="147"/>
                    <a:pt x="39" y="141"/>
                  </a:cubicBezTo>
                  <a:cubicBezTo>
                    <a:pt x="38" y="132"/>
                    <a:pt x="38" y="116"/>
                    <a:pt x="38" y="96"/>
                  </a:cubicBezTo>
                  <a:cubicBezTo>
                    <a:pt x="38" y="75"/>
                    <a:pt x="38" y="75"/>
                    <a:pt x="38" y="75"/>
                  </a:cubicBezTo>
                  <a:cubicBezTo>
                    <a:pt x="124" y="75"/>
                    <a:pt x="124" y="75"/>
                    <a:pt x="124" y="75"/>
                  </a:cubicBezTo>
                  <a:cubicBezTo>
                    <a:pt x="124" y="96"/>
                    <a:pt x="124" y="96"/>
                    <a:pt x="124" y="96"/>
                  </a:cubicBezTo>
                  <a:cubicBezTo>
                    <a:pt x="124" y="116"/>
                    <a:pt x="124" y="132"/>
                    <a:pt x="123" y="141"/>
                  </a:cubicBezTo>
                  <a:cubicBezTo>
                    <a:pt x="122" y="146"/>
                    <a:pt x="121" y="150"/>
                    <a:pt x="118" y="150"/>
                  </a:cubicBezTo>
                  <a:cubicBezTo>
                    <a:pt x="118" y="150"/>
                    <a:pt x="113" y="151"/>
                    <a:pt x="113" y="151"/>
                  </a:cubicBezTo>
                  <a:cubicBezTo>
                    <a:pt x="110" y="151"/>
                    <a:pt x="109" y="153"/>
                    <a:pt x="109" y="154"/>
                  </a:cubicBezTo>
                  <a:cubicBezTo>
                    <a:pt x="109" y="157"/>
                    <a:pt x="113" y="157"/>
                    <a:pt x="114" y="157"/>
                  </a:cubicBezTo>
                  <a:cubicBezTo>
                    <a:pt x="131" y="157"/>
                    <a:pt x="131" y="157"/>
                    <a:pt x="131" y="157"/>
                  </a:cubicBezTo>
                  <a:cubicBezTo>
                    <a:pt x="134" y="157"/>
                    <a:pt x="134" y="157"/>
                    <a:pt x="134" y="157"/>
                  </a:cubicBezTo>
                  <a:cubicBezTo>
                    <a:pt x="137" y="157"/>
                    <a:pt x="137" y="157"/>
                    <a:pt x="137" y="157"/>
                  </a:cubicBezTo>
                  <a:cubicBezTo>
                    <a:pt x="159" y="157"/>
                    <a:pt x="159" y="157"/>
                    <a:pt x="159" y="157"/>
                  </a:cubicBezTo>
                  <a:cubicBezTo>
                    <a:pt x="164" y="157"/>
                    <a:pt x="164" y="155"/>
                    <a:pt x="164" y="154"/>
                  </a:cubicBezTo>
                  <a:cubicBezTo>
                    <a:pt x="164" y="153"/>
                    <a:pt x="163" y="151"/>
                    <a:pt x="161" y="151"/>
                  </a:cubicBezTo>
                  <a:cubicBezTo>
                    <a:pt x="152" y="150"/>
                    <a:pt x="152" y="150"/>
                    <a:pt x="152" y="150"/>
                  </a:cubicBezTo>
                  <a:cubicBezTo>
                    <a:pt x="147" y="150"/>
                    <a:pt x="146" y="147"/>
                    <a:pt x="145" y="141"/>
                  </a:cubicBezTo>
                  <a:cubicBezTo>
                    <a:pt x="144" y="132"/>
                    <a:pt x="144" y="116"/>
                    <a:pt x="144" y="96"/>
                  </a:cubicBezTo>
                  <a:cubicBezTo>
                    <a:pt x="144" y="60"/>
                    <a:pt x="144" y="60"/>
                    <a:pt x="144" y="60"/>
                  </a:cubicBezTo>
                  <a:cubicBezTo>
                    <a:pt x="145" y="16"/>
                    <a:pt x="145" y="16"/>
                    <a:pt x="145" y="16"/>
                  </a:cubicBezTo>
                  <a:cubicBezTo>
                    <a:pt x="145" y="9"/>
                    <a:pt x="147" y="7"/>
                    <a:pt x="151" y="6"/>
                  </a:cubicBezTo>
                  <a:cubicBezTo>
                    <a:pt x="156" y="6"/>
                    <a:pt x="156" y="6"/>
                    <a:pt x="156" y="6"/>
                  </a:cubicBezTo>
                  <a:cubicBezTo>
                    <a:pt x="158" y="6"/>
                    <a:pt x="159" y="4"/>
                    <a:pt x="159" y="3"/>
                  </a:cubicBezTo>
                  <a:cubicBezTo>
                    <a:pt x="159" y="0"/>
                    <a:pt x="155" y="0"/>
                    <a:pt x="154" y="0"/>
                  </a:cubicBezTo>
                  <a:lnTo>
                    <a:pt x="1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74" name="Freeform 8">
              <a:extLst>
                <a:ext uri="{FF2B5EF4-FFF2-40B4-BE49-F238E27FC236}">
                  <a16:creationId xmlns:a16="http://schemas.microsoft.com/office/drawing/2014/main" id="{A541583E-90FA-4A04-9BB4-DF54DE674858}"/>
                </a:ext>
              </a:extLst>
            </p:cNvPr>
            <p:cNvSpPr>
              <a:spLocks/>
            </p:cNvSpPr>
            <p:nvPr userDrawn="1"/>
          </p:nvSpPr>
          <p:spPr bwMode="auto">
            <a:xfrm>
              <a:off x="3312" y="2464"/>
              <a:ext cx="64" cy="108"/>
            </a:xfrm>
            <a:custGeom>
              <a:avLst/>
              <a:gdLst>
                <a:gd name="T0" fmla="*/ 84 w 94"/>
                <a:gd name="T1" fmla="*/ 1 h 160"/>
                <a:gd name="T2" fmla="*/ 83 w 94"/>
                <a:gd name="T3" fmla="*/ 1 h 160"/>
                <a:gd name="T4" fmla="*/ 75 w 94"/>
                <a:gd name="T5" fmla="*/ 2 h 160"/>
                <a:gd name="T6" fmla="*/ 28 w 94"/>
                <a:gd name="T7" fmla="*/ 2 h 160"/>
                <a:gd name="T8" fmla="*/ 25 w 94"/>
                <a:gd name="T9" fmla="*/ 2 h 160"/>
                <a:gd name="T10" fmla="*/ 5 w 94"/>
                <a:gd name="T11" fmla="*/ 2 h 160"/>
                <a:gd name="T12" fmla="*/ 0 w 94"/>
                <a:gd name="T13" fmla="*/ 5 h 160"/>
                <a:gd name="T14" fmla="*/ 3 w 94"/>
                <a:gd name="T15" fmla="*/ 8 h 160"/>
                <a:gd name="T16" fmla="*/ 10 w 94"/>
                <a:gd name="T17" fmla="*/ 8 h 160"/>
                <a:gd name="T18" fmla="*/ 17 w 94"/>
                <a:gd name="T19" fmla="*/ 18 h 160"/>
                <a:gd name="T20" fmla="*/ 18 w 94"/>
                <a:gd name="T21" fmla="*/ 62 h 160"/>
                <a:gd name="T22" fmla="*/ 18 w 94"/>
                <a:gd name="T23" fmla="*/ 98 h 160"/>
                <a:gd name="T24" fmla="*/ 17 w 94"/>
                <a:gd name="T25" fmla="*/ 143 h 160"/>
                <a:gd name="T26" fmla="*/ 12 w 94"/>
                <a:gd name="T27" fmla="*/ 152 h 160"/>
                <a:gd name="T28" fmla="*/ 6 w 94"/>
                <a:gd name="T29" fmla="*/ 153 h 160"/>
                <a:gd name="T30" fmla="*/ 3 w 94"/>
                <a:gd name="T31" fmla="*/ 156 h 160"/>
                <a:gd name="T32" fmla="*/ 8 w 94"/>
                <a:gd name="T33" fmla="*/ 159 h 160"/>
                <a:gd name="T34" fmla="*/ 24 w 94"/>
                <a:gd name="T35" fmla="*/ 159 h 160"/>
                <a:gd name="T36" fmla="*/ 28 w 94"/>
                <a:gd name="T37" fmla="*/ 159 h 160"/>
                <a:gd name="T38" fmla="*/ 36 w 94"/>
                <a:gd name="T39" fmla="*/ 159 h 160"/>
                <a:gd name="T40" fmla="*/ 78 w 94"/>
                <a:gd name="T41" fmla="*/ 160 h 160"/>
                <a:gd name="T42" fmla="*/ 91 w 94"/>
                <a:gd name="T43" fmla="*/ 153 h 160"/>
                <a:gd name="T44" fmla="*/ 94 w 94"/>
                <a:gd name="T45" fmla="*/ 133 h 160"/>
                <a:gd name="T46" fmla="*/ 91 w 94"/>
                <a:gd name="T47" fmla="*/ 129 h 160"/>
                <a:gd name="T48" fmla="*/ 87 w 94"/>
                <a:gd name="T49" fmla="*/ 133 h 160"/>
                <a:gd name="T50" fmla="*/ 79 w 94"/>
                <a:gd name="T51" fmla="*/ 146 h 160"/>
                <a:gd name="T52" fmla="*/ 60 w 94"/>
                <a:gd name="T53" fmla="*/ 149 h 160"/>
                <a:gd name="T54" fmla="*/ 38 w 94"/>
                <a:gd name="T55" fmla="*/ 133 h 160"/>
                <a:gd name="T56" fmla="*/ 38 w 94"/>
                <a:gd name="T57" fmla="*/ 107 h 160"/>
                <a:gd name="T58" fmla="*/ 38 w 94"/>
                <a:gd name="T59" fmla="*/ 98 h 160"/>
                <a:gd name="T60" fmla="*/ 38 w 94"/>
                <a:gd name="T61" fmla="*/ 80 h 160"/>
                <a:gd name="T62" fmla="*/ 67 w 94"/>
                <a:gd name="T63" fmla="*/ 82 h 160"/>
                <a:gd name="T64" fmla="*/ 76 w 94"/>
                <a:gd name="T65" fmla="*/ 88 h 160"/>
                <a:gd name="T66" fmla="*/ 77 w 94"/>
                <a:gd name="T67" fmla="*/ 94 h 160"/>
                <a:gd name="T68" fmla="*/ 80 w 94"/>
                <a:gd name="T69" fmla="*/ 97 h 160"/>
                <a:gd name="T70" fmla="*/ 83 w 94"/>
                <a:gd name="T71" fmla="*/ 92 h 160"/>
                <a:gd name="T72" fmla="*/ 84 w 94"/>
                <a:gd name="T73" fmla="*/ 79 h 160"/>
                <a:gd name="T74" fmla="*/ 85 w 94"/>
                <a:gd name="T75" fmla="*/ 67 h 160"/>
                <a:gd name="T76" fmla="*/ 83 w 94"/>
                <a:gd name="T77" fmla="*/ 64 h 160"/>
                <a:gd name="T78" fmla="*/ 79 w 94"/>
                <a:gd name="T79" fmla="*/ 67 h 160"/>
                <a:gd name="T80" fmla="*/ 70 w 94"/>
                <a:gd name="T81" fmla="*/ 70 h 160"/>
                <a:gd name="T82" fmla="*/ 38 w 94"/>
                <a:gd name="T83" fmla="*/ 70 h 160"/>
                <a:gd name="T84" fmla="*/ 38 w 94"/>
                <a:gd name="T85" fmla="*/ 13 h 160"/>
                <a:gd name="T86" fmla="*/ 65 w 94"/>
                <a:gd name="T87" fmla="*/ 13 h 160"/>
                <a:gd name="T88" fmla="*/ 79 w 94"/>
                <a:gd name="T89" fmla="*/ 19 h 160"/>
                <a:gd name="T90" fmla="*/ 80 w 94"/>
                <a:gd name="T91" fmla="*/ 26 h 160"/>
                <a:gd name="T92" fmla="*/ 83 w 94"/>
                <a:gd name="T93" fmla="*/ 30 h 160"/>
                <a:gd name="T94" fmla="*/ 86 w 94"/>
                <a:gd name="T95" fmla="*/ 27 h 160"/>
                <a:gd name="T96" fmla="*/ 87 w 94"/>
                <a:gd name="T97" fmla="*/ 16 h 160"/>
                <a:gd name="T98" fmla="*/ 87 w 94"/>
                <a:gd name="T99" fmla="*/ 13 h 160"/>
                <a:gd name="T100" fmla="*/ 88 w 94"/>
                <a:gd name="T101" fmla="*/ 6 h 160"/>
                <a:gd name="T102" fmla="*/ 89 w 94"/>
                <a:gd name="T103" fmla="*/ 3 h 160"/>
                <a:gd name="T104" fmla="*/ 86 w 94"/>
                <a:gd name="T105" fmla="*/ 0 h 160"/>
                <a:gd name="T106" fmla="*/ 84 w 94"/>
                <a:gd name="T107" fmla="*/ 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4" h="160">
                  <a:moveTo>
                    <a:pt x="84" y="1"/>
                  </a:moveTo>
                  <a:cubicBezTo>
                    <a:pt x="83" y="1"/>
                    <a:pt x="83" y="1"/>
                    <a:pt x="83" y="1"/>
                  </a:cubicBezTo>
                  <a:cubicBezTo>
                    <a:pt x="75" y="2"/>
                    <a:pt x="75" y="2"/>
                    <a:pt x="75" y="2"/>
                  </a:cubicBezTo>
                  <a:cubicBezTo>
                    <a:pt x="28" y="2"/>
                    <a:pt x="28" y="2"/>
                    <a:pt x="28" y="2"/>
                  </a:cubicBezTo>
                  <a:cubicBezTo>
                    <a:pt x="25" y="2"/>
                    <a:pt x="25" y="2"/>
                    <a:pt x="25" y="2"/>
                  </a:cubicBezTo>
                  <a:cubicBezTo>
                    <a:pt x="5" y="2"/>
                    <a:pt x="5" y="2"/>
                    <a:pt x="5" y="2"/>
                  </a:cubicBezTo>
                  <a:cubicBezTo>
                    <a:pt x="4" y="2"/>
                    <a:pt x="0" y="2"/>
                    <a:pt x="0" y="5"/>
                  </a:cubicBezTo>
                  <a:cubicBezTo>
                    <a:pt x="0" y="6"/>
                    <a:pt x="1" y="8"/>
                    <a:pt x="3" y="8"/>
                  </a:cubicBezTo>
                  <a:cubicBezTo>
                    <a:pt x="10" y="8"/>
                    <a:pt x="10" y="8"/>
                    <a:pt x="10" y="8"/>
                  </a:cubicBezTo>
                  <a:cubicBezTo>
                    <a:pt x="15" y="9"/>
                    <a:pt x="17" y="12"/>
                    <a:pt x="17" y="18"/>
                  </a:cubicBezTo>
                  <a:cubicBezTo>
                    <a:pt x="18" y="62"/>
                    <a:pt x="18" y="62"/>
                    <a:pt x="18" y="62"/>
                  </a:cubicBezTo>
                  <a:cubicBezTo>
                    <a:pt x="18" y="98"/>
                    <a:pt x="18" y="98"/>
                    <a:pt x="18" y="98"/>
                  </a:cubicBezTo>
                  <a:cubicBezTo>
                    <a:pt x="18" y="118"/>
                    <a:pt x="18" y="134"/>
                    <a:pt x="17" y="143"/>
                  </a:cubicBezTo>
                  <a:cubicBezTo>
                    <a:pt x="16" y="149"/>
                    <a:pt x="15" y="152"/>
                    <a:pt x="12" y="152"/>
                  </a:cubicBezTo>
                  <a:cubicBezTo>
                    <a:pt x="12" y="152"/>
                    <a:pt x="6" y="153"/>
                    <a:pt x="6" y="153"/>
                  </a:cubicBezTo>
                  <a:cubicBezTo>
                    <a:pt x="4" y="153"/>
                    <a:pt x="3" y="155"/>
                    <a:pt x="3" y="156"/>
                  </a:cubicBezTo>
                  <a:cubicBezTo>
                    <a:pt x="3" y="159"/>
                    <a:pt x="7" y="159"/>
                    <a:pt x="8" y="159"/>
                  </a:cubicBezTo>
                  <a:cubicBezTo>
                    <a:pt x="24" y="159"/>
                    <a:pt x="24" y="159"/>
                    <a:pt x="24" y="159"/>
                  </a:cubicBezTo>
                  <a:cubicBezTo>
                    <a:pt x="28" y="159"/>
                    <a:pt x="28" y="159"/>
                    <a:pt x="28" y="159"/>
                  </a:cubicBezTo>
                  <a:cubicBezTo>
                    <a:pt x="36" y="159"/>
                    <a:pt x="36" y="159"/>
                    <a:pt x="36" y="159"/>
                  </a:cubicBezTo>
                  <a:cubicBezTo>
                    <a:pt x="78" y="160"/>
                    <a:pt x="78" y="160"/>
                    <a:pt x="78" y="160"/>
                  </a:cubicBezTo>
                  <a:cubicBezTo>
                    <a:pt x="86" y="160"/>
                    <a:pt x="89" y="160"/>
                    <a:pt x="91" y="153"/>
                  </a:cubicBezTo>
                  <a:cubicBezTo>
                    <a:pt x="92" y="149"/>
                    <a:pt x="94" y="135"/>
                    <a:pt x="94" y="133"/>
                  </a:cubicBezTo>
                  <a:cubicBezTo>
                    <a:pt x="94" y="132"/>
                    <a:pt x="94" y="129"/>
                    <a:pt x="91" y="129"/>
                  </a:cubicBezTo>
                  <a:cubicBezTo>
                    <a:pt x="88" y="129"/>
                    <a:pt x="88" y="131"/>
                    <a:pt x="87" y="133"/>
                  </a:cubicBezTo>
                  <a:cubicBezTo>
                    <a:pt x="86" y="141"/>
                    <a:pt x="84" y="144"/>
                    <a:pt x="79" y="146"/>
                  </a:cubicBezTo>
                  <a:cubicBezTo>
                    <a:pt x="74" y="149"/>
                    <a:pt x="65" y="149"/>
                    <a:pt x="60" y="149"/>
                  </a:cubicBezTo>
                  <a:cubicBezTo>
                    <a:pt x="40"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4" y="82"/>
                    <a:pt x="76" y="85"/>
                    <a:pt x="76" y="88"/>
                  </a:cubicBezTo>
                  <a:cubicBezTo>
                    <a:pt x="76" y="88"/>
                    <a:pt x="77" y="94"/>
                    <a:pt x="77" y="94"/>
                  </a:cubicBezTo>
                  <a:cubicBezTo>
                    <a:pt x="77" y="96"/>
                    <a:pt x="78" y="97"/>
                    <a:pt x="80" y="97"/>
                  </a:cubicBezTo>
                  <a:cubicBezTo>
                    <a:pt x="83" y="97"/>
                    <a:pt x="83" y="94"/>
                    <a:pt x="83" y="92"/>
                  </a:cubicBezTo>
                  <a:cubicBezTo>
                    <a:pt x="84" y="79"/>
                    <a:pt x="84" y="79"/>
                    <a:pt x="84" y="79"/>
                  </a:cubicBezTo>
                  <a:cubicBezTo>
                    <a:pt x="85" y="67"/>
                    <a:pt x="85" y="67"/>
                    <a:pt x="85" y="67"/>
                  </a:cubicBezTo>
                  <a:cubicBezTo>
                    <a:pt x="85" y="64"/>
                    <a:pt x="83" y="64"/>
                    <a:pt x="83" y="64"/>
                  </a:cubicBezTo>
                  <a:cubicBezTo>
                    <a:pt x="79" y="67"/>
                    <a:pt x="79" y="67"/>
                    <a:pt x="79" y="67"/>
                  </a:cubicBezTo>
                  <a:cubicBezTo>
                    <a:pt x="77" y="69"/>
                    <a:pt x="75" y="69"/>
                    <a:pt x="70" y="70"/>
                  </a:cubicBezTo>
                  <a:cubicBezTo>
                    <a:pt x="38" y="70"/>
                    <a:pt x="38" y="70"/>
                    <a:pt x="38" y="70"/>
                  </a:cubicBezTo>
                  <a:cubicBezTo>
                    <a:pt x="38" y="13"/>
                    <a:pt x="38" y="13"/>
                    <a:pt x="38" y="13"/>
                  </a:cubicBezTo>
                  <a:cubicBezTo>
                    <a:pt x="40" y="13"/>
                    <a:pt x="62" y="13"/>
                    <a:pt x="65" y="13"/>
                  </a:cubicBezTo>
                  <a:cubicBezTo>
                    <a:pt x="77" y="15"/>
                    <a:pt x="78" y="17"/>
                    <a:pt x="79" y="19"/>
                  </a:cubicBezTo>
                  <a:cubicBezTo>
                    <a:pt x="79" y="19"/>
                    <a:pt x="80" y="26"/>
                    <a:pt x="80" y="26"/>
                  </a:cubicBezTo>
                  <a:cubicBezTo>
                    <a:pt x="80" y="30"/>
                    <a:pt x="82" y="30"/>
                    <a:pt x="83" y="30"/>
                  </a:cubicBezTo>
                  <a:cubicBezTo>
                    <a:pt x="84" y="30"/>
                    <a:pt x="85" y="30"/>
                    <a:pt x="86" y="27"/>
                  </a:cubicBezTo>
                  <a:cubicBezTo>
                    <a:pt x="86" y="27"/>
                    <a:pt x="87" y="16"/>
                    <a:pt x="87" y="16"/>
                  </a:cubicBezTo>
                  <a:cubicBezTo>
                    <a:pt x="87" y="13"/>
                    <a:pt x="87" y="13"/>
                    <a:pt x="87" y="13"/>
                  </a:cubicBezTo>
                  <a:cubicBezTo>
                    <a:pt x="87" y="13"/>
                    <a:pt x="88" y="6"/>
                    <a:pt x="88" y="6"/>
                  </a:cubicBezTo>
                  <a:cubicBezTo>
                    <a:pt x="89" y="3"/>
                    <a:pt x="89" y="3"/>
                    <a:pt x="89" y="3"/>
                  </a:cubicBezTo>
                  <a:cubicBezTo>
                    <a:pt x="89" y="0"/>
                    <a:pt x="87" y="0"/>
                    <a:pt x="86" y="0"/>
                  </a:cubicBezTo>
                  <a:lnTo>
                    <a:pt x="8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75" name="Freeform 9">
              <a:extLst>
                <a:ext uri="{FF2B5EF4-FFF2-40B4-BE49-F238E27FC236}">
                  <a16:creationId xmlns:a16="http://schemas.microsoft.com/office/drawing/2014/main" id="{AF1BCBE3-95B4-473B-B2BB-88B2A4D464FE}"/>
                </a:ext>
              </a:extLst>
            </p:cNvPr>
            <p:cNvSpPr>
              <a:spLocks/>
            </p:cNvSpPr>
            <p:nvPr userDrawn="1"/>
          </p:nvSpPr>
          <p:spPr bwMode="auto">
            <a:xfrm>
              <a:off x="3433" y="2465"/>
              <a:ext cx="106" cy="109"/>
            </a:xfrm>
            <a:custGeom>
              <a:avLst/>
              <a:gdLst>
                <a:gd name="T0" fmla="*/ 138 w 156"/>
                <a:gd name="T1" fmla="*/ 0 h 160"/>
                <a:gd name="T2" fmla="*/ 134 w 156"/>
                <a:gd name="T3" fmla="*/ 0 h 160"/>
                <a:gd name="T4" fmla="*/ 132 w 156"/>
                <a:gd name="T5" fmla="*/ 0 h 160"/>
                <a:gd name="T6" fmla="*/ 113 w 156"/>
                <a:gd name="T7" fmla="*/ 0 h 160"/>
                <a:gd name="T8" fmla="*/ 108 w 156"/>
                <a:gd name="T9" fmla="*/ 3 h 160"/>
                <a:gd name="T10" fmla="*/ 111 w 156"/>
                <a:gd name="T11" fmla="*/ 6 h 160"/>
                <a:gd name="T12" fmla="*/ 118 w 156"/>
                <a:gd name="T13" fmla="*/ 6 h 160"/>
                <a:gd name="T14" fmla="*/ 125 w 156"/>
                <a:gd name="T15" fmla="*/ 16 h 160"/>
                <a:gd name="T16" fmla="*/ 126 w 156"/>
                <a:gd name="T17" fmla="*/ 60 h 160"/>
                <a:gd name="T18" fmla="*/ 126 w 156"/>
                <a:gd name="T19" fmla="*/ 86 h 160"/>
                <a:gd name="T20" fmla="*/ 114 w 156"/>
                <a:gd name="T21" fmla="*/ 135 h 160"/>
                <a:gd name="T22" fmla="*/ 83 w 156"/>
                <a:gd name="T23" fmla="*/ 149 h 160"/>
                <a:gd name="T24" fmla="*/ 54 w 156"/>
                <a:gd name="T25" fmla="*/ 138 h 160"/>
                <a:gd name="T26" fmla="*/ 39 w 156"/>
                <a:gd name="T27" fmla="*/ 89 h 160"/>
                <a:gd name="T28" fmla="*/ 39 w 156"/>
                <a:gd name="T29" fmla="*/ 60 h 160"/>
                <a:gd name="T30" fmla="*/ 39 w 156"/>
                <a:gd name="T31" fmla="*/ 16 h 160"/>
                <a:gd name="T32" fmla="*/ 45 w 156"/>
                <a:gd name="T33" fmla="*/ 6 h 160"/>
                <a:gd name="T34" fmla="*/ 50 w 156"/>
                <a:gd name="T35" fmla="*/ 6 h 160"/>
                <a:gd name="T36" fmla="*/ 53 w 156"/>
                <a:gd name="T37" fmla="*/ 3 h 160"/>
                <a:gd name="T38" fmla="*/ 49 w 156"/>
                <a:gd name="T39" fmla="*/ 0 h 160"/>
                <a:gd name="T40" fmla="*/ 34 w 156"/>
                <a:gd name="T41" fmla="*/ 0 h 160"/>
                <a:gd name="T42" fmla="*/ 28 w 156"/>
                <a:gd name="T43" fmla="*/ 0 h 160"/>
                <a:gd name="T44" fmla="*/ 24 w 156"/>
                <a:gd name="T45" fmla="*/ 0 h 160"/>
                <a:gd name="T46" fmla="*/ 5 w 156"/>
                <a:gd name="T47" fmla="*/ 0 h 160"/>
                <a:gd name="T48" fmla="*/ 0 w 156"/>
                <a:gd name="T49" fmla="*/ 3 h 160"/>
                <a:gd name="T50" fmla="*/ 3 w 156"/>
                <a:gd name="T51" fmla="*/ 6 h 160"/>
                <a:gd name="T52" fmla="*/ 10 w 156"/>
                <a:gd name="T53" fmla="*/ 6 h 160"/>
                <a:gd name="T54" fmla="*/ 17 w 156"/>
                <a:gd name="T55" fmla="*/ 16 h 160"/>
                <a:gd name="T56" fmla="*/ 18 w 156"/>
                <a:gd name="T57" fmla="*/ 60 h 160"/>
                <a:gd name="T58" fmla="*/ 18 w 156"/>
                <a:gd name="T59" fmla="*/ 90 h 160"/>
                <a:gd name="T60" fmla="*/ 36 w 156"/>
                <a:gd name="T61" fmla="*/ 145 h 160"/>
                <a:gd name="T62" fmla="*/ 79 w 156"/>
                <a:gd name="T63" fmla="*/ 160 h 160"/>
                <a:gd name="T64" fmla="*/ 122 w 156"/>
                <a:gd name="T65" fmla="*/ 145 h 160"/>
                <a:gd name="T66" fmla="*/ 142 w 156"/>
                <a:gd name="T67" fmla="*/ 82 h 160"/>
                <a:gd name="T68" fmla="*/ 142 w 156"/>
                <a:gd name="T69" fmla="*/ 60 h 160"/>
                <a:gd name="T70" fmla="*/ 142 w 156"/>
                <a:gd name="T71" fmla="*/ 16 h 160"/>
                <a:gd name="T72" fmla="*/ 148 w 156"/>
                <a:gd name="T73" fmla="*/ 6 h 160"/>
                <a:gd name="T74" fmla="*/ 153 w 156"/>
                <a:gd name="T75" fmla="*/ 6 h 160"/>
                <a:gd name="T76" fmla="*/ 156 w 156"/>
                <a:gd name="T77" fmla="*/ 3 h 160"/>
                <a:gd name="T78" fmla="*/ 152 w 156"/>
                <a:gd name="T79" fmla="*/ 0 h 160"/>
                <a:gd name="T80" fmla="*/ 138 w 156"/>
                <a:gd name="T81"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6" h="160">
                  <a:moveTo>
                    <a:pt x="138" y="0"/>
                  </a:moveTo>
                  <a:cubicBezTo>
                    <a:pt x="134" y="0"/>
                    <a:pt x="134" y="0"/>
                    <a:pt x="134" y="0"/>
                  </a:cubicBezTo>
                  <a:cubicBezTo>
                    <a:pt x="132" y="0"/>
                    <a:pt x="132" y="0"/>
                    <a:pt x="132" y="0"/>
                  </a:cubicBezTo>
                  <a:cubicBezTo>
                    <a:pt x="113" y="0"/>
                    <a:pt x="113" y="0"/>
                    <a:pt x="113" y="0"/>
                  </a:cubicBezTo>
                  <a:cubicBezTo>
                    <a:pt x="112" y="0"/>
                    <a:pt x="108" y="0"/>
                    <a:pt x="108" y="3"/>
                  </a:cubicBezTo>
                  <a:cubicBezTo>
                    <a:pt x="108" y="4"/>
                    <a:pt x="109" y="6"/>
                    <a:pt x="111" y="6"/>
                  </a:cubicBezTo>
                  <a:cubicBezTo>
                    <a:pt x="118" y="6"/>
                    <a:pt x="118" y="6"/>
                    <a:pt x="118" y="6"/>
                  </a:cubicBezTo>
                  <a:cubicBezTo>
                    <a:pt x="124" y="7"/>
                    <a:pt x="125" y="10"/>
                    <a:pt x="125" y="16"/>
                  </a:cubicBezTo>
                  <a:cubicBezTo>
                    <a:pt x="125" y="16"/>
                    <a:pt x="126" y="60"/>
                    <a:pt x="126" y="60"/>
                  </a:cubicBezTo>
                  <a:cubicBezTo>
                    <a:pt x="126" y="86"/>
                    <a:pt x="126" y="86"/>
                    <a:pt x="126" y="86"/>
                  </a:cubicBezTo>
                  <a:cubicBezTo>
                    <a:pt x="126" y="110"/>
                    <a:pt x="122" y="125"/>
                    <a:pt x="114" y="135"/>
                  </a:cubicBezTo>
                  <a:cubicBezTo>
                    <a:pt x="107" y="144"/>
                    <a:pt x="95" y="149"/>
                    <a:pt x="83" y="149"/>
                  </a:cubicBezTo>
                  <a:cubicBezTo>
                    <a:pt x="72" y="149"/>
                    <a:pt x="63" y="147"/>
                    <a:pt x="54" y="138"/>
                  </a:cubicBezTo>
                  <a:cubicBezTo>
                    <a:pt x="46" y="131"/>
                    <a:pt x="39" y="120"/>
                    <a:pt x="39" y="89"/>
                  </a:cubicBezTo>
                  <a:cubicBezTo>
                    <a:pt x="39" y="60"/>
                    <a:pt x="39" y="60"/>
                    <a:pt x="39" y="60"/>
                  </a:cubicBezTo>
                  <a:cubicBezTo>
                    <a:pt x="39" y="16"/>
                    <a:pt x="39" y="16"/>
                    <a:pt x="39" y="16"/>
                  </a:cubicBezTo>
                  <a:cubicBezTo>
                    <a:pt x="40" y="9"/>
                    <a:pt x="41" y="7"/>
                    <a:pt x="45" y="6"/>
                  </a:cubicBezTo>
                  <a:cubicBezTo>
                    <a:pt x="45" y="6"/>
                    <a:pt x="50" y="6"/>
                    <a:pt x="50" y="6"/>
                  </a:cubicBezTo>
                  <a:cubicBezTo>
                    <a:pt x="52" y="6"/>
                    <a:pt x="53" y="4"/>
                    <a:pt x="53" y="3"/>
                  </a:cubicBezTo>
                  <a:cubicBezTo>
                    <a:pt x="53" y="0"/>
                    <a:pt x="50" y="0"/>
                    <a:pt x="49" y="0"/>
                  </a:cubicBezTo>
                  <a:cubicBezTo>
                    <a:pt x="34" y="0"/>
                    <a:pt x="34" y="0"/>
                    <a:pt x="34" y="0"/>
                  </a:cubicBezTo>
                  <a:cubicBezTo>
                    <a:pt x="28" y="0"/>
                    <a:pt x="28" y="0"/>
                    <a:pt x="28" y="0"/>
                  </a:cubicBezTo>
                  <a:cubicBezTo>
                    <a:pt x="24" y="0"/>
                    <a:pt x="24" y="0"/>
                    <a:pt x="24"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0"/>
                    <a:pt x="18" y="90"/>
                    <a:pt x="18" y="90"/>
                  </a:cubicBezTo>
                  <a:cubicBezTo>
                    <a:pt x="18" y="123"/>
                    <a:pt x="28" y="137"/>
                    <a:pt x="36" y="145"/>
                  </a:cubicBezTo>
                  <a:cubicBezTo>
                    <a:pt x="50" y="158"/>
                    <a:pt x="69" y="160"/>
                    <a:pt x="79" y="160"/>
                  </a:cubicBezTo>
                  <a:cubicBezTo>
                    <a:pt x="90" y="160"/>
                    <a:pt x="107" y="159"/>
                    <a:pt x="122" y="145"/>
                  </a:cubicBezTo>
                  <a:cubicBezTo>
                    <a:pt x="140" y="129"/>
                    <a:pt x="142" y="103"/>
                    <a:pt x="142" y="82"/>
                  </a:cubicBezTo>
                  <a:cubicBezTo>
                    <a:pt x="142" y="60"/>
                    <a:pt x="142" y="60"/>
                    <a:pt x="142" y="60"/>
                  </a:cubicBezTo>
                  <a:cubicBezTo>
                    <a:pt x="142" y="16"/>
                    <a:pt x="142" y="16"/>
                    <a:pt x="142" y="16"/>
                  </a:cubicBezTo>
                  <a:cubicBezTo>
                    <a:pt x="143" y="9"/>
                    <a:pt x="144" y="7"/>
                    <a:pt x="148" y="6"/>
                  </a:cubicBezTo>
                  <a:cubicBezTo>
                    <a:pt x="149" y="6"/>
                    <a:pt x="153" y="6"/>
                    <a:pt x="153" y="6"/>
                  </a:cubicBezTo>
                  <a:cubicBezTo>
                    <a:pt x="155" y="6"/>
                    <a:pt x="156" y="4"/>
                    <a:pt x="156" y="3"/>
                  </a:cubicBezTo>
                  <a:cubicBezTo>
                    <a:pt x="156" y="0"/>
                    <a:pt x="153" y="0"/>
                    <a:pt x="152" y="0"/>
                  </a:cubicBezTo>
                  <a:lnTo>
                    <a:pt x="1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76" name="Freeform 10">
              <a:extLst>
                <a:ext uri="{FF2B5EF4-FFF2-40B4-BE49-F238E27FC236}">
                  <a16:creationId xmlns:a16="http://schemas.microsoft.com/office/drawing/2014/main" id="{570EB87D-7139-4FCE-8AD0-F04539A83100}"/>
                </a:ext>
              </a:extLst>
            </p:cNvPr>
            <p:cNvSpPr>
              <a:spLocks/>
            </p:cNvSpPr>
            <p:nvPr userDrawn="1"/>
          </p:nvSpPr>
          <p:spPr bwMode="auto">
            <a:xfrm>
              <a:off x="3553" y="2463"/>
              <a:ext cx="114" cy="110"/>
            </a:xfrm>
            <a:custGeom>
              <a:avLst/>
              <a:gdLst>
                <a:gd name="T0" fmla="*/ 17 w 168"/>
                <a:gd name="T1" fmla="*/ 12 h 162"/>
                <a:gd name="T2" fmla="*/ 17 w 168"/>
                <a:gd name="T3" fmla="*/ 129 h 162"/>
                <a:gd name="T4" fmla="*/ 12 w 168"/>
                <a:gd name="T5" fmla="*/ 153 h 162"/>
                <a:gd name="T6" fmla="*/ 4 w 168"/>
                <a:gd name="T7" fmla="*/ 154 h 162"/>
                <a:gd name="T8" fmla="*/ 0 w 168"/>
                <a:gd name="T9" fmla="*/ 157 h 162"/>
                <a:gd name="T10" fmla="*/ 5 w 168"/>
                <a:gd name="T11" fmla="*/ 160 h 162"/>
                <a:gd name="T12" fmla="*/ 22 w 168"/>
                <a:gd name="T13" fmla="*/ 160 h 162"/>
                <a:gd name="T14" fmla="*/ 25 w 168"/>
                <a:gd name="T15" fmla="*/ 160 h 162"/>
                <a:gd name="T16" fmla="*/ 28 w 168"/>
                <a:gd name="T17" fmla="*/ 160 h 162"/>
                <a:gd name="T18" fmla="*/ 46 w 168"/>
                <a:gd name="T19" fmla="*/ 160 h 162"/>
                <a:gd name="T20" fmla="*/ 52 w 168"/>
                <a:gd name="T21" fmla="*/ 157 h 162"/>
                <a:gd name="T22" fmla="*/ 49 w 168"/>
                <a:gd name="T23" fmla="*/ 154 h 162"/>
                <a:gd name="T24" fmla="*/ 39 w 168"/>
                <a:gd name="T25" fmla="*/ 153 h 162"/>
                <a:gd name="T26" fmla="*/ 32 w 168"/>
                <a:gd name="T27" fmla="*/ 131 h 162"/>
                <a:gd name="T28" fmla="*/ 29 w 168"/>
                <a:gd name="T29" fmla="*/ 37 h 162"/>
                <a:gd name="T30" fmla="*/ 80 w 168"/>
                <a:gd name="T31" fmla="*/ 93 h 162"/>
                <a:gd name="T32" fmla="*/ 133 w 168"/>
                <a:gd name="T33" fmla="*/ 148 h 162"/>
                <a:gd name="T34" fmla="*/ 149 w 168"/>
                <a:gd name="T35" fmla="*/ 162 h 162"/>
                <a:gd name="T36" fmla="*/ 153 w 168"/>
                <a:gd name="T37" fmla="*/ 146 h 162"/>
                <a:gd name="T38" fmla="*/ 153 w 168"/>
                <a:gd name="T39" fmla="*/ 26 h 162"/>
                <a:gd name="T40" fmla="*/ 159 w 168"/>
                <a:gd name="T41" fmla="*/ 9 h 162"/>
                <a:gd name="T42" fmla="*/ 164 w 168"/>
                <a:gd name="T43" fmla="*/ 9 h 162"/>
                <a:gd name="T44" fmla="*/ 168 w 168"/>
                <a:gd name="T45" fmla="*/ 6 h 162"/>
                <a:gd name="T46" fmla="*/ 163 w 168"/>
                <a:gd name="T47" fmla="*/ 3 h 162"/>
                <a:gd name="T48" fmla="*/ 149 w 168"/>
                <a:gd name="T49" fmla="*/ 3 h 162"/>
                <a:gd name="T50" fmla="*/ 145 w 168"/>
                <a:gd name="T51" fmla="*/ 3 h 162"/>
                <a:gd name="T52" fmla="*/ 141 w 168"/>
                <a:gd name="T53" fmla="*/ 3 h 162"/>
                <a:gd name="T54" fmla="*/ 124 w 168"/>
                <a:gd name="T55" fmla="*/ 3 h 162"/>
                <a:gd name="T56" fmla="*/ 118 w 168"/>
                <a:gd name="T57" fmla="*/ 6 h 162"/>
                <a:gd name="T58" fmla="*/ 121 w 168"/>
                <a:gd name="T59" fmla="*/ 9 h 162"/>
                <a:gd name="T60" fmla="*/ 131 w 168"/>
                <a:gd name="T61" fmla="*/ 10 h 162"/>
                <a:gd name="T62" fmla="*/ 138 w 168"/>
                <a:gd name="T63" fmla="*/ 28 h 162"/>
                <a:gd name="T64" fmla="*/ 140 w 168"/>
                <a:gd name="T65" fmla="*/ 127 h 162"/>
                <a:gd name="T66" fmla="*/ 125 w 168"/>
                <a:gd name="T67" fmla="*/ 111 h 162"/>
                <a:gd name="T68" fmla="*/ 94 w 168"/>
                <a:gd name="T69" fmla="*/ 77 h 162"/>
                <a:gd name="T70" fmla="*/ 27 w 168"/>
                <a:gd name="T71" fmla="*/ 5 h 162"/>
                <a:gd name="T72" fmla="*/ 21 w 168"/>
                <a:gd name="T73" fmla="*/ 0 h 162"/>
                <a:gd name="T74" fmla="*/ 17 w 168"/>
                <a:gd name="T75" fmla="*/ 1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2">
                  <a:moveTo>
                    <a:pt x="17" y="12"/>
                  </a:moveTo>
                  <a:cubicBezTo>
                    <a:pt x="17" y="129"/>
                    <a:pt x="17" y="129"/>
                    <a:pt x="17" y="129"/>
                  </a:cubicBezTo>
                  <a:cubicBezTo>
                    <a:pt x="17" y="147"/>
                    <a:pt x="16" y="152"/>
                    <a:pt x="12" y="153"/>
                  </a:cubicBezTo>
                  <a:cubicBezTo>
                    <a:pt x="11" y="153"/>
                    <a:pt x="4" y="154"/>
                    <a:pt x="4" y="154"/>
                  </a:cubicBezTo>
                  <a:cubicBezTo>
                    <a:pt x="1" y="154"/>
                    <a:pt x="0" y="156"/>
                    <a:pt x="0" y="157"/>
                  </a:cubicBezTo>
                  <a:cubicBezTo>
                    <a:pt x="0" y="160"/>
                    <a:pt x="4" y="160"/>
                    <a:pt x="5" y="160"/>
                  </a:cubicBezTo>
                  <a:cubicBezTo>
                    <a:pt x="22" y="160"/>
                    <a:pt x="22" y="160"/>
                    <a:pt x="22" y="160"/>
                  </a:cubicBezTo>
                  <a:cubicBezTo>
                    <a:pt x="25" y="160"/>
                    <a:pt x="25" y="160"/>
                    <a:pt x="25" y="160"/>
                  </a:cubicBezTo>
                  <a:cubicBezTo>
                    <a:pt x="28" y="160"/>
                    <a:pt x="28" y="160"/>
                    <a:pt x="28" y="160"/>
                  </a:cubicBezTo>
                  <a:cubicBezTo>
                    <a:pt x="46" y="160"/>
                    <a:pt x="46" y="160"/>
                    <a:pt x="46" y="160"/>
                  </a:cubicBezTo>
                  <a:cubicBezTo>
                    <a:pt x="48" y="160"/>
                    <a:pt x="52" y="160"/>
                    <a:pt x="52" y="157"/>
                  </a:cubicBezTo>
                  <a:cubicBezTo>
                    <a:pt x="52" y="156"/>
                    <a:pt x="51" y="154"/>
                    <a:pt x="49" y="154"/>
                  </a:cubicBezTo>
                  <a:cubicBezTo>
                    <a:pt x="39" y="153"/>
                    <a:pt x="39" y="153"/>
                    <a:pt x="39" y="153"/>
                  </a:cubicBezTo>
                  <a:cubicBezTo>
                    <a:pt x="35" y="152"/>
                    <a:pt x="32" y="148"/>
                    <a:pt x="32" y="131"/>
                  </a:cubicBezTo>
                  <a:cubicBezTo>
                    <a:pt x="32" y="131"/>
                    <a:pt x="30" y="45"/>
                    <a:pt x="29" y="37"/>
                  </a:cubicBezTo>
                  <a:cubicBezTo>
                    <a:pt x="34" y="43"/>
                    <a:pt x="80" y="93"/>
                    <a:pt x="80" y="93"/>
                  </a:cubicBezTo>
                  <a:cubicBezTo>
                    <a:pt x="102" y="117"/>
                    <a:pt x="131" y="146"/>
                    <a:pt x="133" y="148"/>
                  </a:cubicBezTo>
                  <a:cubicBezTo>
                    <a:pt x="145" y="160"/>
                    <a:pt x="147" y="162"/>
                    <a:pt x="149" y="162"/>
                  </a:cubicBezTo>
                  <a:cubicBezTo>
                    <a:pt x="152" y="162"/>
                    <a:pt x="153" y="159"/>
                    <a:pt x="153" y="146"/>
                  </a:cubicBezTo>
                  <a:cubicBezTo>
                    <a:pt x="153" y="146"/>
                    <a:pt x="153" y="26"/>
                    <a:pt x="153" y="26"/>
                  </a:cubicBezTo>
                  <a:cubicBezTo>
                    <a:pt x="153" y="13"/>
                    <a:pt x="154" y="10"/>
                    <a:pt x="159" y="9"/>
                  </a:cubicBezTo>
                  <a:cubicBezTo>
                    <a:pt x="159" y="9"/>
                    <a:pt x="164" y="9"/>
                    <a:pt x="164" y="9"/>
                  </a:cubicBezTo>
                  <a:cubicBezTo>
                    <a:pt x="167" y="9"/>
                    <a:pt x="168" y="7"/>
                    <a:pt x="168" y="6"/>
                  </a:cubicBezTo>
                  <a:cubicBezTo>
                    <a:pt x="168" y="3"/>
                    <a:pt x="164" y="3"/>
                    <a:pt x="163" y="3"/>
                  </a:cubicBezTo>
                  <a:cubicBezTo>
                    <a:pt x="149" y="3"/>
                    <a:pt x="149" y="3"/>
                    <a:pt x="149" y="3"/>
                  </a:cubicBezTo>
                  <a:cubicBezTo>
                    <a:pt x="145" y="3"/>
                    <a:pt x="145" y="3"/>
                    <a:pt x="145" y="3"/>
                  </a:cubicBezTo>
                  <a:cubicBezTo>
                    <a:pt x="141" y="3"/>
                    <a:pt x="141" y="3"/>
                    <a:pt x="141" y="3"/>
                  </a:cubicBezTo>
                  <a:cubicBezTo>
                    <a:pt x="124" y="3"/>
                    <a:pt x="124" y="3"/>
                    <a:pt x="124" y="3"/>
                  </a:cubicBezTo>
                  <a:cubicBezTo>
                    <a:pt x="122" y="3"/>
                    <a:pt x="118" y="3"/>
                    <a:pt x="118" y="6"/>
                  </a:cubicBezTo>
                  <a:cubicBezTo>
                    <a:pt x="118" y="8"/>
                    <a:pt x="119" y="9"/>
                    <a:pt x="121" y="9"/>
                  </a:cubicBezTo>
                  <a:cubicBezTo>
                    <a:pt x="131" y="10"/>
                    <a:pt x="131" y="10"/>
                    <a:pt x="131" y="10"/>
                  </a:cubicBezTo>
                  <a:cubicBezTo>
                    <a:pt x="136" y="11"/>
                    <a:pt x="138" y="14"/>
                    <a:pt x="138" y="28"/>
                  </a:cubicBezTo>
                  <a:cubicBezTo>
                    <a:pt x="138" y="28"/>
                    <a:pt x="140" y="108"/>
                    <a:pt x="140" y="127"/>
                  </a:cubicBezTo>
                  <a:cubicBezTo>
                    <a:pt x="136" y="123"/>
                    <a:pt x="125" y="111"/>
                    <a:pt x="125" y="111"/>
                  </a:cubicBezTo>
                  <a:cubicBezTo>
                    <a:pt x="94" y="77"/>
                    <a:pt x="94" y="77"/>
                    <a:pt x="94" y="77"/>
                  </a:cubicBezTo>
                  <a:cubicBezTo>
                    <a:pt x="27" y="5"/>
                    <a:pt x="27" y="5"/>
                    <a:pt x="27" y="5"/>
                  </a:cubicBezTo>
                  <a:cubicBezTo>
                    <a:pt x="24" y="2"/>
                    <a:pt x="22" y="0"/>
                    <a:pt x="21" y="0"/>
                  </a:cubicBezTo>
                  <a:cubicBezTo>
                    <a:pt x="17" y="0"/>
                    <a:pt x="17" y="4"/>
                    <a:pt x="17"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77" name="Freeform 11">
              <a:extLst>
                <a:ext uri="{FF2B5EF4-FFF2-40B4-BE49-F238E27FC236}">
                  <a16:creationId xmlns:a16="http://schemas.microsoft.com/office/drawing/2014/main" id="{BCD13869-C734-4744-9966-1E45BC7E7BD2}"/>
                </a:ext>
              </a:extLst>
            </p:cNvPr>
            <p:cNvSpPr>
              <a:spLocks/>
            </p:cNvSpPr>
            <p:nvPr userDrawn="1"/>
          </p:nvSpPr>
          <p:spPr bwMode="auto">
            <a:xfrm>
              <a:off x="3686" y="2465"/>
              <a:ext cx="38" cy="107"/>
            </a:xfrm>
            <a:custGeom>
              <a:avLst/>
              <a:gdLst>
                <a:gd name="T0" fmla="*/ 29 w 56"/>
                <a:gd name="T1" fmla="*/ 0 h 157"/>
                <a:gd name="T2" fmla="*/ 26 w 56"/>
                <a:gd name="T3" fmla="*/ 0 h 157"/>
                <a:gd name="T4" fmla="*/ 23 w 56"/>
                <a:gd name="T5" fmla="*/ 0 h 157"/>
                <a:gd name="T6" fmla="*/ 5 w 56"/>
                <a:gd name="T7" fmla="*/ 0 h 157"/>
                <a:gd name="T8" fmla="*/ 0 w 56"/>
                <a:gd name="T9" fmla="*/ 3 h 157"/>
                <a:gd name="T10" fmla="*/ 4 w 56"/>
                <a:gd name="T11" fmla="*/ 6 h 157"/>
                <a:gd name="T12" fmla="*/ 10 w 56"/>
                <a:gd name="T13" fmla="*/ 6 h 157"/>
                <a:gd name="T14" fmla="*/ 15 w 56"/>
                <a:gd name="T15" fmla="*/ 16 h 157"/>
                <a:gd name="T16" fmla="*/ 16 w 56"/>
                <a:gd name="T17" fmla="*/ 60 h 157"/>
                <a:gd name="T18" fmla="*/ 16 w 56"/>
                <a:gd name="T19" fmla="*/ 96 h 157"/>
                <a:gd name="T20" fmla="*/ 15 w 56"/>
                <a:gd name="T21" fmla="*/ 141 h 157"/>
                <a:gd name="T22" fmla="*/ 10 w 56"/>
                <a:gd name="T23" fmla="*/ 150 h 157"/>
                <a:gd name="T24" fmla="*/ 4 w 56"/>
                <a:gd name="T25" fmla="*/ 151 h 157"/>
                <a:gd name="T26" fmla="*/ 1 w 56"/>
                <a:gd name="T27" fmla="*/ 154 h 157"/>
                <a:gd name="T28" fmla="*/ 6 w 56"/>
                <a:gd name="T29" fmla="*/ 157 h 157"/>
                <a:gd name="T30" fmla="*/ 22 w 56"/>
                <a:gd name="T31" fmla="*/ 157 h 157"/>
                <a:gd name="T32" fmla="*/ 26 w 56"/>
                <a:gd name="T33" fmla="*/ 157 h 157"/>
                <a:gd name="T34" fmla="*/ 28 w 56"/>
                <a:gd name="T35" fmla="*/ 157 h 157"/>
                <a:gd name="T36" fmla="*/ 51 w 56"/>
                <a:gd name="T37" fmla="*/ 157 h 157"/>
                <a:gd name="T38" fmla="*/ 56 w 56"/>
                <a:gd name="T39" fmla="*/ 154 h 157"/>
                <a:gd name="T40" fmla="*/ 53 w 56"/>
                <a:gd name="T41" fmla="*/ 151 h 157"/>
                <a:gd name="T42" fmla="*/ 44 w 56"/>
                <a:gd name="T43" fmla="*/ 150 h 157"/>
                <a:gd name="T44" fmla="*/ 37 w 56"/>
                <a:gd name="T45" fmla="*/ 141 h 157"/>
                <a:gd name="T46" fmla="*/ 36 w 56"/>
                <a:gd name="T47" fmla="*/ 96 h 157"/>
                <a:gd name="T48" fmla="*/ 36 w 56"/>
                <a:gd name="T49" fmla="*/ 60 h 157"/>
                <a:gd name="T50" fmla="*/ 36 w 56"/>
                <a:gd name="T51" fmla="*/ 16 h 157"/>
                <a:gd name="T52" fmla="*/ 43 w 56"/>
                <a:gd name="T53" fmla="*/ 6 h 157"/>
                <a:gd name="T54" fmla="*/ 47 w 56"/>
                <a:gd name="T55" fmla="*/ 6 h 157"/>
                <a:gd name="T56" fmla="*/ 51 w 56"/>
                <a:gd name="T57" fmla="*/ 3 h 157"/>
                <a:gd name="T58" fmla="*/ 46 w 56"/>
                <a:gd name="T59" fmla="*/ 0 h 157"/>
                <a:gd name="T60" fmla="*/ 29 w 56"/>
                <a:gd name="T61"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6" h="157">
                  <a:moveTo>
                    <a:pt x="29" y="0"/>
                  </a:moveTo>
                  <a:cubicBezTo>
                    <a:pt x="26" y="0"/>
                    <a:pt x="26" y="0"/>
                    <a:pt x="26" y="0"/>
                  </a:cubicBezTo>
                  <a:cubicBezTo>
                    <a:pt x="23" y="0"/>
                    <a:pt x="23" y="0"/>
                    <a:pt x="23" y="0"/>
                  </a:cubicBezTo>
                  <a:cubicBezTo>
                    <a:pt x="5" y="0"/>
                    <a:pt x="5" y="0"/>
                    <a:pt x="5" y="0"/>
                  </a:cubicBezTo>
                  <a:cubicBezTo>
                    <a:pt x="4" y="0"/>
                    <a:pt x="0" y="0"/>
                    <a:pt x="0" y="3"/>
                  </a:cubicBezTo>
                  <a:cubicBezTo>
                    <a:pt x="0" y="4"/>
                    <a:pt x="2" y="6"/>
                    <a:pt x="4" y="6"/>
                  </a:cubicBezTo>
                  <a:cubicBezTo>
                    <a:pt x="10" y="6"/>
                    <a:pt x="10" y="6"/>
                    <a:pt x="10" y="6"/>
                  </a:cubicBezTo>
                  <a:cubicBezTo>
                    <a:pt x="13" y="7"/>
                    <a:pt x="15" y="9"/>
                    <a:pt x="15" y="16"/>
                  </a:cubicBezTo>
                  <a:cubicBezTo>
                    <a:pt x="15" y="16"/>
                    <a:pt x="16" y="60"/>
                    <a:pt x="16" y="60"/>
                  </a:cubicBezTo>
                  <a:cubicBezTo>
                    <a:pt x="16" y="96"/>
                    <a:pt x="16" y="96"/>
                    <a:pt x="16" y="96"/>
                  </a:cubicBezTo>
                  <a:cubicBezTo>
                    <a:pt x="16" y="116"/>
                    <a:pt x="16" y="132"/>
                    <a:pt x="15" y="141"/>
                  </a:cubicBezTo>
                  <a:cubicBezTo>
                    <a:pt x="14" y="147"/>
                    <a:pt x="13" y="150"/>
                    <a:pt x="10" y="150"/>
                  </a:cubicBezTo>
                  <a:cubicBezTo>
                    <a:pt x="10" y="150"/>
                    <a:pt x="4" y="151"/>
                    <a:pt x="4" y="151"/>
                  </a:cubicBezTo>
                  <a:cubicBezTo>
                    <a:pt x="2" y="151"/>
                    <a:pt x="1" y="153"/>
                    <a:pt x="1" y="154"/>
                  </a:cubicBezTo>
                  <a:cubicBezTo>
                    <a:pt x="1" y="157"/>
                    <a:pt x="5" y="157"/>
                    <a:pt x="6" y="157"/>
                  </a:cubicBezTo>
                  <a:cubicBezTo>
                    <a:pt x="22" y="157"/>
                    <a:pt x="22" y="157"/>
                    <a:pt x="22" y="157"/>
                  </a:cubicBezTo>
                  <a:cubicBezTo>
                    <a:pt x="26" y="157"/>
                    <a:pt x="26" y="157"/>
                    <a:pt x="26" y="157"/>
                  </a:cubicBezTo>
                  <a:cubicBezTo>
                    <a:pt x="28" y="157"/>
                    <a:pt x="28" y="157"/>
                    <a:pt x="28" y="157"/>
                  </a:cubicBezTo>
                  <a:cubicBezTo>
                    <a:pt x="51" y="157"/>
                    <a:pt x="51" y="157"/>
                    <a:pt x="51" y="157"/>
                  </a:cubicBezTo>
                  <a:cubicBezTo>
                    <a:pt x="55" y="157"/>
                    <a:pt x="56" y="155"/>
                    <a:pt x="56" y="154"/>
                  </a:cubicBezTo>
                  <a:cubicBezTo>
                    <a:pt x="56" y="153"/>
                    <a:pt x="55" y="151"/>
                    <a:pt x="53" y="151"/>
                  </a:cubicBezTo>
                  <a:cubicBezTo>
                    <a:pt x="44" y="150"/>
                    <a:pt x="44" y="150"/>
                    <a:pt x="44" y="150"/>
                  </a:cubicBezTo>
                  <a:cubicBezTo>
                    <a:pt x="39" y="150"/>
                    <a:pt x="38" y="147"/>
                    <a:pt x="37" y="141"/>
                  </a:cubicBezTo>
                  <a:cubicBezTo>
                    <a:pt x="36" y="132"/>
                    <a:pt x="36" y="116"/>
                    <a:pt x="36" y="96"/>
                  </a:cubicBezTo>
                  <a:cubicBezTo>
                    <a:pt x="36" y="60"/>
                    <a:pt x="36" y="60"/>
                    <a:pt x="36" y="60"/>
                  </a:cubicBezTo>
                  <a:cubicBezTo>
                    <a:pt x="36" y="16"/>
                    <a:pt x="36" y="16"/>
                    <a:pt x="36" y="16"/>
                  </a:cubicBezTo>
                  <a:cubicBezTo>
                    <a:pt x="37" y="10"/>
                    <a:pt x="38" y="7"/>
                    <a:pt x="43" y="6"/>
                  </a:cubicBezTo>
                  <a:cubicBezTo>
                    <a:pt x="43" y="6"/>
                    <a:pt x="47" y="6"/>
                    <a:pt x="47" y="6"/>
                  </a:cubicBezTo>
                  <a:cubicBezTo>
                    <a:pt x="49" y="6"/>
                    <a:pt x="51" y="4"/>
                    <a:pt x="51" y="3"/>
                  </a:cubicBezTo>
                  <a:cubicBezTo>
                    <a:pt x="51" y="0"/>
                    <a:pt x="47" y="0"/>
                    <a:pt x="46" y="0"/>
                  </a:cubicBez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78" name="Freeform 12">
              <a:extLst>
                <a:ext uri="{FF2B5EF4-FFF2-40B4-BE49-F238E27FC236}">
                  <a16:creationId xmlns:a16="http://schemas.microsoft.com/office/drawing/2014/main" id="{FA510161-0890-48DC-A1C7-4BC9C39F89D5}"/>
                </a:ext>
              </a:extLst>
            </p:cNvPr>
            <p:cNvSpPr>
              <a:spLocks/>
            </p:cNvSpPr>
            <p:nvPr userDrawn="1"/>
          </p:nvSpPr>
          <p:spPr bwMode="auto">
            <a:xfrm>
              <a:off x="3730" y="2465"/>
              <a:ext cx="112" cy="109"/>
            </a:xfrm>
            <a:custGeom>
              <a:avLst/>
              <a:gdLst>
                <a:gd name="T0" fmla="*/ 148 w 166"/>
                <a:gd name="T1" fmla="*/ 0 h 160"/>
                <a:gd name="T2" fmla="*/ 145 w 166"/>
                <a:gd name="T3" fmla="*/ 0 h 160"/>
                <a:gd name="T4" fmla="*/ 140 w 166"/>
                <a:gd name="T5" fmla="*/ 0 h 160"/>
                <a:gd name="T6" fmla="*/ 125 w 166"/>
                <a:gd name="T7" fmla="*/ 0 h 160"/>
                <a:gd name="T8" fmla="*/ 119 w 166"/>
                <a:gd name="T9" fmla="*/ 3 h 160"/>
                <a:gd name="T10" fmla="*/ 123 w 166"/>
                <a:gd name="T11" fmla="*/ 6 h 160"/>
                <a:gd name="T12" fmla="*/ 130 w 166"/>
                <a:gd name="T13" fmla="*/ 6 h 160"/>
                <a:gd name="T14" fmla="*/ 131 w 166"/>
                <a:gd name="T15" fmla="*/ 10 h 160"/>
                <a:gd name="T16" fmla="*/ 130 w 166"/>
                <a:gd name="T17" fmla="*/ 17 h 160"/>
                <a:gd name="T18" fmla="*/ 88 w 166"/>
                <a:gd name="T19" fmla="*/ 127 h 160"/>
                <a:gd name="T20" fmla="*/ 50 w 166"/>
                <a:gd name="T21" fmla="*/ 26 h 160"/>
                <a:gd name="T22" fmla="*/ 44 w 166"/>
                <a:gd name="T23" fmla="*/ 9 h 160"/>
                <a:gd name="T24" fmla="*/ 46 w 166"/>
                <a:gd name="T25" fmla="*/ 7 h 160"/>
                <a:gd name="T26" fmla="*/ 53 w 166"/>
                <a:gd name="T27" fmla="*/ 6 h 160"/>
                <a:gd name="T28" fmla="*/ 57 w 166"/>
                <a:gd name="T29" fmla="*/ 3 h 160"/>
                <a:gd name="T30" fmla="*/ 50 w 166"/>
                <a:gd name="T31" fmla="*/ 0 h 160"/>
                <a:gd name="T32" fmla="*/ 35 w 166"/>
                <a:gd name="T33" fmla="*/ 0 h 160"/>
                <a:gd name="T34" fmla="*/ 31 w 166"/>
                <a:gd name="T35" fmla="*/ 0 h 160"/>
                <a:gd name="T36" fmla="*/ 26 w 166"/>
                <a:gd name="T37" fmla="*/ 0 h 160"/>
                <a:gd name="T38" fmla="*/ 7 w 166"/>
                <a:gd name="T39" fmla="*/ 0 h 160"/>
                <a:gd name="T40" fmla="*/ 0 w 166"/>
                <a:gd name="T41" fmla="*/ 3 h 160"/>
                <a:gd name="T42" fmla="*/ 3 w 166"/>
                <a:gd name="T43" fmla="*/ 6 h 160"/>
                <a:gd name="T44" fmla="*/ 10 w 166"/>
                <a:gd name="T45" fmla="*/ 6 h 160"/>
                <a:gd name="T46" fmla="*/ 24 w 166"/>
                <a:gd name="T47" fmla="*/ 21 h 160"/>
                <a:gd name="T48" fmla="*/ 75 w 166"/>
                <a:gd name="T49" fmla="*/ 148 h 160"/>
                <a:gd name="T50" fmla="*/ 83 w 166"/>
                <a:gd name="T51" fmla="*/ 160 h 160"/>
                <a:gd name="T52" fmla="*/ 89 w 166"/>
                <a:gd name="T53" fmla="*/ 151 h 160"/>
                <a:gd name="T54" fmla="*/ 93 w 166"/>
                <a:gd name="T55" fmla="*/ 144 h 160"/>
                <a:gd name="T56" fmla="*/ 118 w 166"/>
                <a:gd name="T57" fmla="*/ 84 h 160"/>
                <a:gd name="T58" fmla="*/ 130 w 166"/>
                <a:gd name="T59" fmla="*/ 55 h 160"/>
                <a:gd name="T60" fmla="*/ 142 w 166"/>
                <a:gd name="T61" fmla="*/ 26 h 160"/>
                <a:gd name="T62" fmla="*/ 153 w 166"/>
                <a:gd name="T63" fmla="*/ 8 h 160"/>
                <a:gd name="T64" fmla="*/ 162 w 166"/>
                <a:gd name="T65" fmla="*/ 6 h 160"/>
                <a:gd name="T66" fmla="*/ 166 w 166"/>
                <a:gd name="T67" fmla="*/ 3 h 160"/>
                <a:gd name="T68" fmla="*/ 161 w 166"/>
                <a:gd name="T69" fmla="*/ 0 h 160"/>
                <a:gd name="T70" fmla="*/ 148 w 166"/>
                <a:gd name="T71"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 h="160">
                  <a:moveTo>
                    <a:pt x="148" y="0"/>
                  </a:moveTo>
                  <a:cubicBezTo>
                    <a:pt x="145" y="0"/>
                    <a:pt x="145" y="0"/>
                    <a:pt x="145" y="0"/>
                  </a:cubicBezTo>
                  <a:cubicBezTo>
                    <a:pt x="140" y="0"/>
                    <a:pt x="140" y="0"/>
                    <a:pt x="140" y="0"/>
                  </a:cubicBezTo>
                  <a:cubicBezTo>
                    <a:pt x="125" y="0"/>
                    <a:pt x="125" y="0"/>
                    <a:pt x="125" y="0"/>
                  </a:cubicBezTo>
                  <a:cubicBezTo>
                    <a:pt x="123" y="0"/>
                    <a:pt x="119" y="0"/>
                    <a:pt x="119" y="3"/>
                  </a:cubicBezTo>
                  <a:cubicBezTo>
                    <a:pt x="119" y="4"/>
                    <a:pt x="119" y="6"/>
                    <a:pt x="123" y="6"/>
                  </a:cubicBezTo>
                  <a:cubicBezTo>
                    <a:pt x="130" y="6"/>
                    <a:pt x="130" y="6"/>
                    <a:pt x="130" y="6"/>
                  </a:cubicBezTo>
                  <a:cubicBezTo>
                    <a:pt x="131" y="7"/>
                    <a:pt x="131" y="9"/>
                    <a:pt x="131" y="10"/>
                  </a:cubicBezTo>
                  <a:cubicBezTo>
                    <a:pt x="130" y="17"/>
                    <a:pt x="130" y="17"/>
                    <a:pt x="130" y="17"/>
                  </a:cubicBezTo>
                  <a:cubicBezTo>
                    <a:pt x="126" y="30"/>
                    <a:pt x="100" y="97"/>
                    <a:pt x="88" y="127"/>
                  </a:cubicBezTo>
                  <a:cubicBezTo>
                    <a:pt x="85" y="120"/>
                    <a:pt x="50" y="26"/>
                    <a:pt x="50" y="26"/>
                  </a:cubicBezTo>
                  <a:cubicBezTo>
                    <a:pt x="47" y="18"/>
                    <a:pt x="44" y="12"/>
                    <a:pt x="44" y="9"/>
                  </a:cubicBezTo>
                  <a:cubicBezTo>
                    <a:pt x="44" y="8"/>
                    <a:pt x="45" y="7"/>
                    <a:pt x="46" y="7"/>
                  </a:cubicBezTo>
                  <a:cubicBezTo>
                    <a:pt x="53" y="6"/>
                    <a:pt x="53" y="6"/>
                    <a:pt x="53" y="6"/>
                  </a:cubicBezTo>
                  <a:cubicBezTo>
                    <a:pt x="56" y="6"/>
                    <a:pt x="57" y="4"/>
                    <a:pt x="57" y="3"/>
                  </a:cubicBezTo>
                  <a:cubicBezTo>
                    <a:pt x="57" y="0"/>
                    <a:pt x="52" y="0"/>
                    <a:pt x="50" y="0"/>
                  </a:cubicBezTo>
                  <a:cubicBezTo>
                    <a:pt x="35" y="0"/>
                    <a:pt x="35" y="0"/>
                    <a:pt x="35" y="0"/>
                  </a:cubicBezTo>
                  <a:cubicBezTo>
                    <a:pt x="31" y="0"/>
                    <a:pt x="31" y="0"/>
                    <a:pt x="31" y="0"/>
                  </a:cubicBezTo>
                  <a:cubicBezTo>
                    <a:pt x="26" y="0"/>
                    <a:pt x="26" y="0"/>
                    <a:pt x="26" y="0"/>
                  </a:cubicBezTo>
                  <a:cubicBezTo>
                    <a:pt x="7" y="0"/>
                    <a:pt x="7" y="0"/>
                    <a:pt x="7" y="0"/>
                  </a:cubicBezTo>
                  <a:cubicBezTo>
                    <a:pt x="4" y="0"/>
                    <a:pt x="0" y="0"/>
                    <a:pt x="0" y="3"/>
                  </a:cubicBezTo>
                  <a:cubicBezTo>
                    <a:pt x="0" y="4"/>
                    <a:pt x="1" y="6"/>
                    <a:pt x="3" y="6"/>
                  </a:cubicBezTo>
                  <a:cubicBezTo>
                    <a:pt x="10" y="6"/>
                    <a:pt x="10" y="6"/>
                    <a:pt x="10" y="6"/>
                  </a:cubicBezTo>
                  <a:cubicBezTo>
                    <a:pt x="17" y="8"/>
                    <a:pt x="20" y="10"/>
                    <a:pt x="24" y="21"/>
                  </a:cubicBezTo>
                  <a:cubicBezTo>
                    <a:pt x="75" y="148"/>
                    <a:pt x="75" y="148"/>
                    <a:pt x="75" y="148"/>
                  </a:cubicBezTo>
                  <a:cubicBezTo>
                    <a:pt x="78" y="157"/>
                    <a:pt x="80" y="160"/>
                    <a:pt x="83" y="160"/>
                  </a:cubicBezTo>
                  <a:cubicBezTo>
                    <a:pt x="86" y="160"/>
                    <a:pt x="86" y="158"/>
                    <a:pt x="89" y="151"/>
                  </a:cubicBezTo>
                  <a:cubicBezTo>
                    <a:pt x="93" y="144"/>
                    <a:pt x="93" y="144"/>
                    <a:pt x="93" y="144"/>
                  </a:cubicBezTo>
                  <a:cubicBezTo>
                    <a:pt x="118" y="84"/>
                    <a:pt x="118" y="84"/>
                    <a:pt x="118" y="84"/>
                  </a:cubicBezTo>
                  <a:cubicBezTo>
                    <a:pt x="130" y="55"/>
                    <a:pt x="130" y="55"/>
                    <a:pt x="130" y="55"/>
                  </a:cubicBezTo>
                  <a:cubicBezTo>
                    <a:pt x="142" y="26"/>
                    <a:pt x="142" y="26"/>
                    <a:pt x="142" y="26"/>
                  </a:cubicBezTo>
                  <a:cubicBezTo>
                    <a:pt x="148" y="13"/>
                    <a:pt x="151" y="9"/>
                    <a:pt x="153" y="8"/>
                  </a:cubicBezTo>
                  <a:cubicBezTo>
                    <a:pt x="156" y="6"/>
                    <a:pt x="160" y="6"/>
                    <a:pt x="162" y="6"/>
                  </a:cubicBezTo>
                  <a:cubicBezTo>
                    <a:pt x="165" y="6"/>
                    <a:pt x="166" y="4"/>
                    <a:pt x="166" y="3"/>
                  </a:cubicBezTo>
                  <a:cubicBezTo>
                    <a:pt x="166" y="1"/>
                    <a:pt x="164" y="0"/>
                    <a:pt x="161" y="0"/>
                  </a:cubicBezTo>
                  <a:lnTo>
                    <a:pt x="1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37" name="Freeform 13">
              <a:extLst>
                <a:ext uri="{FF2B5EF4-FFF2-40B4-BE49-F238E27FC236}">
                  <a16:creationId xmlns:a16="http://schemas.microsoft.com/office/drawing/2014/main" id="{A94FCB9B-2163-47FE-A471-2F08FDD8993C}"/>
                </a:ext>
              </a:extLst>
            </p:cNvPr>
            <p:cNvSpPr>
              <a:spLocks/>
            </p:cNvSpPr>
            <p:nvPr userDrawn="1"/>
          </p:nvSpPr>
          <p:spPr bwMode="auto">
            <a:xfrm>
              <a:off x="3848" y="2464"/>
              <a:ext cx="64" cy="108"/>
            </a:xfrm>
            <a:custGeom>
              <a:avLst/>
              <a:gdLst>
                <a:gd name="T0" fmla="*/ 84 w 94"/>
                <a:gd name="T1" fmla="*/ 1 h 160"/>
                <a:gd name="T2" fmla="*/ 83 w 94"/>
                <a:gd name="T3" fmla="*/ 1 h 160"/>
                <a:gd name="T4" fmla="*/ 75 w 94"/>
                <a:gd name="T5" fmla="*/ 2 h 160"/>
                <a:gd name="T6" fmla="*/ 28 w 94"/>
                <a:gd name="T7" fmla="*/ 2 h 160"/>
                <a:gd name="T8" fmla="*/ 26 w 94"/>
                <a:gd name="T9" fmla="*/ 2 h 160"/>
                <a:gd name="T10" fmla="*/ 5 w 94"/>
                <a:gd name="T11" fmla="*/ 2 h 160"/>
                <a:gd name="T12" fmla="*/ 0 w 94"/>
                <a:gd name="T13" fmla="*/ 5 h 160"/>
                <a:gd name="T14" fmla="*/ 4 w 94"/>
                <a:gd name="T15" fmla="*/ 8 h 160"/>
                <a:gd name="T16" fmla="*/ 10 w 94"/>
                <a:gd name="T17" fmla="*/ 8 h 160"/>
                <a:gd name="T18" fmla="*/ 18 w 94"/>
                <a:gd name="T19" fmla="*/ 18 h 160"/>
                <a:gd name="T20" fmla="*/ 18 w 94"/>
                <a:gd name="T21" fmla="*/ 62 h 160"/>
                <a:gd name="T22" fmla="*/ 18 w 94"/>
                <a:gd name="T23" fmla="*/ 98 h 160"/>
                <a:gd name="T24" fmla="*/ 17 w 94"/>
                <a:gd name="T25" fmla="*/ 143 h 160"/>
                <a:gd name="T26" fmla="*/ 12 w 94"/>
                <a:gd name="T27" fmla="*/ 152 h 160"/>
                <a:gd name="T28" fmla="*/ 7 w 94"/>
                <a:gd name="T29" fmla="*/ 153 h 160"/>
                <a:gd name="T30" fmla="*/ 3 w 94"/>
                <a:gd name="T31" fmla="*/ 156 h 160"/>
                <a:gd name="T32" fmla="*/ 8 w 94"/>
                <a:gd name="T33" fmla="*/ 159 h 160"/>
                <a:gd name="T34" fmla="*/ 25 w 94"/>
                <a:gd name="T35" fmla="*/ 159 h 160"/>
                <a:gd name="T36" fmla="*/ 28 w 94"/>
                <a:gd name="T37" fmla="*/ 159 h 160"/>
                <a:gd name="T38" fmla="*/ 36 w 94"/>
                <a:gd name="T39" fmla="*/ 159 h 160"/>
                <a:gd name="T40" fmla="*/ 79 w 94"/>
                <a:gd name="T41" fmla="*/ 160 h 160"/>
                <a:gd name="T42" fmla="*/ 91 w 94"/>
                <a:gd name="T43" fmla="*/ 153 h 160"/>
                <a:gd name="T44" fmla="*/ 94 w 94"/>
                <a:gd name="T45" fmla="*/ 133 h 160"/>
                <a:gd name="T46" fmla="*/ 91 w 94"/>
                <a:gd name="T47" fmla="*/ 129 h 160"/>
                <a:gd name="T48" fmla="*/ 88 w 94"/>
                <a:gd name="T49" fmla="*/ 133 h 160"/>
                <a:gd name="T50" fmla="*/ 80 w 94"/>
                <a:gd name="T51" fmla="*/ 146 h 160"/>
                <a:gd name="T52" fmla="*/ 61 w 94"/>
                <a:gd name="T53" fmla="*/ 149 h 160"/>
                <a:gd name="T54" fmla="*/ 38 w 94"/>
                <a:gd name="T55" fmla="*/ 133 h 160"/>
                <a:gd name="T56" fmla="*/ 38 w 94"/>
                <a:gd name="T57" fmla="*/ 107 h 160"/>
                <a:gd name="T58" fmla="*/ 38 w 94"/>
                <a:gd name="T59" fmla="*/ 98 h 160"/>
                <a:gd name="T60" fmla="*/ 38 w 94"/>
                <a:gd name="T61" fmla="*/ 80 h 160"/>
                <a:gd name="T62" fmla="*/ 67 w 94"/>
                <a:gd name="T63" fmla="*/ 82 h 160"/>
                <a:gd name="T64" fmla="*/ 77 w 94"/>
                <a:gd name="T65" fmla="*/ 88 h 160"/>
                <a:gd name="T66" fmla="*/ 77 w 94"/>
                <a:gd name="T67" fmla="*/ 94 h 160"/>
                <a:gd name="T68" fmla="*/ 80 w 94"/>
                <a:gd name="T69" fmla="*/ 97 h 160"/>
                <a:gd name="T70" fmla="*/ 83 w 94"/>
                <a:gd name="T71" fmla="*/ 92 h 160"/>
                <a:gd name="T72" fmla="*/ 84 w 94"/>
                <a:gd name="T73" fmla="*/ 79 h 160"/>
                <a:gd name="T74" fmla="*/ 86 w 94"/>
                <a:gd name="T75" fmla="*/ 67 h 160"/>
                <a:gd name="T76" fmla="*/ 83 w 94"/>
                <a:gd name="T77" fmla="*/ 64 h 160"/>
                <a:gd name="T78" fmla="*/ 79 w 94"/>
                <a:gd name="T79" fmla="*/ 67 h 160"/>
                <a:gd name="T80" fmla="*/ 70 w 94"/>
                <a:gd name="T81" fmla="*/ 70 h 160"/>
                <a:gd name="T82" fmla="*/ 38 w 94"/>
                <a:gd name="T83" fmla="*/ 70 h 160"/>
                <a:gd name="T84" fmla="*/ 38 w 94"/>
                <a:gd name="T85" fmla="*/ 13 h 160"/>
                <a:gd name="T86" fmla="*/ 66 w 94"/>
                <a:gd name="T87" fmla="*/ 13 h 160"/>
                <a:gd name="T88" fmla="*/ 79 w 94"/>
                <a:gd name="T89" fmla="*/ 19 h 160"/>
                <a:gd name="T90" fmla="*/ 80 w 94"/>
                <a:gd name="T91" fmla="*/ 26 h 160"/>
                <a:gd name="T92" fmla="*/ 83 w 94"/>
                <a:gd name="T93" fmla="*/ 30 h 160"/>
                <a:gd name="T94" fmla="*/ 86 w 94"/>
                <a:gd name="T95" fmla="*/ 27 h 160"/>
                <a:gd name="T96" fmla="*/ 87 w 94"/>
                <a:gd name="T97" fmla="*/ 17 h 160"/>
                <a:gd name="T98" fmla="*/ 87 w 94"/>
                <a:gd name="T99" fmla="*/ 13 h 160"/>
                <a:gd name="T100" fmla="*/ 89 w 94"/>
                <a:gd name="T101" fmla="*/ 3 h 160"/>
                <a:gd name="T102" fmla="*/ 87 w 94"/>
                <a:gd name="T103" fmla="*/ 0 h 160"/>
                <a:gd name="T104" fmla="*/ 84 w 94"/>
                <a:gd name="T105" fmla="*/ 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4" h="160">
                  <a:moveTo>
                    <a:pt x="84" y="1"/>
                  </a:moveTo>
                  <a:cubicBezTo>
                    <a:pt x="83" y="1"/>
                    <a:pt x="83" y="1"/>
                    <a:pt x="83" y="1"/>
                  </a:cubicBezTo>
                  <a:cubicBezTo>
                    <a:pt x="75" y="2"/>
                    <a:pt x="75" y="2"/>
                    <a:pt x="75" y="2"/>
                  </a:cubicBezTo>
                  <a:cubicBezTo>
                    <a:pt x="75" y="2"/>
                    <a:pt x="28" y="2"/>
                    <a:pt x="28" y="2"/>
                  </a:cubicBezTo>
                  <a:cubicBezTo>
                    <a:pt x="26" y="2"/>
                    <a:pt x="26" y="2"/>
                    <a:pt x="26" y="2"/>
                  </a:cubicBezTo>
                  <a:cubicBezTo>
                    <a:pt x="5" y="2"/>
                    <a:pt x="5" y="2"/>
                    <a:pt x="5" y="2"/>
                  </a:cubicBezTo>
                  <a:cubicBezTo>
                    <a:pt x="4" y="2"/>
                    <a:pt x="0" y="2"/>
                    <a:pt x="0" y="5"/>
                  </a:cubicBezTo>
                  <a:cubicBezTo>
                    <a:pt x="0" y="6"/>
                    <a:pt x="2" y="8"/>
                    <a:pt x="4" y="8"/>
                  </a:cubicBezTo>
                  <a:cubicBezTo>
                    <a:pt x="10" y="8"/>
                    <a:pt x="10" y="8"/>
                    <a:pt x="10" y="8"/>
                  </a:cubicBezTo>
                  <a:cubicBezTo>
                    <a:pt x="16" y="9"/>
                    <a:pt x="17" y="12"/>
                    <a:pt x="18" y="18"/>
                  </a:cubicBezTo>
                  <a:cubicBezTo>
                    <a:pt x="18" y="18"/>
                    <a:pt x="18" y="62"/>
                    <a:pt x="18" y="62"/>
                  </a:cubicBezTo>
                  <a:cubicBezTo>
                    <a:pt x="18" y="98"/>
                    <a:pt x="18" y="98"/>
                    <a:pt x="18" y="98"/>
                  </a:cubicBezTo>
                  <a:cubicBezTo>
                    <a:pt x="18" y="118"/>
                    <a:pt x="18" y="134"/>
                    <a:pt x="17" y="143"/>
                  </a:cubicBezTo>
                  <a:cubicBezTo>
                    <a:pt x="16" y="149"/>
                    <a:pt x="15" y="152"/>
                    <a:pt x="12" y="152"/>
                  </a:cubicBezTo>
                  <a:cubicBezTo>
                    <a:pt x="12" y="152"/>
                    <a:pt x="7" y="153"/>
                    <a:pt x="7" y="153"/>
                  </a:cubicBezTo>
                  <a:cubicBezTo>
                    <a:pt x="4" y="153"/>
                    <a:pt x="3" y="155"/>
                    <a:pt x="3" y="156"/>
                  </a:cubicBezTo>
                  <a:cubicBezTo>
                    <a:pt x="3" y="159"/>
                    <a:pt x="7" y="159"/>
                    <a:pt x="8" y="159"/>
                  </a:cubicBezTo>
                  <a:cubicBezTo>
                    <a:pt x="25" y="159"/>
                    <a:pt x="25" y="159"/>
                    <a:pt x="25" y="159"/>
                  </a:cubicBezTo>
                  <a:cubicBezTo>
                    <a:pt x="28" y="159"/>
                    <a:pt x="28" y="159"/>
                    <a:pt x="28" y="159"/>
                  </a:cubicBezTo>
                  <a:cubicBezTo>
                    <a:pt x="36" y="159"/>
                    <a:pt x="36" y="159"/>
                    <a:pt x="36" y="159"/>
                  </a:cubicBezTo>
                  <a:cubicBezTo>
                    <a:pt x="79" y="160"/>
                    <a:pt x="79" y="160"/>
                    <a:pt x="79" y="160"/>
                  </a:cubicBezTo>
                  <a:cubicBezTo>
                    <a:pt x="87" y="160"/>
                    <a:pt x="90" y="160"/>
                    <a:pt x="91" y="153"/>
                  </a:cubicBezTo>
                  <a:cubicBezTo>
                    <a:pt x="92" y="149"/>
                    <a:pt x="94" y="135"/>
                    <a:pt x="94" y="133"/>
                  </a:cubicBezTo>
                  <a:cubicBezTo>
                    <a:pt x="94" y="132"/>
                    <a:pt x="94" y="129"/>
                    <a:pt x="91" y="129"/>
                  </a:cubicBezTo>
                  <a:cubicBezTo>
                    <a:pt x="89" y="129"/>
                    <a:pt x="88" y="131"/>
                    <a:pt x="88" y="133"/>
                  </a:cubicBezTo>
                  <a:cubicBezTo>
                    <a:pt x="86" y="141"/>
                    <a:pt x="84" y="144"/>
                    <a:pt x="80" y="146"/>
                  </a:cubicBezTo>
                  <a:cubicBezTo>
                    <a:pt x="75" y="149"/>
                    <a:pt x="66" y="149"/>
                    <a:pt x="61" y="149"/>
                  </a:cubicBezTo>
                  <a:cubicBezTo>
                    <a:pt x="41"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5" y="82"/>
                    <a:pt x="76" y="86"/>
                    <a:pt x="77" y="88"/>
                  </a:cubicBezTo>
                  <a:cubicBezTo>
                    <a:pt x="77" y="94"/>
                    <a:pt x="77" y="94"/>
                    <a:pt x="77" y="94"/>
                  </a:cubicBezTo>
                  <a:cubicBezTo>
                    <a:pt x="77" y="96"/>
                    <a:pt x="79" y="97"/>
                    <a:pt x="80" y="97"/>
                  </a:cubicBezTo>
                  <a:cubicBezTo>
                    <a:pt x="83" y="97"/>
                    <a:pt x="83" y="94"/>
                    <a:pt x="83" y="92"/>
                  </a:cubicBezTo>
                  <a:cubicBezTo>
                    <a:pt x="84" y="79"/>
                    <a:pt x="84" y="79"/>
                    <a:pt x="84" y="79"/>
                  </a:cubicBezTo>
                  <a:cubicBezTo>
                    <a:pt x="84" y="79"/>
                    <a:pt x="86" y="67"/>
                    <a:pt x="86" y="67"/>
                  </a:cubicBezTo>
                  <a:cubicBezTo>
                    <a:pt x="86" y="64"/>
                    <a:pt x="84" y="64"/>
                    <a:pt x="83" y="64"/>
                  </a:cubicBezTo>
                  <a:cubicBezTo>
                    <a:pt x="79" y="67"/>
                    <a:pt x="79" y="67"/>
                    <a:pt x="79" y="67"/>
                  </a:cubicBezTo>
                  <a:cubicBezTo>
                    <a:pt x="78" y="69"/>
                    <a:pt x="75" y="69"/>
                    <a:pt x="70" y="70"/>
                  </a:cubicBezTo>
                  <a:cubicBezTo>
                    <a:pt x="38" y="70"/>
                    <a:pt x="38" y="70"/>
                    <a:pt x="38" y="70"/>
                  </a:cubicBezTo>
                  <a:cubicBezTo>
                    <a:pt x="38" y="13"/>
                    <a:pt x="38" y="13"/>
                    <a:pt x="38" y="13"/>
                  </a:cubicBezTo>
                  <a:cubicBezTo>
                    <a:pt x="38" y="13"/>
                    <a:pt x="66" y="13"/>
                    <a:pt x="66" y="13"/>
                  </a:cubicBezTo>
                  <a:cubicBezTo>
                    <a:pt x="77" y="15"/>
                    <a:pt x="78" y="17"/>
                    <a:pt x="79" y="19"/>
                  </a:cubicBezTo>
                  <a:cubicBezTo>
                    <a:pt x="80" y="26"/>
                    <a:pt x="80" y="26"/>
                    <a:pt x="80" y="26"/>
                  </a:cubicBezTo>
                  <a:cubicBezTo>
                    <a:pt x="80" y="30"/>
                    <a:pt x="82" y="30"/>
                    <a:pt x="83" y="30"/>
                  </a:cubicBezTo>
                  <a:cubicBezTo>
                    <a:pt x="84" y="30"/>
                    <a:pt x="86" y="30"/>
                    <a:pt x="86" y="27"/>
                  </a:cubicBezTo>
                  <a:cubicBezTo>
                    <a:pt x="86" y="27"/>
                    <a:pt x="87" y="17"/>
                    <a:pt x="87" y="17"/>
                  </a:cubicBezTo>
                  <a:cubicBezTo>
                    <a:pt x="87" y="13"/>
                    <a:pt x="87" y="13"/>
                    <a:pt x="87" y="13"/>
                  </a:cubicBezTo>
                  <a:cubicBezTo>
                    <a:pt x="89" y="3"/>
                    <a:pt x="89" y="3"/>
                    <a:pt x="89" y="3"/>
                  </a:cubicBezTo>
                  <a:cubicBezTo>
                    <a:pt x="89" y="0"/>
                    <a:pt x="87" y="0"/>
                    <a:pt x="87" y="0"/>
                  </a:cubicBezTo>
                  <a:lnTo>
                    <a:pt x="8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39" name="Freeform 14">
              <a:extLst>
                <a:ext uri="{FF2B5EF4-FFF2-40B4-BE49-F238E27FC236}">
                  <a16:creationId xmlns:a16="http://schemas.microsoft.com/office/drawing/2014/main" id="{D43D310D-82EB-45FB-9575-7A05EC97BA68}"/>
                </a:ext>
              </a:extLst>
            </p:cNvPr>
            <p:cNvSpPr>
              <a:spLocks noEditPoints="1"/>
            </p:cNvSpPr>
            <p:nvPr userDrawn="1"/>
          </p:nvSpPr>
          <p:spPr bwMode="auto">
            <a:xfrm>
              <a:off x="3930" y="2465"/>
              <a:ext cx="107" cy="107"/>
            </a:xfrm>
            <a:custGeom>
              <a:avLst/>
              <a:gdLst>
                <a:gd name="T0" fmla="*/ 35 w 157"/>
                <a:gd name="T1" fmla="*/ 0 h 157"/>
                <a:gd name="T2" fmla="*/ 28 w 157"/>
                <a:gd name="T3" fmla="*/ 0 h 157"/>
                <a:gd name="T4" fmla="*/ 25 w 157"/>
                <a:gd name="T5" fmla="*/ 0 h 157"/>
                <a:gd name="T6" fmla="*/ 5 w 157"/>
                <a:gd name="T7" fmla="*/ 0 h 157"/>
                <a:gd name="T8" fmla="*/ 0 w 157"/>
                <a:gd name="T9" fmla="*/ 3 h 157"/>
                <a:gd name="T10" fmla="*/ 3 w 157"/>
                <a:gd name="T11" fmla="*/ 6 h 157"/>
                <a:gd name="T12" fmla="*/ 10 w 157"/>
                <a:gd name="T13" fmla="*/ 6 h 157"/>
                <a:gd name="T14" fmla="*/ 17 w 157"/>
                <a:gd name="T15" fmla="*/ 16 h 157"/>
                <a:gd name="T16" fmla="*/ 18 w 157"/>
                <a:gd name="T17" fmla="*/ 60 h 157"/>
                <a:gd name="T18" fmla="*/ 18 w 157"/>
                <a:gd name="T19" fmla="*/ 96 h 157"/>
                <a:gd name="T20" fmla="*/ 17 w 157"/>
                <a:gd name="T21" fmla="*/ 141 h 157"/>
                <a:gd name="T22" fmla="*/ 12 w 157"/>
                <a:gd name="T23" fmla="*/ 150 h 157"/>
                <a:gd name="T24" fmla="*/ 6 w 157"/>
                <a:gd name="T25" fmla="*/ 151 h 157"/>
                <a:gd name="T26" fmla="*/ 3 w 157"/>
                <a:gd name="T27" fmla="*/ 154 h 157"/>
                <a:gd name="T28" fmla="*/ 8 w 157"/>
                <a:gd name="T29" fmla="*/ 157 h 157"/>
                <a:gd name="T30" fmla="*/ 26 w 157"/>
                <a:gd name="T31" fmla="*/ 157 h 157"/>
                <a:gd name="T32" fmla="*/ 29 w 157"/>
                <a:gd name="T33" fmla="*/ 157 h 157"/>
                <a:gd name="T34" fmla="*/ 52 w 157"/>
                <a:gd name="T35" fmla="*/ 157 h 157"/>
                <a:gd name="T36" fmla="*/ 57 w 157"/>
                <a:gd name="T37" fmla="*/ 154 h 157"/>
                <a:gd name="T38" fmla="*/ 54 w 157"/>
                <a:gd name="T39" fmla="*/ 151 h 157"/>
                <a:gd name="T40" fmla="*/ 45 w 157"/>
                <a:gd name="T41" fmla="*/ 150 h 157"/>
                <a:gd name="T42" fmla="*/ 38 w 157"/>
                <a:gd name="T43" fmla="*/ 141 h 157"/>
                <a:gd name="T44" fmla="*/ 37 w 157"/>
                <a:gd name="T45" fmla="*/ 96 h 157"/>
                <a:gd name="T46" fmla="*/ 37 w 157"/>
                <a:gd name="T47" fmla="*/ 92 h 157"/>
                <a:gd name="T48" fmla="*/ 62 w 157"/>
                <a:gd name="T49" fmla="*/ 92 h 157"/>
                <a:gd name="T50" fmla="*/ 64 w 157"/>
                <a:gd name="T51" fmla="*/ 93 h 157"/>
                <a:gd name="T52" fmla="*/ 71 w 157"/>
                <a:gd name="T53" fmla="*/ 102 h 157"/>
                <a:gd name="T54" fmla="*/ 86 w 157"/>
                <a:gd name="T55" fmla="*/ 123 h 157"/>
                <a:gd name="T56" fmla="*/ 89 w 157"/>
                <a:gd name="T57" fmla="*/ 126 h 157"/>
                <a:gd name="T58" fmla="*/ 114 w 157"/>
                <a:gd name="T59" fmla="*/ 153 h 157"/>
                <a:gd name="T60" fmla="*/ 136 w 157"/>
                <a:gd name="T61" fmla="*/ 157 h 157"/>
                <a:gd name="T62" fmla="*/ 151 w 157"/>
                <a:gd name="T63" fmla="*/ 157 h 157"/>
                <a:gd name="T64" fmla="*/ 157 w 157"/>
                <a:gd name="T65" fmla="*/ 154 h 157"/>
                <a:gd name="T66" fmla="*/ 154 w 157"/>
                <a:gd name="T67" fmla="*/ 151 h 157"/>
                <a:gd name="T68" fmla="*/ 146 w 157"/>
                <a:gd name="T69" fmla="*/ 151 h 157"/>
                <a:gd name="T70" fmla="*/ 122 w 157"/>
                <a:gd name="T71" fmla="*/ 136 h 157"/>
                <a:gd name="T72" fmla="*/ 85 w 157"/>
                <a:gd name="T73" fmla="*/ 90 h 157"/>
                <a:gd name="T74" fmla="*/ 81 w 157"/>
                <a:gd name="T75" fmla="*/ 85 h 157"/>
                <a:gd name="T76" fmla="*/ 105 w 157"/>
                <a:gd name="T77" fmla="*/ 38 h 157"/>
                <a:gd name="T78" fmla="*/ 90 w 157"/>
                <a:gd name="T79" fmla="*/ 9 h 157"/>
                <a:gd name="T80" fmla="*/ 52 w 157"/>
                <a:gd name="T81" fmla="*/ 0 h 157"/>
                <a:gd name="T82" fmla="*/ 35 w 157"/>
                <a:gd name="T83" fmla="*/ 0 h 157"/>
                <a:gd name="T84" fmla="*/ 38 w 157"/>
                <a:gd name="T85" fmla="*/ 79 h 157"/>
                <a:gd name="T86" fmla="*/ 37 w 157"/>
                <a:gd name="T87" fmla="*/ 78 h 157"/>
                <a:gd name="T88" fmla="*/ 37 w 157"/>
                <a:gd name="T89" fmla="*/ 11 h 157"/>
                <a:gd name="T90" fmla="*/ 38 w 157"/>
                <a:gd name="T91" fmla="*/ 10 h 157"/>
                <a:gd name="T92" fmla="*/ 51 w 157"/>
                <a:gd name="T93" fmla="*/ 9 h 157"/>
                <a:gd name="T94" fmla="*/ 85 w 157"/>
                <a:gd name="T95" fmla="*/ 49 h 157"/>
                <a:gd name="T96" fmla="*/ 73 w 157"/>
                <a:gd name="T97" fmla="*/ 79 h 157"/>
                <a:gd name="T98" fmla="*/ 58 w 157"/>
                <a:gd name="T99" fmla="*/ 82 h 157"/>
                <a:gd name="T100" fmla="*/ 38 w 157"/>
                <a:gd name="T101" fmla="*/ 7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57">
                  <a:moveTo>
                    <a:pt x="35" y="0"/>
                  </a:moveTo>
                  <a:cubicBezTo>
                    <a:pt x="28" y="0"/>
                    <a:pt x="28" y="0"/>
                    <a:pt x="28" y="0"/>
                  </a:cubicBezTo>
                  <a:cubicBezTo>
                    <a:pt x="25" y="0"/>
                    <a:pt x="25" y="0"/>
                    <a:pt x="25"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6"/>
                    <a:pt x="18" y="96"/>
                    <a:pt x="18" y="96"/>
                  </a:cubicBezTo>
                  <a:cubicBezTo>
                    <a:pt x="18" y="116"/>
                    <a:pt x="18" y="132"/>
                    <a:pt x="17" y="141"/>
                  </a:cubicBezTo>
                  <a:cubicBezTo>
                    <a:pt x="16" y="146"/>
                    <a:pt x="15" y="150"/>
                    <a:pt x="12" y="150"/>
                  </a:cubicBezTo>
                  <a:cubicBezTo>
                    <a:pt x="12" y="150"/>
                    <a:pt x="6" y="151"/>
                    <a:pt x="6" y="151"/>
                  </a:cubicBezTo>
                  <a:cubicBezTo>
                    <a:pt x="4" y="151"/>
                    <a:pt x="3" y="153"/>
                    <a:pt x="3" y="154"/>
                  </a:cubicBezTo>
                  <a:cubicBezTo>
                    <a:pt x="3" y="157"/>
                    <a:pt x="7" y="157"/>
                    <a:pt x="8" y="157"/>
                  </a:cubicBezTo>
                  <a:cubicBezTo>
                    <a:pt x="26" y="157"/>
                    <a:pt x="26" y="157"/>
                    <a:pt x="26" y="157"/>
                  </a:cubicBezTo>
                  <a:cubicBezTo>
                    <a:pt x="27" y="157"/>
                    <a:pt x="29" y="157"/>
                    <a:pt x="29" y="157"/>
                  </a:cubicBezTo>
                  <a:cubicBezTo>
                    <a:pt x="52" y="157"/>
                    <a:pt x="52" y="157"/>
                    <a:pt x="52" y="157"/>
                  </a:cubicBezTo>
                  <a:cubicBezTo>
                    <a:pt x="56" y="157"/>
                    <a:pt x="57" y="155"/>
                    <a:pt x="57" y="154"/>
                  </a:cubicBezTo>
                  <a:cubicBezTo>
                    <a:pt x="57" y="153"/>
                    <a:pt x="56" y="151"/>
                    <a:pt x="54" y="151"/>
                  </a:cubicBezTo>
                  <a:cubicBezTo>
                    <a:pt x="45" y="150"/>
                    <a:pt x="45" y="150"/>
                    <a:pt x="45" y="150"/>
                  </a:cubicBezTo>
                  <a:cubicBezTo>
                    <a:pt x="40" y="150"/>
                    <a:pt x="39" y="147"/>
                    <a:pt x="38" y="141"/>
                  </a:cubicBezTo>
                  <a:cubicBezTo>
                    <a:pt x="37" y="132"/>
                    <a:pt x="37" y="116"/>
                    <a:pt x="37" y="96"/>
                  </a:cubicBezTo>
                  <a:cubicBezTo>
                    <a:pt x="37" y="92"/>
                    <a:pt x="37" y="92"/>
                    <a:pt x="37" y="92"/>
                  </a:cubicBezTo>
                  <a:cubicBezTo>
                    <a:pt x="37" y="91"/>
                    <a:pt x="62" y="92"/>
                    <a:pt x="62" y="92"/>
                  </a:cubicBezTo>
                  <a:cubicBezTo>
                    <a:pt x="64" y="93"/>
                    <a:pt x="64" y="93"/>
                    <a:pt x="64" y="93"/>
                  </a:cubicBezTo>
                  <a:cubicBezTo>
                    <a:pt x="64" y="93"/>
                    <a:pt x="71" y="102"/>
                    <a:pt x="71" y="102"/>
                  </a:cubicBezTo>
                  <a:cubicBezTo>
                    <a:pt x="86" y="123"/>
                    <a:pt x="86" y="123"/>
                    <a:pt x="86" y="123"/>
                  </a:cubicBezTo>
                  <a:cubicBezTo>
                    <a:pt x="89" y="126"/>
                    <a:pt x="89" y="126"/>
                    <a:pt x="89" y="126"/>
                  </a:cubicBezTo>
                  <a:cubicBezTo>
                    <a:pt x="99" y="140"/>
                    <a:pt x="106" y="149"/>
                    <a:pt x="114" y="153"/>
                  </a:cubicBezTo>
                  <a:cubicBezTo>
                    <a:pt x="120" y="156"/>
                    <a:pt x="125" y="157"/>
                    <a:pt x="136" y="157"/>
                  </a:cubicBezTo>
                  <a:cubicBezTo>
                    <a:pt x="151" y="157"/>
                    <a:pt x="151" y="157"/>
                    <a:pt x="151" y="157"/>
                  </a:cubicBezTo>
                  <a:cubicBezTo>
                    <a:pt x="154" y="157"/>
                    <a:pt x="157" y="157"/>
                    <a:pt x="157" y="154"/>
                  </a:cubicBezTo>
                  <a:cubicBezTo>
                    <a:pt x="157" y="152"/>
                    <a:pt x="156" y="151"/>
                    <a:pt x="154" y="151"/>
                  </a:cubicBezTo>
                  <a:cubicBezTo>
                    <a:pt x="146" y="151"/>
                    <a:pt x="146" y="151"/>
                    <a:pt x="146" y="151"/>
                  </a:cubicBezTo>
                  <a:cubicBezTo>
                    <a:pt x="141" y="150"/>
                    <a:pt x="133" y="147"/>
                    <a:pt x="122" y="136"/>
                  </a:cubicBezTo>
                  <a:cubicBezTo>
                    <a:pt x="112" y="125"/>
                    <a:pt x="99" y="109"/>
                    <a:pt x="85" y="90"/>
                  </a:cubicBezTo>
                  <a:cubicBezTo>
                    <a:pt x="85" y="90"/>
                    <a:pt x="82" y="87"/>
                    <a:pt x="81" y="85"/>
                  </a:cubicBezTo>
                  <a:cubicBezTo>
                    <a:pt x="97" y="70"/>
                    <a:pt x="105" y="55"/>
                    <a:pt x="105" y="38"/>
                  </a:cubicBezTo>
                  <a:cubicBezTo>
                    <a:pt x="105" y="23"/>
                    <a:pt x="96" y="13"/>
                    <a:pt x="90" y="9"/>
                  </a:cubicBezTo>
                  <a:cubicBezTo>
                    <a:pt x="79" y="1"/>
                    <a:pt x="64" y="0"/>
                    <a:pt x="52" y="0"/>
                  </a:cubicBezTo>
                  <a:lnTo>
                    <a:pt x="35" y="0"/>
                  </a:lnTo>
                  <a:close/>
                  <a:moveTo>
                    <a:pt x="38" y="79"/>
                  </a:moveTo>
                  <a:cubicBezTo>
                    <a:pt x="37" y="79"/>
                    <a:pt x="37" y="79"/>
                    <a:pt x="37" y="78"/>
                  </a:cubicBezTo>
                  <a:cubicBezTo>
                    <a:pt x="37" y="11"/>
                    <a:pt x="37" y="11"/>
                    <a:pt x="37" y="11"/>
                  </a:cubicBezTo>
                  <a:cubicBezTo>
                    <a:pt x="37" y="11"/>
                    <a:pt x="37" y="11"/>
                    <a:pt x="38" y="10"/>
                  </a:cubicBezTo>
                  <a:cubicBezTo>
                    <a:pt x="39" y="10"/>
                    <a:pt x="45" y="9"/>
                    <a:pt x="51" y="9"/>
                  </a:cubicBezTo>
                  <a:cubicBezTo>
                    <a:pt x="72" y="9"/>
                    <a:pt x="85" y="24"/>
                    <a:pt x="85" y="49"/>
                  </a:cubicBezTo>
                  <a:cubicBezTo>
                    <a:pt x="85" y="63"/>
                    <a:pt x="80" y="74"/>
                    <a:pt x="73" y="79"/>
                  </a:cubicBezTo>
                  <a:cubicBezTo>
                    <a:pt x="68" y="82"/>
                    <a:pt x="63" y="82"/>
                    <a:pt x="58" y="82"/>
                  </a:cubicBezTo>
                  <a:cubicBezTo>
                    <a:pt x="49" y="82"/>
                    <a:pt x="40" y="81"/>
                    <a:pt x="38" y="7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41" name="Freeform 15">
              <a:extLst>
                <a:ext uri="{FF2B5EF4-FFF2-40B4-BE49-F238E27FC236}">
                  <a16:creationId xmlns:a16="http://schemas.microsoft.com/office/drawing/2014/main" id="{C27E9B67-E811-420C-B457-B01D5DA93890}"/>
                </a:ext>
              </a:extLst>
            </p:cNvPr>
            <p:cNvSpPr>
              <a:spLocks/>
            </p:cNvSpPr>
            <p:nvPr userDrawn="1"/>
          </p:nvSpPr>
          <p:spPr bwMode="auto">
            <a:xfrm>
              <a:off x="4040" y="2463"/>
              <a:ext cx="55" cy="111"/>
            </a:xfrm>
            <a:custGeom>
              <a:avLst/>
              <a:gdLst>
                <a:gd name="T0" fmla="*/ 5 w 81"/>
                <a:gd name="T1" fmla="*/ 38 h 163"/>
                <a:gd name="T2" fmla="*/ 32 w 81"/>
                <a:gd name="T3" fmla="*/ 84 h 163"/>
                <a:gd name="T4" fmla="*/ 41 w 81"/>
                <a:gd name="T5" fmla="*/ 91 h 163"/>
                <a:gd name="T6" fmla="*/ 64 w 81"/>
                <a:gd name="T7" fmla="*/ 127 h 163"/>
                <a:gd name="T8" fmla="*/ 36 w 81"/>
                <a:gd name="T9" fmla="*/ 152 h 163"/>
                <a:gd name="T10" fmla="*/ 7 w 81"/>
                <a:gd name="T11" fmla="*/ 133 h 163"/>
                <a:gd name="T12" fmla="*/ 7 w 81"/>
                <a:gd name="T13" fmla="*/ 126 h 163"/>
                <a:gd name="T14" fmla="*/ 4 w 81"/>
                <a:gd name="T15" fmla="*/ 122 h 163"/>
                <a:gd name="T16" fmla="*/ 1 w 81"/>
                <a:gd name="T17" fmla="*/ 126 h 163"/>
                <a:gd name="T18" fmla="*/ 1 w 81"/>
                <a:gd name="T19" fmla="*/ 128 h 163"/>
                <a:gd name="T20" fmla="*/ 0 w 81"/>
                <a:gd name="T21" fmla="*/ 148 h 163"/>
                <a:gd name="T22" fmla="*/ 4 w 81"/>
                <a:gd name="T23" fmla="*/ 157 h 163"/>
                <a:gd name="T24" fmla="*/ 32 w 81"/>
                <a:gd name="T25" fmla="*/ 163 h 163"/>
                <a:gd name="T26" fmla="*/ 63 w 81"/>
                <a:gd name="T27" fmla="*/ 154 h 163"/>
                <a:gd name="T28" fmla="*/ 81 w 81"/>
                <a:gd name="T29" fmla="*/ 119 h 163"/>
                <a:gd name="T30" fmla="*/ 51 w 81"/>
                <a:gd name="T31" fmla="*/ 70 h 163"/>
                <a:gd name="T32" fmla="*/ 45 w 81"/>
                <a:gd name="T33" fmla="*/ 65 h 163"/>
                <a:gd name="T34" fmla="*/ 21 w 81"/>
                <a:gd name="T35" fmla="*/ 32 h 163"/>
                <a:gd name="T36" fmla="*/ 45 w 81"/>
                <a:gd name="T37" fmla="*/ 10 h 163"/>
                <a:gd name="T38" fmla="*/ 69 w 81"/>
                <a:gd name="T39" fmla="*/ 20 h 163"/>
                <a:gd name="T40" fmla="*/ 71 w 81"/>
                <a:gd name="T41" fmla="*/ 30 h 163"/>
                <a:gd name="T42" fmla="*/ 74 w 81"/>
                <a:gd name="T43" fmla="*/ 34 h 163"/>
                <a:gd name="T44" fmla="*/ 77 w 81"/>
                <a:gd name="T45" fmla="*/ 27 h 163"/>
                <a:gd name="T46" fmla="*/ 78 w 81"/>
                <a:gd name="T47" fmla="*/ 7 h 163"/>
                <a:gd name="T48" fmla="*/ 78 w 81"/>
                <a:gd name="T49" fmla="*/ 6 h 163"/>
                <a:gd name="T50" fmla="*/ 75 w 81"/>
                <a:gd name="T51" fmla="*/ 3 h 163"/>
                <a:gd name="T52" fmla="*/ 68 w 81"/>
                <a:gd name="T53" fmla="*/ 2 h 163"/>
                <a:gd name="T54" fmla="*/ 48 w 81"/>
                <a:gd name="T55" fmla="*/ 0 h 163"/>
                <a:gd name="T56" fmla="*/ 5 w 81"/>
                <a:gd name="T57" fmla="*/ 3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 h="163">
                  <a:moveTo>
                    <a:pt x="5" y="38"/>
                  </a:moveTo>
                  <a:cubicBezTo>
                    <a:pt x="5" y="52"/>
                    <a:pt x="9" y="65"/>
                    <a:pt x="32" y="84"/>
                  </a:cubicBezTo>
                  <a:cubicBezTo>
                    <a:pt x="41" y="91"/>
                    <a:pt x="41" y="91"/>
                    <a:pt x="41" y="91"/>
                  </a:cubicBezTo>
                  <a:cubicBezTo>
                    <a:pt x="59" y="106"/>
                    <a:pt x="64" y="114"/>
                    <a:pt x="64" y="127"/>
                  </a:cubicBezTo>
                  <a:cubicBezTo>
                    <a:pt x="64" y="140"/>
                    <a:pt x="54" y="152"/>
                    <a:pt x="36" y="152"/>
                  </a:cubicBezTo>
                  <a:cubicBezTo>
                    <a:pt x="29" y="152"/>
                    <a:pt x="11" y="150"/>
                    <a:pt x="7" y="133"/>
                  </a:cubicBezTo>
                  <a:cubicBezTo>
                    <a:pt x="7" y="126"/>
                    <a:pt x="7" y="126"/>
                    <a:pt x="7" y="126"/>
                  </a:cubicBezTo>
                  <a:cubicBezTo>
                    <a:pt x="7" y="124"/>
                    <a:pt x="7" y="122"/>
                    <a:pt x="4" y="122"/>
                  </a:cubicBezTo>
                  <a:cubicBezTo>
                    <a:pt x="1" y="122"/>
                    <a:pt x="1" y="125"/>
                    <a:pt x="1" y="126"/>
                  </a:cubicBezTo>
                  <a:cubicBezTo>
                    <a:pt x="1" y="126"/>
                    <a:pt x="1" y="128"/>
                    <a:pt x="1" y="128"/>
                  </a:cubicBezTo>
                  <a:cubicBezTo>
                    <a:pt x="0" y="148"/>
                    <a:pt x="0" y="148"/>
                    <a:pt x="0" y="148"/>
                  </a:cubicBezTo>
                  <a:cubicBezTo>
                    <a:pt x="0" y="154"/>
                    <a:pt x="0" y="156"/>
                    <a:pt x="4" y="157"/>
                  </a:cubicBezTo>
                  <a:cubicBezTo>
                    <a:pt x="11" y="161"/>
                    <a:pt x="21" y="163"/>
                    <a:pt x="32" y="163"/>
                  </a:cubicBezTo>
                  <a:cubicBezTo>
                    <a:pt x="44" y="163"/>
                    <a:pt x="55" y="160"/>
                    <a:pt x="63" y="154"/>
                  </a:cubicBezTo>
                  <a:cubicBezTo>
                    <a:pt x="77" y="145"/>
                    <a:pt x="81" y="130"/>
                    <a:pt x="81" y="119"/>
                  </a:cubicBezTo>
                  <a:cubicBezTo>
                    <a:pt x="81" y="103"/>
                    <a:pt x="76" y="90"/>
                    <a:pt x="51" y="70"/>
                  </a:cubicBezTo>
                  <a:cubicBezTo>
                    <a:pt x="45" y="65"/>
                    <a:pt x="45" y="65"/>
                    <a:pt x="45" y="65"/>
                  </a:cubicBezTo>
                  <a:cubicBezTo>
                    <a:pt x="26" y="49"/>
                    <a:pt x="21" y="43"/>
                    <a:pt x="21" y="32"/>
                  </a:cubicBezTo>
                  <a:cubicBezTo>
                    <a:pt x="21" y="19"/>
                    <a:pt x="30" y="10"/>
                    <a:pt x="45" y="10"/>
                  </a:cubicBezTo>
                  <a:cubicBezTo>
                    <a:pt x="61" y="10"/>
                    <a:pt x="67" y="17"/>
                    <a:pt x="69" y="20"/>
                  </a:cubicBezTo>
                  <a:cubicBezTo>
                    <a:pt x="70" y="22"/>
                    <a:pt x="71" y="27"/>
                    <a:pt x="71" y="30"/>
                  </a:cubicBezTo>
                  <a:cubicBezTo>
                    <a:pt x="71" y="31"/>
                    <a:pt x="72" y="34"/>
                    <a:pt x="74" y="34"/>
                  </a:cubicBezTo>
                  <a:cubicBezTo>
                    <a:pt x="77" y="34"/>
                    <a:pt x="77" y="30"/>
                    <a:pt x="77" y="27"/>
                  </a:cubicBezTo>
                  <a:cubicBezTo>
                    <a:pt x="78" y="7"/>
                    <a:pt x="78" y="7"/>
                    <a:pt x="78" y="7"/>
                  </a:cubicBezTo>
                  <a:cubicBezTo>
                    <a:pt x="78" y="6"/>
                    <a:pt x="78" y="6"/>
                    <a:pt x="78" y="6"/>
                  </a:cubicBezTo>
                  <a:cubicBezTo>
                    <a:pt x="78" y="3"/>
                    <a:pt x="75" y="3"/>
                    <a:pt x="75" y="3"/>
                  </a:cubicBezTo>
                  <a:cubicBezTo>
                    <a:pt x="68" y="2"/>
                    <a:pt x="68" y="2"/>
                    <a:pt x="68" y="2"/>
                  </a:cubicBezTo>
                  <a:cubicBezTo>
                    <a:pt x="62" y="1"/>
                    <a:pt x="56" y="0"/>
                    <a:pt x="48" y="0"/>
                  </a:cubicBezTo>
                  <a:cubicBezTo>
                    <a:pt x="22" y="0"/>
                    <a:pt x="5" y="15"/>
                    <a:pt x="5" y="3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43" name="Freeform 16">
              <a:extLst>
                <a:ext uri="{FF2B5EF4-FFF2-40B4-BE49-F238E27FC236}">
                  <a16:creationId xmlns:a16="http://schemas.microsoft.com/office/drawing/2014/main" id="{202E0DEF-5320-414A-9D09-9F04D307F962}"/>
                </a:ext>
              </a:extLst>
            </p:cNvPr>
            <p:cNvSpPr>
              <a:spLocks/>
            </p:cNvSpPr>
            <p:nvPr userDrawn="1"/>
          </p:nvSpPr>
          <p:spPr bwMode="auto">
            <a:xfrm>
              <a:off x="4117" y="2465"/>
              <a:ext cx="37" cy="107"/>
            </a:xfrm>
            <a:custGeom>
              <a:avLst/>
              <a:gdLst>
                <a:gd name="T0" fmla="*/ 29 w 55"/>
                <a:gd name="T1" fmla="*/ 0 h 157"/>
                <a:gd name="T2" fmla="*/ 25 w 55"/>
                <a:gd name="T3" fmla="*/ 0 h 157"/>
                <a:gd name="T4" fmla="*/ 22 w 55"/>
                <a:gd name="T5" fmla="*/ 0 h 157"/>
                <a:gd name="T6" fmla="*/ 5 w 55"/>
                <a:gd name="T7" fmla="*/ 0 h 157"/>
                <a:gd name="T8" fmla="*/ 0 w 55"/>
                <a:gd name="T9" fmla="*/ 3 h 157"/>
                <a:gd name="T10" fmla="*/ 3 w 55"/>
                <a:gd name="T11" fmla="*/ 6 h 157"/>
                <a:gd name="T12" fmla="*/ 9 w 55"/>
                <a:gd name="T13" fmla="*/ 6 h 157"/>
                <a:gd name="T14" fmla="*/ 15 w 55"/>
                <a:gd name="T15" fmla="*/ 16 h 157"/>
                <a:gd name="T16" fmla="*/ 15 w 55"/>
                <a:gd name="T17" fmla="*/ 60 h 157"/>
                <a:gd name="T18" fmla="*/ 15 w 55"/>
                <a:gd name="T19" fmla="*/ 96 h 157"/>
                <a:gd name="T20" fmla="*/ 14 w 55"/>
                <a:gd name="T21" fmla="*/ 141 h 157"/>
                <a:gd name="T22" fmla="*/ 9 w 55"/>
                <a:gd name="T23" fmla="*/ 150 h 157"/>
                <a:gd name="T24" fmla="*/ 4 w 55"/>
                <a:gd name="T25" fmla="*/ 151 h 157"/>
                <a:gd name="T26" fmla="*/ 0 w 55"/>
                <a:gd name="T27" fmla="*/ 154 h 157"/>
                <a:gd name="T28" fmla="*/ 5 w 55"/>
                <a:gd name="T29" fmla="*/ 157 h 157"/>
                <a:gd name="T30" fmla="*/ 22 w 55"/>
                <a:gd name="T31" fmla="*/ 157 h 157"/>
                <a:gd name="T32" fmla="*/ 25 w 55"/>
                <a:gd name="T33" fmla="*/ 157 h 157"/>
                <a:gd name="T34" fmla="*/ 28 w 55"/>
                <a:gd name="T35" fmla="*/ 157 h 157"/>
                <a:gd name="T36" fmla="*/ 50 w 55"/>
                <a:gd name="T37" fmla="*/ 157 h 157"/>
                <a:gd name="T38" fmla="*/ 55 w 55"/>
                <a:gd name="T39" fmla="*/ 154 h 157"/>
                <a:gd name="T40" fmla="*/ 52 w 55"/>
                <a:gd name="T41" fmla="*/ 151 h 157"/>
                <a:gd name="T42" fmla="*/ 43 w 55"/>
                <a:gd name="T43" fmla="*/ 150 h 157"/>
                <a:gd name="T44" fmla="*/ 36 w 55"/>
                <a:gd name="T45" fmla="*/ 141 h 157"/>
                <a:gd name="T46" fmla="*/ 35 w 55"/>
                <a:gd name="T47" fmla="*/ 96 h 157"/>
                <a:gd name="T48" fmla="*/ 35 w 55"/>
                <a:gd name="T49" fmla="*/ 60 h 157"/>
                <a:gd name="T50" fmla="*/ 36 w 55"/>
                <a:gd name="T51" fmla="*/ 16 h 157"/>
                <a:gd name="T52" fmla="*/ 42 w 55"/>
                <a:gd name="T53" fmla="*/ 6 h 157"/>
                <a:gd name="T54" fmla="*/ 47 w 55"/>
                <a:gd name="T55" fmla="*/ 6 h 157"/>
                <a:gd name="T56" fmla="*/ 50 w 55"/>
                <a:gd name="T57" fmla="*/ 3 h 157"/>
                <a:gd name="T58" fmla="*/ 45 w 55"/>
                <a:gd name="T59" fmla="*/ 0 h 157"/>
                <a:gd name="T60" fmla="*/ 29 w 55"/>
                <a:gd name="T61"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 h="157">
                  <a:moveTo>
                    <a:pt x="29" y="0"/>
                  </a:moveTo>
                  <a:cubicBezTo>
                    <a:pt x="25" y="0"/>
                    <a:pt x="25" y="0"/>
                    <a:pt x="25" y="0"/>
                  </a:cubicBezTo>
                  <a:cubicBezTo>
                    <a:pt x="22" y="0"/>
                    <a:pt x="22" y="0"/>
                    <a:pt x="22" y="0"/>
                  </a:cubicBezTo>
                  <a:cubicBezTo>
                    <a:pt x="5" y="0"/>
                    <a:pt x="5" y="0"/>
                    <a:pt x="5" y="0"/>
                  </a:cubicBezTo>
                  <a:cubicBezTo>
                    <a:pt x="1" y="0"/>
                    <a:pt x="0" y="1"/>
                    <a:pt x="0" y="3"/>
                  </a:cubicBezTo>
                  <a:cubicBezTo>
                    <a:pt x="0" y="4"/>
                    <a:pt x="1" y="6"/>
                    <a:pt x="3" y="6"/>
                  </a:cubicBezTo>
                  <a:cubicBezTo>
                    <a:pt x="9" y="6"/>
                    <a:pt x="9" y="6"/>
                    <a:pt x="9" y="6"/>
                  </a:cubicBezTo>
                  <a:cubicBezTo>
                    <a:pt x="12" y="7"/>
                    <a:pt x="14" y="9"/>
                    <a:pt x="15" y="16"/>
                  </a:cubicBezTo>
                  <a:cubicBezTo>
                    <a:pt x="15" y="60"/>
                    <a:pt x="15" y="60"/>
                    <a:pt x="15" y="60"/>
                  </a:cubicBezTo>
                  <a:cubicBezTo>
                    <a:pt x="15" y="96"/>
                    <a:pt x="15" y="96"/>
                    <a:pt x="15" y="96"/>
                  </a:cubicBezTo>
                  <a:cubicBezTo>
                    <a:pt x="15" y="116"/>
                    <a:pt x="15" y="132"/>
                    <a:pt x="14" y="141"/>
                  </a:cubicBezTo>
                  <a:cubicBezTo>
                    <a:pt x="13" y="147"/>
                    <a:pt x="12" y="150"/>
                    <a:pt x="9" y="150"/>
                  </a:cubicBezTo>
                  <a:cubicBezTo>
                    <a:pt x="9" y="150"/>
                    <a:pt x="4" y="151"/>
                    <a:pt x="4" y="151"/>
                  </a:cubicBezTo>
                  <a:cubicBezTo>
                    <a:pt x="1" y="151"/>
                    <a:pt x="0" y="153"/>
                    <a:pt x="0" y="154"/>
                  </a:cubicBezTo>
                  <a:cubicBezTo>
                    <a:pt x="0" y="157"/>
                    <a:pt x="4" y="157"/>
                    <a:pt x="5" y="157"/>
                  </a:cubicBezTo>
                  <a:cubicBezTo>
                    <a:pt x="22" y="157"/>
                    <a:pt x="22" y="157"/>
                    <a:pt x="22" y="157"/>
                  </a:cubicBezTo>
                  <a:cubicBezTo>
                    <a:pt x="25" y="157"/>
                    <a:pt x="25" y="157"/>
                    <a:pt x="25" y="157"/>
                  </a:cubicBezTo>
                  <a:cubicBezTo>
                    <a:pt x="28" y="157"/>
                    <a:pt x="28" y="157"/>
                    <a:pt x="28" y="157"/>
                  </a:cubicBezTo>
                  <a:cubicBezTo>
                    <a:pt x="50" y="157"/>
                    <a:pt x="50" y="157"/>
                    <a:pt x="50" y="157"/>
                  </a:cubicBezTo>
                  <a:cubicBezTo>
                    <a:pt x="55" y="157"/>
                    <a:pt x="55" y="155"/>
                    <a:pt x="55" y="154"/>
                  </a:cubicBezTo>
                  <a:cubicBezTo>
                    <a:pt x="55" y="153"/>
                    <a:pt x="54" y="151"/>
                    <a:pt x="52" y="151"/>
                  </a:cubicBezTo>
                  <a:cubicBezTo>
                    <a:pt x="43" y="150"/>
                    <a:pt x="43" y="150"/>
                    <a:pt x="43" y="150"/>
                  </a:cubicBezTo>
                  <a:cubicBezTo>
                    <a:pt x="38" y="150"/>
                    <a:pt x="37" y="147"/>
                    <a:pt x="36" y="141"/>
                  </a:cubicBezTo>
                  <a:cubicBezTo>
                    <a:pt x="35" y="132"/>
                    <a:pt x="35" y="116"/>
                    <a:pt x="35" y="96"/>
                  </a:cubicBezTo>
                  <a:cubicBezTo>
                    <a:pt x="35" y="60"/>
                    <a:pt x="35" y="60"/>
                    <a:pt x="35" y="60"/>
                  </a:cubicBezTo>
                  <a:cubicBezTo>
                    <a:pt x="36" y="16"/>
                    <a:pt x="36" y="16"/>
                    <a:pt x="36" y="16"/>
                  </a:cubicBezTo>
                  <a:cubicBezTo>
                    <a:pt x="36" y="10"/>
                    <a:pt x="38" y="7"/>
                    <a:pt x="42" y="6"/>
                  </a:cubicBezTo>
                  <a:cubicBezTo>
                    <a:pt x="47" y="6"/>
                    <a:pt x="47" y="6"/>
                    <a:pt x="47" y="6"/>
                  </a:cubicBezTo>
                  <a:cubicBezTo>
                    <a:pt x="49" y="6"/>
                    <a:pt x="50" y="4"/>
                    <a:pt x="50" y="3"/>
                  </a:cubicBezTo>
                  <a:cubicBezTo>
                    <a:pt x="50" y="0"/>
                    <a:pt x="46" y="0"/>
                    <a:pt x="45" y="0"/>
                  </a:cubicBez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44" name="Freeform 17">
              <a:extLst>
                <a:ext uri="{FF2B5EF4-FFF2-40B4-BE49-F238E27FC236}">
                  <a16:creationId xmlns:a16="http://schemas.microsoft.com/office/drawing/2014/main" id="{7CDE55A6-B058-43BF-82AD-E2CF701CEF43}"/>
                </a:ext>
              </a:extLst>
            </p:cNvPr>
            <p:cNvSpPr>
              <a:spLocks/>
            </p:cNvSpPr>
            <p:nvPr userDrawn="1"/>
          </p:nvSpPr>
          <p:spPr bwMode="auto">
            <a:xfrm>
              <a:off x="4164" y="2463"/>
              <a:ext cx="89" cy="109"/>
            </a:xfrm>
            <a:custGeom>
              <a:avLst/>
              <a:gdLst>
                <a:gd name="T0" fmla="*/ 4 w 132"/>
                <a:gd name="T1" fmla="*/ 5 h 160"/>
                <a:gd name="T2" fmla="*/ 0 w 132"/>
                <a:gd name="T3" fmla="*/ 27 h 160"/>
                <a:gd name="T4" fmla="*/ 2 w 132"/>
                <a:gd name="T5" fmla="*/ 30 h 160"/>
                <a:gd name="T6" fmla="*/ 6 w 132"/>
                <a:gd name="T7" fmla="*/ 27 h 160"/>
                <a:gd name="T8" fmla="*/ 9 w 132"/>
                <a:gd name="T9" fmla="*/ 21 h 160"/>
                <a:gd name="T10" fmla="*/ 29 w 132"/>
                <a:gd name="T11" fmla="*/ 15 h 160"/>
                <a:gd name="T12" fmla="*/ 57 w 132"/>
                <a:gd name="T13" fmla="*/ 15 h 160"/>
                <a:gd name="T14" fmla="*/ 57 w 132"/>
                <a:gd name="T15" fmla="*/ 99 h 160"/>
                <a:gd name="T16" fmla="*/ 56 w 132"/>
                <a:gd name="T17" fmla="*/ 144 h 160"/>
                <a:gd name="T18" fmla="*/ 52 w 132"/>
                <a:gd name="T19" fmla="*/ 153 h 160"/>
                <a:gd name="T20" fmla="*/ 46 w 132"/>
                <a:gd name="T21" fmla="*/ 154 h 160"/>
                <a:gd name="T22" fmla="*/ 43 w 132"/>
                <a:gd name="T23" fmla="*/ 157 h 160"/>
                <a:gd name="T24" fmla="*/ 47 w 132"/>
                <a:gd name="T25" fmla="*/ 160 h 160"/>
                <a:gd name="T26" fmla="*/ 64 w 132"/>
                <a:gd name="T27" fmla="*/ 160 h 160"/>
                <a:gd name="T28" fmla="*/ 67 w 132"/>
                <a:gd name="T29" fmla="*/ 160 h 160"/>
                <a:gd name="T30" fmla="*/ 70 w 132"/>
                <a:gd name="T31" fmla="*/ 160 h 160"/>
                <a:gd name="T32" fmla="*/ 93 w 132"/>
                <a:gd name="T33" fmla="*/ 160 h 160"/>
                <a:gd name="T34" fmla="*/ 97 w 132"/>
                <a:gd name="T35" fmla="*/ 157 h 160"/>
                <a:gd name="T36" fmla="*/ 94 w 132"/>
                <a:gd name="T37" fmla="*/ 154 h 160"/>
                <a:gd name="T38" fmla="*/ 85 w 132"/>
                <a:gd name="T39" fmla="*/ 153 h 160"/>
                <a:gd name="T40" fmla="*/ 79 w 132"/>
                <a:gd name="T41" fmla="*/ 144 h 160"/>
                <a:gd name="T42" fmla="*/ 78 w 132"/>
                <a:gd name="T43" fmla="*/ 99 h 160"/>
                <a:gd name="T44" fmla="*/ 78 w 132"/>
                <a:gd name="T45" fmla="*/ 15 h 160"/>
                <a:gd name="T46" fmla="*/ 102 w 132"/>
                <a:gd name="T47" fmla="*/ 15 h 160"/>
                <a:gd name="T48" fmla="*/ 125 w 132"/>
                <a:gd name="T49" fmla="*/ 25 h 160"/>
                <a:gd name="T50" fmla="*/ 126 w 132"/>
                <a:gd name="T51" fmla="*/ 27 h 160"/>
                <a:gd name="T52" fmla="*/ 129 w 132"/>
                <a:gd name="T53" fmla="*/ 32 h 160"/>
                <a:gd name="T54" fmla="*/ 132 w 132"/>
                <a:gd name="T55" fmla="*/ 28 h 160"/>
                <a:gd name="T56" fmla="*/ 132 w 132"/>
                <a:gd name="T57" fmla="*/ 21 h 160"/>
                <a:gd name="T58" fmla="*/ 132 w 132"/>
                <a:gd name="T59" fmla="*/ 5 h 160"/>
                <a:gd name="T60" fmla="*/ 130 w 132"/>
                <a:gd name="T61" fmla="*/ 1 h 160"/>
                <a:gd name="T62" fmla="*/ 127 w 132"/>
                <a:gd name="T63" fmla="*/ 2 h 160"/>
                <a:gd name="T64" fmla="*/ 110 w 132"/>
                <a:gd name="T65" fmla="*/ 3 h 160"/>
                <a:gd name="T66" fmla="*/ 33 w 132"/>
                <a:gd name="T67" fmla="*/ 3 h 160"/>
                <a:gd name="T68" fmla="*/ 17 w 132"/>
                <a:gd name="T69" fmla="*/ 2 h 160"/>
                <a:gd name="T70" fmla="*/ 10 w 132"/>
                <a:gd name="T71" fmla="*/ 1 h 160"/>
                <a:gd name="T72" fmla="*/ 8 w 132"/>
                <a:gd name="T73" fmla="*/ 0 h 160"/>
                <a:gd name="T74" fmla="*/ 4 w 132"/>
                <a:gd name="T75" fmla="*/ 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60">
                  <a:moveTo>
                    <a:pt x="4" y="5"/>
                  </a:moveTo>
                  <a:cubicBezTo>
                    <a:pt x="4" y="5"/>
                    <a:pt x="0" y="24"/>
                    <a:pt x="0" y="27"/>
                  </a:cubicBezTo>
                  <a:cubicBezTo>
                    <a:pt x="0" y="29"/>
                    <a:pt x="1" y="30"/>
                    <a:pt x="2" y="30"/>
                  </a:cubicBezTo>
                  <a:cubicBezTo>
                    <a:pt x="4" y="30"/>
                    <a:pt x="5" y="28"/>
                    <a:pt x="6" y="27"/>
                  </a:cubicBezTo>
                  <a:cubicBezTo>
                    <a:pt x="9" y="21"/>
                    <a:pt x="9" y="21"/>
                    <a:pt x="9" y="21"/>
                  </a:cubicBezTo>
                  <a:cubicBezTo>
                    <a:pt x="12" y="16"/>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7" y="160"/>
                    <a:pt x="67" y="160"/>
                    <a:pt x="67"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5" y="25"/>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4"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45" name="Freeform 18">
              <a:extLst>
                <a:ext uri="{FF2B5EF4-FFF2-40B4-BE49-F238E27FC236}">
                  <a16:creationId xmlns:a16="http://schemas.microsoft.com/office/drawing/2014/main" id="{E76D96D4-DB64-4D87-93A0-8CF7BF7C4298}"/>
                </a:ext>
              </a:extLst>
            </p:cNvPr>
            <p:cNvSpPr>
              <a:spLocks/>
            </p:cNvSpPr>
            <p:nvPr userDrawn="1"/>
          </p:nvSpPr>
          <p:spPr bwMode="auto">
            <a:xfrm>
              <a:off x="4258" y="2465"/>
              <a:ext cx="102" cy="107"/>
            </a:xfrm>
            <a:custGeom>
              <a:avLst/>
              <a:gdLst>
                <a:gd name="T0" fmla="*/ 132 w 151"/>
                <a:gd name="T1" fmla="*/ 0 h 157"/>
                <a:gd name="T2" fmla="*/ 127 w 151"/>
                <a:gd name="T3" fmla="*/ 0 h 157"/>
                <a:gd name="T4" fmla="*/ 123 w 151"/>
                <a:gd name="T5" fmla="*/ 0 h 157"/>
                <a:gd name="T6" fmla="*/ 113 w 151"/>
                <a:gd name="T7" fmla="*/ 0 h 157"/>
                <a:gd name="T8" fmla="*/ 108 w 151"/>
                <a:gd name="T9" fmla="*/ 2 h 157"/>
                <a:gd name="T10" fmla="*/ 112 w 151"/>
                <a:gd name="T11" fmla="*/ 6 h 157"/>
                <a:gd name="T12" fmla="*/ 115 w 151"/>
                <a:gd name="T13" fmla="*/ 10 h 157"/>
                <a:gd name="T14" fmla="*/ 111 w 151"/>
                <a:gd name="T15" fmla="*/ 20 h 157"/>
                <a:gd name="T16" fmla="*/ 79 w 151"/>
                <a:gd name="T17" fmla="*/ 77 h 157"/>
                <a:gd name="T18" fmla="*/ 43 w 151"/>
                <a:gd name="T19" fmla="*/ 15 h 157"/>
                <a:gd name="T20" fmla="*/ 40 w 151"/>
                <a:gd name="T21" fmla="*/ 8 h 157"/>
                <a:gd name="T22" fmla="*/ 42 w 151"/>
                <a:gd name="T23" fmla="*/ 6 h 157"/>
                <a:gd name="T24" fmla="*/ 43 w 151"/>
                <a:gd name="T25" fmla="*/ 5 h 157"/>
                <a:gd name="T26" fmla="*/ 46 w 151"/>
                <a:gd name="T27" fmla="*/ 3 h 157"/>
                <a:gd name="T28" fmla="*/ 42 w 151"/>
                <a:gd name="T29" fmla="*/ 0 h 157"/>
                <a:gd name="T30" fmla="*/ 27 w 151"/>
                <a:gd name="T31" fmla="*/ 0 h 157"/>
                <a:gd name="T32" fmla="*/ 24 w 151"/>
                <a:gd name="T33" fmla="*/ 0 h 157"/>
                <a:gd name="T34" fmla="*/ 20 w 151"/>
                <a:gd name="T35" fmla="*/ 0 h 157"/>
                <a:gd name="T36" fmla="*/ 4 w 151"/>
                <a:gd name="T37" fmla="*/ 0 h 157"/>
                <a:gd name="T38" fmla="*/ 0 w 151"/>
                <a:gd name="T39" fmla="*/ 3 h 157"/>
                <a:gd name="T40" fmla="*/ 4 w 151"/>
                <a:gd name="T41" fmla="*/ 6 h 157"/>
                <a:gd name="T42" fmla="*/ 12 w 151"/>
                <a:gd name="T43" fmla="*/ 9 h 157"/>
                <a:gd name="T44" fmla="*/ 25 w 151"/>
                <a:gd name="T45" fmla="*/ 23 h 157"/>
                <a:gd name="T46" fmla="*/ 61 w 151"/>
                <a:gd name="T47" fmla="*/ 82 h 157"/>
                <a:gd name="T48" fmla="*/ 65 w 151"/>
                <a:gd name="T49" fmla="*/ 103 h 157"/>
                <a:gd name="T50" fmla="*/ 65 w 151"/>
                <a:gd name="T51" fmla="*/ 120 h 157"/>
                <a:gd name="T52" fmla="*/ 65 w 151"/>
                <a:gd name="T53" fmla="*/ 141 h 157"/>
                <a:gd name="T54" fmla="*/ 60 w 151"/>
                <a:gd name="T55" fmla="*/ 150 h 157"/>
                <a:gd name="T56" fmla="*/ 54 w 151"/>
                <a:gd name="T57" fmla="*/ 151 h 157"/>
                <a:gd name="T58" fmla="*/ 51 w 151"/>
                <a:gd name="T59" fmla="*/ 154 h 157"/>
                <a:gd name="T60" fmla="*/ 56 w 151"/>
                <a:gd name="T61" fmla="*/ 157 h 157"/>
                <a:gd name="T62" fmla="*/ 72 w 151"/>
                <a:gd name="T63" fmla="*/ 157 h 157"/>
                <a:gd name="T64" fmla="*/ 76 w 151"/>
                <a:gd name="T65" fmla="*/ 157 h 157"/>
                <a:gd name="T66" fmla="*/ 78 w 151"/>
                <a:gd name="T67" fmla="*/ 157 h 157"/>
                <a:gd name="T68" fmla="*/ 101 w 151"/>
                <a:gd name="T69" fmla="*/ 157 h 157"/>
                <a:gd name="T70" fmla="*/ 105 w 151"/>
                <a:gd name="T71" fmla="*/ 154 h 157"/>
                <a:gd name="T72" fmla="*/ 102 w 151"/>
                <a:gd name="T73" fmla="*/ 151 h 157"/>
                <a:gd name="T74" fmla="*/ 93 w 151"/>
                <a:gd name="T75" fmla="*/ 150 h 157"/>
                <a:gd name="T76" fmla="*/ 86 w 151"/>
                <a:gd name="T77" fmla="*/ 141 h 157"/>
                <a:gd name="T78" fmla="*/ 86 w 151"/>
                <a:gd name="T79" fmla="*/ 120 h 157"/>
                <a:gd name="T80" fmla="*/ 86 w 151"/>
                <a:gd name="T81" fmla="*/ 103 h 157"/>
                <a:gd name="T82" fmla="*/ 89 w 151"/>
                <a:gd name="T83" fmla="*/ 83 h 157"/>
                <a:gd name="T84" fmla="*/ 127 w 151"/>
                <a:gd name="T85" fmla="*/ 18 h 157"/>
                <a:gd name="T86" fmla="*/ 138 w 151"/>
                <a:gd name="T87" fmla="*/ 8 h 157"/>
                <a:gd name="T88" fmla="*/ 146 w 151"/>
                <a:gd name="T89" fmla="*/ 6 h 157"/>
                <a:gd name="T90" fmla="*/ 151 w 151"/>
                <a:gd name="T91" fmla="*/ 2 h 157"/>
                <a:gd name="T92" fmla="*/ 146 w 151"/>
                <a:gd name="T93" fmla="*/ 0 h 157"/>
                <a:gd name="T94" fmla="*/ 132 w 151"/>
                <a:gd name="T95"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1" h="157">
                  <a:moveTo>
                    <a:pt x="132" y="0"/>
                  </a:moveTo>
                  <a:cubicBezTo>
                    <a:pt x="127" y="0"/>
                    <a:pt x="127" y="0"/>
                    <a:pt x="127" y="0"/>
                  </a:cubicBezTo>
                  <a:cubicBezTo>
                    <a:pt x="123" y="0"/>
                    <a:pt x="123" y="0"/>
                    <a:pt x="123" y="0"/>
                  </a:cubicBezTo>
                  <a:cubicBezTo>
                    <a:pt x="113" y="0"/>
                    <a:pt x="113" y="0"/>
                    <a:pt x="113" y="0"/>
                  </a:cubicBezTo>
                  <a:cubicBezTo>
                    <a:pt x="109" y="0"/>
                    <a:pt x="108" y="1"/>
                    <a:pt x="108" y="2"/>
                  </a:cubicBezTo>
                  <a:cubicBezTo>
                    <a:pt x="108" y="5"/>
                    <a:pt x="110" y="5"/>
                    <a:pt x="112" y="6"/>
                  </a:cubicBezTo>
                  <a:cubicBezTo>
                    <a:pt x="113" y="6"/>
                    <a:pt x="115" y="6"/>
                    <a:pt x="115" y="10"/>
                  </a:cubicBezTo>
                  <a:cubicBezTo>
                    <a:pt x="115" y="13"/>
                    <a:pt x="114" y="16"/>
                    <a:pt x="111" y="20"/>
                  </a:cubicBezTo>
                  <a:cubicBezTo>
                    <a:pt x="108" y="26"/>
                    <a:pt x="85" y="65"/>
                    <a:pt x="79" y="77"/>
                  </a:cubicBezTo>
                  <a:cubicBezTo>
                    <a:pt x="72" y="66"/>
                    <a:pt x="46" y="21"/>
                    <a:pt x="43" y="15"/>
                  </a:cubicBezTo>
                  <a:cubicBezTo>
                    <a:pt x="41" y="12"/>
                    <a:pt x="40" y="10"/>
                    <a:pt x="40" y="8"/>
                  </a:cubicBezTo>
                  <a:cubicBezTo>
                    <a:pt x="40" y="7"/>
                    <a:pt x="41" y="6"/>
                    <a:pt x="42" y="6"/>
                  </a:cubicBezTo>
                  <a:cubicBezTo>
                    <a:pt x="42" y="6"/>
                    <a:pt x="43" y="5"/>
                    <a:pt x="43" y="5"/>
                  </a:cubicBezTo>
                  <a:cubicBezTo>
                    <a:pt x="44" y="5"/>
                    <a:pt x="46" y="4"/>
                    <a:pt x="46" y="3"/>
                  </a:cubicBezTo>
                  <a:cubicBezTo>
                    <a:pt x="46" y="1"/>
                    <a:pt x="44" y="0"/>
                    <a:pt x="42" y="0"/>
                  </a:cubicBezTo>
                  <a:cubicBezTo>
                    <a:pt x="27" y="0"/>
                    <a:pt x="27" y="0"/>
                    <a:pt x="27" y="0"/>
                  </a:cubicBezTo>
                  <a:cubicBezTo>
                    <a:pt x="24" y="0"/>
                    <a:pt x="24" y="0"/>
                    <a:pt x="24" y="0"/>
                  </a:cubicBezTo>
                  <a:cubicBezTo>
                    <a:pt x="20" y="0"/>
                    <a:pt x="20" y="0"/>
                    <a:pt x="20" y="0"/>
                  </a:cubicBezTo>
                  <a:cubicBezTo>
                    <a:pt x="4" y="0"/>
                    <a:pt x="4" y="0"/>
                    <a:pt x="4" y="0"/>
                  </a:cubicBezTo>
                  <a:cubicBezTo>
                    <a:pt x="0" y="0"/>
                    <a:pt x="0" y="2"/>
                    <a:pt x="0" y="3"/>
                  </a:cubicBezTo>
                  <a:cubicBezTo>
                    <a:pt x="0" y="4"/>
                    <a:pt x="1" y="6"/>
                    <a:pt x="4" y="6"/>
                  </a:cubicBezTo>
                  <a:cubicBezTo>
                    <a:pt x="5" y="6"/>
                    <a:pt x="9" y="7"/>
                    <a:pt x="12" y="9"/>
                  </a:cubicBezTo>
                  <a:cubicBezTo>
                    <a:pt x="16" y="11"/>
                    <a:pt x="21" y="17"/>
                    <a:pt x="25" y="23"/>
                  </a:cubicBezTo>
                  <a:cubicBezTo>
                    <a:pt x="32" y="34"/>
                    <a:pt x="60" y="79"/>
                    <a:pt x="61" y="82"/>
                  </a:cubicBezTo>
                  <a:cubicBezTo>
                    <a:pt x="64" y="88"/>
                    <a:pt x="65" y="92"/>
                    <a:pt x="65" y="103"/>
                  </a:cubicBezTo>
                  <a:cubicBezTo>
                    <a:pt x="65" y="120"/>
                    <a:pt x="65" y="120"/>
                    <a:pt x="65" y="120"/>
                  </a:cubicBezTo>
                  <a:cubicBezTo>
                    <a:pt x="65" y="141"/>
                    <a:pt x="65" y="141"/>
                    <a:pt x="65" y="141"/>
                  </a:cubicBezTo>
                  <a:cubicBezTo>
                    <a:pt x="65" y="145"/>
                    <a:pt x="63" y="150"/>
                    <a:pt x="60" y="150"/>
                  </a:cubicBezTo>
                  <a:cubicBezTo>
                    <a:pt x="54" y="151"/>
                    <a:pt x="54" y="151"/>
                    <a:pt x="54" y="151"/>
                  </a:cubicBezTo>
                  <a:cubicBezTo>
                    <a:pt x="52" y="151"/>
                    <a:pt x="51" y="153"/>
                    <a:pt x="51" y="154"/>
                  </a:cubicBezTo>
                  <a:cubicBezTo>
                    <a:pt x="51" y="157"/>
                    <a:pt x="54" y="157"/>
                    <a:pt x="56" y="157"/>
                  </a:cubicBezTo>
                  <a:cubicBezTo>
                    <a:pt x="72" y="157"/>
                    <a:pt x="72" y="157"/>
                    <a:pt x="72" y="157"/>
                  </a:cubicBezTo>
                  <a:cubicBezTo>
                    <a:pt x="76" y="157"/>
                    <a:pt x="76" y="157"/>
                    <a:pt x="76" y="157"/>
                  </a:cubicBezTo>
                  <a:cubicBezTo>
                    <a:pt x="78" y="157"/>
                    <a:pt x="78" y="157"/>
                    <a:pt x="78" y="157"/>
                  </a:cubicBezTo>
                  <a:cubicBezTo>
                    <a:pt x="101" y="157"/>
                    <a:pt x="101" y="157"/>
                    <a:pt x="101" y="157"/>
                  </a:cubicBezTo>
                  <a:cubicBezTo>
                    <a:pt x="105" y="157"/>
                    <a:pt x="105" y="155"/>
                    <a:pt x="105" y="154"/>
                  </a:cubicBezTo>
                  <a:cubicBezTo>
                    <a:pt x="105" y="153"/>
                    <a:pt x="104" y="151"/>
                    <a:pt x="102" y="151"/>
                  </a:cubicBezTo>
                  <a:cubicBezTo>
                    <a:pt x="93" y="150"/>
                    <a:pt x="93" y="150"/>
                    <a:pt x="93" y="150"/>
                  </a:cubicBezTo>
                  <a:cubicBezTo>
                    <a:pt x="89" y="150"/>
                    <a:pt x="87" y="147"/>
                    <a:pt x="86" y="141"/>
                  </a:cubicBezTo>
                  <a:cubicBezTo>
                    <a:pt x="86" y="120"/>
                    <a:pt x="86" y="120"/>
                    <a:pt x="86" y="120"/>
                  </a:cubicBezTo>
                  <a:cubicBezTo>
                    <a:pt x="86" y="103"/>
                    <a:pt x="86" y="103"/>
                    <a:pt x="86" y="103"/>
                  </a:cubicBezTo>
                  <a:cubicBezTo>
                    <a:pt x="86" y="96"/>
                    <a:pt x="86" y="90"/>
                    <a:pt x="89" y="83"/>
                  </a:cubicBezTo>
                  <a:cubicBezTo>
                    <a:pt x="92" y="75"/>
                    <a:pt x="121" y="27"/>
                    <a:pt x="127" y="18"/>
                  </a:cubicBezTo>
                  <a:cubicBezTo>
                    <a:pt x="132" y="13"/>
                    <a:pt x="134" y="10"/>
                    <a:pt x="138" y="8"/>
                  </a:cubicBezTo>
                  <a:cubicBezTo>
                    <a:pt x="141" y="6"/>
                    <a:pt x="144" y="6"/>
                    <a:pt x="146" y="6"/>
                  </a:cubicBezTo>
                  <a:cubicBezTo>
                    <a:pt x="150" y="6"/>
                    <a:pt x="151" y="4"/>
                    <a:pt x="151" y="2"/>
                  </a:cubicBezTo>
                  <a:cubicBezTo>
                    <a:pt x="151" y="1"/>
                    <a:pt x="150" y="0"/>
                    <a:pt x="146" y="0"/>
                  </a:cubicBezTo>
                  <a:lnTo>
                    <a:pt x="1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46" name="Freeform 19">
              <a:extLst>
                <a:ext uri="{FF2B5EF4-FFF2-40B4-BE49-F238E27FC236}">
                  <a16:creationId xmlns:a16="http://schemas.microsoft.com/office/drawing/2014/main" id="{09C9CCA1-C999-4358-BCFB-93A526B93AB0}"/>
                </a:ext>
              </a:extLst>
            </p:cNvPr>
            <p:cNvSpPr>
              <a:spLocks noEditPoints="1"/>
            </p:cNvSpPr>
            <p:nvPr userDrawn="1"/>
          </p:nvSpPr>
          <p:spPr bwMode="auto">
            <a:xfrm>
              <a:off x="4406" y="2463"/>
              <a:ext cx="111" cy="111"/>
            </a:xfrm>
            <a:custGeom>
              <a:avLst/>
              <a:gdLst>
                <a:gd name="T0" fmla="*/ 0 w 164"/>
                <a:gd name="T1" fmla="*/ 81 h 163"/>
                <a:gd name="T2" fmla="*/ 81 w 164"/>
                <a:gd name="T3" fmla="*/ 163 h 163"/>
                <a:gd name="T4" fmla="*/ 164 w 164"/>
                <a:gd name="T5" fmla="*/ 78 h 163"/>
                <a:gd name="T6" fmla="*/ 82 w 164"/>
                <a:gd name="T7" fmla="*/ 0 h 163"/>
                <a:gd name="T8" fmla="*/ 0 w 164"/>
                <a:gd name="T9" fmla="*/ 81 h 163"/>
                <a:gd name="T10" fmla="*/ 23 w 164"/>
                <a:gd name="T11" fmla="*/ 76 h 163"/>
                <a:gd name="T12" fmla="*/ 81 w 164"/>
                <a:gd name="T13" fmla="*/ 10 h 163"/>
                <a:gd name="T14" fmla="*/ 142 w 164"/>
                <a:gd name="T15" fmla="*/ 84 h 163"/>
                <a:gd name="T16" fmla="*/ 87 w 164"/>
                <a:gd name="T17" fmla="*/ 152 h 163"/>
                <a:gd name="T18" fmla="*/ 23 w 164"/>
                <a:gd name="T19" fmla="*/ 76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163">
                  <a:moveTo>
                    <a:pt x="0" y="81"/>
                  </a:moveTo>
                  <a:cubicBezTo>
                    <a:pt x="0" y="121"/>
                    <a:pt x="26" y="163"/>
                    <a:pt x="81" y="163"/>
                  </a:cubicBezTo>
                  <a:cubicBezTo>
                    <a:pt x="129" y="163"/>
                    <a:pt x="164" y="127"/>
                    <a:pt x="164" y="78"/>
                  </a:cubicBezTo>
                  <a:cubicBezTo>
                    <a:pt x="164" y="31"/>
                    <a:pt x="131" y="0"/>
                    <a:pt x="82" y="0"/>
                  </a:cubicBezTo>
                  <a:cubicBezTo>
                    <a:pt x="23" y="0"/>
                    <a:pt x="0" y="50"/>
                    <a:pt x="0" y="81"/>
                  </a:cubicBezTo>
                  <a:moveTo>
                    <a:pt x="23" y="76"/>
                  </a:moveTo>
                  <a:cubicBezTo>
                    <a:pt x="23" y="35"/>
                    <a:pt x="45" y="10"/>
                    <a:pt x="81" y="10"/>
                  </a:cubicBezTo>
                  <a:cubicBezTo>
                    <a:pt x="110" y="10"/>
                    <a:pt x="142" y="33"/>
                    <a:pt x="142" y="84"/>
                  </a:cubicBezTo>
                  <a:cubicBezTo>
                    <a:pt x="142" y="149"/>
                    <a:pt x="96" y="152"/>
                    <a:pt x="87" y="152"/>
                  </a:cubicBezTo>
                  <a:cubicBezTo>
                    <a:pt x="49" y="152"/>
                    <a:pt x="23" y="121"/>
                    <a:pt x="23" y="7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47" name="Freeform 20">
              <a:extLst>
                <a:ext uri="{FF2B5EF4-FFF2-40B4-BE49-F238E27FC236}">
                  <a16:creationId xmlns:a16="http://schemas.microsoft.com/office/drawing/2014/main" id="{091B2AA6-BAFC-4C63-B6E5-E567B0781421}"/>
                </a:ext>
              </a:extLst>
            </p:cNvPr>
            <p:cNvSpPr>
              <a:spLocks/>
            </p:cNvSpPr>
            <p:nvPr userDrawn="1"/>
          </p:nvSpPr>
          <p:spPr bwMode="auto">
            <a:xfrm>
              <a:off x="4530" y="2464"/>
              <a:ext cx="62" cy="108"/>
            </a:xfrm>
            <a:custGeom>
              <a:avLst/>
              <a:gdLst>
                <a:gd name="T0" fmla="*/ 87 w 92"/>
                <a:gd name="T1" fmla="*/ 1 h 159"/>
                <a:gd name="T2" fmla="*/ 86 w 92"/>
                <a:gd name="T3" fmla="*/ 1 h 159"/>
                <a:gd name="T4" fmla="*/ 80 w 92"/>
                <a:gd name="T5" fmla="*/ 2 h 159"/>
                <a:gd name="T6" fmla="*/ 78 w 92"/>
                <a:gd name="T7" fmla="*/ 2 h 159"/>
                <a:gd name="T8" fmla="*/ 28 w 92"/>
                <a:gd name="T9" fmla="*/ 2 h 159"/>
                <a:gd name="T10" fmla="*/ 25 w 92"/>
                <a:gd name="T11" fmla="*/ 2 h 159"/>
                <a:gd name="T12" fmla="*/ 4 w 92"/>
                <a:gd name="T13" fmla="*/ 2 h 159"/>
                <a:gd name="T14" fmla="*/ 0 w 92"/>
                <a:gd name="T15" fmla="*/ 5 h 159"/>
                <a:gd name="T16" fmla="*/ 3 w 92"/>
                <a:gd name="T17" fmla="*/ 8 h 159"/>
                <a:gd name="T18" fmla="*/ 9 w 92"/>
                <a:gd name="T19" fmla="*/ 8 h 159"/>
                <a:gd name="T20" fmla="*/ 17 w 92"/>
                <a:gd name="T21" fmla="*/ 18 h 159"/>
                <a:gd name="T22" fmla="*/ 17 w 92"/>
                <a:gd name="T23" fmla="*/ 62 h 159"/>
                <a:gd name="T24" fmla="*/ 17 w 92"/>
                <a:gd name="T25" fmla="*/ 98 h 159"/>
                <a:gd name="T26" fmla="*/ 16 w 92"/>
                <a:gd name="T27" fmla="*/ 143 h 159"/>
                <a:gd name="T28" fmla="*/ 12 w 92"/>
                <a:gd name="T29" fmla="*/ 152 h 159"/>
                <a:gd name="T30" fmla="*/ 6 w 92"/>
                <a:gd name="T31" fmla="*/ 153 h 159"/>
                <a:gd name="T32" fmla="*/ 3 w 92"/>
                <a:gd name="T33" fmla="*/ 156 h 159"/>
                <a:gd name="T34" fmla="*/ 8 w 92"/>
                <a:gd name="T35" fmla="*/ 159 h 159"/>
                <a:gd name="T36" fmla="*/ 24 w 92"/>
                <a:gd name="T37" fmla="*/ 159 h 159"/>
                <a:gd name="T38" fmla="*/ 28 w 92"/>
                <a:gd name="T39" fmla="*/ 159 h 159"/>
                <a:gd name="T40" fmla="*/ 30 w 92"/>
                <a:gd name="T41" fmla="*/ 159 h 159"/>
                <a:gd name="T42" fmla="*/ 53 w 92"/>
                <a:gd name="T43" fmla="*/ 159 h 159"/>
                <a:gd name="T44" fmla="*/ 58 w 92"/>
                <a:gd name="T45" fmla="*/ 156 h 159"/>
                <a:gd name="T46" fmla="*/ 54 w 92"/>
                <a:gd name="T47" fmla="*/ 153 h 159"/>
                <a:gd name="T48" fmla="*/ 45 w 92"/>
                <a:gd name="T49" fmla="*/ 152 h 159"/>
                <a:gd name="T50" fmla="*/ 39 w 92"/>
                <a:gd name="T51" fmla="*/ 143 h 159"/>
                <a:gd name="T52" fmla="*/ 38 w 92"/>
                <a:gd name="T53" fmla="*/ 98 h 159"/>
                <a:gd name="T54" fmla="*/ 38 w 92"/>
                <a:gd name="T55" fmla="*/ 81 h 159"/>
                <a:gd name="T56" fmla="*/ 68 w 92"/>
                <a:gd name="T57" fmla="*/ 81 h 159"/>
                <a:gd name="T58" fmla="*/ 78 w 92"/>
                <a:gd name="T59" fmla="*/ 88 h 159"/>
                <a:gd name="T60" fmla="*/ 79 w 92"/>
                <a:gd name="T61" fmla="*/ 94 h 159"/>
                <a:gd name="T62" fmla="*/ 79 w 92"/>
                <a:gd name="T63" fmla="*/ 95 h 159"/>
                <a:gd name="T64" fmla="*/ 82 w 92"/>
                <a:gd name="T65" fmla="*/ 98 h 159"/>
                <a:gd name="T66" fmla="*/ 85 w 92"/>
                <a:gd name="T67" fmla="*/ 92 h 159"/>
                <a:gd name="T68" fmla="*/ 85 w 92"/>
                <a:gd name="T69" fmla="*/ 79 h 159"/>
                <a:gd name="T70" fmla="*/ 87 w 92"/>
                <a:gd name="T71" fmla="*/ 67 h 159"/>
                <a:gd name="T72" fmla="*/ 85 w 92"/>
                <a:gd name="T73" fmla="*/ 64 h 159"/>
                <a:gd name="T74" fmla="*/ 81 w 92"/>
                <a:gd name="T75" fmla="*/ 66 h 159"/>
                <a:gd name="T76" fmla="*/ 73 w 92"/>
                <a:gd name="T77" fmla="*/ 70 h 159"/>
                <a:gd name="T78" fmla="*/ 64 w 92"/>
                <a:gd name="T79" fmla="*/ 70 h 159"/>
                <a:gd name="T80" fmla="*/ 38 w 92"/>
                <a:gd name="T81" fmla="*/ 70 h 159"/>
                <a:gd name="T82" fmla="*/ 38 w 92"/>
                <a:gd name="T83" fmla="*/ 14 h 159"/>
                <a:gd name="T84" fmla="*/ 69 w 92"/>
                <a:gd name="T85" fmla="*/ 14 h 159"/>
                <a:gd name="T86" fmla="*/ 82 w 92"/>
                <a:gd name="T87" fmla="*/ 19 h 159"/>
                <a:gd name="T88" fmla="*/ 84 w 92"/>
                <a:gd name="T89" fmla="*/ 26 h 159"/>
                <a:gd name="T90" fmla="*/ 87 w 92"/>
                <a:gd name="T91" fmla="*/ 30 h 159"/>
                <a:gd name="T92" fmla="*/ 90 w 92"/>
                <a:gd name="T93" fmla="*/ 27 h 159"/>
                <a:gd name="T94" fmla="*/ 91 w 92"/>
                <a:gd name="T95" fmla="*/ 17 h 159"/>
                <a:gd name="T96" fmla="*/ 91 w 92"/>
                <a:gd name="T97" fmla="*/ 13 h 159"/>
                <a:gd name="T98" fmla="*/ 92 w 92"/>
                <a:gd name="T99" fmla="*/ 6 h 159"/>
                <a:gd name="T100" fmla="*/ 92 w 92"/>
                <a:gd name="T101" fmla="*/ 3 h 159"/>
                <a:gd name="T102" fmla="*/ 90 w 92"/>
                <a:gd name="T103" fmla="*/ 0 h 159"/>
                <a:gd name="T104" fmla="*/ 87 w 92"/>
                <a:gd name="T105" fmla="*/ 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2" h="159">
                  <a:moveTo>
                    <a:pt x="87" y="1"/>
                  </a:moveTo>
                  <a:cubicBezTo>
                    <a:pt x="86" y="1"/>
                    <a:pt x="86" y="1"/>
                    <a:pt x="86" y="1"/>
                  </a:cubicBezTo>
                  <a:cubicBezTo>
                    <a:pt x="80" y="2"/>
                    <a:pt x="80" y="2"/>
                    <a:pt x="80" y="2"/>
                  </a:cubicBezTo>
                  <a:cubicBezTo>
                    <a:pt x="78" y="2"/>
                    <a:pt x="78" y="2"/>
                    <a:pt x="78" y="2"/>
                  </a:cubicBezTo>
                  <a:cubicBezTo>
                    <a:pt x="78" y="2"/>
                    <a:pt x="28" y="2"/>
                    <a:pt x="28" y="2"/>
                  </a:cubicBezTo>
                  <a:cubicBezTo>
                    <a:pt x="25" y="2"/>
                    <a:pt x="25" y="2"/>
                    <a:pt x="25" y="2"/>
                  </a:cubicBezTo>
                  <a:cubicBezTo>
                    <a:pt x="4" y="2"/>
                    <a:pt x="4" y="2"/>
                    <a:pt x="4" y="2"/>
                  </a:cubicBezTo>
                  <a:cubicBezTo>
                    <a:pt x="3" y="2"/>
                    <a:pt x="0" y="2"/>
                    <a:pt x="0" y="5"/>
                  </a:cubicBezTo>
                  <a:cubicBezTo>
                    <a:pt x="0" y="6"/>
                    <a:pt x="1" y="8"/>
                    <a:pt x="3" y="8"/>
                  </a:cubicBezTo>
                  <a:cubicBezTo>
                    <a:pt x="9" y="8"/>
                    <a:pt x="9" y="8"/>
                    <a:pt x="9" y="8"/>
                  </a:cubicBezTo>
                  <a:cubicBezTo>
                    <a:pt x="15" y="9"/>
                    <a:pt x="17" y="12"/>
                    <a:pt x="17" y="18"/>
                  </a:cubicBezTo>
                  <a:cubicBezTo>
                    <a:pt x="17" y="18"/>
                    <a:pt x="17" y="62"/>
                    <a:pt x="17" y="62"/>
                  </a:cubicBezTo>
                  <a:cubicBezTo>
                    <a:pt x="17" y="98"/>
                    <a:pt x="17" y="98"/>
                    <a:pt x="17" y="98"/>
                  </a:cubicBezTo>
                  <a:cubicBezTo>
                    <a:pt x="17" y="118"/>
                    <a:pt x="17" y="134"/>
                    <a:pt x="16" y="143"/>
                  </a:cubicBezTo>
                  <a:cubicBezTo>
                    <a:pt x="16" y="149"/>
                    <a:pt x="15" y="152"/>
                    <a:pt x="12" y="152"/>
                  </a:cubicBezTo>
                  <a:cubicBezTo>
                    <a:pt x="12" y="152"/>
                    <a:pt x="6" y="153"/>
                    <a:pt x="6" y="153"/>
                  </a:cubicBezTo>
                  <a:cubicBezTo>
                    <a:pt x="4" y="153"/>
                    <a:pt x="3" y="155"/>
                    <a:pt x="3" y="156"/>
                  </a:cubicBezTo>
                  <a:cubicBezTo>
                    <a:pt x="3" y="159"/>
                    <a:pt x="6" y="159"/>
                    <a:pt x="8" y="159"/>
                  </a:cubicBezTo>
                  <a:cubicBezTo>
                    <a:pt x="24" y="159"/>
                    <a:pt x="24" y="159"/>
                    <a:pt x="24" y="159"/>
                  </a:cubicBezTo>
                  <a:cubicBezTo>
                    <a:pt x="28" y="159"/>
                    <a:pt x="28" y="159"/>
                    <a:pt x="28" y="159"/>
                  </a:cubicBezTo>
                  <a:cubicBezTo>
                    <a:pt x="30" y="159"/>
                    <a:pt x="30" y="159"/>
                    <a:pt x="30" y="159"/>
                  </a:cubicBezTo>
                  <a:cubicBezTo>
                    <a:pt x="53" y="159"/>
                    <a:pt x="53" y="159"/>
                    <a:pt x="53" y="159"/>
                  </a:cubicBezTo>
                  <a:cubicBezTo>
                    <a:pt x="57" y="159"/>
                    <a:pt x="58" y="157"/>
                    <a:pt x="58" y="156"/>
                  </a:cubicBezTo>
                  <a:cubicBezTo>
                    <a:pt x="58" y="155"/>
                    <a:pt x="57" y="153"/>
                    <a:pt x="54" y="153"/>
                  </a:cubicBezTo>
                  <a:cubicBezTo>
                    <a:pt x="45" y="152"/>
                    <a:pt x="45" y="152"/>
                    <a:pt x="45" y="152"/>
                  </a:cubicBezTo>
                  <a:cubicBezTo>
                    <a:pt x="41" y="152"/>
                    <a:pt x="39" y="149"/>
                    <a:pt x="39" y="143"/>
                  </a:cubicBezTo>
                  <a:cubicBezTo>
                    <a:pt x="38" y="134"/>
                    <a:pt x="38" y="118"/>
                    <a:pt x="38" y="98"/>
                  </a:cubicBezTo>
                  <a:cubicBezTo>
                    <a:pt x="38" y="81"/>
                    <a:pt x="38" y="81"/>
                    <a:pt x="38" y="81"/>
                  </a:cubicBezTo>
                  <a:cubicBezTo>
                    <a:pt x="45" y="81"/>
                    <a:pt x="64" y="81"/>
                    <a:pt x="68" y="81"/>
                  </a:cubicBezTo>
                  <a:cubicBezTo>
                    <a:pt x="74" y="82"/>
                    <a:pt x="77" y="85"/>
                    <a:pt x="78" y="88"/>
                  </a:cubicBezTo>
                  <a:cubicBezTo>
                    <a:pt x="79" y="94"/>
                    <a:pt x="79" y="94"/>
                    <a:pt x="79" y="94"/>
                  </a:cubicBezTo>
                  <a:cubicBezTo>
                    <a:pt x="79" y="95"/>
                    <a:pt x="79" y="95"/>
                    <a:pt x="79" y="95"/>
                  </a:cubicBezTo>
                  <a:cubicBezTo>
                    <a:pt x="79" y="97"/>
                    <a:pt x="80" y="98"/>
                    <a:pt x="82" y="98"/>
                  </a:cubicBezTo>
                  <a:cubicBezTo>
                    <a:pt x="85" y="98"/>
                    <a:pt x="85" y="94"/>
                    <a:pt x="85" y="92"/>
                  </a:cubicBezTo>
                  <a:cubicBezTo>
                    <a:pt x="85" y="79"/>
                    <a:pt x="85" y="79"/>
                    <a:pt x="85" y="79"/>
                  </a:cubicBezTo>
                  <a:cubicBezTo>
                    <a:pt x="87" y="67"/>
                    <a:pt x="87" y="67"/>
                    <a:pt x="87" y="67"/>
                  </a:cubicBezTo>
                  <a:cubicBezTo>
                    <a:pt x="87" y="64"/>
                    <a:pt x="85" y="64"/>
                    <a:pt x="85" y="64"/>
                  </a:cubicBezTo>
                  <a:cubicBezTo>
                    <a:pt x="83" y="64"/>
                    <a:pt x="82" y="65"/>
                    <a:pt x="81" y="66"/>
                  </a:cubicBezTo>
                  <a:cubicBezTo>
                    <a:pt x="80" y="69"/>
                    <a:pt x="78" y="69"/>
                    <a:pt x="73" y="70"/>
                  </a:cubicBezTo>
                  <a:cubicBezTo>
                    <a:pt x="64" y="70"/>
                    <a:pt x="64" y="70"/>
                    <a:pt x="64" y="70"/>
                  </a:cubicBezTo>
                  <a:cubicBezTo>
                    <a:pt x="38" y="70"/>
                    <a:pt x="38" y="70"/>
                    <a:pt x="38" y="70"/>
                  </a:cubicBezTo>
                  <a:cubicBezTo>
                    <a:pt x="38" y="14"/>
                    <a:pt x="38" y="14"/>
                    <a:pt x="38" y="14"/>
                  </a:cubicBezTo>
                  <a:cubicBezTo>
                    <a:pt x="38" y="13"/>
                    <a:pt x="69" y="14"/>
                    <a:pt x="69" y="14"/>
                  </a:cubicBezTo>
                  <a:cubicBezTo>
                    <a:pt x="77" y="14"/>
                    <a:pt x="81" y="17"/>
                    <a:pt x="82" y="19"/>
                  </a:cubicBezTo>
                  <a:cubicBezTo>
                    <a:pt x="82" y="19"/>
                    <a:pt x="84" y="26"/>
                    <a:pt x="84" y="26"/>
                  </a:cubicBezTo>
                  <a:cubicBezTo>
                    <a:pt x="84" y="30"/>
                    <a:pt x="86" y="30"/>
                    <a:pt x="87" y="30"/>
                  </a:cubicBezTo>
                  <a:cubicBezTo>
                    <a:pt x="88" y="30"/>
                    <a:pt x="89" y="30"/>
                    <a:pt x="90" y="27"/>
                  </a:cubicBezTo>
                  <a:cubicBezTo>
                    <a:pt x="90" y="27"/>
                    <a:pt x="91" y="17"/>
                    <a:pt x="91" y="17"/>
                  </a:cubicBezTo>
                  <a:cubicBezTo>
                    <a:pt x="91" y="13"/>
                    <a:pt x="91" y="13"/>
                    <a:pt x="91" y="13"/>
                  </a:cubicBezTo>
                  <a:cubicBezTo>
                    <a:pt x="92" y="6"/>
                    <a:pt x="92" y="6"/>
                    <a:pt x="92" y="6"/>
                  </a:cubicBezTo>
                  <a:cubicBezTo>
                    <a:pt x="92" y="3"/>
                    <a:pt x="92" y="3"/>
                    <a:pt x="92" y="3"/>
                  </a:cubicBezTo>
                  <a:cubicBezTo>
                    <a:pt x="92" y="1"/>
                    <a:pt x="91" y="0"/>
                    <a:pt x="90" y="0"/>
                  </a:cubicBezTo>
                  <a:lnTo>
                    <a:pt x="8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48" name="Rectangle 21">
              <a:extLst>
                <a:ext uri="{FF2B5EF4-FFF2-40B4-BE49-F238E27FC236}">
                  <a16:creationId xmlns:a16="http://schemas.microsoft.com/office/drawing/2014/main" id="{09DF5352-9E79-422D-A715-9F8798C83E99}"/>
                </a:ext>
              </a:extLst>
            </p:cNvPr>
            <p:cNvSpPr>
              <a:spLocks noChangeArrowheads="1"/>
            </p:cNvSpPr>
            <p:nvPr userDrawn="1"/>
          </p:nvSpPr>
          <p:spPr bwMode="auto">
            <a:xfrm>
              <a:off x="3108" y="2653"/>
              <a:ext cx="1477"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49" name="Freeform 22">
              <a:extLst>
                <a:ext uri="{FF2B5EF4-FFF2-40B4-BE49-F238E27FC236}">
                  <a16:creationId xmlns:a16="http://schemas.microsoft.com/office/drawing/2014/main" id="{94E48EF3-5490-4793-84A1-99F9541C9E00}"/>
                </a:ext>
              </a:extLst>
            </p:cNvPr>
            <p:cNvSpPr>
              <a:spLocks/>
            </p:cNvSpPr>
            <p:nvPr userDrawn="1"/>
          </p:nvSpPr>
          <p:spPr bwMode="auto">
            <a:xfrm>
              <a:off x="3091" y="2736"/>
              <a:ext cx="222" cy="168"/>
            </a:xfrm>
            <a:custGeom>
              <a:avLst/>
              <a:gdLst>
                <a:gd name="T0" fmla="*/ 245 w 327"/>
                <a:gd name="T1" fmla="*/ 8 h 247"/>
                <a:gd name="T2" fmla="*/ 159 w 327"/>
                <a:gd name="T3" fmla="*/ 186 h 247"/>
                <a:gd name="T4" fmla="*/ 74 w 327"/>
                <a:gd name="T5" fmla="*/ 10 h 247"/>
                <a:gd name="T6" fmla="*/ 65 w 327"/>
                <a:gd name="T7" fmla="*/ 0 h 247"/>
                <a:gd name="T8" fmla="*/ 59 w 327"/>
                <a:gd name="T9" fmla="*/ 8 h 247"/>
                <a:gd name="T10" fmla="*/ 27 w 327"/>
                <a:gd name="T11" fmla="*/ 214 h 247"/>
                <a:gd name="T12" fmla="*/ 15 w 327"/>
                <a:gd name="T13" fmla="*/ 238 h 247"/>
                <a:gd name="T14" fmla="*/ 6 w 327"/>
                <a:gd name="T15" fmla="*/ 239 h 247"/>
                <a:gd name="T16" fmla="*/ 0 w 327"/>
                <a:gd name="T17" fmla="*/ 242 h 247"/>
                <a:gd name="T18" fmla="*/ 6 w 327"/>
                <a:gd name="T19" fmla="*/ 247 h 247"/>
                <a:gd name="T20" fmla="*/ 26 w 327"/>
                <a:gd name="T21" fmla="*/ 246 h 247"/>
                <a:gd name="T22" fmla="*/ 38 w 327"/>
                <a:gd name="T23" fmla="*/ 246 h 247"/>
                <a:gd name="T24" fmla="*/ 48 w 327"/>
                <a:gd name="T25" fmla="*/ 246 h 247"/>
                <a:gd name="T26" fmla="*/ 71 w 327"/>
                <a:gd name="T27" fmla="*/ 247 h 247"/>
                <a:gd name="T28" fmla="*/ 79 w 327"/>
                <a:gd name="T29" fmla="*/ 242 h 247"/>
                <a:gd name="T30" fmla="*/ 74 w 327"/>
                <a:gd name="T31" fmla="*/ 239 h 247"/>
                <a:gd name="T32" fmla="*/ 61 w 327"/>
                <a:gd name="T33" fmla="*/ 238 h 247"/>
                <a:gd name="T34" fmla="*/ 52 w 327"/>
                <a:gd name="T35" fmla="*/ 228 h 247"/>
                <a:gd name="T36" fmla="*/ 53 w 327"/>
                <a:gd name="T37" fmla="*/ 214 h 247"/>
                <a:gd name="T38" fmla="*/ 69 w 327"/>
                <a:gd name="T39" fmla="*/ 90 h 247"/>
                <a:gd name="T40" fmla="*/ 84 w 327"/>
                <a:gd name="T41" fmla="*/ 121 h 247"/>
                <a:gd name="T42" fmla="*/ 102 w 327"/>
                <a:gd name="T43" fmla="*/ 158 h 247"/>
                <a:gd name="T44" fmla="*/ 138 w 327"/>
                <a:gd name="T45" fmla="*/ 230 h 247"/>
                <a:gd name="T46" fmla="*/ 139 w 327"/>
                <a:gd name="T47" fmla="*/ 232 h 247"/>
                <a:gd name="T48" fmla="*/ 150 w 327"/>
                <a:gd name="T49" fmla="*/ 246 h 247"/>
                <a:gd name="T50" fmla="*/ 162 w 327"/>
                <a:gd name="T51" fmla="*/ 228 h 247"/>
                <a:gd name="T52" fmla="*/ 231 w 327"/>
                <a:gd name="T53" fmla="*/ 85 h 247"/>
                <a:gd name="T54" fmla="*/ 250 w 327"/>
                <a:gd name="T55" fmla="*/ 223 h 247"/>
                <a:gd name="T56" fmla="*/ 250 w 327"/>
                <a:gd name="T57" fmla="*/ 230 h 247"/>
                <a:gd name="T58" fmla="*/ 248 w 327"/>
                <a:gd name="T59" fmla="*/ 236 h 247"/>
                <a:gd name="T60" fmla="*/ 244 w 327"/>
                <a:gd name="T61" fmla="*/ 240 h 247"/>
                <a:gd name="T62" fmla="*/ 254 w 327"/>
                <a:gd name="T63" fmla="*/ 245 h 247"/>
                <a:gd name="T64" fmla="*/ 318 w 327"/>
                <a:gd name="T65" fmla="*/ 247 h 247"/>
                <a:gd name="T66" fmla="*/ 327 w 327"/>
                <a:gd name="T67" fmla="*/ 242 h 247"/>
                <a:gd name="T68" fmla="*/ 322 w 327"/>
                <a:gd name="T69" fmla="*/ 239 h 247"/>
                <a:gd name="T70" fmla="*/ 302 w 327"/>
                <a:gd name="T71" fmla="*/ 236 h 247"/>
                <a:gd name="T72" fmla="*/ 287 w 327"/>
                <a:gd name="T73" fmla="*/ 205 h 247"/>
                <a:gd name="T74" fmla="*/ 259 w 327"/>
                <a:gd name="T75" fmla="*/ 10 h 247"/>
                <a:gd name="T76" fmla="*/ 252 w 327"/>
                <a:gd name="T77" fmla="*/ 0 h 247"/>
                <a:gd name="T78" fmla="*/ 245 w 327"/>
                <a:gd name="T79" fmla="*/ 8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7" h="247">
                  <a:moveTo>
                    <a:pt x="245" y="8"/>
                  </a:moveTo>
                  <a:cubicBezTo>
                    <a:pt x="245" y="8"/>
                    <a:pt x="167" y="171"/>
                    <a:pt x="159" y="186"/>
                  </a:cubicBezTo>
                  <a:cubicBezTo>
                    <a:pt x="158" y="183"/>
                    <a:pt x="74" y="10"/>
                    <a:pt x="74" y="10"/>
                  </a:cubicBezTo>
                  <a:cubicBezTo>
                    <a:pt x="70" y="2"/>
                    <a:pt x="68" y="0"/>
                    <a:pt x="65" y="0"/>
                  </a:cubicBezTo>
                  <a:cubicBezTo>
                    <a:pt x="63" y="0"/>
                    <a:pt x="60" y="1"/>
                    <a:pt x="59" y="8"/>
                  </a:cubicBezTo>
                  <a:cubicBezTo>
                    <a:pt x="27" y="214"/>
                    <a:pt x="27" y="214"/>
                    <a:pt x="27" y="214"/>
                  </a:cubicBezTo>
                  <a:cubicBezTo>
                    <a:pt x="26" y="226"/>
                    <a:pt x="23" y="237"/>
                    <a:pt x="15" y="238"/>
                  </a:cubicBezTo>
                  <a:cubicBezTo>
                    <a:pt x="15" y="238"/>
                    <a:pt x="6" y="239"/>
                    <a:pt x="6" y="239"/>
                  </a:cubicBezTo>
                  <a:cubicBezTo>
                    <a:pt x="4" y="239"/>
                    <a:pt x="0" y="239"/>
                    <a:pt x="0" y="242"/>
                  </a:cubicBezTo>
                  <a:cubicBezTo>
                    <a:pt x="0" y="247"/>
                    <a:pt x="5" y="247"/>
                    <a:pt x="6" y="247"/>
                  </a:cubicBezTo>
                  <a:cubicBezTo>
                    <a:pt x="26" y="246"/>
                    <a:pt x="26" y="246"/>
                    <a:pt x="26" y="246"/>
                  </a:cubicBezTo>
                  <a:cubicBezTo>
                    <a:pt x="38" y="246"/>
                    <a:pt x="38" y="246"/>
                    <a:pt x="38" y="246"/>
                  </a:cubicBezTo>
                  <a:cubicBezTo>
                    <a:pt x="48" y="246"/>
                    <a:pt x="48" y="246"/>
                    <a:pt x="48" y="246"/>
                  </a:cubicBezTo>
                  <a:cubicBezTo>
                    <a:pt x="71" y="247"/>
                    <a:pt x="71" y="247"/>
                    <a:pt x="71" y="247"/>
                  </a:cubicBezTo>
                  <a:cubicBezTo>
                    <a:pt x="75" y="247"/>
                    <a:pt x="79" y="246"/>
                    <a:pt x="79" y="242"/>
                  </a:cubicBezTo>
                  <a:cubicBezTo>
                    <a:pt x="79" y="240"/>
                    <a:pt x="77" y="239"/>
                    <a:pt x="74" y="239"/>
                  </a:cubicBezTo>
                  <a:cubicBezTo>
                    <a:pt x="61" y="238"/>
                    <a:pt x="61" y="238"/>
                    <a:pt x="61" y="238"/>
                  </a:cubicBezTo>
                  <a:cubicBezTo>
                    <a:pt x="55" y="236"/>
                    <a:pt x="52" y="233"/>
                    <a:pt x="52" y="228"/>
                  </a:cubicBezTo>
                  <a:cubicBezTo>
                    <a:pt x="53" y="214"/>
                    <a:pt x="53" y="214"/>
                    <a:pt x="53" y="214"/>
                  </a:cubicBezTo>
                  <a:cubicBezTo>
                    <a:pt x="53" y="214"/>
                    <a:pt x="67" y="104"/>
                    <a:pt x="69" y="90"/>
                  </a:cubicBezTo>
                  <a:cubicBezTo>
                    <a:pt x="71" y="94"/>
                    <a:pt x="84" y="121"/>
                    <a:pt x="84" y="121"/>
                  </a:cubicBezTo>
                  <a:cubicBezTo>
                    <a:pt x="102" y="158"/>
                    <a:pt x="102" y="158"/>
                    <a:pt x="102" y="158"/>
                  </a:cubicBezTo>
                  <a:cubicBezTo>
                    <a:pt x="105" y="167"/>
                    <a:pt x="130" y="215"/>
                    <a:pt x="138" y="230"/>
                  </a:cubicBezTo>
                  <a:cubicBezTo>
                    <a:pt x="139" y="232"/>
                    <a:pt x="139" y="232"/>
                    <a:pt x="139" y="232"/>
                  </a:cubicBezTo>
                  <a:cubicBezTo>
                    <a:pt x="144" y="241"/>
                    <a:pt x="147" y="246"/>
                    <a:pt x="150" y="246"/>
                  </a:cubicBezTo>
                  <a:cubicBezTo>
                    <a:pt x="153" y="246"/>
                    <a:pt x="155" y="243"/>
                    <a:pt x="162" y="228"/>
                  </a:cubicBezTo>
                  <a:cubicBezTo>
                    <a:pt x="162" y="228"/>
                    <a:pt x="231" y="85"/>
                    <a:pt x="231" y="85"/>
                  </a:cubicBezTo>
                  <a:cubicBezTo>
                    <a:pt x="231" y="86"/>
                    <a:pt x="250" y="223"/>
                    <a:pt x="250" y="223"/>
                  </a:cubicBezTo>
                  <a:cubicBezTo>
                    <a:pt x="250" y="226"/>
                    <a:pt x="250" y="228"/>
                    <a:pt x="250" y="230"/>
                  </a:cubicBezTo>
                  <a:cubicBezTo>
                    <a:pt x="250" y="234"/>
                    <a:pt x="249" y="236"/>
                    <a:pt x="248" y="236"/>
                  </a:cubicBezTo>
                  <a:cubicBezTo>
                    <a:pt x="246" y="237"/>
                    <a:pt x="244" y="238"/>
                    <a:pt x="244" y="240"/>
                  </a:cubicBezTo>
                  <a:cubicBezTo>
                    <a:pt x="244" y="243"/>
                    <a:pt x="248" y="244"/>
                    <a:pt x="254" y="245"/>
                  </a:cubicBezTo>
                  <a:cubicBezTo>
                    <a:pt x="267" y="246"/>
                    <a:pt x="310" y="247"/>
                    <a:pt x="318" y="247"/>
                  </a:cubicBezTo>
                  <a:cubicBezTo>
                    <a:pt x="324" y="247"/>
                    <a:pt x="327" y="245"/>
                    <a:pt x="327" y="242"/>
                  </a:cubicBezTo>
                  <a:cubicBezTo>
                    <a:pt x="327" y="239"/>
                    <a:pt x="323" y="239"/>
                    <a:pt x="322" y="239"/>
                  </a:cubicBezTo>
                  <a:cubicBezTo>
                    <a:pt x="317" y="239"/>
                    <a:pt x="311" y="239"/>
                    <a:pt x="302" y="236"/>
                  </a:cubicBezTo>
                  <a:cubicBezTo>
                    <a:pt x="293" y="233"/>
                    <a:pt x="290" y="224"/>
                    <a:pt x="287" y="205"/>
                  </a:cubicBezTo>
                  <a:cubicBezTo>
                    <a:pt x="259" y="10"/>
                    <a:pt x="259" y="10"/>
                    <a:pt x="259" y="10"/>
                  </a:cubicBezTo>
                  <a:cubicBezTo>
                    <a:pt x="258" y="3"/>
                    <a:pt x="256" y="0"/>
                    <a:pt x="252" y="0"/>
                  </a:cubicBezTo>
                  <a:cubicBezTo>
                    <a:pt x="249" y="0"/>
                    <a:pt x="247" y="3"/>
                    <a:pt x="24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50" name="Freeform 23">
              <a:extLst>
                <a:ext uri="{FF2B5EF4-FFF2-40B4-BE49-F238E27FC236}">
                  <a16:creationId xmlns:a16="http://schemas.microsoft.com/office/drawing/2014/main" id="{FF2C4395-852E-4B55-9169-B80758CCDD0A}"/>
                </a:ext>
              </a:extLst>
            </p:cNvPr>
            <p:cNvSpPr>
              <a:spLocks/>
            </p:cNvSpPr>
            <p:nvPr userDrawn="1"/>
          </p:nvSpPr>
          <p:spPr bwMode="auto">
            <a:xfrm>
              <a:off x="3324" y="2739"/>
              <a:ext cx="109" cy="165"/>
            </a:xfrm>
            <a:custGeom>
              <a:avLst/>
              <a:gdLst>
                <a:gd name="T0" fmla="*/ 147 w 161"/>
                <a:gd name="T1" fmla="*/ 1 h 243"/>
                <a:gd name="T2" fmla="*/ 146 w 161"/>
                <a:gd name="T3" fmla="*/ 1 h 243"/>
                <a:gd name="T4" fmla="*/ 132 w 161"/>
                <a:gd name="T5" fmla="*/ 3 h 243"/>
                <a:gd name="T6" fmla="*/ 53 w 161"/>
                <a:gd name="T7" fmla="*/ 3 h 243"/>
                <a:gd name="T8" fmla="*/ 37 w 161"/>
                <a:gd name="T9" fmla="*/ 3 h 243"/>
                <a:gd name="T10" fmla="*/ 33 w 161"/>
                <a:gd name="T11" fmla="*/ 3 h 243"/>
                <a:gd name="T12" fmla="*/ 8 w 161"/>
                <a:gd name="T13" fmla="*/ 2 h 243"/>
                <a:gd name="T14" fmla="*/ 0 w 161"/>
                <a:gd name="T15" fmla="*/ 6 h 243"/>
                <a:gd name="T16" fmla="*/ 6 w 161"/>
                <a:gd name="T17" fmla="*/ 10 h 243"/>
                <a:gd name="T18" fmla="*/ 18 w 161"/>
                <a:gd name="T19" fmla="*/ 11 h 243"/>
                <a:gd name="T20" fmla="*/ 31 w 161"/>
                <a:gd name="T21" fmla="*/ 28 h 243"/>
                <a:gd name="T22" fmla="*/ 32 w 161"/>
                <a:gd name="T23" fmla="*/ 95 h 243"/>
                <a:gd name="T24" fmla="*/ 32 w 161"/>
                <a:gd name="T25" fmla="*/ 150 h 243"/>
                <a:gd name="T26" fmla="*/ 30 w 161"/>
                <a:gd name="T27" fmla="*/ 217 h 243"/>
                <a:gd name="T28" fmla="*/ 22 w 161"/>
                <a:gd name="T29" fmla="*/ 234 h 243"/>
                <a:gd name="T30" fmla="*/ 11 w 161"/>
                <a:gd name="T31" fmla="*/ 235 h 243"/>
                <a:gd name="T32" fmla="*/ 5 w 161"/>
                <a:gd name="T33" fmla="*/ 239 h 243"/>
                <a:gd name="T34" fmla="*/ 12 w 161"/>
                <a:gd name="T35" fmla="*/ 243 h 243"/>
                <a:gd name="T36" fmla="*/ 34 w 161"/>
                <a:gd name="T37" fmla="*/ 242 h 243"/>
                <a:gd name="T38" fmla="*/ 52 w 161"/>
                <a:gd name="T39" fmla="*/ 242 h 243"/>
                <a:gd name="T40" fmla="*/ 84 w 161"/>
                <a:gd name="T41" fmla="*/ 243 h 243"/>
                <a:gd name="T42" fmla="*/ 94 w 161"/>
                <a:gd name="T43" fmla="*/ 243 h 243"/>
                <a:gd name="T44" fmla="*/ 139 w 161"/>
                <a:gd name="T45" fmla="*/ 243 h 243"/>
                <a:gd name="T46" fmla="*/ 157 w 161"/>
                <a:gd name="T47" fmla="*/ 235 h 243"/>
                <a:gd name="T48" fmla="*/ 161 w 161"/>
                <a:gd name="T49" fmla="*/ 199 h 243"/>
                <a:gd name="T50" fmla="*/ 158 w 161"/>
                <a:gd name="T51" fmla="*/ 193 h 243"/>
                <a:gd name="T52" fmla="*/ 153 w 161"/>
                <a:gd name="T53" fmla="*/ 198 h 243"/>
                <a:gd name="T54" fmla="*/ 140 w 161"/>
                <a:gd name="T55" fmla="*/ 221 h 243"/>
                <a:gd name="T56" fmla="*/ 110 w 161"/>
                <a:gd name="T57" fmla="*/ 225 h 243"/>
                <a:gd name="T58" fmla="*/ 73 w 161"/>
                <a:gd name="T59" fmla="*/ 199 h 243"/>
                <a:gd name="T60" fmla="*/ 73 w 161"/>
                <a:gd name="T61" fmla="*/ 163 h 243"/>
                <a:gd name="T62" fmla="*/ 73 w 161"/>
                <a:gd name="T63" fmla="*/ 150 h 243"/>
                <a:gd name="T64" fmla="*/ 73 w 161"/>
                <a:gd name="T65" fmla="*/ 125 h 243"/>
                <a:gd name="T66" fmla="*/ 74 w 161"/>
                <a:gd name="T67" fmla="*/ 123 h 243"/>
                <a:gd name="T68" fmla="*/ 119 w 161"/>
                <a:gd name="T69" fmla="*/ 124 h 243"/>
                <a:gd name="T70" fmla="*/ 136 w 161"/>
                <a:gd name="T71" fmla="*/ 136 h 243"/>
                <a:gd name="T72" fmla="*/ 137 w 161"/>
                <a:gd name="T73" fmla="*/ 144 h 243"/>
                <a:gd name="T74" fmla="*/ 137 w 161"/>
                <a:gd name="T75" fmla="*/ 147 h 243"/>
                <a:gd name="T76" fmla="*/ 141 w 161"/>
                <a:gd name="T77" fmla="*/ 150 h 243"/>
                <a:gd name="T78" fmla="*/ 145 w 161"/>
                <a:gd name="T79" fmla="*/ 144 h 243"/>
                <a:gd name="T80" fmla="*/ 145 w 161"/>
                <a:gd name="T81" fmla="*/ 134 h 243"/>
                <a:gd name="T82" fmla="*/ 146 w 161"/>
                <a:gd name="T83" fmla="*/ 123 h 243"/>
                <a:gd name="T84" fmla="*/ 148 w 161"/>
                <a:gd name="T85" fmla="*/ 103 h 243"/>
                <a:gd name="T86" fmla="*/ 148 w 161"/>
                <a:gd name="T87" fmla="*/ 99 h 243"/>
                <a:gd name="T88" fmla="*/ 145 w 161"/>
                <a:gd name="T89" fmla="*/ 96 h 243"/>
                <a:gd name="T90" fmla="*/ 140 w 161"/>
                <a:gd name="T91" fmla="*/ 100 h 243"/>
                <a:gd name="T92" fmla="*/ 125 w 161"/>
                <a:gd name="T93" fmla="*/ 105 h 243"/>
                <a:gd name="T94" fmla="*/ 75 w 161"/>
                <a:gd name="T95" fmla="*/ 106 h 243"/>
                <a:gd name="T96" fmla="*/ 73 w 161"/>
                <a:gd name="T97" fmla="*/ 103 h 243"/>
                <a:gd name="T98" fmla="*/ 73 w 161"/>
                <a:gd name="T99" fmla="*/ 23 h 243"/>
                <a:gd name="T100" fmla="*/ 75 w 161"/>
                <a:gd name="T101" fmla="*/ 21 h 243"/>
                <a:gd name="T102" fmla="*/ 119 w 161"/>
                <a:gd name="T103" fmla="*/ 22 h 243"/>
                <a:gd name="T104" fmla="*/ 140 w 161"/>
                <a:gd name="T105" fmla="*/ 33 h 243"/>
                <a:gd name="T106" fmla="*/ 142 w 161"/>
                <a:gd name="T107" fmla="*/ 44 h 243"/>
                <a:gd name="T108" fmla="*/ 145 w 161"/>
                <a:gd name="T109" fmla="*/ 49 h 243"/>
                <a:gd name="T110" fmla="*/ 149 w 161"/>
                <a:gd name="T111" fmla="*/ 45 h 243"/>
                <a:gd name="T112" fmla="*/ 150 w 161"/>
                <a:gd name="T113" fmla="*/ 31 h 243"/>
                <a:gd name="T114" fmla="*/ 151 w 161"/>
                <a:gd name="T115" fmla="*/ 24 h 243"/>
                <a:gd name="T116" fmla="*/ 153 w 161"/>
                <a:gd name="T117" fmla="*/ 7 h 243"/>
                <a:gd name="T118" fmla="*/ 153 w 161"/>
                <a:gd name="T119" fmla="*/ 4 h 243"/>
                <a:gd name="T120" fmla="*/ 151 w 161"/>
                <a:gd name="T121" fmla="*/ 0 h 243"/>
                <a:gd name="T122" fmla="*/ 147 w 161"/>
                <a:gd name="T123" fmla="*/ 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 h="243">
                  <a:moveTo>
                    <a:pt x="147" y="1"/>
                  </a:moveTo>
                  <a:cubicBezTo>
                    <a:pt x="146" y="1"/>
                    <a:pt x="146" y="1"/>
                    <a:pt x="146" y="1"/>
                  </a:cubicBezTo>
                  <a:cubicBezTo>
                    <a:pt x="132" y="3"/>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8"/>
                    <a:pt x="27" y="233"/>
                    <a:pt x="22" y="234"/>
                  </a:cubicBezTo>
                  <a:cubicBezTo>
                    <a:pt x="11" y="235"/>
                    <a:pt x="11" y="235"/>
                    <a:pt x="11" y="235"/>
                  </a:cubicBezTo>
                  <a:cubicBezTo>
                    <a:pt x="8" y="235"/>
                    <a:pt x="5" y="236"/>
                    <a:pt x="5" y="239"/>
                  </a:cubicBezTo>
                  <a:cubicBezTo>
                    <a:pt x="5" y="241"/>
                    <a:pt x="7" y="243"/>
                    <a:pt x="12" y="243"/>
                  </a:cubicBezTo>
                  <a:cubicBezTo>
                    <a:pt x="34" y="242"/>
                    <a:pt x="34" y="242"/>
                    <a:pt x="34" y="242"/>
                  </a:cubicBezTo>
                  <a:cubicBezTo>
                    <a:pt x="52"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6" y="136"/>
                    <a:pt x="137" y="144"/>
                    <a:pt x="137" y="144"/>
                  </a:cubicBezTo>
                  <a:cubicBezTo>
                    <a:pt x="137" y="147"/>
                    <a:pt x="137" y="147"/>
                    <a:pt x="137" y="147"/>
                  </a:cubicBezTo>
                  <a:cubicBezTo>
                    <a:pt x="137" y="149"/>
                    <a:pt x="139" y="150"/>
                    <a:pt x="141" y="150"/>
                  </a:cubicBezTo>
                  <a:cubicBezTo>
                    <a:pt x="145" y="150"/>
                    <a:pt x="145" y="146"/>
                    <a:pt x="145" y="144"/>
                  </a:cubicBezTo>
                  <a:cubicBezTo>
                    <a:pt x="145" y="134"/>
                    <a:pt x="145" y="134"/>
                    <a:pt x="145" y="134"/>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4" y="96"/>
                    <a:pt x="142" y="98"/>
                    <a:pt x="140" y="100"/>
                  </a:cubicBezTo>
                  <a:cubicBezTo>
                    <a:pt x="137" y="104"/>
                    <a:pt x="133" y="104"/>
                    <a:pt x="125" y="105"/>
                  </a:cubicBezTo>
                  <a:cubicBezTo>
                    <a:pt x="120" y="105"/>
                    <a:pt x="103"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3"/>
                    <a:pt x="153" y="0"/>
                    <a:pt x="151" y="0"/>
                  </a:cubicBezTo>
                  <a:lnTo>
                    <a:pt x="14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51" name="Freeform 24">
              <a:extLst>
                <a:ext uri="{FF2B5EF4-FFF2-40B4-BE49-F238E27FC236}">
                  <a16:creationId xmlns:a16="http://schemas.microsoft.com/office/drawing/2014/main" id="{4A470D8C-6B28-4432-B2DC-BB7F4AAD0138}"/>
                </a:ext>
              </a:extLst>
            </p:cNvPr>
            <p:cNvSpPr>
              <a:spLocks/>
            </p:cNvSpPr>
            <p:nvPr userDrawn="1"/>
          </p:nvSpPr>
          <p:spPr bwMode="auto">
            <a:xfrm>
              <a:off x="3460" y="2740"/>
              <a:ext cx="114" cy="164"/>
            </a:xfrm>
            <a:custGeom>
              <a:avLst/>
              <a:gdLst>
                <a:gd name="T0" fmla="*/ 68 w 167"/>
                <a:gd name="T1" fmla="*/ 1 h 241"/>
                <a:gd name="T2" fmla="*/ 51 w 167"/>
                <a:gd name="T3" fmla="*/ 1 h 241"/>
                <a:gd name="T4" fmla="*/ 35 w 167"/>
                <a:gd name="T5" fmla="*/ 1 h 241"/>
                <a:gd name="T6" fmla="*/ 8 w 167"/>
                <a:gd name="T7" fmla="*/ 0 h 241"/>
                <a:gd name="T8" fmla="*/ 0 w 167"/>
                <a:gd name="T9" fmla="*/ 4 h 241"/>
                <a:gd name="T10" fmla="*/ 7 w 167"/>
                <a:gd name="T11" fmla="*/ 8 h 241"/>
                <a:gd name="T12" fmla="*/ 17 w 167"/>
                <a:gd name="T13" fmla="*/ 9 h 241"/>
                <a:gd name="T14" fmla="*/ 30 w 167"/>
                <a:gd name="T15" fmla="*/ 26 h 241"/>
                <a:gd name="T16" fmla="*/ 30 w 167"/>
                <a:gd name="T17" fmla="*/ 93 h 241"/>
                <a:gd name="T18" fmla="*/ 30 w 167"/>
                <a:gd name="T19" fmla="*/ 148 h 241"/>
                <a:gd name="T20" fmla="*/ 29 w 167"/>
                <a:gd name="T21" fmla="*/ 215 h 241"/>
                <a:gd name="T22" fmla="*/ 20 w 167"/>
                <a:gd name="T23" fmla="*/ 232 h 241"/>
                <a:gd name="T24" fmla="*/ 9 w 167"/>
                <a:gd name="T25" fmla="*/ 233 h 241"/>
                <a:gd name="T26" fmla="*/ 3 w 167"/>
                <a:gd name="T27" fmla="*/ 237 h 241"/>
                <a:gd name="T28" fmla="*/ 10 w 167"/>
                <a:gd name="T29" fmla="*/ 240 h 241"/>
                <a:gd name="T30" fmla="*/ 32 w 167"/>
                <a:gd name="T31" fmla="*/ 240 h 241"/>
                <a:gd name="T32" fmla="*/ 50 w 167"/>
                <a:gd name="T33" fmla="*/ 240 h 241"/>
                <a:gd name="T34" fmla="*/ 99 w 167"/>
                <a:gd name="T35" fmla="*/ 241 h 241"/>
                <a:gd name="T36" fmla="*/ 142 w 167"/>
                <a:gd name="T37" fmla="*/ 241 h 241"/>
                <a:gd name="T38" fmla="*/ 162 w 167"/>
                <a:gd name="T39" fmla="*/ 232 h 241"/>
                <a:gd name="T40" fmla="*/ 167 w 167"/>
                <a:gd name="T41" fmla="*/ 196 h 241"/>
                <a:gd name="T42" fmla="*/ 164 w 167"/>
                <a:gd name="T43" fmla="*/ 190 h 241"/>
                <a:gd name="T44" fmla="*/ 160 w 167"/>
                <a:gd name="T45" fmla="*/ 195 h 241"/>
                <a:gd name="T46" fmla="*/ 152 w 167"/>
                <a:gd name="T47" fmla="*/ 214 h 241"/>
                <a:gd name="T48" fmla="*/ 115 w 167"/>
                <a:gd name="T49" fmla="*/ 222 h 241"/>
                <a:gd name="T50" fmla="*/ 78 w 167"/>
                <a:gd name="T51" fmla="*/ 216 h 241"/>
                <a:gd name="T52" fmla="*/ 71 w 167"/>
                <a:gd name="T53" fmla="*/ 148 h 241"/>
                <a:gd name="T54" fmla="*/ 71 w 167"/>
                <a:gd name="T55" fmla="*/ 93 h 241"/>
                <a:gd name="T56" fmla="*/ 72 w 167"/>
                <a:gd name="T57" fmla="*/ 26 h 241"/>
                <a:gd name="T58" fmla="*/ 83 w 167"/>
                <a:gd name="T59" fmla="*/ 9 h 241"/>
                <a:gd name="T60" fmla="*/ 95 w 167"/>
                <a:gd name="T61" fmla="*/ 8 h 241"/>
                <a:gd name="T62" fmla="*/ 102 w 167"/>
                <a:gd name="T63" fmla="*/ 4 h 241"/>
                <a:gd name="T64" fmla="*/ 94 w 167"/>
                <a:gd name="T65" fmla="*/ 0 h 241"/>
                <a:gd name="T66" fmla="*/ 68 w 167"/>
                <a:gd name="T67" fmla="*/ 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7" h="241">
                  <a:moveTo>
                    <a:pt x="68" y="1"/>
                  </a:moveTo>
                  <a:cubicBezTo>
                    <a:pt x="51" y="1"/>
                    <a:pt x="51" y="1"/>
                    <a:pt x="51" y="1"/>
                  </a:cubicBezTo>
                  <a:cubicBezTo>
                    <a:pt x="35" y="1"/>
                    <a:pt x="35" y="1"/>
                    <a:pt x="35" y="1"/>
                  </a:cubicBezTo>
                  <a:cubicBezTo>
                    <a:pt x="8" y="0"/>
                    <a:pt x="8" y="0"/>
                    <a:pt x="8" y="0"/>
                  </a:cubicBezTo>
                  <a:cubicBezTo>
                    <a:pt x="4" y="0"/>
                    <a:pt x="0" y="1"/>
                    <a:pt x="0" y="4"/>
                  </a:cubicBezTo>
                  <a:cubicBezTo>
                    <a:pt x="0" y="8"/>
                    <a:pt x="5" y="8"/>
                    <a:pt x="7" y="8"/>
                  </a:cubicBezTo>
                  <a:cubicBezTo>
                    <a:pt x="17" y="9"/>
                    <a:pt x="17" y="9"/>
                    <a:pt x="17" y="9"/>
                  </a:cubicBezTo>
                  <a:cubicBezTo>
                    <a:pt x="27" y="11"/>
                    <a:pt x="29" y="16"/>
                    <a:pt x="30" y="26"/>
                  </a:cubicBezTo>
                  <a:cubicBezTo>
                    <a:pt x="30" y="36"/>
                    <a:pt x="30" y="45"/>
                    <a:pt x="30" y="93"/>
                  </a:cubicBezTo>
                  <a:cubicBezTo>
                    <a:pt x="30" y="148"/>
                    <a:pt x="30" y="148"/>
                    <a:pt x="30" y="148"/>
                  </a:cubicBezTo>
                  <a:cubicBezTo>
                    <a:pt x="30" y="177"/>
                    <a:pt x="30" y="202"/>
                    <a:pt x="29" y="215"/>
                  </a:cubicBezTo>
                  <a:cubicBezTo>
                    <a:pt x="27" y="226"/>
                    <a:pt x="26" y="231"/>
                    <a:pt x="20" y="232"/>
                  </a:cubicBezTo>
                  <a:cubicBezTo>
                    <a:pt x="20" y="232"/>
                    <a:pt x="9" y="233"/>
                    <a:pt x="9" y="233"/>
                  </a:cubicBezTo>
                  <a:cubicBezTo>
                    <a:pt x="7" y="233"/>
                    <a:pt x="3" y="234"/>
                    <a:pt x="3" y="237"/>
                  </a:cubicBezTo>
                  <a:cubicBezTo>
                    <a:pt x="3" y="240"/>
                    <a:pt x="9" y="240"/>
                    <a:pt x="10" y="240"/>
                  </a:cubicBezTo>
                  <a:cubicBezTo>
                    <a:pt x="32" y="240"/>
                    <a:pt x="32" y="240"/>
                    <a:pt x="32" y="240"/>
                  </a:cubicBezTo>
                  <a:cubicBezTo>
                    <a:pt x="32" y="240"/>
                    <a:pt x="50" y="240"/>
                    <a:pt x="50" y="240"/>
                  </a:cubicBezTo>
                  <a:cubicBezTo>
                    <a:pt x="99" y="241"/>
                    <a:pt x="99" y="241"/>
                    <a:pt x="99" y="241"/>
                  </a:cubicBezTo>
                  <a:cubicBezTo>
                    <a:pt x="142" y="241"/>
                    <a:pt x="142" y="241"/>
                    <a:pt x="142" y="241"/>
                  </a:cubicBezTo>
                  <a:cubicBezTo>
                    <a:pt x="158" y="241"/>
                    <a:pt x="160" y="240"/>
                    <a:pt x="162" y="232"/>
                  </a:cubicBezTo>
                  <a:cubicBezTo>
                    <a:pt x="165" y="223"/>
                    <a:pt x="167" y="200"/>
                    <a:pt x="167" y="196"/>
                  </a:cubicBezTo>
                  <a:cubicBezTo>
                    <a:pt x="167" y="193"/>
                    <a:pt x="167" y="190"/>
                    <a:pt x="164" y="190"/>
                  </a:cubicBezTo>
                  <a:cubicBezTo>
                    <a:pt x="160" y="190"/>
                    <a:pt x="160" y="193"/>
                    <a:pt x="160" y="195"/>
                  </a:cubicBezTo>
                  <a:cubicBezTo>
                    <a:pt x="159" y="201"/>
                    <a:pt x="155" y="210"/>
                    <a:pt x="152" y="214"/>
                  </a:cubicBezTo>
                  <a:cubicBezTo>
                    <a:pt x="144" y="222"/>
                    <a:pt x="133" y="222"/>
                    <a:pt x="115" y="222"/>
                  </a:cubicBezTo>
                  <a:cubicBezTo>
                    <a:pt x="90" y="222"/>
                    <a:pt x="83" y="220"/>
                    <a:pt x="78" y="216"/>
                  </a:cubicBezTo>
                  <a:cubicBezTo>
                    <a:pt x="71" y="210"/>
                    <a:pt x="71" y="188"/>
                    <a:pt x="71" y="148"/>
                  </a:cubicBezTo>
                  <a:cubicBezTo>
                    <a:pt x="71" y="93"/>
                    <a:pt x="71" y="93"/>
                    <a:pt x="71" y="93"/>
                  </a:cubicBezTo>
                  <a:cubicBezTo>
                    <a:pt x="71" y="45"/>
                    <a:pt x="71" y="36"/>
                    <a:pt x="72" y="26"/>
                  </a:cubicBezTo>
                  <a:cubicBezTo>
                    <a:pt x="73" y="14"/>
                    <a:pt x="75" y="10"/>
                    <a:pt x="83" y="9"/>
                  </a:cubicBezTo>
                  <a:cubicBezTo>
                    <a:pt x="95" y="8"/>
                    <a:pt x="95" y="8"/>
                    <a:pt x="95" y="8"/>
                  </a:cubicBezTo>
                  <a:cubicBezTo>
                    <a:pt x="99" y="8"/>
                    <a:pt x="102" y="7"/>
                    <a:pt x="102" y="4"/>
                  </a:cubicBezTo>
                  <a:cubicBezTo>
                    <a:pt x="102" y="1"/>
                    <a:pt x="98" y="0"/>
                    <a:pt x="94" y="0"/>
                  </a:cubicBezTo>
                  <a:lnTo>
                    <a:pt x="6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52" name="Freeform 25">
              <a:extLst>
                <a:ext uri="{FF2B5EF4-FFF2-40B4-BE49-F238E27FC236}">
                  <a16:creationId xmlns:a16="http://schemas.microsoft.com/office/drawing/2014/main" id="{51494A52-CCA4-4E8F-B96C-7191A78BEA2B}"/>
                </a:ext>
              </a:extLst>
            </p:cNvPr>
            <p:cNvSpPr>
              <a:spLocks noEditPoints="1"/>
            </p:cNvSpPr>
            <p:nvPr userDrawn="1"/>
          </p:nvSpPr>
          <p:spPr bwMode="auto">
            <a:xfrm>
              <a:off x="3589" y="2740"/>
              <a:ext cx="124" cy="164"/>
            </a:xfrm>
            <a:custGeom>
              <a:avLst/>
              <a:gdLst>
                <a:gd name="T0" fmla="*/ 82 w 183"/>
                <a:gd name="T1" fmla="*/ 222 h 241"/>
                <a:gd name="T2" fmla="*/ 72 w 183"/>
                <a:gd name="T3" fmla="*/ 192 h 241"/>
                <a:gd name="T4" fmla="*/ 72 w 183"/>
                <a:gd name="T5" fmla="*/ 118 h 241"/>
                <a:gd name="T6" fmla="*/ 73 w 183"/>
                <a:gd name="T7" fmla="*/ 116 h 241"/>
                <a:gd name="T8" fmla="*/ 86 w 183"/>
                <a:gd name="T9" fmla="*/ 117 h 241"/>
                <a:gd name="T10" fmla="*/ 112 w 183"/>
                <a:gd name="T11" fmla="*/ 124 h 241"/>
                <a:gd name="T12" fmla="*/ 112 w 183"/>
                <a:gd name="T13" fmla="*/ 124 h 241"/>
                <a:gd name="T14" fmla="*/ 142 w 183"/>
                <a:gd name="T15" fmla="*/ 186 h 241"/>
                <a:gd name="T16" fmla="*/ 105 w 183"/>
                <a:gd name="T17" fmla="*/ 226 h 241"/>
                <a:gd name="T18" fmla="*/ 82 w 183"/>
                <a:gd name="T19" fmla="*/ 222 h 241"/>
                <a:gd name="T20" fmla="*/ 84 w 183"/>
                <a:gd name="T21" fmla="*/ 15 h 241"/>
                <a:gd name="T22" fmla="*/ 123 w 183"/>
                <a:gd name="T23" fmla="*/ 63 h 241"/>
                <a:gd name="T24" fmla="*/ 110 w 183"/>
                <a:gd name="T25" fmla="*/ 96 h 241"/>
                <a:gd name="T26" fmla="*/ 88 w 183"/>
                <a:gd name="T27" fmla="*/ 102 h 241"/>
                <a:gd name="T28" fmla="*/ 73 w 183"/>
                <a:gd name="T29" fmla="*/ 101 h 241"/>
                <a:gd name="T30" fmla="*/ 72 w 183"/>
                <a:gd name="T31" fmla="*/ 98 h 241"/>
                <a:gd name="T32" fmla="*/ 72 w 183"/>
                <a:gd name="T33" fmla="*/ 20 h 241"/>
                <a:gd name="T34" fmla="*/ 74 w 183"/>
                <a:gd name="T35" fmla="*/ 16 h 241"/>
                <a:gd name="T36" fmla="*/ 84 w 183"/>
                <a:gd name="T37" fmla="*/ 15 h 241"/>
                <a:gd name="T38" fmla="*/ 74 w 183"/>
                <a:gd name="T39" fmla="*/ 1 h 241"/>
                <a:gd name="T40" fmla="*/ 51 w 183"/>
                <a:gd name="T41" fmla="*/ 1 h 241"/>
                <a:gd name="T42" fmla="*/ 39 w 183"/>
                <a:gd name="T43" fmla="*/ 1 h 241"/>
                <a:gd name="T44" fmla="*/ 8 w 183"/>
                <a:gd name="T45" fmla="*/ 0 h 241"/>
                <a:gd name="T46" fmla="*/ 0 w 183"/>
                <a:gd name="T47" fmla="*/ 4 h 241"/>
                <a:gd name="T48" fmla="*/ 6 w 183"/>
                <a:gd name="T49" fmla="*/ 8 h 241"/>
                <a:gd name="T50" fmla="*/ 19 w 183"/>
                <a:gd name="T51" fmla="*/ 9 h 241"/>
                <a:gd name="T52" fmla="*/ 32 w 183"/>
                <a:gd name="T53" fmla="*/ 26 h 241"/>
                <a:gd name="T54" fmla="*/ 32 w 183"/>
                <a:gd name="T55" fmla="*/ 93 h 241"/>
                <a:gd name="T56" fmla="*/ 32 w 183"/>
                <a:gd name="T57" fmla="*/ 148 h 241"/>
                <a:gd name="T58" fmla="*/ 31 w 183"/>
                <a:gd name="T59" fmla="*/ 215 h 241"/>
                <a:gd name="T60" fmla="*/ 22 w 183"/>
                <a:gd name="T61" fmla="*/ 232 h 241"/>
                <a:gd name="T62" fmla="*/ 11 w 183"/>
                <a:gd name="T63" fmla="*/ 233 h 241"/>
                <a:gd name="T64" fmla="*/ 5 w 183"/>
                <a:gd name="T65" fmla="*/ 237 h 241"/>
                <a:gd name="T66" fmla="*/ 12 w 183"/>
                <a:gd name="T67" fmla="*/ 241 h 241"/>
                <a:gd name="T68" fmla="*/ 34 w 183"/>
                <a:gd name="T69" fmla="*/ 240 h 241"/>
                <a:gd name="T70" fmla="*/ 52 w 183"/>
                <a:gd name="T71" fmla="*/ 240 h 241"/>
                <a:gd name="T72" fmla="*/ 76 w 183"/>
                <a:gd name="T73" fmla="*/ 241 h 241"/>
                <a:gd name="T74" fmla="*/ 88 w 183"/>
                <a:gd name="T75" fmla="*/ 241 h 241"/>
                <a:gd name="T76" fmla="*/ 98 w 183"/>
                <a:gd name="T77" fmla="*/ 241 h 241"/>
                <a:gd name="T78" fmla="*/ 183 w 183"/>
                <a:gd name="T79" fmla="*/ 172 h 241"/>
                <a:gd name="T80" fmla="*/ 126 w 183"/>
                <a:gd name="T81" fmla="*/ 103 h 241"/>
                <a:gd name="T82" fmla="*/ 157 w 183"/>
                <a:gd name="T83" fmla="*/ 49 h 241"/>
                <a:gd name="T84" fmla="*/ 89 w 183"/>
                <a:gd name="T85" fmla="*/ 0 h 241"/>
                <a:gd name="T86" fmla="*/ 74 w 183"/>
                <a:gd name="T87" fmla="*/ 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3" h="241">
                  <a:moveTo>
                    <a:pt x="82" y="222"/>
                  </a:moveTo>
                  <a:cubicBezTo>
                    <a:pt x="72" y="218"/>
                    <a:pt x="72" y="213"/>
                    <a:pt x="72" y="192"/>
                  </a:cubicBezTo>
                  <a:cubicBezTo>
                    <a:pt x="72" y="118"/>
                    <a:pt x="72" y="118"/>
                    <a:pt x="72" y="118"/>
                  </a:cubicBezTo>
                  <a:cubicBezTo>
                    <a:pt x="72" y="116"/>
                    <a:pt x="72" y="116"/>
                    <a:pt x="73" y="116"/>
                  </a:cubicBezTo>
                  <a:cubicBezTo>
                    <a:pt x="86" y="117"/>
                    <a:pt x="86" y="117"/>
                    <a:pt x="86" y="117"/>
                  </a:cubicBezTo>
                  <a:cubicBezTo>
                    <a:pt x="98" y="117"/>
                    <a:pt x="105" y="119"/>
                    <a:pt x="112" y="124"/>
                  </a:cubicBezTo>
                  <a:cubicBezTo>
                    <a:pt x="112" y="124"/>
                    <a:pt x="112" y="124"/>
                    <a:pt x="112" y="124"/>
                  </a:cubicBezTo>
                  <a:cubicBezTo>
                    <a:pt x="139" y="143"/>
                    <a:pt x="142" y="174"/>
                    <a:pt x="142" y="186"/>
                  </a:cubicBezTo>
                  <a:cubicBezTo>
                    <a:pt x="142" y="224"/>
                    <a:pt x="111" y="226"/>
                    <a:pt x="105" y="226"/>
                  </a:cubicBezTo>
                  <a:cubicBezTo>
                    <a:pt x="98" y="226"/>
                    <a:pt x="91" y="225"/>
                    <a:pt x="82" y="222"/>
                  </a:cubicBezTo>
                  <a:moveTo>
                    <a:pt x="84" y="15"/>
                  </a:moveTo>
                  <a:cubicBezTo>
                    <a:pt x="112" y="15"/>
                    <a:pt x="123" y="44"/>
                    <a:pt x="123" y="63"/>
                  </a:cubicBezTo>
                  <a:cubicBezTo>
                    <a:pt x="123" y="78"/>
                    <a:pt x="118" y="89"/>
                    <a:pt x="110" y="96"/>
                  </a:cubicBezTo>
                  <a:cubicBezTo>
                    <a:pt x="105" y="101"/>
                    <a:pt x="97" y="102"/>
                    <a:pt x="88" y="102"/>
                  </a:cubicBezTo>
                  <a:cubicBezTo>
                    <a:pt x="73" y="101"/>
                    <a:pt x="73" y="101"/>
                    <a:pt x="73" y="101"/>
                  </a:cubicBezTo>
                  <a:cubicBezTo>
                    <a:pt x="72" y="101"/>
                    <a:pt x="72" y="100"/>
                    <a:pt x="72" y="98"/>
                  </a:cubicBezTo>
                  <a:cubicBezTo>
                    <a:pt x="72" y="20"/>
                    <a:pt x="72" y="20"/>
                    <a:pt x="72" y="20"/>
                  </a:cubicBezTo>
                  <a:cubicBezTo>
                    <a:pt x="72" y="17"/>
                    <a:pt x="72" y="16"/>
                    <a:pt x="74" y="16"/>
                  </a:cubicBezTo>
                  <a:cubicBezTo>
                    <a:pt x="74" y="16"/>
                    <a:pt x="84" y="15"/>
                    <a:pt x="84" y="15"/>
                  </a:cubicBezTo>
                  <a:moveTo>
                    <a:pt x="74" y="1"/>
                  </a:moveTo>
                  <a:cubicBezTo>
                    <a:pt x="51" y="1"/>
                    <a:pt x="51" y="1"/>
                    <a:pt x="51" y="1"/>
                  </a:cubicBezTo>
                  <a:cubicBezTo>
                    <a:pt x="39" y="1"/>
                    <a:pt x="39" y="1"/>
                    <a:pt x="39" y="1"/>
                  </a:cubicBezTo>
                  <a:cubicBezTo>
                    <a:pt x="8" y="0"/>
                    <a:pt x="8" y="0"/>
                    <a:pt x="8" y="0"/>
                  </a:cubicBezTo>
                  <a:cubicBezTo>
                    <a:pt x="4" y="0"/>
                    <a:pt x="0" y="1"/>
                    <a:pt x="0" y="4"/>
                  </a:cubicBezTo>
                  <a:cubicBezTo>
                    <a:pt x="0" y="8"/>
                    <a:pt x="4" y="8"/>
                    <a:pt x="6" y="8"/>
                  </a:cubicBezTo>
                  <a:cubicBezTo>
                    <a:pt x="19" y="9"/>
                    <a:pt x="19" y="9"/>
                    <a:pt x="19" y="9"/>
                  </a:cubicBezTo>
                  <a:cubicBezTo>
                    <a:pt x="29" y="11"/>
                    <a:pt x="31" y="16"/>
                    <a:pt x="32" y="26"/>
                  </a:cubicBezTo>
                  <a:cubicBezTo>
                    <a:pt x="32" y="36"/>
                    <a:pt x="32" y="45"/>
                    <a:pt x="32" y="93"/>
                  </a:cubicBezTo>
                  <a:cubicBezTo>
                    <a:pt x="32" y="148"/>
                    <a:pt x="32" y="148"/>
                    <a:pt x="32" y="148"/>
                  </a:cubicBezTo>
                  <a:cubicBezTo>
                    <a:pt x="32" y="177"/>
                    <a:pt x="32" y="202"/>
                    <a:pt x="31" y="215"/>
                  </a:cubicBezTo>
                  <a:cubicBezTo>
                    <a:pt x="29" y="224"/>
                    <a:pt x="28" y="231"/>
                    <a:pt x="22" y="232"/>
                  </a:cubicBezTo>
                  <a:cubicBezTo>
                    <a:pt x="22" y="232"/>
                    <a:pt x="11" y="233"/>
                    <a:pt x="11" y="233"/>
                  </a:cubicBezTo>
                  <a:cubicBezTo>
                    <a:pt x="8" y="233"/>
                    <a:pt x="5" y="234"/>
                    <a:pt x="5" y="237"/>
                  </a:cubicBezTo>
                  <a:cubicBezTo>
                    <a:pt x="5" y="241"/>
                    <a:pt x="10" y="241"/>
                    <a:pt x="12" y="241"/>
                  </a:cubicBezTo>
                  <a:cubicBezTo>
                    <a:pt x="34" y="240"/>
                    <a:pt x="34" y="240"/>
                    <a:pt x="34" y="240"/>
                  </a:cubicBezTo>
                  <a:cubicBezTo>
                    <a:pt x="34" y="240"/>
                    <a:pt x="52" y="240"/>
                    <a:pt x="52" y="240"/>
                  </a:cubicBezTo>
                  <a:cubicBezTo>
                    <a:pt x="76" y="241"/>
                    <a:pt x="76" y="241"/>
                    <a:pt x="76" y="241"/>
                  </a:cubicBezTo>
                  <a:cubicBezTo>
                    <a:pt x="76" y="241"/>
                    <a:pt x="88" y="241"/>
                    <a:pt x="88" y="241"/>
                  </a:cubicBezTo>
                  <a:cubicBezTo>
                    <a:pt x="98" y="241"/>
                    <a:pt x="98" y="241"/>
                    <a:pt x="98" y="241"/>
                  </a:cubicBezTo>
                  <a:cubicBezTo>
                    <a:pt x="156" y="241"/>
                    <a:pt x="183" y="206"/>
                    <a:pt x="183" y="172"/>
                  </a:cubicBezTo>
                  <a:cubicBezTo>
                    <a:pt x="183" y="136"/>
                    <a:pt x="154" y="113"/>
                    <a:pt x="126" y="103"/>
                  </a:cubicBezTo>
                  <a:cubicBezTo>
                    <a:pt x="145" y="88"/>
                    <a:pt x="157" y="73"/>
                    <a:pt x="157" y="49"/>
                  </a:cubicBezTo>
                  <a:cubicBezTo>
                    <a:pt x="157" y="37"/>
                    <a:pt x="152" y="0"/>
                    <a:pt x="89" y="0"/>
                  </a:cubicBezTo>
                  <a:lnTo>
                    <a:pt x="7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53" name="Freeform 26">
              <a:extLst>
                <a:ext uri="{FF2B5EF4-FFF2-40B4-BE49-F238E27FC236}">
                  <a16:creationId xmlns:a16="http://schemas.microsoft.com/office/drawing/2014/main" id="{F9581B5B-4CC9-40EF-B351-1E0844E77939}"/>
                </a:ext>
              </a:extLst>
            </p:cNvPr>
            <p:cNvSpPr>
              <a:spLocks noEditPoints="1"/>
            </p:cNvSpPr>
            <p:nvPr userDrawn="1"/>
          </p:nvSpPr>
          <p:spPr bwMode="auto">
            <a:xfrm>
              <a:off x="3734" y="2738"/>
              <a:ext cx="176" cy="169"/>
            </a:xfrm>
            <a:custGeom>
              <a:avLst/>
              <a:gdLst>
                <a:gd name="T0" fmla="*/ 45 w 259"/>
                <a:gd name="T1" fmla="*/ 115 h 249"/>
                <a:gd name="T2" fmla="*/ 121 w 259"/>
                <a:gd name="T3" fmla="*/ 17 h 249"/>
                <a:gd name="T4" fmla="*/ 213 w 259"/>
                <a:gd name="T5" fmla="*/ 130 h 249"/>
                <a:gd name="T6" fmla="*/ 141 w 259"/>
                <a:gd name="T7" fmla="*/ 232 h 249"/>
                <a:gd name="T8" fmla="*/ 45 w 259"/>
                <a:gd name="T9" fmla="*/ 115 h 249"/>
                <a:gd name="T10" fmla="*/ 0 w 259"/>
                <a:gd name="T11" fmla="*/ 125 h 249"/>
                <a:gd name="T12" fmla="*/ 127 w 259"/>
                <a:gd name="T13" fmla="*/ 249 h 249"/>
                <a:gd name="T14" fmla="*/ 259 w 259"/>
                <a:gd name="T15" fmla="*/ 119 h 249"/>
                <a:gd name="T16" fmla="*/ 131 w 259"/>
                <a:gd name="T17" fmla="*/ 0 h 249"/>
                <a:gd name="T18" fmla="*/ 0 w 259"/>
                <a:gd name="T19" fmla="*/ 12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9" h="249">
                  <a:moveTo>
                    <a:pt x="45" y="115"/>
                  </a:moveTo>
                  <a:cubicBezTo>
                    <a:pt x="45" y="29"/>
                    <a:pt x="93" y="17"/>
                    <a:pt x="121" y="17"/>
                  </a:cubicBezTo>
                  <a:cubicBezTo>
                    <a:pt x="175" y="17"/>
                    <a:pt x="213" y="64"/>
                    <a:pt x="213" y="130"/>
                  </a:cubicBezTo>
                  <a:cubicBezTo>
                    <a:pt x="213" y="222"/>
                    <a:pt x="162" y="232"/>
                    <a:pt x="141" y="232"/>
                  </a:cubicBezTo>
                  <a:cubicBezTo>
                    <a:pt x="84" y="232"/>
                    <a:pt x="45" y="184"/>
                    <a:pt x="45" y="115"/>
                  </a:cubicBezTo>
                  <a:moveTo>
                    <a:pt x="0" y="125"/>
                  </a:moveTo>
                  <a:cubicBezTo>
                    <a:pt x="0" y="184"/>
                    <a:pt x="40" y="249"/>
                    <a:pt x="127" y="249"/>
                  </a:cubicBezTo>
                  <a:cubicBezTo>
                    <a:pt x="205" y="249"/>
                    <a:pt x="259" y="195"/>
                    <a:pt x="259" y="119"/>
                  </a:cubicBezTo>
                  <a:cubicBezTo>
                    <a:pt x="259" y="46"/>
                    <a:pt x="210" y="0"/>
                    <a:pt x="131" y="0"/>
                  </a:cubicBezTo>
                  <a:cubicBezTo>
                    <a:pt x="41" y="0"/>
                    <a:pt x="0" y="65"/>
                    <a:pt x="0" y="1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54" name="Freeform 27">
              <a:extLst>
                <a:ext uri="{FF2B5EF4-FFF2-40B4-BE49-F238E27FC236}">
                  <a16:creationId xmlns:a16="http://schemas.microsoft.com/office/drawing/2014/main" id="{B36CE5E6-82DB-4EC4-B8F2-00441C7F007A}"/>
                </a:ext>
              </a:extLst>
            </p:cNvPr>
            <p:cNvSpPr>
              <a:spLocks/>
            </p:cNvSpPr>
            <p:nvPr userDrawn="1"/>
          </p:nvSpPr>
          <p:spPr bwMode="auto">
            <a:xfrm>
              <a:off x="3925" y="2740"/>
              <a:ext cx="172" cy="167"/>
            </a:xfrm>
            <a:custGeom>
              <a:avLst/>
              <a:gdLst>
                <a:gd name="T0" fmla="*/ 220 w 254"/>
                <a:gd name="T1" fmla="*/ 1 h 245"/>
                <a:gd name="T2" fmla="*/ 211 w 254"/>
                <a:gd name="T3" fmla="*/ 1 h 245"/>
                <a:gd name="T4" fmla="*/ 174 w 254"/>
                <a:gd name="T5" fmla="*/ 0 h 245"/>
                <a:gd name="T6" fmla="*/ 167 w 254"/>
                <a:gd name="T7" fmla="*/ 4 h 245"/>
                <a:gd name="T8" fmla="*/ 173 w 254"/>
                <a:gd name="T9" fmla="*/ 8 h 245"/>
                <a:gd name="T10" fmla="*/ 184 w 254"/>
                <a:gd name="T11" fmla="*/ 9 h 245"/>
                <a:gd name="T12" fmla="*/ 197 w 254"/>
                <a:gd name="T13" fmla="*/ 26 h 245"/>
                <a:gd name="T14" fmla="*/ 198 w 254"/>
                <a:gd name="T15" fmla="*/ 93 h 245"/>
                <a:gd name="T16" fmla="*/ 198 w 254"/>
                <a:gd name="T17" fmla="*/ 132 h 245"/>
                <a:gd name="T18" fmla="*/ 180 w 254"/>
                <a:gd name="T19" fmla="*/ 210 h 245"/>
                <a:gd name="T20" fmla="*/ 137 w 254"/>
                <a:gd name="T21" fmla="*/ 227 h 245"/>
                <a:gd name="T22" fmla="*/ 98 w 254"/>
                <a:gd name="T23" fmla="*/ 214 h 245"/>
                <a:gd name="T24" fmla="*/ 74 w 254"/>
                <a:gd name="T25" fmla="*/ 137 h 245"/>
                <a:gd name="T26" fmla="*/ 74 w 254"/>
                <a:gd name="T27" fmla="*/ 93 h 245"/>
                <a:gd name="T28" fmla="*/ 74 w 254"/>
                <a:gd name="T29" fmla="*/ 26 h 245"/>
                <a:gd name="T30" fmla="*/ 85 w 254"/>
                <a:gd name="T31" fmla="*/ 9 h 245"/>
                <a:gd name="T32" fmla="*/ 94 w 254"/>
                <a:gd name="T33" fmla="*/ 8 h 245"/>
                <a:gd name="T34" fmla="*/ 100 w 254"/>
                <a:gd name="T35" fmla="*/ 4 h 245"/>
                <a:gd name="T36" fmla="*/ 92 w 254"/>
                <a:gd name="T37" fmla="*/ 0 h 245"/>
                <a:gd name="T38" fmla="*/ 69 w 254"/>
                <a:gd name="T39" fmla="*/ 1 h 245"/>
                <a:gd name="T40" fmla="*/ 54 w 254"/>
                <a:gd name="T41" fmla="*/ 1 h 245"/>
                <a:gd name="T42" fmla="*/ 37 w 254"/>
                <a:gd name="T43" fmla="*/ 1 h 245"/>
                <a:gd name="T44" fmla="*/ 8 w 254"/>
                <a:gd name="T45" fmla="*/ 0 h 245"/>
                <a:gd name="T46" fmla="*/ 0 w 254"/>
                <a:gd name="T47" fmla="*/ 4 h 245"/>
                <a:gd name="T48" fmla="*/ 6 w 254"/>
                <a:gd name="T49" fmla="*/ 8 h 245"/>
                <a:gd name="T50" fmla="*/ 18 w 254"/>
                <a:gd name="T51" fmla="*/ 9 h 245"/>
                <a:gd name="T52" fmla="*/ 31 w 254"/>
                <a:gd name="T53" fmla="*/ 26 h 245"/>
                <a:gd name="T54" fmla="*/ 32 w 254"/>
                <a:gd name="T55" fmla="*/ 93 h 245"/>
                <a:gd name="T56" fmla="*/ 32 w 254"/>
                <a:gd name="T57" fmla="*/ 139 h 245"/>
                <a:gd name="T58" fmla="*/ 60 w 254"/>
                <a:gd name="T59" fmla="*/ 223 h 245"/>
                <a:gd name="T60" fmla="*/ 131 w 254"/>
                <a:gd name="T61" fmla="*/ 245 h 245"/>
                <a:gd name="T62" fmla="*/ 197 w 254"/>
                <a:gd name="T63" fmla="*/ 222 h 245"/>
                <a:gd name="T64" fmla="*/ 227 w 254"/>
                <a:gd name="T65" fmla="*/ 126 h 245"/>
                <a:gd name="T66" fmla="*/ 227 w 254"/>
                <a:gd name="T67" fmla="*/ 93 h 245"/>
                <a:gd name="T68" fmla="*/ 228 w 254"/>
                <a:gd name="T69" fmla="*/ 26 h 245"/>
                <a:gd name="T70" fmla="*/ 239 w 254"/>
                <a:gd name="T71" fmla="*/ 9 h 245"/>
                <a:gd name="T72" fmla="*/ 248 w 254"/>
                <a:gd name="T73" fmla="*/ 8 h 245"/>
                <a:gd name="T74" fmla="*/ 254 w 254"/>
                <a:gd name="T75" fmla="*/ 4 h 245"/>
                <a:gd name="T76" fmla="*/ 247 w 254"/>
                <a:gd name="T77" fmla="*/ 0 h 245"/>
                <a:gd name="T78" fmla="*/ 220 w 254"/>
                <a:gd name="T7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4" h="245">
                  <a:moveTo>
                    <a:pt x="220" y="1"/>
                  </a:moveTo>
                  <a:cubicBezTo>
                    <a:pt x="211" y="1"/>
                    <a:pt x="211" y="1"/>
                    <a:pt x="211" y="1"/>
                  </a:cubicBezTo>
                  <a:cubicBezTo>
                    <a:pt x="210" y="1"/>
                    <a:pt x="174" y="0"/>
                    <a:pt x="174" y="0"/>
                  </a:cubicBezTo>
                  <a:cubicBezTo>
                    <a:pt x="171" y="0"/>
                    <a:pt x="167" y="1"/>
                    <a:pt x="167" y="4"/>
                  </a:cubicBezTo>
                  <a:cubicBezTo>
                    <a:pt x="167" y="8"/>
                    <a:pt x="171" y="8"/>
                    <a:pt x="173" y="8"/>
                  </a:cubicBezTo>
                  <a:cubicBezTo>
                    <a:pt x="184" y="9"/>
                    <a:pt x="184" y="9"/>
                    <a:pt x="184" y="9"/>
                  </a:cubicBezTo>
                  <a:cubicBezTo>
                    <a:pt x="195" y="11"/>
                    <a:pt x="197" y="16"/>
                    <a:pt x="197" y="26"/>
                  </a:cubicBezTo>
                  <a:cubicBezTo>
                    <a:pt x="198" y="36"/>
                    <a:pt x="198" y="45"/>
                    <a:pt x="198" y="93"/>
                  </a:cubicBezTo>
                  <a:cubicBezTo>
                    <a:pt x="198" y="132"/>
                    <a:pt x="198" y="132"/>
                    <a:pt x="198" y="132"/>
                  </a:cubicBezTo>
                  <a:cubicBezTo>
                    <a:pt x="198" y="166"/>
                    <a:pt x="197" y="193"/>
                    <a:pt x="180" y="210"/>
                  </a:cubicBezTo>
                  <a:cubicBezTo>
                    <a:pt x="165" y="225"/>
                    <a:pt x="145" y="227"/>
                    <a:pt x="137" y="227"/>
                  </a:cubicBezTo>
                  <a:cubicBezTo>
                    <a:pt x="126" y="227"/>
                    <a:pt x="112" y="225"/>
                    <a:pt x="98" y="214"/>
                  </a:cubicBezTo>
                  <a:cubicBezTo>
                    <a:pt x="85" y="204"/>
                    <a:pt x="74" y="187"/>
                    <a:pt x="74" y="137"/>
                  </a:cubicBezTo>
                  <a:cubicBezTo>
                    <a:pt x="74" y="93"/>
                    <a:pt x="74" y="93"/>
                    <a:pt x="74" y="93"/>
                  </a:cubicBezTo>
                  <a:cubicBezTo>
                    <a:pt x="74" y="45"/>
                    <a:pt x="74" y="36"/>
                    <a:pt x="74" y="26"/>
                  </a:cubicBezTo>
                  <a:cubicBezTo>
                    <a:pt x="75" y="14"/>
                    <a:pt x="78" y="10"/>
                    <a:pt x="85" y="9"/>
                  </a:cubicBezTo>
                  <a:cubicBezTo>
                    <a:pt x="94" y="8"/>
                    <a:pt x="94" y="8"/>
                    <a:pt x="94" y="8"/>
                  </a:cubicBezTo>
                  <a:cubicBezTo>
                    <a:pt x="96" y="8"/>
                    <a:pt x="100" y="8"/>
                    <a:pt x="100" y="4"/>
                  </a:cubicBezTo>
                  <a:cubicBezTo>
                    <a:pt x="100" y="1"/>
                    <a:pt x="96" y="0"/>
                    <a:pt x="92" y="0"/>
                  </a:cubicBezTo>
                  <a:cubicBezTo>
                    <a:pt x="69" y="1"/>
                    <a:pt x="69" y="1"/>
                    <a:pt x="69" y="1"/>
                  </a:cubicBezTo>
                  <a:cubicBezTo>
                    <a:pt x="54" y="1"/>
                    <a:pt x="54" y="1"/>
                    <a:pt x="54" y="1"/>
                  </a:cubicBezTo>
                  <a:cubicBezTo>
                    <a:pt x="37" y="1"/>
                    <a:pt x="37" y="1"/>
                    <a:pt x="37" y="1"/>
                  </a:cubicBezTo>
                  <a:cubicBezTo>
                    <a:pt x="8" y="0"/>
                    <a:pt x="8" y="0"/>
                    <a:pt x="8" y="0"/>
                  </a:cubicBezTo>
                  <a:cubicBezTo>
                    <a:pt x="4" y="0"/>
                    <a:pt x="0" y="1"/>
                    <a:pt x="0" y="4"/>
                  </a:cubicBezTo>
                  <a:cubicBezTo>
                    <a:pt x="0" y="8"/>
                    <a:pt x="4" y="8"/>
                    <a:pt x="6" y="8"/>
                  </a:cubicBezTo>
                  <a:cubicBezTo>
                    <a:pt x="18" y="9"/>
                    <a:pt x="18" y="9"/>
                    <a:pt x="18" y="9"/>
                  </a:cubicBezTo>
                  <a:cubicBezTo>
                    <a:pt x="28" y="11"/>
                    <a:pt x="31" y="16"/>
                    <a:pt x="31" y="26"/>
                  </a:cubicBezTo>
                  <a:cubicBezTo>
                    <a:pt x="32" y="36"/>
                    <a:pt x="32" y="45"/>
                    <a:pt x="32" y="93"/>
                  </a:cubicBezTo>
                  <a:cubicBezTo>
                    <a:pt x="32" y="139"/>
                    <a:pt x="32" y="139"/>
                    <a:pt x="32" y="139"/>
                  </a:cubicBezTo>
                  <a:cubicBezTo>
                    <a:pt x="32" y="179"/>
                    <a:pt x="41" y="206"/>
                    <a:pt x="60" y="223"/>
                  </a:cubicBezTo>
                  <a:cubicBezTo>
                    <a:pt x="84" y="245"/>
                    <a:pt x="117" y="245"/>
                    <a:pt x="131" y="245"/>
                  </a:cubicBezTo>
                  <a:cubicBezTo>
                    <a:pt x="149" y="245"/>
                    <a:pt x="173" y="242"/>
                    <a:pt x="197" y="222"/>
                  </a:cubicBezTo>
                  <a:cubicBezTo>
                    <a:pt x="223" y="199"/>
                    <a:pt x="227" y="163"/>
                    <a:pt x="227" y="126"/>
                  </a:cubicBezTo>
                  <a:cubicBezTo>
                    <a:pt x="227" y="93"/>
                    <a:pt x="227" y="93"/>
                    <a:pt x="227" y="93"/>
                  </a:cubicBezTo>
                  <a:cubicBezTo>
                    <a:pt x="227" y="45"/>
                    <a:pt x="227" y="36"/>
                    <a:pt x="228" y="26"/>
                  </a:cubicBezTo>
                  <a:cubicBezTo>
                    <a:pt x="228" y="14"/>
                    <a:pt x="231" y="10"/>
                    <a:pt x="239" y="9"/>
                  </a:cubicBezTo>
                  <a:cubicBezTo>
                    <a:pt x="239" y="9"/>
                    <a:pt x="248" y="8"/>
                    <a:pt x="248" y="8"/>
                  </a:cubicBezTo>
                  <a:cubicBezTo>
                    <a:pt x="251" y="8"/>
                    <a:pt x="254" y="7"/>
                    <a:pt x="254" y="4"/>
                  </a:cubicBezTo>
                  <a:cubicBezTo>
                    <a:pt x="254" y="1"/>
                    <a:pt x="250" y="0"/>
                    <a:pt x="247" y="0"/>
                  </a:cubicBezTo>
                  <a:lnTo>
                    <a:pt x="22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55" name="Freeform 28">
              <a:extLst>
                <a:ext uri="{FF2B5EF4-FFF2-40B4-BE49-F238E27FC236}">
                  <a16:creationId xmlns:a16="http://schemas.microsoft.com/office/drawing/2014/main" id="{CCB0DDE8-E457-4049-A1B5-9DC1A38E542B}"/>
                </a:ext>
              </a:extLst>
            </p:cNvPr>
            <p:cNvSpPr>
              <a:spLocks noEditPoints="1"/>
            </p:cNvSpPr>
            <p:nvPr userDrawn="1"/>
          </p:nvSpPr>
          <p:spPr bwMode="auto">
            <a:xfrm>
              <a:off x="4116" y="2740"/>
              <a:ext cx="170" cy="164"/>
            </a:xfrm>
            <a:custGeom>
              <a:avLst/>
              <a:gdLst>
                <a:gd name="T0" fmla="*/ 73 w 251"/>
                <a:gd name="T1" fmla="*/ 123 h 241"/>
                <a:gd name="T2" fmla="*/ 71 w 251"/>
                <a:gd name="T3" fmla="*/ 118 h 241"/>
                <a:gd name="T4" fmla="*/ 71 w 251"/>
                <a:gd name="T5" fmla="*/ 22 h 241"/>
                <a:gd name="T6" fmla="*/ 73 w 251"/>
                <a:gd name="T7" fmla="*/ 18 h 241"/>
                <a:gd name="T8" fmla="*/ 90 w 251"/>
                <a:gd name="T9" fmla="*/ 17 h 241"/>
                <a:gd name="T10" fmla="*/ 137 w 251"/>
                <a:gd name="T11" fmla="*/ 74 h 241"/>
                <a:gd name="T12" fmla="*/ 119 w 251"/>
                <a:gd name="T13" fmla="*/ 120 h 241"/>
                <a:gd name="T14" fmla="*/ 97 w 251"/>
                <a:gd name="T15" fmla="*/ 126 h 241"/>
                <a:gd name="T16" fmla="*/ 73 w 251"/>
                <a:gd name="T17" fmla="*/ 123 h 241"/>
                <a:gd name="T18" fmla="*/ 74 w 251"/>
                <a:gd name="T19" fmla="*/ 1 h 241"/>
                <a:gd name="T20" fmla="*/ 51 w 251"/>
                <a:gd name="T21" fmla="*/ 1 h 241"/>
                <a:gd name="T22" fmla="*/ 38 w 251"/>
                <a:gd name="T23" fmla="*/ 1 h 241"/>
                <a:gd name="T24" fmla="*/ 8 w 251"/>
                <a:gd name="T25" fmla="*/ 0 h 241"/>
                <a:gd name="T26" fmla="*/ 0 w 251"/>
                <a:gd name="T27" fmla="*/ 4 h 241"/>
                <a:gd name="T28" fmla="*/ 6 w 251"/>
                <a:gd name="T29" fmla="*/ 8 h 241"/>
                <a:gd name="T30" fmla="*/ 18 w 251"/>
                <a:gd name="T31" fmla="*/ 9 h 241"/>
                <a:gd name="T32" fmla="*/ 31 w 251"/>
                <a:gd name="T33" fmla="*/ 26 h 241"/>
                <a:gd name="T34" fmla="*/ 32 w 251"/>
                <a:gd name="T35" fmla="*/ 93 h 241"/>
                <a:gd name="T36" fmla="*/ 32 w 251"/>
                <a:gd name="T37" fmla="*/ 148 h 241"/>
                <a:gd name="T38" fmla="*/ 30 w 251"/>
                <a:gd name="T39" fmla="*/ 215 h 241"/>
                <a:gd name="T40" fmla="*/ 22 w 251"/>
                <a:gd name="T41" fmla="*/ 232 h 241"/>
                <a:gd name="T42" fmla="*/ 11 w 251"/>
                <a:gd name="T43" fmla="*/ 233 h 241"/>
                <a:gd name="T44" fmla="*/ 5 w 251"/>
                <a:gd name="T45" fmla="*/ 237 h 241"/>
                <a:gd name="T46" fmla="*/ 12 w 251"/>
                <a:gd name="T47" fmla="*/ 241 h 241"/>
                <a:gd name="T48" fmla="*/ 38 w 251"/>
                <a:gd name="T49" fmla="*/ 240 h 241"/>
                <a:gd name="T50" fmla="*/ 50 w 251"/>
                <a:gd name="T51" fmla="*/ 240 h 241"/>
                <a:gd name="T52" fmla="*/ 61 w 251"/>
                <a:gd name="T53" fmla="*/ 240 h 241"/>
                <a:gd name="T54" fmla="*/ 97 w 251"/>
                <a:gd name="T55" fmla="*/ 241 h 241"/>
                <a:gd name="T56" fmla="*/ 104 w 251"/>
                <a:gd name="T57" fmla="*/ 237 h 241"/>
                <a:gd name="T58" fmla="*/ 99 w 251"/>
                <a:gd name="T59" fmla="*/ 233 h 241"/>
                <a:gd name="T60" fmla="*/ 84 w 251"/>
                <a:gd name="T61" fmla="*/ 232 h 241"/>
                <a:gd name="T62" fmla="*/ 72 w 251"/>
                <a:gd name="T63" fmla="*/ 215 h 241"/>
                <a:gd name="T64" fmla="*/ 71 w 251"/>
                <a:gd name="T65" fmla="*/ 148 h 241"/>
                <a:gd name="T66" fmla="*/ 71 w 251"/>
                <a:gd name="T67" fmla="*/ 143 h 241"/>
                <a:gd name="T68" fmla="*/ 73 w 251"/>
                <a:gd name="T69" fmla="*/ 142 h 241"/>
                <a:gd name="T70" fmla="*/ 100 w 251"/>
                <a:gd name="T71" fmla="*/ 142 h 241"/>
                <a:gd name="T72" fmla="*/ 105 w 251"/>
                <a:gd name="T73" fmla="*/ 144 h 241"/>
                <a:gd name="T74" fmla="*/ 120 w 251"/>
                <a:gd name="T75" fmla="*/ 165 h 241"/>
                <a:gd name="T76" fmla="*/ 136 w 251"/>
                <a:gd name="T77" fmla="*/ 188 h 241"/>
                <a:gd name="T78" fmla="*/ 180 w 251"/>
                <a:gd name="T79" fmla="*/ 234 h 241"/>
                <a:gd name="T80" fmla="*/ 214 w 251"/>
                <a:gd name="T81" fmla="*/ 241 h 241"/>
                <a:gd name="T82" fmla="*/ 244 w 251"/>
                <a:gd name="T83" fmla="*/ 241 h 241"/>
                <a:gd name="T84" fmla="*/ 251 w 251"/>
                <a:gd name="T85" fmla="*/ 237 h 241"/>
                <a:gd name="T86" fmla="*/ 246 w 251"/>
                <a:gd name="T87" fmla="*/ 233 h 241"/>
                <a:gd name="T88" fmla="*/ 237 w 251"/>
                <a:gd name="T89" fmla="*/ 232 h 241"/>
                <a:gd name="T90" fmla="*/ 202 w 251"/>
                <a:gd name="T91" fmla="*/ 211 h 241"/>
                <a:gd name="T92" fmla="*/ 145 w 251"/>
                <a:gd name="T93" fmla="*/ 142 h 241"/>
                <a:gd name="T94" fmla="*/ 134 w 251"/>
                <a:gd name="T95" fmla="*/ 129 h 241"/>
                <a:gd name="T96" fmla="*/ 176 w 251"/>
                <a:gd name="T97" fmla="*/ 58 h 241"/>
                <a:gd name="T98" fmla="*/ 154 w 251"/>
                <a:gd name="T99" fmla="*/ 14 h 241"/>
                <a:gd name="T100" fmla="*/ 96 w 251"/>
                <a:gd name="T101" fmla="*/ 0 h 241"/>
                <a:gd name="T102" fmla="*/ 74 w 251"/>
                <a:gd name="T103" fmla="*/ 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1" h="241">
                  <a:moveTo>
                    <a:pt x="73" y="123"/>
                  </a:moveTo>
                  <a:cubicBezTo>
                    <a:pt x="71" y="122"/>
                    <a:pt x="71" y="121"/>
                    <a:pt x="71" y="118"/>
                  </a:cubicBezTo>
                  <a:cubicBezTo>
                    <a:pt x="71" y="22"/>
                    <a:pt x="71" y="22"/>
                    <a:pt x="71" y="22"/>
                  </a:cubicBezTo>
                  <a:cubicBezTo>
                    <a:pt x="71" y="19"/>
                    <a:pt x="71" y="19"/>
                    <a:pt x="73" y="18"/>
                  </a:cubicBezTo>
                  <a:cubicBezTo>
                    <a:pt x="76" y="17"/>
                    <a:pt x="81" y="17"/>
                    <a:pt x="90" y="17"/>
                  </a:cubicBezTo>
                  <a:cubicBezTo>
                    <a:pt x="107" y="17"/>
                    <a:pt x="137" y="29"/>
                    <a:pt x="137" y="74"/>
                  </a:cubicBezTo>
                  <a:cubicBezTo>
                    <a:pt x="137" y="103"/>
                    <a:pt x="126" y="115"/>
                    <a:pt x="119" y="120"/>
                  </a:cubicBezTo>
                  <a:cubicBezTo>
                    <a:pt x="113" y="124"/>
                    <a:pt x="109" y="126"/>
                    <a:pt x="97" y="126"/>
                  </a:cubicBezTo>
                  <a:cubicBezTo>
                    <a:pt x="88" y="126"/>
                    <a:pt x="79" y="125"/>
                    <a:pt x="73" y="123"/>
                  </a:cubicBezTo>
                  <a:moveTo>
                    <a:pt x="74" y="1"/>
                  </a:moveTo>
                  <a:cubicBezTo>
                    <a:pt x="51" y="1"/>
                    <a:pt x="51" y="1"/>
                    <a:pt x="51" y="1"/>
                  </a:cubicBezTo>
                  <a:cubicBezTo>
                    <a:pt x="38" y="1"/>
                    <a:pt x="38" y="1"/>
                    <a:pt x="38" y="1"/>
                  </a:cubicBezTo>
                  <a:cubicBezTo>
                    <a:pt x="8" y="0"/>
                    <a:pt x="8" y="0"/>
                    <a:pt x="8" y="0"/>
                  </a:cubicBezTo>
                  <a:cubicBezTo>
                    <a:pt x="4" y="0"/>
                    <a:pt x="0" y="1"/>
                    <a:pt x="0" y="4"/>
                  </a:cubicBezTo>
                  <a:cubicBezTo>
                    <a:pt x="0" y="8"/>
                    <a:pt x="4" y="8"/>
                    <a:pt x="6" y="8"/>
                  </a:cubicBezTo>
                  <a:cubicBezTo>
                    <a:pt x="18" y="9"/>
                    <a:pt x="18" y="9"/>
                    <a:pt x="18" y="9"/>
                  </a:cubicBezTo>
                  <a:cubicBezTo>
                    <a:pt x="29" y="11"/>
                    <a:pt x="31" y="16"/>
                    <a:pt x="31" y="26"/>
                  </a:cubicBezTo>
                  <a:cubicBezTo>
                    <a:pt x="32" y="36"/>
                    <a:pt x="32" y="45"/>
                    <a:pt x="32" y="93"/>
                  </a:cubicBezTo>
                  <a:cubicBezTo>
                    <a:pt x="32" y="148"/>
                    <a:pt x="32" y="148"/>
                    <a:pt x="32" y="148"/>
                  </a:cubicBezTo>
                  <a:cubicBezTo>
                    <a:pt x="32" y="177"/>
                    <a:pt x="32" y="202"/>
                    <a:pt x="30" y="215"/>
                  </a:cubicBezTo>
                  <a:cubicBezTo>
                    <a:pt x="29" y="224"/>
                    <a:pt x="28" y="231"/>
                    <a:pt x="22" y="232"/>
                  </a:cubicBezTo>
                  <a:cubicBezTo>
                    <a:pt x="11" y="233"/>
                    <a:pt x="11" y="233"/>
                    <a:pt x="11" y="233"/>
                  </a:cubicBezTo>
                  <a:cubicBezTo>
                    <a:pt x="8" y="233"/>
                    <a:pt x="5" y="234"/>
                    <a:pt x="5" y="237"/>
                  </a:cubicBezTo>
                  <a:cubicBezTo>
                    <a:pt x="5" y="241"/>
                    <a:pt x="10" y="241"/>
                    <a:pt x="12" y="241"/>
                  </a:cubicBezTo>
                  <a:cubicBezTo>
                    <a:pt x="38" y="240"/>
                    <a:pt x="38" y="240"/>
                    <a:pt x="38" y="240"/>
                  </a:cubicBezTo>
                  <a:cubicBezTo>
                    <a:pt x="50" y="240"/>
                    <a:pt x="50" y="240"/>
                    <a:pt x="50" y="240"/>
                  </a:cubicBezTo>
                  <a:cubicBezTo>
                    <a:pt x="61" y="240"/>
                    <a:pt x="61" y="240"/>
                    <a:pt x="61" y="240"/>
                  </a:cubicBezTo>
                  <a:cubicBezTo>
                    <a:pt x="97" y="241"/>
                    <a:pt x="97" y="241"/>
                    <a:pt x="97" y="241"/>
                  </a:cubicBezTo>
                  <a:cubicBezTo>
                    <a:pt x="99" y="241"/>
                    <a:pt x="104" y="241"/>
                    <a:pt x="104" y="237"/>
                  </a:cubicBezTo>
                  <a:cubicBezTo>
                    <a:pt x="104" y="236"/>
                    <a:pt x="103" y="233"/>
                    <a:pt x="99" y="233"/>
                  </a:cubicBezTo>
                  <a:cubicBezTo>
                    <a:pt x="84" y="232"/>
                    <a:pt x="84" y="232"/>
                    <a:pt x="84" y="232"/>
                  </a:cubicBezTo>
                  <a:cubicBezTo>
                    <a:pt x="76" y="231"/>
                    <a:pt x="73" y="225"/>
                    <a:pt x="72" y="215"/>
                  </a:cubicBezTo>
                  <a:cubicBezTo>
                    <a:pt x="71" y="202"/>
                    <a:pt x="71" y="177"/>
                    <a:pt x="71" y="148"/>
                  </a:cubicBezTo>
                  <a:cubicBezTo>
                    <a:pt x="71" y="143"/>
                    <a:pt x="71" y="143"/>
                    <a:pt x="71" y="143"/>
                  </a:cubicBezTo>
                  <a:cubicBezTo>
                    <a:pt x="71" y="142"/>
                    <a:pt x="71" y="142"/>
                    <a:pt x="73" y="142"/>
                  </a:cubicBezTo>
                  <a:cubicBezTo>
                    <a:pt x="100" y="142"/>
                    <a:pt x="100" y="142"/>
                    <a:pt x="100" y="142"/>
                  </a:cubicBezTo>
                  <a:cubicBezTo>
                    <a:pt x="102" y="142"/>
                    <a:pt x="104" y="143"/>
                    <a:pt x="105" y="144"/>
                  </a:cubicBezTo>
                  <a:cubicBezTo>
                    <a:pt x="105" y="144"/>
                    <a:pt x="120" y="165"/>
                    <a:pt x="120" y="165"/>
                  </a:cubicBezTo>
                  <a:cubicBezTo>
                    <a:pt x="136" y="188"/>
                    <a:pt x="136" y="188"/>
                    <a:pt x="136" y="188"/>
                  </a:cubicBezTo>
                  <a:cubicBezTo>
                    <a:pt x="155" y="213"/>
                    <a:pt x="166" y="227"/>
                    <a:pt x="180" y="234"/>
                  </a:cubicBezTo>
                  <a:cubicBezTo>
                    <a:pt x="188" y="239"/>
                    <a:pt x="197" y="241"/>
                    <a:pt x="214" y="241"/>
                  </a:cubicBezTo>
                  <a:cubicBezTo>
                    <a:pt x="244" y="241"/>
                    <a:pt x="244" y="241"/>
                    <a:pt x="244" y="241"/>
                  </a:cubicBezTo>
                  <a:cubicBezTo>
                    <a:pt x="246" y="241"/>
                    <a:pt x="251" y="241"/>
                    <a:pt x="251" y="237"/>
                  </a:cubicBezTo>
                  <a:cubicBezTo>
                    <a:pt x="251" y="236"/>
                    <a:pt x="250" y="233"/>
                    <a:pt x="246" y="233"/>
                  </a:cubicBezTo>
                  <a:cubicBezTo>
                    <a:pt x="237" y="232"/>
                    <a:pt x="237" y="232"/>
                    <a:pt x="237" y="232"/>
                  </a:cubicBezTo>
                  <a:cubicBezTo>
                    <a:pt x="232" y="231"/>
                    <a:pt x="220" y="229"/>
                    <a:pt x="202" y="211"/>
                  </a:cubicBezTo>
                  <a:cubicBezTo>
                    <a:pt x="186" y="194"/>
                    <a:pt x="168" y="171"/>
                    <a:pt x="145" y="142"/>
                  </a:cubicBezTo>
                  <a:cubicBezTo>
                    <a:pt x="145" y="142"/>
                    <a:pt x="135" y="130"/>
                    <a:pt x="134" y="129"/>
                  </a:cubicBezTo>
                  <a:cubicBezTo>
                    <a:pt x="163" y="105"/>
                    <a:pt x="176" y="84"/>
                    <a:pt x="176" y="58"/>
                  </a:cubicBezTo>
                  <a:cubicBezTo>
                    <a:pt x="176" y="35"/>
                    <a:pt x="162" y="19"/>
                    <a:pt x="154" y="14"/>
                  </a:cubicBezTo>
                  <a:cubicBezTo>
                    <a:pt x="136" y="2"/>
                    <a:pt x="115" y="0"/>
                    <a:pt x="96" y="0"/>
                  </a:cubicBezTo>
                  <a:lnTo>
                    <a:pt x="7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56" name="Freeform 29">
              <a:extLst>
                <a:ext uri="{FF2B5EF4-FFF2-40B4-BE49-F238E27FC236}">
                  <a16:creationId xmlns:a16="http://schemas.microsoft.com/office/drawing/2014/main" id="{F582F19F-50DB-4CD0-9261-9F3D4369DEDF}"/>
                </a:ext>
              </a:extLst>
            </p:cNvPr>
            <p:cNvSpPr>
              <a:spLocks/>
            </p:cNvSpPr>
            <p:nvPr userDrawn="1"/>
          </p:nvSpPr>
          <p:spPr bwMode="auto">
            <a:xfrm>
              <a:off x="4290" y="2737"/>
              <a:ext cx="180" cy="169"/>
            </a:xfrm>
            <a:custGeom>
              <a:avLst/>
              <a:gdLst>
                <a:gd name="T0" fmla="*/ 31 w 266"/>
                <a:gd name="T1" fmla="*/ 12 h 249"/>
                <a:gd name="T2" fmla="*/ 29 w 266"/>
                <a:gd name="T3" fmla="*/ 198 h 249"/>
                <a:gd name="T4" fmla="*/ 19 w 266"/>
                <a:gd name="T5" fmla="*/ 237 h 249"/>
                <a:gd name="T6" fmla="*/ 5 w 266"/>
                <a:gd name="T7" fmla="*/ 238 h 249"/>
                <a:gd name="T8" fmla="*/ 0 w 266"/>
                <a:gd name="T9" fmla="*/ 242 h 249"/>
                <a:gd name="T10" fmla="*/ 7 w 266"/>
                <a:gd name="T11" fmla="*/ 246 h 249"/>
                <a:gd name="T12" fmla="*/ 36 w 266"/>
                <a:gd name="T13" fmla="*/ 245 h 249"/>
                <a:gd name="T14" fmla="*/ 41 w 266"/>
                <a:gd name="T15" fmla="*/ 245 h 249"/>
                <a:gd name="T16" fmla="*/ 50 w 266"/>
                <a:gd name="T17" fmla="*/ 245 h 249"/>
                <a:gd name="T18" fmla="*/ 80 w 266"/>
                <a:gd name="T19" fmla="*/ 246 h 249"/>
                <a:gd name="T20" fmla="*/ 88 w 266"/>
                <a:gd name="T21" fmla="*/ 242 h 249"/>
                <a:gd name="T22" fmla="*/ 82 w 266"/>
                <a:gd name="T23" fmla="*/ 238 h 249"/>
                <a:gd name="T24" fmla="*/ 66 w 266"/>
                <a:gd name="T25" fmla="*/ 236 h 249"/>
                <a:gd name="T26" fmla="*/ 56 w 266"/>
                <a:gd name="T27" fmla="*/ 202 h 249"/>
                <a:gd name="T28" fmla="*/ 52 w 266"/>
                <a:gd name="T29" fmla="*/ 71 h 249"/>
                <a:gd name="T30" fmla="*/ 59 w 266"/>
                <a:gd name="T31" fmla="*/ 77 h 249"/>
                <a:gd name="T32" fmla="*/ 127 w 266"/>
                <a:gd name="T33" fmla="*/ 149 h 249"/>
                <a:gd name="T34" fmla="*/ 169 w 266"/>
                <a:gd name="T35" fmla="*/ 191 h 249"/>
                <a:gd name="T36" fmla="*/ 220 w 266"/>
                <a:gd name="T37" fmla="*/ 242 h 249"/>
                <a:gd name="T38" fmla="*/ 231 w 266"/>
                <a:gd name="T39" fmla="*/ 249 h 249"/>
                <a:gd name="T40" fmla="*/ 236 w 266"/>
                <a:gd name="T41" fmla="*/ 239 h 249"/>
                <a:gd name="T42" fmla="*/ 240 w 266"/>
                <a:gd name="T43" fmla="*/ 40 h 249"/>
                <a:gd name="T44" fmla="*/ 251 w 266"/>
                <a:gd name="T45" fmla="*/ 14 h 249"/>
                <a:gd name="T46" fmla="*/ 260 w 266"/>
                <a:gd name="T47" fmla="*/ 13 h 249"/>
                <a:gd name="T48" fmla="*/ 266 w 266"/>
                <a:gd name="T49" fmla="*/ 9 h 249"/>
                <a:gd name="T50" fmla="*/ 258 w 266"/>
                <a:gd name="T51" fmla="*/ 5 h 249"/>
                <a:gd name="T52" fmla="*/ 233 w 266"/>
                <a:gd name="T53" fmla="*/ 6 h 249"/>
                <a:gd name="T54" fmla="*/ 227 w 266"/>
                <a:gd name="T55" fmla="*/ 6 h 249"/>
                <a:gd name="T56" fmla="*/ 216 w 266"/>
                <a:gd name="T57" fmla="*/ 6 h 249"/>
                <a:gd name="T58" fmla="*/ 189 w 266"/>
                <a:gd name="T59" fmla="*/ 5 h 249"/>
                <a:gd name="T60" fmla="*/ 180 w 266"/>
                <a:gd name="T61" fmla="*/ 9 h 249"/>
                <a:gd name="T62" fmla="*/ 186 w 266"/>
                <a:gd name="T63" fmla="*/ 13 h 249"/>
                <a:gd name="T64" fmla="*/ 203 w 266"/>
                <a:gd name="T65" fmla="*/ 15 h 249"/>
                <a:gd name="T66" fmla="*/ 213 w 266"/>
                <a:gd name="T67" fmla="*/ 42 h 249"/>
                <a:gd name="T68" fmla="*/ 216 w 266"/>
                <a:gd name="T69" fmla="*/ 183 h 249"/>
                <a:gd name="T70" fmla="*/ 215 w 266"/>
                <a:gd name="T71" fmla="*/ 183 h 249"/>
                <a:gd name="T72" fmla="*/ 193 w 266"/>
                <a:gd name="T73" fmla="*/ 160 h 249"/>
                <a:gd name="T74" fmla="*/ 146 w 266"/>
                <a:gd name="T75" fmla="*/ 111 h 249"/>
                <a:gd name="T76" fmla="*/ 49 w 266"/>
                <a:gd name="T77" fmla="*/ 10 h 249"/>
                <a:gd name="T78" fmla="*/ 46 w 266"/>
                <a:gd name="T79" fmla="*/ 7 h 249"/>
                <a:gd name="T80" fmla="*/ 36 w 266"/>
                <a:gd name="T81" fmla="*/ 0 h 249"/>
                <a:gd name="T82" fmla="*/ 31 w 266"/>
                <a:gd name="T83" fmla="*/ 12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6" h="249">
                  <a:moveTo>
                    <a:pt x="31" y="12"/>
                  </a:moveTo>
                  <a:cubicBezTo>
                    <a:pt x="29" y="198"/>
                    <a:pt x="29" y="198"/>
                    <a:pt x="29" y="198"/>
                  </a:cubicBezTo>
                  <a:cubicBezTo>
                    <a:pt x="28" y="226"/>
                    <a:pt x="27" y="234"/>
                    <a:pt x="19" y="237"/>
                  </a:cubicBezTo>
                  <a:cubicBezTo>
                    <a:pt x="15" y="238"/>
                    <a:pt x="9" y="238"/>
                    <a:pt x="5" y="238"/>
                  </a:cubicBezTo>
                  <a:cubicBezTo>
                    <a:pt x="4" y="238"/>
                    <a:pt x="0" y="238"/>
                    <a:pt x="0" y="242"/>
                  </a:cubicBezTo>
                  <a:cubicBezTo>
                    <a:pt x="0" y="246"/>
                    <a:pt x="4" y="246"/>
                    <a:pt x="7" y="246"/>
                  </a:cubicBezTo>
                  <a:cubicBezTo>
                    <a:pt x="36" y="245"/>
                    <a:pt x="36" y="245"/>
                    <a:pt x="36" y="245"/>
                  </a:cubicBezTo>
                  <a:cubicBezTo>
                    <a:pt x="41" y="245"/>
                    <a:pt x="41" y="245"/>
                    <a:pt x="41" y="245"/>
                  </a:cubicBezTo>
                  <a:cubicBezTo>
                    <a:pt x="50" y="245"/>
                    <a:pt x="50" y="245"/>
                    <a:pt x="50" y="245"/>
                  </a:cubicBezTo>
                  <a:cubicBezTo>
                    <a:pt x="80" y="246"/>
                    <a:pt x="80" y="246"/>
                    <a:pt x="80" y="246"/>
                  </a:cubicBezTo>
                  <a:cubicBezTo>
                    <a:pt x="83" y="246"/>
                    <a:pt x="88" y="246"/>
                    <a:pt x="88" y="242"/>
                  </a:cubicBezTo>
                  <a:cubicBezTo>
                    <a:pt x="88" y="238"/>
                    <a:pt x="84" y="238"/>
                    <a:pt x="82" y="238"/>
                  </a:cubicBezTo>
                  <a:cubicBezTo>
                    <a:pt x="78" y="238"/>
                    <a:pt x="72" y="238"/>
                    <a:pt x="66" y="236"/>
                  </a:cubicBezTo>
                  <a:cubicBezTo>
                    <a:pt x="59" y="234"/>
                    <a:pt x="56" y="223"/>
                    <a:pt x="56" y="202"/>
                  </a:cubicBezTo>
                  <a:cubicBezTo>
                    <a:pt x="56" y="202"/>
                    <a:pt x="52" y="74"/>
                    <a:pt x="52" y="71"/>
                  </a:cubicBezTo>
                  <a:cubicBezTo>
                    <a:pt x="54" y="72"/>
                    <a:pt x="59" y="77"/>
                    <a:pt x="59" y="77"/>
                  </a:cubicBezTo>
                  <a:cubicBezTo>
                    <a:pt x="72" y="92"/>
                    <a:pt x="100" y="122"/>
                    <a:pt x="127" y="149"/>
                  </a:cubicBezTo>
                  <a:cubicBezTo>
                    <a:pt x="169" y="191"/>
                    <a:pt x="169" y="191"/>
                    <a:pt x="169" y="191"/>
                  </a:cubicBezTo>
                  <a:cubicBezTo>
                    <a:pt x="220" y="242"/>
                    <a:pt x="220" y="242"/>
                    <a:pt x="220" y="242"/>
                  </a:cubicBezTo>
                  <a:cubicBezTo>
                    <a:pt x="224" y="246"/>
                    <a:pt x="227" y="249"/>
                    <a:pt x="231" y="249"/>
                  </a:cubicBezTo>
                  <a:cubicBezTo>
                    <a:pt x="236" y="249"/>
                    <a:pt x="236" y="244"/>
                    <a:pt x="236" y="239"/>
                  </a:cubicBezTo>
                  <a:cubicBezTo>
                    <a:pt x="240" y="40"/>
                    <a:pt x="240" y="40"/>
                    <a:pt x="240" y="40"/>
                  </a:cubicBezTo>
                  <a:cubicBezTo>
                    <a:pt x="240" y="22"/>
                    <a:pt x="242" y="16"/>
                    <a:pt x="251" y="14"/>
                  </a:cubicBezTo>
                  <a:cubicBezTo>
                    <a:pt x="251" y="14"/>
                    <a:pt x="260" y="13"/>
                    <a:pt x="260" y="13"/>
                  </a:cubicBezTo>
                  <a:cubicBezTo>
                    <a:pt x="264" y="13"/>
                    <a:pt x="266" y="11"/>
                    <a:pt x="266" y="9"/>
                  </a:cubicBezTo>
                  <a:cubicBezTo>
                    <a:pt x="266" y="5"/>
                    <a:pt x="262" y="5"/>
                    <a:pt x="258" y="5"/>
                  </a:cubicBezTo>
                  <a:cubicBezTo>
                    <a:pt x="233" y="6"/>
                    <a:pt x="233" y="6"/>
                    <a:pt x="233" y="6"/>
                  </a:cubicBezTo>
                  <a:cubicBezTo>
                    <a:pt x="227" y="6"/>
                    <a:pt x="227" y="6"/>
                    <a:pt x="227" y="6"/>
                  </a:cubicBezTo>
                  <a:cubicBezTo>
                    <a:pt x="216" y="6"/>
                    <a:pt x="216" y="6"/>
                    <a:pt x="216" y="6"/>
                  </a:cubicBezTo>
                  <a:cubicBezTo>
                    <a:pt x="189" y="5"/>
                    <a:pt x="189" y="5"/>
                    <a:pt x="189" y="5"/>
                  </a:cubicBezTo>
                  <a:cubicBezTo>
                    <a:pt x="185" y="5"/>
                    <a:pt x="180" y="5"/>
                    <a:pt x="180" y="9"/>
                  </a:cubicBezTo>
                  <a:cubicBezTo>
                    <a:pt x="180" y="12"/>
                    <a:pt x="183" y="13"/>
                    <a:pt x="186" y="13"/>
                  </a:cubicBezTo>
                  <a:cubicBezTo>
                    <a:pt x="191" y="13"/>
                    <a:pt x="198" y="13"/>
                    <a:pt x="203" y="15"/>
                  </a:cubicBezTo>
                  <a:cubicBezTo>
                    <a:pt x="209" y="17"/>
                    <a:pt x="212" y="22"/>
                    <a:pt x="213" y="42"/>
                  </a:cubicBezTo>
                  <a:cubicBezTo>
                    <a:pt x="213" y="42"/>
                    <a:pt x="216" y="175"/>
                    <a:pt x="216" y="183"/>
                  </a:cubicBezTo>
                  <a:cubicBezTo>
                    <a:pt x="215" y="183"/>
                    <a:pt x="215" y="183"/>
                    <a:pt x="215" y="183"/>
                  </a:cubicBezTo>
                  <a:cubicBezTo>
                    <a:pt x="215" y="183"/>
                    <a:pt x="193" y="160"/>
                    <a:pt x="193" y="160"/>
                  </a:cubicBezTo>
                  <a:cubicBezTo>
                    <a:pt x="146" y="111"/>
                    <a:pt x="146" y="111"/>
                    <a:pt x="146" y="111"/>
                  </a:cubicBezTo>
                  <a:cubicBezTo>
                    <a:pt x="98" y="64"/>
                    <a:pt x="49" y="11"/>
                    <a:pt x="49" y="10"/>
                  </a:cubicBezTo>
                  <a:cubicBezTo>
                    <a:pt x="46" y="7"/>
                    <a:pt x="46" y="7"/>
                    <a:pt x="46" y="7"/>
                  </a:cubicBezTo>
                  <a:cubicBezTo>
                    <a:pt x="42" y="3"/>
                    <a:pt x="39" y="0"/>
                    <a:pt x="36" y="0"/>
                  </a:cubicBezTo>
                  <a:cubicBezTo>
                    <a:pt x="32" y="0"/>
                    <a:pt x="31" y="7"/>
                    <a:pt x="31"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57" name="Freeform 30">
              <a:extLst>
                <a:ext uri="{FF2B5EF4-FFF2-40B4-BE49-F238E27FC236}">
                  <a16:creationId xmlns:a16="http://schemas.microsoft.com/office/drawing/2014/main" id="{03238F99-8877-414A-B15E-AC6904170A29}"/>
                </a:ext>
              </a:extLst>
            </p:cNvPr>
            <p:cNvSpPr>
              <a:spLocks/>
            </p:cNvSpPr>
            <p:nvPr userDrawn="1"/>
          </p:nvSpPr>
          <p:spPr bwMode="auto">
            <a:xfrm>
              <a:off x="4480" y="2739"/>
              <a:ext cx="109" cy="165"/>
            </a:xfrm>
            <a:custGeom>
              <a:avLst/>
              <a:gdLst>
                <a:gd name="T0" fmla="*/ 147 w 161"/>
                <a:gd name="T1" fmla="*/ 1 h 243"/>
                <a:gd name="T2" fmla="*/ 145 w 161"/>
                <a:gd name="T3" fmla="*/ 1 h 243"/>
                <a:gd name="T4" fmla="*/ 132 w 161"/>
                <a:gd name="T5" fmla="*/ 3 h 243"/>
                <a:gd name="T6" fmla="*/ 53 w 161"/>
                <a:gd name="T7" fmla="*/ 3 h 243"/>
                <a:gd name="T8" fmla="*/ 37 w 161"/>
                <a:gd name="T9" fmla="*/ 3 h 243"/>
                <a:gd name="T10" fmla="*/ 33 w 161"/>
                <a:gd name="T11" fmla="*/ 3 h 243"/>
                <a:gd name="T12" fmla="*/ 8 w 161"/>
                <a:gd name="T13" fmla="*/ 2 h 243"/>
                <a:gd name="T14" fmla="*/ 0 w 161"/>
                <a:gd name="T15" fmla="*/ 6 h 243"/>
                <a:gd name="T16" fmla="*/ 6 w 161"/>
                <a:gd name="T17" fmla="*/ 10 h 243"/>
                <a:gd name="T18" fmla="*/ 18 w 161"/>
                <a:gd name="T19" fmla="*/ 11 h 243"/>
                <a:gd name="T20" fmla="*/ 31 w 161"/>
                <a:gd name="T21" fmla="*/ 28 h 243"/>
                <a:gd name="T22" fmla="*/ 32 w 161"/>
                <a:gd name="T23" fmla="*/ 95 h 243"/>
                <a:gd name="T24" fmla="*/ 32 w 161"/>
                <a:gd name="T25" fmla="*/ 150 h 243"/>
                <a:gd name="T26" fmla="*/ 30 w 161"/>
                <a:gd name="T27" fmla="*/ 217 h 243"/>
                <a:gd name="T28" fmla="*/ 22 w 161"/>
                <a:gd name="T29" fmla="*/ 234 h 243"/>
                <a:gd name="T30" fmla="*/ 11 w 161"/>
                <a:gd name="T31" fmla="*/ 235 h 243"/>
                <a:gd name="T32" fmla="*/ 5 w 161"/>
                <a:gd name="T33" fmla="*/ 239 h 243"/>
                <a:gd name="T34" fmla="*/ 12 w 161"/>
                <a:gd name="T35" fmla="*/ 243 h 243"/>
                <a:gd name="T36" fmla="*/ 34 w 161"/>
                <a:gd name="T37" fmla="*/ 242 h 243"/>
                <a:gd name="T38" fmla="*/ 52 w 161"/>
                <a:gd name="T39" fmla="*/ 242 h 243"/>
                <a:gd name="T40" fmla="*/ 84 w 161"/>
                <a:gd name="T41" fmla="*/ 243 h 243"/>
                <a:gd name="T42" fmla="*/ 94 w 161"/>
                <a:gd name="T43" fmla="*/ 243 h 243"/>
                <a:gd name="T44" fmla="*/ 139 w 161"/>
                <a:gd name="T45" fmla="*/ 243 h 243"/>
                <a:gd name="T46" fmla="*/ 157 w 161"/>
                <a:gd name="T47" fmla="*/ 235 h 243"/>
                <a:gd name="T48" fmla="*/ 161 w 161"/>
                <a:gd name="T49" fmla="*/ 199 h 243"/>
                <a:gd name="T50" fmla="*/ 158 w 161"/>
                <a:gd name="T51" fmla="*/ 193 h 243"/>
                <a:gd name="T52" fmla="*/ 153 w 161"/>
                <a:gd name="T53" fmla="*/ 198 h 243"/>
                <a:gd name="T54" fmla="*/ 140 w 161"/>
                <a:gd name="T55" fmla="*/ 221 h 243"/>
                <a:gd name="T56" fmla="*/ 110 w 161"/>
                <a:gd name="T57" fmla="*/ 225 h 243"/>
                <a:gd name="T58" fmla="*/ 73 w 161"/>
                <a:gd name="T59" fmla="*/ 199 h 243"/>
                <a:gd name="T60" fmla="*/ 73 w 161"/>
                <a:gd name="T61" fmla="*/ 163 h 243"/>
                <a:gd name="T62" fmla="*/ 73 w 161"/>
                <a:gd name="T63" fmla="*/ 150 h 243"/>
                <a:gd name="T64" fmla="*/ 73 w 161"/>
                <a:gd name="T65" fmla="*/ 125 h 243"/>
                <a:gd name="T66" fmla="*/ 74 w 161"/>
                <a:gd name="T67" fmla="*/ 123 h 243"/>
                <a:gd name="T68" fmla="*/ 119 w 161"/>
                <a:gd name="T69" fmla="*/ 124 h 243"/>
                <a:gd name="T70" fmla="*/ 136 w 161"/>
                <a:gd name="T71" fmla="*/ 136 h 243"/>
                <a:gd name="T72" fmla="*/ 137 w 161"/>
                <a:gd name="T73" fmla="*/ 144 h 243"/>
                <a:gd name="T74" fmla="*/ 137 w 161"/>
                <a:gd name="T75" fmla="*/ 147 h 243"/>
                <a:gd name="T76" fmla="*/ 141 w 161"/>
                <a:gd name="T77" fmla="*/ 150 h 243"/>
                <a:gd name="T78" fmla="*/ 144 w 161"/>
                <a:gd name="T79" fmla="*/ 144 h 243"/>
                <a:gd name="T80" fmla="*/ 145 w 161"/>
                <a:gd name="T81" fmla="*/ 133 h 243"/>
                <a:gd name="T82" fmla="*/ 146 w 161"/>
                <a:gd name="T83" fmla="*/ 123 h 243"/>
                <a:gd name="T84" fmla="*/ 148 w 161"/>
                <a:gd name="T85" fmla="*/ 103 h 243"/>
                <a:gd name="T86" fmla="*/ 148 w 161"/>
                <a:gd name="T87" fmla="*/ 99 h 243"/>
                <a:gd name="T88" fmla="*/ 145 w 161"/>
                <a:gd name="T89" fmla="*/ 96 h 243"/>
                <a:gd name="T90" fmla="*/ 140 w 161"/>
                <a:gd name="T91" fmla="*/ 100 h 243"/>
                <a:gd name="T92" fmla="*/ 125 w 161"/>
                <a:gd name="T93" fmla="*/ 105 h 243"/>
                <a:gd name="T94" fmla="*/ 75 w 161"/>
                <a:gd name="T95" fmla="*/ 106 h 243"/>
                <a:gd name="T96" fmla="*/ 73 w 161"/>
                <a:gd name="T97" fmla="*/ 103 h 243"/>
                <a:gd name="T98" fmla="*/ 73 w 161"/>
                <a:gd name="T99" fmla="*/ 23 h 243"/>
                <a:gd name="T100" fmla="*/ 75 w 161"/>
                <a:gd name="T101" fmla="*/ 21 h 243"/>
                <a:gd name="T102" fmla="*/ 119 w 161"/>
                <a:gd name="T103" fmla="*/ 22 h 243"/>
                <a:gd name="T104" fmla="*/ 140 w 161"/>
                <a:gd name="T105" fmla="*/ 33 h 243"/>
                <a:gd name="T106" fmla="*/ 142 w 161"/>
                <a:gd name="T107" fmla="*/ 44 h 243"/>
                <a:gd name="T108" fmla="*/ 145 w 161"/>
                <a:gd name="T109" fmla="*/ 49 h 243"/>
                <a:gd name="T110" fmla="*/ 149 w 161"/>
                <a:gd name="T111" fmla="*/ 45 h 243"/>
                <a:gd name="T112" fmla="*/ 150 w 161"/>
                <a:gd name="T113" fmla="*/ 31 h 243"/>
                <a:gd name="T114" fmla="*/ 151 w 161"/>
                <a:gd name="T115" fmla="*/ 24 h 243"/>
                <a:gd name="T116" fmla="*/ 153 w 161"/>
                <a:gd name="T117" fmla="*/ 7 h 243"/>
                <a:gd name="T118" fmla="*/ 153 w 161"/>
                <a:gd name="T119" fmla="*/ 4 h 243"/>
                <a:gd name="T120" fmla="*/ 151 w 161"/>
                <a:gd name="T121" fmla="*/ 0 h 243"/>
                <a:gd name="T122" fmla="*/ 147 w 161"/>
                <a:gd name="T123" fmla="*/ 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 h="243">
                  <a:moveTo>
                    <a:pt x="147" y="1"/>
                  </a:moveTo>
                  <a:cubicBezTo>
                    <a:pt x="145" y="1"/>
                    <a:pt x="145" y="1"/>
                    <a:pt x="145" y="1"/>
                  </a:cubicBezTo>
                  <a:cubicBezTo>
                    <a:pt x="145" y="1"/>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6"/>
                    <a:pt x="28" y="233"/>
                    <a:pt x="22" y="234"/>
                  </a:cubicBezTo>
                  <a:cubicBezTo>
                    <a:pt x="11" y="235"/>
                    <a:pt x="11" y="235"/>
                    <a:pt x="11" y="235"/>
                  </a:cubicBezTo>
                  <a:cubicBezTo>
                    <a:pt x="8" y="235"/>
                    <a:pt x="5" y="236"/>
                    <a:pt x="5" y="239"/>
                  </a:cubicBezTo>
                  <a:cubicBezTo>
                    <a:pt x="5" y="243"/>
                    <a:pt x="10" y="243"/>
                    <a:pt x="12" y="243"/>
                  </a:cubicBezTo>
                  <a:cubicBezTo>
                    <a:pt x="34" y="242"/>
                    <a:pt x="34" y="242"/>
                    <a:pt x="34" y="242"/>
                  </a:cubicBezTo>
                  <a:cubicBezTo>
                    <a:pt x="34"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7" y="144"/>
                    <a:pt x="137" y="144"/>
                    <a:pt x="137" y="144"/>
                  </a:cubicBezTo>
                  <a:cubicBezTo>
                    <a:pt x="137" y="147"/>
                    <a:pt x="137" y="147"/>
                    <a:pt x="137" y="147"/>
                  </a:cubicBezTo>
                  <a:cubicBezTo>
                    <a:pt x="137" y="149"/>
                    <a:pt x="139" y="150"/>
                    <a:pt x="141" y="150"/>
                  </a:cubicBezTo>
                  <a:cubicBezTo>
                    <a:pt x="144" y="150"/>
                    <a:pt x="144" y="146"/>
                    <a:pt x="144" y="144"/>
                  </a:cubicBezTo>
                  <a:cubicBezTo>
                    <a:pt x="145" y="133"/>
                    <a:pt x="145" y="133"/>
                    <a:pt x="145" y="133"/>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3" y="96"/>
                    <a:pt x="142" y="98"/>
                    <a:pt x="140" y="100"/>
                  </a:cubicBezTo>
                  <a:cubicBezTo>
                    <a:pt x="137" y="103"/>
                    <a:pt x="132" y="104"/>
                    <a:pt x="125" y="105"/>
                  </a:cubicBezTo>
                  <a:cubicBezTo>
                    <a:pt x="120" y="105"/>
                    <a:pt x="102"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1"/>
                    <a:pt x="152" y="0"/>
                    <a:pt x="151" y="0"/>
                  </a:cubicBezTo>
                  <a:lnTo>
                    <a:pt x="14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58" name="Freeform 31">
              <a:extLst>
                <a:ext uri="{FF2B5EF4-FFF2-40B4-BE49-F238E27FC236}">
                  <a16:creationId xmlns:a16="http://schemas.microsoft.com/office/drawing/2014/main" id="{4BB808B9-70D1-4973-9B42-7047A6097032}"/>
                </a:ext>
              </a:extLst>
            </p:cNvPr>
            <p:cNvSpPr>
              <a:spLocks/>
            </p:cNvSpPr>
            <p:nvPr userDrawn="1"/>
          </p:nvSpPr>
          <p:spPr bwMode="auto">
            <a:xfrm>
              <a:off x="3433" y="1396"/>
              <a:ext cx="862" cy="953"/>
            </a:xfrm>
            <a:custGeom>
              <a:avLst/>
              <a:gdLst>
                <a:gd name="T0" fmla="*/ 420 w 1271"/>
                <a:gd name="T1" fmla="*/ 1289 h 1401"/>
                <a:gd name="T2" fmla="*/ 381 w 1271"/>
                <a:gd name="T3" fmla="*/ 1274 h 1401"/>
                <a:gd name="T4" fmla="*/ 367 w 1271"/>
                <a:gd name="T5" fmla="*/ 1268 h 1401"/>
                <a:gd name="T6" fmla="*/ 29 w 1271"/>
                <a:gd name="T7" fmla="*/ 813 h 1401"/>
                <a:gd name="T8" fmla="*/ 34 w 1271"/>
                <a:gd name="T9" fmla="*/ 686 h 1401"/>
                <a:gd name="T10" fmla="*/ 62 w 1271"/>
                <a:gd name="T11" fmla="*/ 509 h 1401"/>
                <a:gd name="T12" fmla="*/ 67 w 1271"/>
                <a:gd name="T13" fmla="*/ 483 h 1401"/>
                <a:gd name="T14" fmla="*/ 68 w 1271"/>
                <a:gd name="T15" fmla="*/ 431 h 1401"/>
                <a:gd name="T16" fmla="*/ 6 w 1271"/>
                <a:gd name="T17" fmla="*/ 277 h 1401"/>
                <a:gd name="T18" fmla="*/ 92 w 1271"/>
                <a:gd name="T19" fmla="*/ 152 h 1401"/>
                <a:gd name="T20" fmla="*/ 77 w 1271"/>
                <a:gd name="T21" fmla="*/ 119 h 1401"/>
                <a:gd name="T22" fmla="*/ 89 w 1271"/>
                <a:gd name="T23" fmla="*/ 110 h 1401"/>
                <a:gd name="T24" fmla="*/ 118 w 1271"/>
                <a:gd name="T25" fmla="*/ 119 h 1401"/>
                <a:gd name="T26" fmla="*/ 213 w 1271"/>
                <a:gd name="T27" fmla="*/ 7 h 1401"/>
                <a:gd name="T28" fmla="*/ 374 w 1271"/>
                <a:gd name="T29" fmla="*/ 43 h 1401"/>
                <a:gd name="T30" fmla="*/ 541 w 1271"/>
                <a:gd name="T31" fmla="*/ 20 h 1401"/>
                <a:gd name="T32" fmla="*/ 604 w 1271"/>
                <a:gd name="T33" fmla="*/ 17 h 1401"/>
                <a:gd name="T34" fmla="*/ 795 w 1271"/>
                <a:gd name="T35" fmla="*/ 36 h 1401"/>
                <a:gd name="T36" fmla="*/ 913 w 1271"/>
                <a:gd name="T37" fmla="*/ 52 h 1401"/>
                <a:gd name="T38" fmla="*/ 1002 w 1271"/>
                <a:gd name="T39" fmla="*/ 15 h 1401"/>
                <a:gd name="T40" fmla="*/ 1095 w 1271"/>
                <a:gd name="T41" fmla="*/ 115 h 1401"/>
                <a:gd name="T42" fmla="*/ 1155 w 1271"/>
                <a:gd name="T43" fmla="*/ 92 h 1401"/>
                <a:gd name="T44" fmla="*/ 1248 w 1271"/>
                <a:gd name="T45" fmla="*/ 63 h 1401"/>
                <a:gd name="T46" fmla="*/ 1257 w 1271"/>
                <a:gd name="T47" fmla="*/ 75 h 1401"/>
                <a:gd name="T48" fmla="*/ 1231 w 1271"/>
                <a:gd name="T49" fmla="*/ 122 h 1401"/>
                <a:gd name="T50" fmla="*/ 1271 w 1271"/>
                <a:gd name="T51" fmla="*/ 106 h 1401"/>
                <a:gd name="T52" fmla="*/ 1212 w 1271"/>
                <a:gd name="T53" fmla="*/ 187 h 1401"/>
                <a:gd name="T54" fmla="*/ 1210 w 1271"/>
                <a:gd name="T55" fmla="*/ 195 h 1401"/>
                <a:gd name="T56" fmla="*/ 1214 w 1271"/>
                <a:gd name="T57" fmla="*/ 210 h 1401"/>
                <a:gd name="T58" fmla="*/ 1199 w 1271"/>
                <a:gd name="T59" fmla="*/ 243 h 1401"/>
                <a:gd name="T60" fmla="*/ 1218 w 1271"/>
                <a:gd name="T61" fmla="*/ 276 h 1401"/>
                <a:gd name="T62" fmla="*/ 1149 w 1271"/>
                <a:gd name="T63" fmla="*/ 434 h 1401"/>
                <a:gd name="T64" fmla="*/ 1149 w 1271"/>
                <a:gd name="T65" fmla="*/ 447 h 1401"/>
                <a:gd name="T66" fmla="*/ 1163 w 1271"/>
                <a:gd name="T67" fmla="*/ 569 h 1401"/>
                <a:gd name="T68" fmla="*/ 1183 w 1271"/>
                <a:gd name="T69" fmla="*/ 718 h 1401"/>
                <a:gd name="T70" fmla="*/ 1186 w 1271"/>
                <a:gd name="T71" fmla="*/ 798 h 1401"/>
                <a:gd name="T72" fmla="*/ 1084 w 1271"/>
                <a:gd name="T73" fmla="*/ 1103 h 1401"/>
                <a:gd name="T74" fmla="*/ 614 w 1271"/>
                <a:gd name="T75" fmla="*/ 1390 h 1401"/>
                <a:gd name="T76" fmla="*/ 611 w 1271"/>
                <a:gd name="T77" fmla="*/ 1393 h 1401"/>
                <a:gd name="T78" fmla="*/ 605 w 1271"/>
                <a:gd name="T79" fmla="*/ 1401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1" h="1401">
                  <a:moveTo>
                    <a:pt x="601" y="1396"/>
                  </a:moveTo>
                  <a:cubicBezTo>
                    <a:pt x="548" y="1344"/>
                    <a:pt x="483" y="1316"/>
                    <a:pt x="420" y="1289"/>
                  </a:cubicBezTo>
                  <a:cubicBezTo>
                    <a:pt x="415" y="1287"/>
                    <a:pt x="415" y="1287"/>
                    <a:pt x="415" y="1287"/>
                  </a:cubicBezTo>
                  <a:cubicBezTo>
                    <a:pt x="414" y="1286"/>
                    <a:pt x="381" y="1274"/>
                    <a:pt x="381" y="1274"/>
                  </a:cubicBezTo>
                  <a:cubicBezTo>
                    <a:pt x="377" y="1273"/>
                    <a:pt x="375" y="1272"/>
                    <a:pt x="373" y="1271"/>
                  </a:cubicBezTo>
                  <a:cubicBezTo>
                    <a:pt x="367" y="1268"/>
                    <a:pt x="367" y="1268"/>
                    <a:pt x="367" y="1268"/>
                  </a:cubicBezTo>
                  <a:cubicBezTo>
                    <a:pt x="367" y="1269"/>
                    <a:pt x="367" y="1269"/>
                    <a:pt x="367" y="1269"/>
                  </a:cubicBezTo>
                  <a:cubicBezTo>
                    <a:pt x="161" y="1196"/>
                    <a:pt x="35" y="1026"/>
                    <a:pt x="29" y="813"/>
                  </a:cubicBezTo>
                  <a:cubicBezTo>
                    <a:pt x="29" y="805"/>
                    <a:pt x="29" y="796"/>
                    <a:pt x="29" y="786"/>
                  </a:cubicBezTo>
                  <a:cubicBezTo>
                    <a:pt x="29" y="754"/>
                    <a:pt x="31" y="721"/>
                    <a:pt x="34" y="686"/>
                  </a:cubicBezTo>
                  <a:cubicBezTo>
                    <a:pt x="37" y="666"/>
                    <a:pt x="43" y="619"/>
                    <a:pt x="43" y="617"/>
                  </a:cubicBezTo>
                  <a:cubicBezTo>
                    <a:pt x="62" y="509"/>
                    <a:pt x="62" y="509"/>
                    <a:pt x="62" y="509"/>
                  </a:cubicBezTo>
                  <a:cubicBezTo>
                    <a:pt x="64" y="498"/>
                    <a:pt x="65" y="492"/>
                    <a:pt x="65" y="489"/>
                  </a:cubicBezTo>
                  <a:cubicBezTo>
                    <a:pt x="67" y="483"/>
                    <a:pt x="67" y="483"/>
                    <a:pt x="67" y="483"/>
                  </a:cubicBezTo>
                  <a:cubicBezTo>
                    <a:pt x="66" y="483"/>
                    <a:pt x="66" y="483"/>
                    <a:pt x="66" y="483"/>
                  </a:cubicBezTo>
                  <a:cubicBezTo>
                    <a:pt x="67" y="468"/>
                    <a:pt x="68" y="449"/>
                    <a:pt x="68" y="431"/>
                  </a:cubicBezTo>
                  <a:cubicBezTo>
                    <a:pt x="68" y="356"/>
                    <a:pt x="49" y="309"/>
                    <a:pt x="6" y="278"/>
                  </a:cubicBezTo>
                  <a:cubicBezTo>
                    <a:pt x="6" y="277"/>
                    <a:pt x="6" y="277"/>
                    <a:pt x="6" y="277"/>
                  </a:cubicBezTo>
                  <a:cubicBezTo>
                    <a:pt x="0" y="272"/>
                    <a:pt x="0" y="272"/>
                    <a:pt x="0" y="272"/>
                  </a:cubicBezTo>
                  <a:cubicBezTo>
                    <a:pt x="92" y="152"/>
                    <a:pt x="92" y="152"/>
                    <a:pt x="92" y="152"/>
                  </a:cubicBezTo>
                  <a:cubicBezTo>
                    <a:pt x="90" y="149"/>
                    <a:pt x="90" y="149"/>
                    <a:pt x="90" y="149"/>
                  </a:cubicBezTo>
                  <a:cubicBezTo>
                    <a:pt x="82" y="139"/>
                    <a:pt x="78" y="129"/>
                    <a:pt x="77" y="119"/>
                  </a:cubicBezTo>
                  <a:cubicBezTo>
                    <a:pt x="76" y="105"/>
                    <a:pt x="76" y="105"/>
                    <a:pt x="76" y="105"/>
                  </a:cubicBezTo>
                  <a:cubicBezTo>
                    <a:pt x="89" y="110"/>
                    <a:pt x="89" y="110"/>
                    <a:pt x="89" y="110"/>
                  </a:cubicBezTo>
                  <a:cubicBezTo>
                    <a:pt x="97" y="113"/>
                    <a:pt x="105" y="116"/>
                    <a:pt x="114" y="118"/>
                  </a:cubicBezTo>
                  <a:cubicBezTo>
                    <a:pt x="118" y="119"/>
                    <a:pt x="118" y="119"/>
                    <a:pt x="118" y="119"/>
                  </a:cubicBezTo>
                  <a:cubicBezTo>
                    <a:pt x="209" y="0"/>
                    <a:pt x="209" y="0"/>
                    <a:pt x="209" y="0"/>
                  </a:cubicBezTo>
                  <a:cubicBezTo>
                    <a:pt x="213" y="7"/>
                    <a:pt x="213" y="7"/>
                    <a:pt x="213" y="7"/>
                  </a:cubicBezTo>
                  <a:cubicBezTo>
                    <a:pt x="230" y="36"/>
                    <a:pt x="261" y="50"/>
                    <a:pt x="306" y="50"/>
                  </a:cubicBezTo>
                  <a:cubicBezTo>
                    <a:pt x="325" y="50"/>
                    <a:pt x="347" y="48"/>
                    <a:pt x="374" y="43"/>
                  </a:cubicBezTo>
                  <a:cubicBezTo>
                    <a:pt x="374" y="43"/>
                    <a:pt x="464" y="29"/>
                    <a:pt x="465" y="29"/>
                  </a:cubicBezTo>
                  <a:cubicBezTo>
                    <a:pt x="528" y="22"/>
                    <a:pt x="539" y="20"/>
                    <a:pt x="541" y="20"/>
                  </a:cubicBezTo>
                  <a:cubicBezTo>
                    <a:pt x="547" y="19"/>
                    <a:pt x="547" y="19"/>
                    <a:pt x="547" y="19"/>
                  </a:cubicBezTo>
                  <a:cubicBezTo>
                    <a:pt x="565" y="18"/>
                    <a:pt x="584" y="17"/>
                    <a:pt x="604" y="17"/>
                  </a:cubicBezTo>
                  <a:cubicBezTo>
                    <a:pt x="643" y="17"/>
                    <a:pt x="686" y="20"/>
                    <a:pt x="731" y="27"/>
                  </a:cubicBezTo>
                  <a:cubicBezTo>
                    <a:pt x="731" y="27"/>
                    <a:pt x="795" y="36"/>
                    <a:pt x="795" y="36"/>
                  </a:cubicBezTo>
                  <a:cubicBezTo>
                    <a:pt x="875" y="49"/>
                    <a:pt x="875" y="49"/>
                    <a:pt x="875" y="49"/>
                  </a:cubicBezTo>
                  <a:cubicBezTo>
                    <a:pt x="886" y="51"/>
                    <a:pt x="900" y="52"/>
                    <a:pt x="913" y="52"/>
                  </a:cubicBezTo>
                  <a:cubicBezTo>
                    <a:pt x="949" y="52"/>
                    <a:pt x="974" y="44"/>
                    <a:pt x="992" y="27"/>
                  </a:cubicBezTo>
                  <a:cubicBezTo>
                    <a:pt x="995" y="23"/>
                    <a:pt x="999" y="19"/>
                    <a:pt x="1002" y="15"/>
                  </a:cubicBezTo>
                  <a:cubicBezTo>
                    <a:pt x="1011" y="4"/>
                    <a:pt x="1011" y="4"/>
                    <a:pt x="1011" y="4"/>
                  </a:cubicBezTo>
                  <a:cubicBezTo>
                    <a:pt x="1095" y="115"/>
                    <a:pt x="1095" y="115"/>
                    <a:pt x="1095" y="115"/>
                  </a:cubicBezTo>
                  <a:cubicBezTo>
                    <a:pt x="1099" y="113"/>
                    <a:pt x="1099" y="113"/>
                    <a:pt x="1099" y="113"/>
                  </a:cubicBezTo>
                  <a:cubicBezTo>
                    <a:pt x="1112" y="108"/>
                    <a:pt x="1131" y="101"/>
                    <a:pt x="1155" y="92"/>
                  </a:cubicBezTo>
                  <a:cubicBezTo>
                    <a:pt x="1155" y="92"/>
                    <a:pt x="1167" y="88"/>
                    <a:pt x="1171" y="87"/>
                  </a:cubicBezTo>
                  <a:cubicBezTo>
                    <a:pt x="1202" y="75"/>
                    <a:pt x="1227" y="68"/>
                    <a:pt x="1248" y="63"/>
                  </a:cubicBezTo>
                  <a:cubicBezTo>
                    <a:pt x="1264" y="60"/>
                    <a:pt x="1264" y="60"/>
                    <a:pt x="1264" y="60"/>
                  </a:cubicBezTo>
                  <a:cubicBezTo>
                    <a:pt x="1257" y="75"/>
                    <a:pt x="1257" y="75"/>
                    <a:pt x="1257" y="75"/>
                  </a:cubicBezTo>
                  <a:cubicBezTo>
                    <a:pt x="1252" y="88"/>
                    <a:pt x="1247" y="98"/>
                    <a:pt x="1241" y="106"/>
                  </a:cubicBezTo>
                  <a:cubicBezTo>
                    <a:pt x="1231" y="122"/>
                    <a:pt x="1231" y="122"/>
                    <a:pt x="1231" y="122"/>
                  </a:cubicBezTo>
                  <a:cubicBezTo>
                    <a:pt x="1248" y="115"/>
                    <a:pt x="1248" y="115"/>
                    <a:pt x="1248" y="115"/>
                  </a:cubicBezTo>
                  <a:cubicBezTo>
                    <a:pt x="1249" y="115"/>
                    <a:pt x="1261" y="110"/>
                    <a:pt x="1271" y="106"/>
                  </a:cubicBezTo>
                  <a:cubicBezTo>
                    <a:pt x="1260" y="126"/>
                    <a:pt x="1260" y="126"/>
                    <a:pt x="1260" y="126"/>
                  </a:cubicBezTo>
                  <a:cubicBezTo>
                    <a:pt x="1254" y="137"/>
                    <a:pt x="1232" y="172"/>
                    <a:pt x="1212" y="187"/>
                  </a:cubicBezTo>
                  <a:cubicBezTo>
                    <a:pt x="1207" y="191"/>
                    <a:pt x="1207" y="191"/>
                    <a:pt x="1207" y="191"/>
                  </a:cubicBezTo>
                  <a:cubicBezTo>
                    <a:pt x="1210" y="195"/>
                    <a:pt x="1210" y="195"/>
                    <a:pt x="1210" y="195"/>
                  </a:cubicBezTo>
                  <a:cubicBezTo>
                    <a:pt x="1210" y="195"/>
                    <a:pt x="1211" y="196"/>
                    <a:pt x="1211" y="196"/>
                  </a:cubicBezTo>
                  <a:cubicBezTo>
                    <a:pt x="1213" y="199"/>
                    <a:pt x="1214" y="205"/>
                    <a:pt x="1214" y="210"/>
                  </a:cubicBezTo>
                  <a:cubicBezTo>
                    <a:pt x="1214" y="216"/>
                    <a:pt x="1213" y="221"/>
                    <a:pt x="1211" y="225"/>
                  </a:cubicBezTo>
                  <a:cubicBezTo>
                    <a:pt x="1209" y="230"/>
                    <a:pt x="1205" y="236"/>
                    <a:pt x="1199" y="243"/>
                  </a:cubicBezTo>
                  <a:cubicBezTo>
                    <a:pt x="1195" y="247"/>
                    <a:pt x="1195" y="247"/>
                    <a:pt x="1195" y="247"/>
                  </a:cubicBezTo>
                  <a:cubicBezTo>
                    <a:pt x="1218" y="276"/>
                    <a:pt x="1218" y="276"/>
                    <a:pt x="1218" y="276"/>
                  </a:cubicBezTo>
                  <a:cubicBezTo>
                    <a:pt x="1213" y="280"/>
                    <a:pt x="1213" y="280"/>
                    <a:pt x="1213" y="280"/>
                  </a:cubicBezTo>
                  <a:cubicBezTo>
                    <a:pt x="1170" y="312"/>
                    <a:pt x="1149" y="363"/>
                    <a:pt x="1149" y="434"/>
                  </a:cubicBezTo>
                  <a:cubicBezTo>
                    <a:pt x="1149" y="436"/>
                    <a:pt x="1149" y="436"/>
                    <a:pt x="1149" y="436"/>
                  </a:cubicBezTo>
                  <a:cubicBezTo>
                    <a:pt x="1149" y="440"/>
                    <a:pt x="1149" y="443"/>
                    <a:pt x="1149" y="447"/>
                  </a:cubicBezTo>
                  <a:cubicBezTo>
                    <a:pt x="1149" y="464"/>
                    <a:pt x="1150" y="481"/>
                    <a:pt x="1152" y="500"/>
                  </a:cubicBezTo>
                  <a:cubicBezTo>
                    <a:pt x="1163" y="569"/>
                    <a:pt x="1163" y="569"/>
                    <a:pt x="1163" y="569"/>
                  </a:cubicBezTo>
                  <a:cubicBezTo>
                    <a:pt x="1171" y="616"/>
                    <a:pt x="1175" y="640"/>
                    <a:pt x="1175" y="641"/>
                  </a:cubicBezTo>
                  <a:cubicBezTo>
                    <a:pt x="1177" y="661"/>
                    <a:pt x="1183" y="714"/>
                    <a:pt x="1183" y="718"/>
                  </a:cubicBezTo>
                  <a:cubicBezTo>
                    <a:pt x="1186" y="783"/>
                    <a:pt x="1186" y="789"/>
                    <a:pt x="1186" y="790"/>
                  </a:cubicBezTo>
                  <a:cubicBezTo>
                    <a:pt x="1186" y="792"/>
                    <a:pt x="1186" y="795"/>
                    <a:pt x="1186" y="798"/>
                  </a:cubicBezTo>
                  <a:cubicBezTo>
                    <a:pt x="1186" y="913"/>
                    <a:pt x="1148" y="1029"/>
                    <a:pt x="1086" y="1101"/>
                  </a:cubicBezTo>
                  <a:cubicBezTo>
                    <a:pt x="1084" y="1103"/>
                    <a:pt x="1084" y="1103"/>
                    <a:pt x="1084" y="1103"/>
                  </a:cubicBezTo>
                  <a:cubicBezTo>
                    <a:pt x="1044" y="1152"/>
                    <a:pt x="989" y="1219"/>
                    <a:pt x="838" y="1272"/>
                  </a:cubicBezTo>
                  <a:cubicBezTo>
                    <a:pt x="754" y="1303"/>
                    <a:pt x="679" y="1333"/>
                    <a:pt x="614" y="1390"/>
                  </a:cubicBezTo>
                  <a:cubicBezTo>
                    <a:pt x="614" y="1390"/>
                    <a:pt x="614" y="1390"/>
                    <a:pt x="614" y="1390"/>
                  </a:cubicBezTo>
                  <a:cubicBezTo>
                    <a:pt x="611" y="1393"/>
                    <a:pt x="611" y="1393"/>
                    <a:pt x="611" y="1393"/>
                  </a:cubicBezTo>
                  <a:cubicBezTo>
                    <a:pt x="609" y="1395"/>
                    <a:pt x="609" y="1395"/>
                    <a:pt x="609" y="1395"/>
                  </a:cubicBezTo>
                  <a:cubicBezTo>
                    <a:pt x="605" y="1401"/>
                    <a:pt x="605" y="1401"/>
                    <a:pt x="605" y="1401"/>
                  </a:cubicBezTo>
                  <a:lnTo>
                    <a:pt x="601" y="13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59" name="Freeform 32">
              <a:extLst>
                <a:ext uri="{FF2B5EF4-FFF2-40B4-BE49-F238E27FC236}">
                  <a16:creationId xmlns:a16="http://schemas.microsoft.com/office/drawing/2014/main" id="{F9C9A6F1-DCA9-40C4-A241-EAD329309E98}"/>
                </a:ext>
              </a:extLst>
            </p:cNvPr>
            <p:cNvSpPr>
              <a:spLocks noEditPoints="1"/>
            </p:cNvSpPr>
            <p:nvPr userDrawn="1"/>
          </p:nvSpPr>
          <p:spPr bwMode="auto">
            <a:xfrm>
              <a:off x="3429" y="1389"/>
              <a:ext cx="874" cy="964"/>
            </a:xfrm>
            <a:custGeom>
              <a:avLst/>
              <a:gdLst>
                <a:gd name="T0" fmla="*/ 749 w 1290"/>
                <a:gd name="T1" fmla="*/ 675 h 1419"/>
                <a:gd name="T2" fmla="*/ 440 w 1290"/>
                <a:gd name="T3" fmla="*/ 333 h 1419"/>
                <a:gd name="T4" fmla="*/ 318 w 1290"/>
                <a:gd name="T5" fmla="*/ 282 h 1419"/>
                <a:gd name="T6" fmla="*/ 512 w 1290"/>
                <a:gd name="T7" fmla="*/ 271 h 1419"/>
                <a:gd name="T8" fmla="*/ 861 w 1290"/>
                <a:gd name="T9" fmla="*/ 775 h 1419"/>
                <a:gd name="T10" fmla="*/ 645 w 1290"/>
                <a:gd name="T11" fmla="*/ 693 h 1419"/>
                <a:gd name="T12" fmla="*/ 543 w 1290"/>
                <a:gd name="T13" fmla="*/ 673 h 1419"/>
                <a:gd name="T14" fmla="*/ 935 w 1290"/>
                <a:gd name="T15" fmla="*/ 783 h 1419"/>
                <a:gd name="T16" fmla="*/ 652 w 1290"/>
                <a:gd name="T17" fmla="*/ 507 h 1419"/>
                <a:gd name="T18" fmla="*/ 557 w 1290"/>
                <a:gd name="T19" fmla="*/ 529 h 1419"/>
                <a:gd name="T20" fmla="*/ 692 w 1290"/>
                <a:gd name="T21" fmla="*/ 506 h 1419"/>
                <a:gd name="T22" fmla="*/ 356 w 1290"/>
                <a:gd name="T23" fmla="*/ 342 h 1419"/>
                <a:gd name="T24" fmla="*/ 1004 w 1290"/>
                <a:gd name="T25" fmla="*/ 332 h 1419"/>
                <a:gd name="T26" fmla="*/ 1016 w 1290"/>
                <a:gd name="T27" fmla="*/ 287 h 1419"/>
                <a:gd name="T28" fmla="*/ 350 w 1290"/>
                <a:gd name="T29" fmla="*/ 337 h 1419"/>
                <a:gd name="T30" fmla="*/ 675 w 1290"/>
                <a:gd name="T31" fmla="*/ 254 h 1419"/>
                <a:gd name="T32" fmla="*/ 270 w 1290"/>
                <a:gd name="T33" fmla="*/ 239 h 1419"/>
                <a:gd name="T34" fmla="*/ 691 w 1290"/>
                <a:gd name="T35" fmla="*/ 229 h 1419"/>
                <a:gd name="T36" fmla="*/ 626 w 1290"/>
                <a:gd name="T37" fmla="*/ 248 h 1419"/>
                <a:gd name="T38" fmla="*/ 641 w 1290"/>
                <a:gd name="T39" fmla="*/ 229 h 1419"/>
                <a:gd name="T40" fmla="*/ 1076 w 1290"/>
                <a:gd name="T41" fmla="*/ 236 h 1419"/>
                <a:gd name="T42" fmla="*/ 600 w 1290"/>
                <a:gd name="T43" fmla="*/ 199 h 1419"/>
                <a:gd name="T44" fmla="*/ 953 w 1290"/>
                <a:gd name="T45" fmla="*/ 204 h 1419"/>
                <a:gd name="T46" fmla="*/ 572 w 1290"/>
                <a:gd name="T47" fmla="*/ 194 h 1419"/>
                <a:gd name="T48" fmla="*/ 1198 w 1290"/>
                <a:gd name="T49" fmla="*/ 148 h 1419"/>
                <a:gd name="T50" fmla="*/ 808 w 1290"/>
                <a:gd name="T51" fmla="*/ 336 h 1419"/>
                <a:gd name="T52" fmla="*/ 839 w 1290"/>
                <a:gd name="T53" fmla="*/ 188 h 1419"/>
                <a:gd name="T54" fmla="*/ 1180 w 1290"/>
                <a:gd name="T55" fmla="*/ 797 h 1419"/>
                <a:gd name="T56" fmla="*/ 26 w 1290"/>
                <a:gd name="T57" fmla="*/ 281 h 1419"/>
                <a:gd name="T58" fmla="*/ 91 w 1290"/>
                <a:gd name="T59" fmla="*/ 731 h 1419"/>
                <a:gd name="T60" fmla="*/ 1149 w 1290"/>
                <a:gd name="T61" fmla="*/ 324 h 1419"/>
                <a:gd name="T62" fmla="*/ 671 w 1290"/>
                <a:gd name="T63" fmla="*/ 473 h 1419"/>
                <a:gd name="T64" fmla="*/ 584 w 1290"/>
                <a:gd name="T65" fmla="*/ 402 h 1419"/>
                <a:gd name="T66" fmla="*/ 802 w 1290"/>
                <a:gd name="T67" fmla="*/ 969 h 1419"/>
                <a:gd name="T68" fmla="*/ 945 w 1290"/>
                <a:gd name="T69" fmla="*/ 1033 h 1419"/>
                <a:gd name="T70" fmla="*/ 781 w 1290"/>
                <a:gd name="T71" fmla="*/ 1037 h 1419"/>
                <a:gd name="T72" fmla="*/ 581 w 1290"/>
                <a:gd name="T73" fmla="*/ 714 h 1419"/>
                <a:gd name="T74" fmla="*/ 798 w 1290"/>
                <a:gd name="T75" fmla="*/ 868 h 1419"/>
                <a:gd name="T76" fmla="*/ 943 w 1290"/>
                <a:gd name="T77" fmla="*/ 892 h 1419"/>
                <a:gd name="T78" fmla="*/ 576 w 1290"/>
                <a:gd name="T79" fmla="*/ 320 h 1419"/>
                <a:gd name="T80" fmla="*/ 563 w 1290"/>
                <a:gd name="T81" fmla="*/ 262 h 1419"/>
                <a:gd name="T82" fmla="*/ 636 w 1290"/>
                <a:gd name="T83" fmla="*/ 271 h 1419"/>
                <a:gd name="T84" fmla="*/ 708 w 1290"/>
                <a:gd name="T85" fmla="*/ 1000 h 1419"/>
                <a:gd name="T86" fmla="*/ 519 w 1290"/>
                <a:gd name="T87" fmla="*/ 720 h 1419"/>
                <a:gd name="T88" fmla="*/ 480 w 1290"/>
                <a:gd name="T89" fmla="*/ 486 h 1419"/>
                <a:gd name="T90" fmla="*/ 840 w 1290"/>
                <a:gd name="T91" fmla="*/ 494 h 1419"/>
                <a:gd name="T92" fmla="*/ 687 w 1290"/>
                <a:gd name="T93" fmla="*/ 474 h 1419"/>
                <a:gd name="T94" fmla="*/ 958 w 1290"/>
                <a:gd name="T95" fmla="*/ 412 h 1419"/>
                <a:gd name="T96" fmla="*/ 1084 w 1290"/>
                <a:gd name="T97" fmla="*/ 383 h 1419"/>
                <a:gd name="T98" fmla="*/ 554 w 1290"/>
                <a:gd name="T99" fmla="*/ 403 h 1419"/>
                <a:gd name="T100" fmla="*/ 304 w 1290"/>
                <a:gd name="T101" fmla="*/ 381 h 1419"/>
                <a:gd name="T102" fmla="*/ 865 w 1290"/>
                <a:gd name="T103" fmla="*/ 410 h 1419"/>
                <a:gd name="T104" fmla="*/ 861 w 1290"/>
                <a:gd name="T105" fmla="*/ 378 h 1419"/>
                <a:gd name="T106" fmla="*/ 554 w 1290"/>
                <a:gd name="T107" fmla="*/ 44 h 1419"/>
                <a:gd name="T108" fmla="*/ 1047 w 1290"/>
                <a:gd name="T109" fmla="*/ 140 h 1419"/>
                <a:gd name="T110" fmla="*/ 186 w 1290"/>
                <a:gd name="T111" fmla="*/ 138 h 1419"/>
                <a:gd name="T112" fmla="*/ 1018 w 1290"/>
                <a:gd name="T113" fmla="*/ 5 h 1419"/>
                <a:gd name="T114" fmla="*/ 472 w 1290"/>
                <a:gd name="T115" fmla="*/ 34 h 1419"/>
                <a:gd name="T116" fmla="*/ 0 w 1290"/>
                <a:gd name="T117" fmla="*/ 283 h 1419"/>
                <a:gd name="T118" fmla="*/ 31 w 1290"/>
                <a:gd name="T119" fmla="*/ 824 h 1419"/>
                <a:gd name="T120" fmla="*/ 625 w 1290"/>
                <a:gd name="T121" fmla="*/ 1405 h 1419"/>
                <a:gd name="T122" fmla="*/ 1162 w 1290"/>
                <a:gd name="T123" fmla="*/ 458 h 1419"/>
                <a:gd name="T124" fmla="*/ 1290 w 1290"/>
                <a:gd name="T125" fmla="*/ 105 h 1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90" h="1419">
                  <a:moveTo>
                    <a:pt x="445" y="234"/>
                  </a:moveTo>
                  <a:cubicBezTo>
                    <a:pt x="411" y="216"/>
                    <a:pt x="362" y="217"/>
                    <a:pt x="334" y="210"/>
                  </a:cubicBezTo>
                  <a:cubicBezTo>
                    <a:pt x="306" y="203"/>
                    <a:pt x="302" y="201"/>
                    <a:pt x="302" y="201"/>
                  </a:cubicBezTo>
                  <a:cubicBezTo>
                    <a:pt x="313" y="203"/>
                    <a:pt x="323" y="206"/>
                    <a:pt x="335" y="208"/>
                  </a:cubicBezTo>
                  <a:cubicBezTo>
                    <a:pt x="373" y="212"/>
                    <a:pt x="414" y="214"/>
                    <a:pt x="445" y="228"/>
                  </a:cubicBezTo>
                  <a:cubicBezTo>
                    <a:pt x="463" y="235"/>
                    <a:pt x="473" y="253"/>
                    <a:pt x="477" y="272"/>
                  </a:cubicBezTo>
                  <a:cubicBezTo>
                    <a:pt x="470" y="257"/>
                    <a:pt x="459" y="242"/>
                    <a:pt x="445" y="234"/>
                  </a:cubicBezTo>
                  <a:moveTo>
                    <a:pt x="752" y="668"/>
                  </a:moveTo>
                  <a:cubicBezTo>
                    <a:pt x="781" y="704"/>
                    <a:pt x="783" y="704"/>
                    <a:pt x="807" y="728"/>
                  </a:cubicBezTo>
                  <a:cubicBezTo>
                    <a:pt x="794" y="722"/>
                    <a:pt x="765" y="695"/>
                    <a:pt x="749" y="675"/>
                  </a:cubicBezTo>
                  <a:cubicBezTo>
                    <a:pt x="725" y="645"/>
                    <a:pt x="714" y="619"/>
                    <a:pt x="710" y="591"/>
                  </a:cubicBezTo>
                  <a:cubicBezTo>
                    <a:pt x="710" y="591"/>
                    <a:pt x="724" y="632"/>
                    <a:pt x="752" y="668"/>
                  </a:cubicBezTo>
                  <a:moveTo>
                    <a:pt x="562" y="345"/>
                  </a:moveTo>
                  <a:cubicBezTo>
                    <a:pt x="539" y="342"/>
                    <a:pt x="519" y="352"/>
                    <a:pt x="501" y="375"/>
                  </a:cubicBezTo>
                  <a:cubicBezTo>
                    <a:pt x="478" y="382"/>
                    <a:pt x="464" y="391"/>
                    <a:pt x="447" y="409"/>
                  </a:cubicBezTo>
                  <a:cubicBezTo>
                    <a:pt x="434" y="405"/>
                    <a:pt x="419" y="397"/>
                    <a:pt x="415" y="394"/>
                  </a:cubicBezTo>
                  <a:cubicBezTo>
                    <a:pt x="418" y="387"/>
                    <a:pt x="422" y="382"/>
                    <a:pt x="429" y="379"/>
                  </a:cubicBezTo>
                  <a:cubicBezTo>
                    <a:pt x="423" y="376"/>
                    <a:pt x="413" y="371"/>
                    <a:pt x="415" y="364"/>
                  </a:cubicBezTo>
                  <a:cubicBezTo>
                    <a:pt x="418" y="352"/>
                    <a:pt x="434" y="359"/>
                    <a:pt x="452" y="352"/>
                  </a:cubicBezTo>
                  <a:cubicBezTo>
                    <a:pt x="445" y="348"/>
                    <a:pt x="436" y="343"/>
                    <a:pt x="440" y="333"/>
                  </a:cubicBezTo>
                  <a:cubicBezTo>
                    <a:pt x="443" y="323"/>
                    <a:pt x="459" y="324"/>
                    <a:pt x="471" y="327"/>
                  </a:cubicBezTo>
                  <a:cubicBezTo>
                    <a:pt x="464" y="321"/>
                    <a:pt x="463" y="309"/>
                    <a:pt x="470" y="304"/>
                  </a:cubicBezTo>
                  <a:cubicBezTo>
                    <a:pt x="478" y="300"/>
                    <a:pt x="494" y="301"/>
                    <a:pt x="494" y="301"/>
                  </a:cubicBezTo>
                  <a:cubicBezTo>
                    <a:pt x="494" y="293"/>
                    <a:pt x="501" y="287"/>
                    <a:pt x="505" y="280"/>
                  </a:cubicBezTo>
                  <a:cubicBezTo>
                    <a:pt x="498" y="282"/>
                    <a:pt x="493" y="291"/>
                    <a:pt x="491" y="297"/>
                  </a:cubicBezTo>
                  <a:cubicBezTo>
                    <a:pt x="468" y="295"/>
                    <a:pt x="457" y="306"/>
                    <a:pt x="463" y="321"/>
                  </a:cubicBezTo>
                  <a:cubicBezTo>
                    <a:pt x="452" y="318"/>
                    <a:pt x="440" y="320"/>
                    <a:pt x="436" y="330"/>
                  </a:cubicBezTo>
                  <a:cubicBezTo>
                    <a:pt x="408" y="313"/>
                    <a:pt x="365" y="301"/>
                    <a:pt x="335" y="299"/>
                  </a:cubicBezTo>
                  <a:cubicBezTo>
                    <a:pt x="331" y="299"/>
                    <a:pt x="329" y="299"/>
                    <a:pt x="325" y="298"/>
                  </a:cubicBezTo>
                  <a:cubicBezTo>
                    <a:pt x="322" y="295"/>
                    <a:pt x="319" y="286"/>
                    <a:pt x="318" y="282"/>
                  </a:cubicBezTo>
                  <a:cubicBezTo>
                    <a:pt x="314" y="269"/>
                    <a:pt x="308" y="251"/>
                    <a:pt x="295" y="245"/>
                  </a:cubicBezTo>
                  <a:cubicBezTo>
                    <a:pt x="323" y="249"/>
                    <a:pt x="397" y="263"/>
                    <a:pt x="443" y="282"/>
                  </a:cubicBezTo>
                  <a:cubicBezTo>
                    <a:pt x="409" y="257"/>
                    <a:pt x="317" y="245"/>
                    <a:pt x="261" y="231"/>
                  </a:cubicBezTo>
                  <a:cubicBezTo>
                    <a:pt x="219" y="222"/>
                    <a:pt x="162" y="204"/>
                    <a:pt x="126" y="179"/>
                  </a:cubicBezTo>
                  <a:cubicBezTo>
                    <a:pt x="106" y="164"/>
                    <a:pt x="95" y="148"/>
                    <a:pt x="93" y="129"/>
                  </a:cubicBezTo>
                  <a:cubicBezTo>
                    <a:pt x="118" y="138"/>
                    <a:pt x="140" y="143"/>
                    <a:pt x="169" y="149"/>
                  </a:cubicBezTo>
                  <a:cubicBezTo>
                    <a:pt x="189" y="153"/>
                    <a:pt x="205" y="156"/>
                    <a:pt x="233" y="162"/>
                  </a:cubicBezTo>
                  <a:cubicBezTo>
                    <a:pt x="260" y="167"/>
                    <a:pt x="298" y="179"/>
                    <a:pt x="298" y="179"/>
                  </a:cubicBezTo>
                  <a:cubicBezTo>
                    <a:pt x="358" y="196"/>
                    <a:pt x="425" y="185"/>
                    <a:pt x="483" y="205"/>
                  </a:cubicBezTo>
                  <a:cubicBezTo>
                    <a:pt x="509" y="215"/>
                    <a:pt x="508" y="247"/>
                    <a:pt x="512" y="271"/>
                  </a:cubicBezTo>
                  <a:cubicBezTo>
                    <a:pt x="518" y="277"/>
                    <a:pt x="518" y="277"/>
                    <a:pt x="518" y="277"/>
                  </a:cubicBezTo>
                  <a:cubicBezTo>
                    <a:pt x="518" y="311"/>
                    <a:pt x="535" y="325"/>
                    <a:pt x="562" y="345"/>
                  </a:cubicBezTo>
                  <a:moveTo>
                    <a:pt x="774" y="670"/>
                  </a:moveTo>
                  <a:cubicBezTo>
                    <a:pt x="803" y="705"/>
                    <a:pt x="830" y="724"/>
                    <a:pt x="836" y="728"/>
                  </a:cubicBezTo>
                  <a:cubicBezTo>
                    <a:pt x="836" y="728"/>
                    <a:pt x="796" y="691"/>
                    <a:pt x="788" y="676"/>
                  </a:cubicBezTo>
                  <a:cubicBezTo>
                    <a:pt x="855" y="728"/>
                    <a:pt x="908" y="749"/>
                    <a:pt x="933" y="767"/>
                  </a:cubicBezTo>
                  <a:cubicBezTo>
                    <a:pt x="923" y="765"/>
                    <a:pt x="912" y="764"/>
                    <a:pt x="906" y="771"/>
                  </a:cubicBezTo>
                  <a:cubicBezTo>
                    <a:pt x="901" y="779"/>
                    <a:pt x="905" y="791"/>
                    <a:pt x="901" y="802"/>
                  </a:cubicBezTo>
                  <a:cubicBezTo>
                    <a:pt x="899" y="810"/>
                    <a:pt x="894" y="811"/>
                    <a:pt x="891" y="811"/>
                  </a:cubicBezTo>
                  <a:cubicBezTo>
                    <a:pt x="886" y="780"/>
                    <a:pt x="861" y="775"/>
                    <a:pt x="861" y="775"/>
                  </a:cubicBezTo>
                  <a:cubicBezTo>
                    <a:pt x="867" y="782"/>
                    <a:pt x="875" y="790"/>
                    <a:pt x="877" y="801"/>
                  </a:cubicBezTo>
                  <a:cubicBezTo>
                    <a:pt x="853" y="797"/>
                    <a:pt x="809" y="770"/>
                    <a:pt x="809" y="769"/>
                  </a:cubicBezTo>
                  <a:cubicBezTo>
                    <a:pt x="786" y="771"/>
                    <a:pt x="758" y="768"/>
                    <a:pt x="743" y="758"/>
                  </a:cubicBezTo>
                  <a:cubicBezTo>
                    <a:pt x="726" y="747"/>
                    <a:pt x="761" y="745"/>
                    <a:pt x="747" y="734"/>
                  </a:cubicBezTo>
                  <a:cubicBezTo>
                    <a:pt x="740" y="729"/>
                    <a:pt x="733" y="734"/>
                    <a:pt x="728" y="726"/>
                  </a:cubicBezTo>
                  <a:cubicBezTo>
                    <a:pt x="724" y="721"/>
                    <a:pt x="737" y="709"/>
                    <a:pt x="732" y="698"/>
                  </a:cubicBezTo>
                  <a:cubicBezTo>
                    <a:pt x="728" y="690"/>
                    <a:pt x="721" y="691"/>
                    <a:pt x="715" y="696"/>
                  </a:cubicBezTo>
                  <a:cubicBezTo>
                    <a:pt x="709" y="702"/>
                    <a:pt x="705" y="725"/>
                    <a:pt x="687" y="721"/>
                  </a:cubicBezTo>
                  <a:cubicBezTo>
                    <a:pt x="677" y="718"/>
                    <a:pt x="680" y="700"/>
                    <a:pt x="669" y="692"/>
                  </a:cubicBezTo>
                  <a:cubicBezTo>
                    <a:pt x="661" y="686"/>
                    <a:pt x="651" y="686"/>
                    <a:pt x="645" y="693"/>
                  </a:cubicBezTo>
                  <a:cubicBezTo>
                    <a:pt x="637" y="700"/>
                    <a:pt x="639" y="711"/>
                    <a:pt x="639" y="711"/>
                  </a:cubicBezTo>
                  <a:cubicBezTo>
                    <a:pt x="618" y="669"/>
                    <a:pt x="638" y="578"/>
                    <a:pt x="638" y="578"/>
                  </a:cubicBezTo>
                  <a:cubicBezTo>
                    <a:pt x="616" y="637"/>
                    <a:pt x="616" y="688"/>
                    <a:pt x="633" y="719"/>
                  </a:cubicBezTo>
                  <a:cubicBezTo>
                    <a:pt x="628" y="716"/>
                    <a:pt x="619" y="707"/>
                    <a:pt x="616" y="702"/>
                  </a:cubicBezTo>
                  <a:cubicBezTo>
                    <a:pt x="612" y="691"/>
                    <a:pt x="605" y="676"/>
                    <a:pt x="606" y="661"/>
                  </a:cubicBezTo>
                  <a:cubicBezTo>
                    <a:pt x="593" y="684"/>
                    <a:pt x="619" y="727"/>
                    <a:pt x="609" y="727"/>
                  </a:cubicBezTo>
                  <a:cubicBezTo>
                    <a:pt x="600" y="727"/>
                    <a:pt x="600" y="710"/>
                    <a:pt x="589" y="705"/>
                  </a:cubicBezTo>
                  <a:cubicBezTo>
                    <a:pt x="578" y="699"/>
                    <a:pt x="574" y="709"/>
                    <a:pt x="570" y="705"/>
                  </a:cubicBezTo>
                  <a:cubicBezTo>
                    <a:pt x="565" y="701"/>
                    <a:pt x="588" y="684"/>
                    <a:pt x="568" y="672"/>
                  </a:cubicBezTo>
                  <a:cubicBezTo>
                    <a:pt x="557" y="666"/>
                    <a:pt x="552" y="678"/>
                    <a:pt x="543" y="673"/>
                  </a:cubicBezTo>
                  <a:cubicBezTo>
                    <a:pt x="534" y="668"/>
                    <a:pt x="522" y="670"/>
                    <a:pt x="522" y="670"/>
                  </a:cubicBezTo>
                  <a:cubicBezTo>
                    <a:pt x="518" y="649"/>
                    <a:pt x="544" y="556"/>
                    <a:pt x="544" y="556"/>
                  </a:cubicBezTo>
                  <a:cubicBezTo>
                    <a:pt x="560" y="564"/>
                    <a:pt x="582" y="551"/>
                    <a:pt x="582" y="551"/>
                  </a:cubicBezTo>
                  <a:cubicBezTo>
                    <a:pt x="593" y="573"/>
                    <a:pt x="617" y="555"/>
                    <a:pt x="627" y="547"/>
                  </a:cubicBezTo>
                  <a:cubicBezTo>
                    <a:pt x="635" y="540"/>
                    <a:pt x="637" y="535"/>
                    <a:pt x="646" y="531"/>
                  </a:cubicBezTo>
                  <a:cubicBezTo>
                    <a:pt x="656" y="526"/>
                    <a:pt x="667" y="533"/>
                    <a:pt x="677" y="528"/>
                  </a:cubicBezTo>
                  <a:cubicBezTo>
                    <a:pt x="688" y="524"/>
                    <a:pt x="691" y="517"/>
                    <a:pt x="691" y="517"/>
                  </a:cubicBezTo>
                  <a:cubicBezTo>
                    <a:pt x="704" y="529"/>
                    <a:pt x="721" y="574"/>
                    <a:pt x="728" y="589"/>
                  </a:cubicBezTo>
                  <a:cubicBezTo>
                    <a:pt x="751" y="640"/>
                    <a:pt x="774" y="670"/>
                    <a:pt x="774" y="670"/>
                  </a:cubicBezTo>
                  <a:moveTo>
                    <a:pt x="935" y="783"/>
                  </a:moveTo>
                  <a:cubicBezTo>
                    <a:pt x="937" y="794"/>
                    <a:pt x="923" y="801"/>
                    <a:pt x="913" y="802"/>
                  </a:cubicBezTo>
                  <a:cubicBezTo>
                    <a:pt x="910" y="803"/>
                    <a:pt x="910" y="803"/>
                    <a:pt x="910" y="803"/>
                  </a:cubicBezTo>
                  <a:cubicBezTo>
                    <a:pt x="910" y="793"/>
                    <a:pt x="908" y="774"/>
                    <a:pt x="918" y="772"/>
                  </a:cubicBezTo>
                  <a:cubicBezTo>
                    <a:pt x="929" y="770"/>
                    <a:pt x="933" y="775"/>
                    <a:pt x="935" y="783"/>
                  </a:cubicBezTo>
                  <a:moveTo>
                    <a:pt x="692" y="506"/>
                  </a:moveTo>
                  <a:cubicBezTo>
                    <a:pt x="686" y="507"/>
                    <a:pt x="690" y="510"/>
                    <a:pt x="676" y="520"/>
                  </a:cubicBezTo>
                  <a:cubicBezTo>
                    <a:pt x="673" y="522"/>
                    <a:pt x="663" y="524"/>
                    <a:pt x="655" y="523"/>
                  </a:cubicBezTo>
                  <a:cubicBezTo>
                    <a:pt x="657" y="519"/>
                    <a:pt x="661" y="515"/>
                    <a:pt x="656" y="505"/>
                  </a:cubicBezTo>
                  <a:cubicBezTo>
                    <a:pt x="651" y="495"/>
                    <a:pt x="643" y="492"/>
                    <a:pt x="639" y="492"/>
                  </a:cubicBezTo>
                  <a:cubicBezTo>
                    <a:pt x="645" y="496"/>
                    <a:pt x="649" y="501"/>
                    <a:pt x="652" y="507"/>
                  </a:cubicBezTo>
                  <a:cubicBezTo>
                    <a:pt x="654" y="512"/>
                    <a:pt x="653" y="518"/>
                    <a:pt x="648" y="522"/>
                  </a:cubicBezTo>
                  <a:cubicBezTo>
                    <a:pt x="644" y="523"/>
                    <a:pt x="638" y="526"/>
                    <a:pt x="635" y="530"/>
                  </a:cubicBezTo>
                  <a:cubicBezTo>
                    <a:pt x="638" y="517"/>
                    <a:pt x="627" y="498"/>
                    <a:pt x="617" y="495"/>
                  </a:cubicBezTo>
                  <a:cubicBezTo>
                    <a:pt x="626" y="507"/>
                    <a:pt x="633" y="514"/>
                    <a:pt x="628" y="534"/>
                  </a:cubicBezTo>
                  <a:cubicBezTo>
                    <a:pt x="625" y="540"/>
                    <a:pt x="599" y="558"/>
                    <a:pt x="592" y="552"/>
                  </a:cubicBezTo>
                  <a:cubicBezTo>
                    <a:pt x="579" y="541"/>
                    <a:pt x="589" y="532"/>
                    <a:pt x="585" y="519"/>
                  </a:cubicBezTo>
                  <a:cubicBezTo>
                    <a:pt x="583" y="517"/>
                    <a:pt x="583" y="514"/>
                    <a:pt x="581" y="515"/>
                  </a:cubicBezTo>
                  <a:cubicBezTo>
                    <a:pt x="584" y="527"/>
                    <a:pt x="579" y="532"/>
                    <a:pt x="580" y="545"/>
                  </a:cubicBezTo>
                  <a:cubicBezTo>
                    <a:pt x="571" y="548"/>
                    <a:pt x="567" y="549"/>
                    <a:pt x="561" y="548"/>
                  </a:cubicBezTo>
                  <a:cubicBezTo>
                    <a:pt x="558" y="545"/>
                    <a:pt x="555" y="539"/>
                    <a:pt x="557" y="529"/>
                  </a:cubicBezTo>
                  <a:cubicBezTo>
                    <a:pt x="559" y="520"/>
                    <a:pt x="567" y="508"/>
                    <a:pt x="574" y="498"/>
                  </a:cubicBezTo>
                  <a:cubicBezTo>
                    <a:pt x="574" y="498"/>
                    <a:pt x="570" y="500"/>
                    <a:pt x="567" y="503"/>
                  </a:cubicBezTo>
                  <a:cubicBezTo>
                    <a:pt x="555" y="514"/>
                    <a:pt x="550" y="527"/>
                    <a:pt x="550" y="537"/>
                  </a:cubicBezTo>
                  <a:cubicBezTo>
                    <a:pt x="551" y="541"/>
                    <a:pt x="551" y="545"/>
                    <a:pt x="555" y="548"/>
                  </a:cubicBezTo>
                  <a:cubicBezTo>
                    <a:pt x="552" y="548"/>
                    <a:pt x="540" y="548"/>
                    <a:pt x="537" y="541"/>
                  </a:cubicBezTo>
                  <a:cubicBezTo>
                    <a:pt x="530" y="527"/>
                    <a:pt x="540" y="514"/>
                    <a:pt x="547" y="505"/>
                  </a:cubicBezTo>
                  <a:cubicBezTo>
                    <a:pt x="554" y="497"/>
                    <a:pt x="564" y="492"/>
                    <a:pt x="564" y="492"/>
                  </a:cubicBezTo>
                  <a:cubicBezTo>
                    <a:pt x="579" y="485"/>
                    <a:pt x="602" y="488"/>
                    <a:pt x="618" y="485"/>
                  </a:cubicBezTo>
                  <a:cubicBezTo>
                    <a:pt x="634" y="483"/>
                    <a:pt x="647" y="486"/>
                    <a:pt x="661" y="490"/>
                  </a:cubicBezTo>
                  <a:cubicBezTo>
                    <a:pt x="674" y="494"/>
                    <a:pt x="682" y="499"/>
                    <a:pt x="692" y="506"/>
                  </a:cubicBezTo>
                  <a:moveTo>
                    <a:pt x="416" y="356"/>
                  </a:moveTo>
                  <a:cubicBezTo>
                    <a:pt x="408" y="360"/>
                    <a:pt x="410" y="366"/>
                    <a:pt x="411" y="370"/>
                  </a:cubicBezTo>
                  <a:cubicBezTo>
                    <a:pt x="414" y="376"/>
                    <a:pt x="420" y="379"/>
                    <a:pt x="420" y="379"/>
                  </a:cubicBezTo>
                  <a:cubicBezTo>
                    <a:pt x="417" y="381"/>
                    <a:pt x="412" y="386"/>
                    <a:pt x="409" y="391"/>
                  </a:cubicBezTo>
                  <a:cubicBezTo>
                    <a:pt x="401" y="386"/>
                    <a:pt x="389" y="380"/>
                    <a:pt x="379" y="376"/>
                  </a:cubicBezTo>
                  <a:cubicBezTo>
                    <a:pt x="360" y="365"/>
                    <a:pt x="341" y="358"/>
                    <a:pt x="321" y="360"/>
                  </a:cubicBezTo>
                  <a:cubicBezTo>
                    <a:pt x="316" y="360"/>
                    <a:pt x="303" y="365"/>
                    <a:pt x="299" y="366"/>
                  </a:cubicBezTo>
                  <a:cubicBezTo>
                    <a:pt x="285" y="364"/>
                    <a:pt x="265" y="352"/>
                    <a:pt x="260" y="346"/>
                  </a:cubicBezTo>
                  <a:cubicBezTo>
                    <a:pt x="284" y="349"/>
                    <a:pt x="301" y="348"/>
                    <a:pt x="315" y="348"/>
                  </a:cubicBezTo>
                  <a:cubicBezTo>
                    <a:pt x="340" y="346"/>
                    <a:pt x="356" y="342"/>
                    <a:pt x="356" y="342"/>
                  </a:cubicBezTo>
                  <a:cubicBezTo>
                    <a:pt x="376" y="350"/>
                    <a:pt x="391" y="356"/>
                    <a:pt x="416" y="356"/>
                  </a:cubicBezTo>
                  <a:moveTo>
                    <a:pt x="1138" y="317"/>
                  </a:moveTo>
                  <a:cubicBezTo>
                    <a:pt x="1120" y="376"/>
                    <a:pt x="1068" y="368"/>
                    <a:pt x="1049" y="357"/>
                  </a:cubicBezTo>
                  <a:cubicBezTo>
                    <a:pt x="1068" y="351"/>
                    <a:pt x="1076" y="334"/>
                    <a:pt x="1076" y="334"/>
                  </a:cubicBezTo>
                  <a:cubicBezTo>
                    <a:pt x="1102" y="337"/>
                    <a:pt x="1120" y="332"/>
                    <a:pt x="1138" y="317"/>
                  </a:cubicBezTo>
                  <a:moveTo>
                    <a:pt x="1069" y="333"/>
                  </a:moveTo>
                  <a:cubicBezTo>
                    <a:pt x="1068" y="340"/>
                    <a:pt x="1053" y="351"/>
                    <a:pt x="1038" y="354"/>
                  </a:cubicBezTo>
                  <a:cubicBezTo>
                    <a:pt x="1038" y="354"/>
                    <a:pt x="1036" y="342"/>
                    <a:pt x="1020" y="343"/>
                  </a:cubicBezTo>
                  <a:cubicBezTo>
                    <a:pt x="1011" y="344"/>
                    <a:pt x="1011" y="345"/>
                    <a:pt x="1005" y="347"/>
                  </a:cubicBezTo>
                  <a:cubicBezTo>
                    <a:pt x="1007" y="343"/>
                    <a:pt x="1007" y="337"/>
                    <a:pt x="1004" y="332"/>
                  </a:cubicBezTo>
                  <a:cubicBezTo>
                    <a:pt x="1003" y="331"/>
                    <a:pt x="1002" y="330"/>
                    <a:pt x="1000" y="330"/>
                  </a:cubicBezTo>
                  <a:cubicBezTo>
                    <a:pt x="996" y="330"/>
                    <a:pt x="991" y="331"/>
                    <a:pt x="986" y="334"/>
                  </a:cubicBezTo>
                  <a:cubicBezTo>
                    <a:pt x="981" y="338"/>
                    <a:pt x="975" y="337"/>
                    <a:pt x="971" y="339"/>
                  </a:cubicBezTo>
                  <a:cubicBezTo>
                    <a:pt x="963" y="341"/>
                    <a:pt x="958" y="346"/>
                    <a:pt x="952" y="355"/>
                  </a:cubicBezTo>
                  <a:cubicBezTo>
                    <a:pt x="951" y="356"/>
                    <a:pt x="948" y="355"/>
                    <a:pt x="945" y="355"/>
                  </a:cubicBezTo>
                  <a:cubicBezTo>
                    <a:pt x="941" y="354"/>
                    <a:pt x="880" y="363"/>
                    <a:pt x="880" y="363"/>
                  </a:cubicBezTo>
                  <a:cubicBezTo>
                    <a:pt x="869" y="362"/>
                    <a:pt x="853" y="363"/>
                    <a:pt x="833" y="357"/>
                  </a:cubicBezTo>
                  <a:cubicBezTo>
                    <a:pt x="833" y="357"/>
                    <a:pt x="850" y="349"/>
                    <a:pt x="841" y="334"/>
                  </a:cubicBezTo>
                  <a:cubicBezTo>
                    <a:pt x="841" y="334"/>
                    <a:pt x="923" y="316"/>
                    <a:pt x="955" y="307"/>
                  </a:cubicBezTo>
                  <a:cubicBezTo>
                    <a:pt x="988" y="298"/>
                    <a:pt x="1005" y="292"/>
                    <a:pt x="1016" y="287"/>
                  </a:cubicBezTo>
                  <a:cubicBezTo>
                    <a:pt x="1014" y="294"/>
                    <a:pt x="1022" y="308"/>
                    <a:pt x="1035" y="318"/>
                  </a:cubicBezTo>
                  <a:cubicBezTo>
                    <a:pt x="1044" y="325"/>
                    <a:pt x="1062" y="332"/>
                    <a:pt x="1069" y="333"/>
                  </a:cubicBezTo>
                  <a:moveTo>
                    <a:pt x="435" y="335"/>
                  </a:moveTo>
                  <a:cubicBezTo>
                    <a:pt x="434" y="339"/>
                    <a:pt x="435" y="345"/>
                    <a:pt x="442" y="350"/>
                  </a:cubicBezTo>
                  <a:cubicBezTo>
                    <a:pt x="437" y="351"/>
                    <a:pt x="427" y="351"/>
                    <a:pt x="421" y="353"/>
                  </a:cubicBezTo>
                  <a:cubicBezTo>
                    <a:pt x="385" y="351"/>
                    <a:pt x="349" y="340"/>
                    <a:pt x="328" y="305"/>
                  </a:cubicBezTo>
                  <a:cubicBezTo>
                    <a:pt x="337" y="305"/>
                    <a:pt x="346" y="304"/>
                    <a:pt x="359" y="307"/>
                  </a:cubicBezTo>
                  <a:cubicBezTo>
                    <a:pt x="379" y="312"/>
                    <a:pt x="408" y="320"/>
                    <a:pt x="435" y="335"/>
                  </a:cubicBezTo>
                  <a:moveTo>
                    <a:pt x="322" y="306"/>
                  </a:moveTo>
                  <a:cubicBezTo>
                    <a:pt x="325" y="309"/>
                    <a:pt x="331" y="323"/>
                    <a:pt x="350" y="337"/>
                  </a:cubicBezTo>
                  <a:cubicBezTo>
                    <a:pt x="339" y="340"/>
                    <a:pt x="328" y="341"/>
                    <a:pt x="310" y="342"/>
                  </a:cubicBezTo>
                  <a:cubicBezTo>
                    <a:pt x="287" y="343"/>
                    <a:pt x="266" y="341"/>
                    <a:pt x="266" y="341"/>
                  </a:cubicBezTo>
                  <a:cubicBezTo>
                    <a:pt x="232" y="338"/>
                    <a:pt x="188" y="296"/>
                    <a:pt x="177" y="280"/>
                  </a:cubicBezTo>
                  <a:cubicBezTo>
                    <a:pt x="200" y="293"/>
                    <a:pt x="231" y="302"/>
                    <a:pt x="255" y="305"/>
                  </a:cubicBezTo>
                  <a:cubicBezTo>
                    <a:pt x="279" y="308"/>
                    <a:pt x="302" y="309"/>
                    <a:pt x="322" y="306"/>
                  </a:cubicBezTo>
                  <a:moveTo>
                    <a:pt x="691" y="256"/>
                  </a:moveTo>
                  <a:cubicBezTo>
                    <a:pt x="692" y="256"/>
                    <a:pt x="694" y="255"/>
                    <a:pt x="696" y="255"/>
                  </a:cubicBezTo>
                  <a:cubicBezTo>
                    <a:pt x="698" y="263"/>
                    <a:pt x="689" y="266"/>
                    <a:pt x="684" y="267"/>
                  </a:cubicBezTo>
                  <a:cubicBezTo>
                    <a:pt x="680" y="268"/>
                    <a:pt x="678" y="264"/>
                    <a:pt x="677" y="262"/>
                  </a:cubicBezTo>
                  <a:cubicBezTo>
                    <a:pt x="677" y="259"/>
                    <a:pt x="677" y="256"/>
                    <a:pt x="675" y="254"/>
                  </a:cubicBezTo>
                  <a:cubicBezTo>
                    <a:pt x="675" y="253"/>
                    <a:pt x="675" y="252"/>
                    <a:pt x="677" y="251"/>
                  </a:cubicBezTo>
                  <a:cubicBezTo>
                    <a:pt x="680" y="255"/>
                    <a:pt x="685" y="258"/>
                    <a:pt x="691" y="256"/>
                  </a:cubicBezTo>
                  <a:moveTo>
                    <a:pt x="1189" y="264"/>
                  </a:moveTo>
                  <a:cubicBezTo>
                    <a:pt x="1169" y="293"/>
                    <a:pt x="1130" y="317"/>
                    <a:pt x="1116" y="323"/>
                  </a:cubicBezTo>
                  <a:cubicBezTo>
                    <a:pt x="1105" y="328"/>
                    <a:pt x="1091" y="332"/>
                    <a:pt x="1068" y="326"/>
                  </a:cubicBezTo>
                  <a:cubicBezTo>
                    <a:pt x="1056" y="323"/>
                    <a:pt x="1045" y="318"/>
                    <a:pt x="1037" y="312"/>
                  </a:cubicBezTo>
                  <a:cubicBezTo>
                    <a:pt x="1021" y="299"/>
                    <a:pt x="1022" y="291"/>
                    <a:pt x="1022" y="287"/>
                  </a:cubicBezTo>
                  <a:cubicBezTo>
                    <a:pt x="1023" y="284"/>
                    <a:pt x="1028" y="277"/>
                    <a:pt x="1033" y="279"/>
                  </a:cubicBezTo>
                  <a:cubicBezTo>
                    <a:pt x="1090" y="293"/>
                    <a:pt x="1171" y="276"/>
                    <a:pt x="1189" y="264"/>
                  </a:cubicBezTo>
                  <a:moveTo>
                    <a:pt x="270" y="239"/>
                  </a:moveTo>
                  <a:cubicBezTo>
                    <a:pt x="311" y="246"/>
                    <a:pt x="309" y="283"/>
                    <a:pt x="319" y="299"/>
                  </a:cubicBezTo>
                  <a:cubicBezTo>
                    <a:pt x="284" y="301"/>
                    <a:pt x="269" y="302"/>
                    <a:pt x="242" y="296"/>
                  </a:cubicBezTo>
                  <a:cubicBezTo>
                    <a:pt x="148" y="275"/>
                    <a:pt x="130" y="230"/>
                    <a:pt x="104" y="170"/>
                  </a:cubicBezTo>
                  <a:cubicBezTo>
                    <a:pt x="150" y="211"/>
                    <a:pt x="251" y="236"/>
                    <a:pt x="270" y="239"/>
                  </a:cubicBezTo>
                  <a:moveTo>
                    <a:pt x="698" y="232"/>
                  </a:moveTo>
                  <a:cubicBezTo>
                    <a:pt x="697" y="235"/>
                    <a:pt x="699" y="234"/>
                    <a:pt x="702" y="237"/>
                  </a:cubicBezTo>
                  <a:cubicBezTo>
                    <a:pt x="702" y="242"/>
                    <a:pt x="698" y="246"/>
                    <a:pt x="694" y="249"/>
                  </a:cubicBezTo>
                  <a:cubicBezTo>
                    <a:pt x="690" y="251"/>
                    <a:pt x="684" y="252"/>
                    <a:pt x="680" y="249"/>
                  </a:cubicBezTo>
                  <a:cubicBezTo>
                    <a:pt x="678" y="248"/>
                    <a:pt x="672" y="246"/>
                    <a:pt x="672" y="246"/>
                  </a:cubicBezTo>
                  <a:cubicBezTo>
                    <a:pt x="672" y="237"/>
                    <a:pt x="683" y="232"/>
                    <a:pt x="691" y="229"/>
                  </a:cubicBezTo>
                  <a:cubicBezTo>
                    <a:pt x="694" y="228"/>
                    <a:pt x="697" y="229"/>
                    <a:pt x="698" y="232"/>
                  </a:cubicBezTo>
                  <a:moveTo>
                    <a:pt x="641" y="229"/>
                  </a:moveTo>
                  <a:cubicBezTo>
                    <a:pt x="651" y="232"/>
                    <a:pt x="668" y="249"/>
                    <a:pt x="672" y="257"/>
                  </a:cubicBezTo>
                  <a:cubicBezTo>
                    <a:pt x="673" y="264"/>
                    <a:pt x="670" y="271"/>
                    <a:pt x="666" y="276"/>
                  </a:cubicBezTo>
                  <a:cubicBezTo>
                    <a:pt x="662" y="277"/>
                    <a:pt x="658" y="281"/>
                    <a:pt x="656" y="285"/>
                  </a:cubicBezTo>
                  <a:cubicBezTo>
                    <a:pt x="657" y="281"/>
                    <a:pt x="656" y="277"/>
                    <a:pt x="654" y="274"/>
                  </a:cubicBezTo>
                  <a:cubicBezTo>
                    <a:pt x="650" y="271"/>
                    <a:pt x="645" y="267"/>
                    <a:pt x="644" y="262"/>
                  </a:cubicBezTo>
                  <a:cubicBezTo>
                    <a:pt x="629" y="263"/>
                    <a:pt x="607" y="263"/>
                    <a:pt x="599" y="256"/>
                  </a:cubicBezTo>
                  <a:cubicBezTo>
                    <a:pt x="599" y="253"/>
                    <a:pt x="598" y="250"/>
                    <a:pt x="595" y="247"/>
                  </a:cubicBezTo>
                  <a:cubicBezTo>
                    <a:pt x="599" y="246"/>
                    <a:pt x="617" y="248"/>
                    <a:pt x="626" y="248"/>
                  </a:cubicBezTo>
                  <a:cubicBezTo>
                    <a:pt x="636" y="248"/>
                    <a:pt x="648" y="248"/>
                    <a:pt x="651" y="252"/>
                  </a:cubicBezTo>
                  <a:cubicBezTo>
                    <a:pt x="651" y="254"/>
                    <a:pt x="649" y="254"/>
                    <a:pt x="648" y="254"/>
                  </a:cubicBezTo>
                  <a:cubicBezTo>
                    <a:pt x="647" y="255"/>
                    <a:pt x="646" y="254"/>
                    <a:pt x="645" y="255"/>
                  </a:cubicBezTo>
                  <a:cubicBezTo>
                    <a:pt x="648" y="259"/>
                    <a:pt x="654" y="260"/>
                    <a:pt x="659" y="259"/>
                  </a:cubicBezTo>
                  <a:cubicBezTo>
                    <a:pt x="661" y="257"/>
                    <a:pt x="663" y="255"/>
                    <a:pt x="661" y="251"/>
                  </a:cubicBezTo>
                  <a:cubicBezTo>
                    <a:pt x="658" y="246"/>
                    <a:pt x="652" y="245"/>
                    <a:pt x="644" y="243"/>
                  </a:cubicBezTo>
                  <a:cubicBezTo>
                    <a:pt x="635" y="242"/>
                    <a:pt x="592" y="242"/>
                    <a:pt x="592" y="242"/>
                  </a:cubicBezTo>
                  <a:cubicBezTo>
                    <a:pt x="587" y="237"/>
                    <a:pt x="577" y="229"/>
                    <a:pt x="571" y="226"/>
                  </a:cubicBezTo>
                  <a:cubicBezTo>
                    <a:pt x="570" y="223"/>
                    <a:pt x="574" y="220"/>
                    <a:pt x="576" y="221"/>
                  </a:cubicBezTo>
                  <a:cubicBezTo>
                    <a:pt x="593" y="227"/>
                    <a:pt x="622" y="227"/>
                    <a:pt x="641" y="229"/>
                  </a:cubicBezTo>
                  <a:moveTo>
                    <a:pt x="1076" y="236"/>
                  </a:moveTo>
                  <a:cubicBezTo>
                    <a:pt x="1074" y="244"/>
                    <a:pt x="1061" y="255"/>
                    <a:pt x="1051" y="260"/>
                  </a:cubicBezTo>
                  <a:cubicBezTo>
                    <a:pt x="1040" y="267"/>
                    <a:pt x="1024" y="271"/>
                    <a:pt x="1018" y="279"/>
                  </a:cubicBezTo>
                  <a:cubicBezTo>
                    <a:pt x="1011" y="286"/>
                    <a:pt x="949" y="303"/>
                    <a:pt x="919" y="311"/>
                  </a:cubicBezTo>
                  <a:cubicBezTo>
                    <a:pt x="890" y="318"/>
                    <a:pt x="866" y="325"/>
                    <a:pt x="838" y="329"/>
                  </a:cubicBezTo>
                  <a:cubicBezTo>
                    <a:pt x="833" y="325"/>
                    <a:pt x="825" y="325"/>
                    <a:pt x="819" y="326"/>
                  </a:cubicBezTo>
                  <a:cubicBezTo>
                    <a:pt x="827" y="311"/>
                    <a:pt x="824" y="301"/>
                    <a:pt x="811" y="297"/>
                  </a:cubicBezTo>
                  <a:cubicBezTo>
                    <a:pt x="953" y="246"/>
                    <a:pt x="953" y="246"/>
                    <a:pt x="953" y="246"/>
                  </a:cubicBezTo>
                  <a:cubicBezTo>
                    <a:pt x="979" y="238"/>
                    <a:pt x="1012" y="229"/>
                    <a:pt x="1034" y="228"/>
                  </a:cubicBezTo>
                  <a:cubicBezTo>
                    <a:pt x="1049" y="232"/>
                    <a:pt x="1058" y="236"/>
                    <a:pt x="1076" y="236"/>
                  </a:cubicBezTo>
                  <a:moveTo>
                    <a:pt x="687" y="221"/>
                  </a:moveTo>
                  <a:cubicBezTo>
                    <a:pt x="687" y="223"/>
                    <a:pt x="686" y="224"/>
                    <a:pt x="685" y="226"/>
                  </a:cubicBezTo>
                  <a:cubicBezTo>
                    <a:pt x="684" y="229"/>
                    <a:pt x="681" y="232"/>
                    <a:pt x="675" y="230"/>
                  </a:cubicBezTo>
                  <a:cubicBezTo>
                    <a:pt x="674" y="225"/>
                    <a:pt x="677" y="220"/>
                    <a:pt x="682" y="217"/>
                  </a:cubicBezTo>
                  <a:cubicBezTo>
                    <a:pt x="684" y="216"/>
                    <a:pt x="687" y="218"/>
                    <a:pt x="687" y="221"/>
                  </a:cubicBezTo>
                  <a:moveTo>
                    <a:pt x="672" y="214"/>
                  </a:moveTo>
                  <a:cubicBezTo>
                    <a:pt x="673" y="218"/>
                    <a:pt x="673" y="227"/>
                    <a:pt x="666" y="230"/>
                  </a:cubicBezTo>
                  <a:cubicBezTo>
                    <a:pt x="654" y="236"/>
                    <a:pt x="646" y="223"/>
                    <a:pt x="636" y="220"/>
                  </a:cubicBezTo>
                  <a:cubicBezTo>
                    <a:pt x="618" y="217"/>
                    <a:pt x="596" y="221"/>
                    <a:pt x="578" y="216"/>
                  </a:cubicBezTo>
                  <a:cubicBezTo>
                    <a:pt x="583" y="209"/>
                    <a:pt x="591" y="202"/>
                    <a:pt x="600" y="199"/>
                  </a:cubicBezTo>
                  <a:cubicBezTo>
                    <a:pt x="612" y="195"/>
                    <a:pt x="633" y="190"/>
                    <a:pt x="649" y="195"/>
                  </a:cubicBezTo>
                  <a:cubicBezTo>
                    <a:pt x="664" y="200"/>
                    <a:pt x="671" y="208"/>
                    <a:pt x="672" y="214"/>
                  </a:cubicBezTo>
                  <a:moveTo>
                    <a:pt x="996" y="211"/>
                  </a:moveTo>
                  <a:cubicBezTo>
                    <a:pt x="1007" y="215"/>
                    <a:pt x="1025" y="223"/>
                    <a:pt x="1017" y="225"/>
                  </a:cubicBezTo>
                  <a:cubicBezTo>
                    <a:pt x="954" y="236"/>
                    <a:pt x="912" y="253"/>
                    <a:pt x="804" y="295"/>
                  </a:cubicBezTo>
                  <a:cubicBezTo>
                    <a:pt x="800" y="295"/>
                    <a:pt x="796" y="295"/>
                    <a:pt x="792" y="297"/>
                  </a:cubicBezTo>
                  <a:cubicBezTo>
                    <a:pt x="793" y="291"/>
                    <a:pt x="793" y="285"/>
                    <a:pt x="786" y="278"/>
                  </a:cubicBezTo>
                  <a:cubicBezTo>
                    <a:pt x="781" y="273"/>
                    <a:pt x="773" y="271"/>
                    <a:pt x="760" y="275"/>
                  </a:cubicBezTo>
                  <a:cubicBezTo>
                    <a:pt x="792" y="255"/>
                    <a:pt x="824" y="234"/>
                    <a:pt x="860" y="221"/>
                  </a:cubicBezTo>
                  <a:cubicBezTo>
                    <a:pt x="889" y="210"/>
                    <a:pt x="920" y="205"/>
                    <a:pt x="953" y="204"/>
                  </a:cubicBezTo>
                  <a:cubicBezTo>
                    <a:pt x="974" y="204"/>
                    <a:pt x="986" y="207"/>
                    <a:pt x="996" y="211"/>
                  </a:cubicBezTo>
                  <a:moveTo>
                    <a:pt x="1210" y="232"/>
                  </a:moveTo>
                  <a:cubicBezTo>
                    <a:pt x="1207" y="239"/>
                    <a:pt x="1202" y="247"/>
                    <a:pt x="1192" y="255"/>
                  </a:cubicBezTo>
                  <a:cubicBezTo>
                    <a:pt x="1172" y="272"/>
                    <a:pt x="1073" y="286"/>
                    <a:pt x="1036" y="274"/>
                  </a:cubicBezTo>
                  <a:cubicBezTo>
                    <a:pt x="1076" y="258"/>
                    <a:pt x="1080" y="244"/>
                    <a:pt x="1082" y="234"/>
                  </a:cubicBezTo>
                  <a:cubicBezTo>
                    <a:pt x="1112" y="233"/>
                    <a:pt x="1157" y="229"/>
                    <a:pt x="1207" y="208"/>
                  </a:cubicBezTo>
                  <a:cubicBezTo>
                    <a:pt x="1213" y="206"/>
                    <a:pt x="1214" y="225"/>
                    <a:pt x="1210" y="232"/>
                  </a:cubicBezTo>
                  <a:moveTo>
                    <a:pt x="612" y="189"/>
                  </a:moveTo>
                  <a:cubicBezTo>
                    <a:pt x="598" y="191"/>
                    <a:pt x="581" y="194"/>
                    <a:pt x="570" y="213"/>
                  </a:cubicBezTo>
                  <a:cubicBezTo>
                    <a:pt x="565" y="209"/>
                    <a:pt x="567" y="201"/>
                    <a:pt x="572" y="194"/>
                  </a:cubicBezTo>
                  <a:cubicBezTo>
                    <a:pt x="576" y="189"/>
                    <a:pt x="591" y="183"/>
                    <a:pt x="612" y="189"/>
                  </a:cubicBezTo>
                  <a:moveTo>
                    <a:pt x="1259" y="133"/>
                  </a:moveTo>
                  <a:cubicBezTo>
                    <a:pt x="1253" y="149"/>
                    <a:pt x="1232" y="186"/>
                    <a:pt x="1209" y="198"/>
                  </a:cubicBezTo>
                  <a:cubicBezTo>
                    <a:pt x="1177" y="216"/>
                    <a:pt x="1132" y="223"/>
                    <a:pt x="1098" y="227"/>
                  </a:cubicBezTo>
                  <a:cubicBezTo>
                    <a:pt x="1070" y="231"/>
                    <a:pt x="1049" y="226"/>
                    <a:pt x="1039" y="223"/>
                  </a:cubicBezTo>
                  <a:cubicBezTo>
                    <a:pt x="1039" y="223"/>
                    <a:pt x="1029" y="219"/>
                    <a:pt x="1025" y="217"/>
                  </a:cubicBezTo>
                  <a:cubicBezTo>
                    <a:pt x="1077" y="189"/>
                    <a:pt x="1139" y="170"/>
                    <a:pt x="1205" y="153"/>
                  </a:cubicBezTo>
                  <a:cubicBezTo>
                    <a:pt x="1242" y="140"/>
                    <a:pt x="1246" y="139"/>
                    <a:pt x="1259" y="133"/>
                  </a:cubicBezTo>
                  <a:moveTo>
                    <a:pt x="1257" y="83"/>
                  </a:moveTo>
                  <a:cubicBezTo>
                    <a:pt x="1238" y="125"/>
                    <a:pt x="1226" y="138"/>
                    <a:pt x="1198" y="148"/>
                  </a:cubicBezTo>
                  <a:cubicBezTo>
                    <a:pt x="1198" y="148"/>
                    <a:pt x="1105" y="176"/>
                    <a:pt x="1082" y="185"/>
                  </a:cubicBezTo>
                  <a:cubicBezTo>
                    <a:pt x="1054" y="196"/>
                    <a:pt x="1033" y="207"/>
                    <a:pt x="1019" y="215"/>
                  </a:cubicBezTo>
                  <a:cubicBezTo>
                    <a:pt x="970" y="185"/>
                    <a:pt x="880" y="207"/>
                    <a:pt x="858" y="216"/>
                  </a:cubicBezTo>
                  <a:cubicBezTo>
                    <a:pt x="822" y="229"/>
                    <a:pt x="786" y="251"/>
                    <a:pt x="756" y="272"/>
                  </a:cubicBezTo>
                  <a:cubicBezTo>
                    <a:pt x="752" y="268"/>
                    <a:pt x="746" y="260"/>
                    <a:pt x="741" y="260"/>
                  </a:cubicBezTo>
                  <a:cubicBezTo>
                    <a:pt x="741" y="260"/>
                    <a:pt x="756" y="269"/>
                    <a:pt x="753" y="286"/>
                  </a:cubicBezTo>
                  <a:cubicBezTo>
                    <a:pt x="757" y="284"/>
                    <a:pt x="772" y="273"/>
                    <a:pt x="782" y="282"/>
                  </a:cubicBezTo>
                  <a:cubicBezTo>
                    <a:pt x="793" y="291"/>
                    <a:pt x="782" y="302"/>
                    <a:pt x="779" y="311"/>
                  </a:cubicBezTo>
                  <a:cubicBezTo>
                    <a:pt x="790" y="302"/>
                    <a:pt x="802" y="295"/>
                    <a:pt x="814" y="303"/>
                  </a:cubicBezTo>
                  <a:cubicBezTo>
                    <a:pt x="827" y="312"/>
                    <a:pt x="812" y="328"/>
                    <a:pt x="808" y="336"/>
                  </a:cubicBezTo>
                  <a:cubicBezTo>
                    <a:pt x="817" y="334"/>
                    <a:pt x="828" y="326"/>
                    <a:pt x="835" y="337"/>
                  </a:cubicBezTo>
                  <a:cubicBezTo>
                    <a:pt x="842" y="347"/>
                    <a:pt x="831" y="352"/>
                    <a:pt x="821" y="358"/>
                  </a:cubicBezTo>
                  <a:cubicBezTo>
                    <a:pt x="831" y="357"/>
                    <a:pt x="832" y="365"/>
                    <a:pt x="859" y="367"/>
                  </a:cubicBezTo>
                  <a:cubicBezTo>
                    <a:pt x="846" y="368"/>
                    <a:pt x="833" y="369"/>
                    <a:pt x="824" y="370"/>
                  </a:cubicBezTo>
                  <a:cubicBezTo>
                    <a:pt x="818" y="369"/>
                    <a:pt x="811" y="365"/>
                    <a:pt x="799" y="362"/>
                  </a:cubicBezTo>
                  <a:cubicBezTo>
                    <a:pt x="767" y="353"/>
                    <a:pt x="748" y="343"/>
                    <a:pt x="735" y="339"/>
                  </a:cubicBezTo>
                  <a:cubicBezTo>
                    <a:pt x="723" y="335"/>
                    <a:pt x="708" y="333"/>
                    <a:pt x="698" y="336"/>
                  </a:cubicBezTo>
                  <a:cubicBezTo>
                    <a:pt x="693" y="336"/>
                    <a:pt x="693" y="338"/>
                    <a:pt x="689" y="339"/>
                  </a:cubicBezTo>
                  <a:cubicBezTo>
                    <a:pt x="731" y="324"/>
                    <a:pt x="718" y="273"/>
                    <a:pt x="738" y="242"/>
                  </a:cubicBezTo>
                  <a:cubicBezTo>
                    <a:pt x="759" y="204"/>
                    <a:pt x="801" y="195"/>
                    <a:pt x="839" y="188"/>
                  </a:cubicBezTo>
                  <a:cubicBezTo>
                    <a:pt x="889" y="181"/>
                    <a:pt x="966" y="174"/>
                    <a:pt x="989" y="169"/>
                  </a:cubicBezTo>
                  <a:cubicBezTo>
                    <a:pt x="1030" y="161"/>
                    <a:pt x="1081" y="144"/>
                    <a:pt x="1092" y="139"/>
                  </a:cubicBezTo>
                  <a:cubicBezTo>
                    <a:pt x="1104" y="133"/>
                    <a:pt x="1160" y="113"/>
                    <a:pt x="1181" y="106"/>
                  </a:cubicBezTo>
                  <a:cubicBezTo>
                    <a:pt x="1203" y="98"/>
                    <a:pt x="1231" y="88"/>
                    <a:pt x="1257" y="83"/>
                  </a:cubicBezTo>
                  <a:moveTo>
                    <a:pt x="1206" y="285"/>
                  </a:moveTo>
                  <a:cubicBezTo>
                    <a:pt x="1164" y="319"/>
                    <a:pt x="1151" y="370"/>
                    <a:pt x="1148" y="385"/>
                  </a:cubicBezTo>
                  <a:cubicBezTo>
                    <a:pt x="1141" y="430"/>
                    <a:pt x="1140" y="481"/>
                    <a:pt x="1148" y="525"/>
                  </a:cubicBezTo>
                  <a:cubicBezTo>
                    <a:pt x="1170" y="665"/>
                    <a:pt x="1170" y="665"/>
                    <a:pt x="1170" y="665"/>
                  </a:cubicBezTo>
                  <a:cubicBezTo>
                    <a:pt x="1177" y="726"/>
                    <a:pt x="1177" y="726"/>
                    <a:pt x="1177" y="726"/>
                  </a:cubicBezTo>
                  <a:cubicBezTo>
                    <a:pt x="1180" y="797"/>
                    <a:pt x="1180" y="797"/>
                    <a:pt x="1180" y="797"/>
                  </a:cubicBezTo>
                  <a:cubicBezTo>
                    <a:pt x="1184" y="962"/>
                    <a:pt x="1105" y="1183"/>
                    <a:pt x="834" y="1272"/>
                  </a:cubicBezTo>
                  <a:cubicBezTo>
                    <a:pt x="768" y="1298"/>
                    <a:pt x="768" y="1298"/>
                    <a:pt x="768" y="1298"/>
                  </a:cubicBezTo>
                  <a:cubicBezTo>
                    <a:pt x="713" y="1322"/>
                    <a:pt x="659" y="1348"/>
                    <a:pt x="612" y="1391"/>
                  </a:cubicBezTo>
                  <a:cubicBezTo>
                    <a:pt x="546" y="1333"/>
                    <a:pt x="469" y="1301"/>
                    <a:pt x="391" y="1271"/>
                  </a:cubicBezTo>
                  <a:cubicBezTo>
                    <a:pt x="142" y="1192"/>
                    <a:pt x="55" y="982"/>
                    <a:pt x="50" y="837"/>
                  </a:cubicBezTo>
                  <a:cubicBezTo>
                    <a:pt x="48" y="789"/>
                    <a:pt x="50" y="737"/>
                    <a:pt x="56" y="688"/>
                  </a:cubicBezTo>
                  <a:cubicBezTo>
                    <a:pt x="66" y="614"/>
                    <a:pt x="66" y="614"/>
                    <a:pt x="66" y="614"/>
                  </a:cubicBezTo>
                  <a:cubicBezTo>
                    <a:pt x="83" y="515"/>
                    <a:pt x="83" y="515"/>
                    <a:pt x="83" y="515"/>
                  </a:cubicBezTo>
                  <a:cubicBezTo>
                    <a:pt x="91" y="458"/>
                    <a:pt x="91" y="395"/>
                    <a:pt x="73" y="344"/>
                  </a:cubicBezTo>
                  <a:cubicBezTo>
                    <a:pt x="63" y="320"/>
                    <a:pt x="46" y="299"/>
                    <a:pt x="26" y="281"/>
                  </a:cubicBezTo>
                  <a:cubicBezTo>
                    <a:pt x="49" y="250"/>
                    <a:pt x="75" y="216"/>
                    <a:pt x="98" y="185"/>
                  </a:cubicBezTo>
                  <a:cubicBezTo>
                    <a:pt x="99" y="186"/>
                    <a:pt x="99" y="187"/>
                    <a:pt x="100" y="188"/>
                  </a:cubicBezTo>
                  <a:cubicBezTo>
                    <a:pt x="100" y="188"/>
                    <a:pt x="100" y="189"/>
                    <a:pt x="100" y="189"/>
                  </a:cubicBezTo>
                  <a:cubicBezTo>
                    <a:pt x="104" y="200"/>
                    <a:pt x="108" y="209"/>
                    <a:pt x="112" y="214"/>
                  </a:cubicBezTo>
                  <a:cubicBezTo>
                    <a:pt x="114" y="218"/>
                    <a:pt x="116" y="221"/>
                    <a:pt x="118" y="224"/>
                  </a:cubicBezTo>
                  <a:cubicBezTo>
                    <a:pt x="78" y="277"/>
                    <a:pt x="78" y="277"/>
                    <a:pt x="78" y="277"/>
                  </a:cubicBezTo>
                  <a:cubicBezTo>
                    <a:pt x="127" y="332"/>
                    <a:pt x="129" y="410"/>
                    <a:pt x="127" y="483"/>
                  </a:cubicBezTo>
                  <a:cubicBezTo>
                    <a:pt x="121" y="528"/>
                    <a:pt x="121" y="528"/>
                    <a:pt x="121" y="528"/>
                  </a:cubicBezTo>
                  <a:cubicBezTo>
                    <a:pt x="100" y="658"/>
                    <a:pt x="100" y="658"/>
                    <a:pt x="100" y="658"/>
                  </a:cubicBezTo>
                  <a:cubicBezTo>
                    <a:pt x="91" y="731"/>
                    <a:pt x="91" y="731"/>
                    <a:pt x="91" y="731"/>
                  </a:cubicBezTo>
                  <a:cubicBezTo>
                    <a:pt x="89" y="799"/>
                    <a:pt x="89" y="799"/>
                    <a:pt x="89" y="799"/>
                  </a:cubicBezTo>
                  <a:cubicBezTo>
                    <a:pt x="80" y="965"/>
                    <a:pt x="207" y="1177"/>
                    <a:pt x="438" y="1246"/>
                  </a:cubicBezTo>
                  <a:cubicBezTo>
                    <a:pt x="499" y="1271"/>
                    <a:pt x="558" y="1299"/>
                    <a:pt x="612" y="1338"/>
                  </a:cubicBezTo>
                  <a:cubicBezTo>
                    <a:pt x="666" y="1299"/>
                    <a:pt x="725" y="1271"/>
                    <a:pt x="786" y="1248"/>
                  </a:cubicBezTo>
                  <a:cubicBezTo>
                    <a:pt x="1054" y="1172"/>
                    <a:pt x="1136" y="965"/>
                    <a:pt x="1139" y="828"/>
                  </a:cubicBezTo>
                  <a:cubicBezTo>
                    <a:pt x="1142" y="778"/>
                    <a:pt x="1137" y="728"/>
                    <a:pt x="1132" y="680"/>
                  </a:cubicBezTo>
                  <a:cubicBezTo>
                    <a:pt x="1122" y="611"/>
                    <a:pt x="1122" y="611"/>
                    <a:pt x="1122" y="611"/>
                  </a:cubicBezTo>
                  <a:cubicBezTo>
                    <a:pt x="1108" y="526"/>
                    <a:pt x="1108" y="526"/>
                    <a:pt x="1108" y="526"/>
                  </a:cubicBezTo>
                  <a:cubicBezTo>
                    <a:pt x="1100" y="479"/>
                    <a:pt x="1101" y="421"/>
                    <a:pt x="1110" y="375"/>
                  </a:cubicBezTo>
                  <a:cubicBezTo>
                    <a:pt x="1124" y="368"/>
                    <a:pt x="1140" y="354"/>
                    <a:pt x="1149" y="324"/>
                  </a:cubicBezTo>
                  <a:cubicBezTo>
                    <a:pt x="1150" y="320"/>
                    <a:pt x="1150" y="320"/>
                    <a:pt x="1150" y="320"/>
                  </a:cubicBezTo>
                  <a:cubicBezTo>
                    <a:pt x="1166" y="309"/>
                    <a:pt x="1185" y="292"/>
                    <a:pt x="1198" y="274"/>
                  </a:cubicBezTo>
                  <a:cubicBezTo>
                    <a:pt x="1200" y="275"/>
                    <a:pt x="1202" y="278"/>
                    <a:pt x="1206" y="285"/>
                  </a:cubicBezTo>
                  <a:moveTo>
                    <a:pt x="654" y="446"/>
                  </a:moveTo>
                  <a:cubicBezTo>
                    <a:pt x="649" y="455"/>
                    <a:pt x="644" y="461"/>
                    <a:pt x="626" y="462"/>
                  </a:cubicBezTo>
                  <a:cubicBezTo>
                    <a:pt x="603" y="463"/>
                    <a:pt x="597" y="450"/>
                    <a:pt x="597" y="450"/>
                  </a:cubicBezTo>
                  <a:cubicBezTo>
                    <a:pt x="599" y="457"/>
                    <a:pt x="604" y="472"/>
                    <a:pt x="626" y="471"/>
                  </a:cubicBezTo>
                  <a:cubicBezTo>
                    <a:pt x="654" y="469"/>
                    <a:pt x="654" y="446"/>
                    <a:pt x="654" y="446"/>
                  </a:cubicBezTo>
                  <a:moveTo>
                    <a:pt x="685" y="353"/>
                  </a:moveTo>
                  <a:cubicBezTo>
                    <a:pt x="657" y="380"/>
                    <a:pt x="690" y="446"/>
                    <a:pt x="671" y="473"/>
                  </a:cubicBezTo>
                  <a:cubicBezTo>
                    <a:pt x="669" y="476"/>
                    <a:pt x="667" y="480"/>
                    <a:pt x="665" y="483"/>
                  </a:cubicBezTo>
                  <a:cubicBezTo>
                    <a:pt x="651" y="478"/>
                    <a:pt x="642" y="477"/>
                    <a:pt x="629" y="477"/>
                  </a:cubicBezTo>
                  <a:cubicBezTo>
                    <a:pt x="621" y="477"/>
                    <a:pt x="613" y="479"/>
                    <a:pt x="607" y="480"/>
                  </a:cubicBezTo>
                  <a:cubicBezTo>
                    <a:pt x="592" y="481"/>
                    <a:pt x="581" y="479"/>
                    <a:pt x="567" y="482"/>
                  </a:cubicBezTo>
                  <a:cubicBezTo>
                    <a:pt x="568" y="479"/>
                    <a:pt x="570" y="477"/>
                    <a:pt x="573" y="473"/>
                  </a:cubicBezTo>
                  <a:cubicBezTo>
                    <a:pt x="560" y="473"/>
                    <a:pt x="550" y="471"/>
                    <a:pt x="543" y="461"/>
                  </a:cubicBezTo>
                  <a:cubicBezTo>
                    <a:pt x="539" y="455"/>
                    <a:pt x="538" y="447"/>
                    <a:pt x="540" y="441"/>
                  </a:cubicBezTo>
                  <a:cubicBezTo>
                    <a:pt x="544" y="431"/>
                    <a:pt x="554" y="422"/>
                    <a:pt x="558" y="413"/>
                  </a:cubicBezTo>
                  <a:cubicBezTo>
                    <a:pt x="558" y="413"/>
                    <a:pt x="566" y="401"/>
                    <a:pt x="568" y="387"/>
                  </a:cubicBezTo>
                  <a:cubicBezTo>
                    <a:pt x="570" y="392"/>
                    <a:pt x="572" y="399"/>
                    <a:pt x="584" y="402"/>
                  </a:cubicBezTo>
                  <a:cubicBezTo>
                    <a:pt x="596" y="405"/>
                    <a:pt x="608" y="401"/>
                    <a:pt x="629" y="390"/>
                  </a:cubicBezTo>
                  <a:cubicBezTo>
                    <a:pt x="620" y="405"/>
                    <a:pt x="606" y="414"/>
                    <a:pt x="581" y="418"/>
                  </a:cubicBezTo>
                  <a:cubicBezTo>
                    <a:pt x="590" y="420"/>
                    <a:pt x="606" y="417"/>
                    <a:pt x="623" y="408"/>
                  </a:cubicBezTo>
                  <a:cubicBezTo>
                    <a:pt x="643" y="397"/>
                    <a:pt x="669" y="362"/>
                    <a:pt x="669" y="362"/>
                  </a:cubicBezTo>
                  <a:cubicBezTo>
                    <a:pt x="675" y="357"/>
                    <a:pt x="687" y="352"/>
                    <a:pt x="685" y="353"/>
                  </a:cubicBezTo>
                  <a:moveTo>
                    <a:pt x="802" y="969"/>
                  </a:moveTo>
                  <a:cubicBezTo>
                    <a:pt x="737" y="900"/>
                    <a:pt x="673" y="796"/>
                    <a:pt x="665" y="792"/>
                  </a:cubicBezTo>
                  <a:cubicBezTo>
                    <a:pt x="665" y="792"/>
                    <a:pt x="744" y="913"/>
                    <a:pt x="759" y="934"/>
                  </a:cubicBezTo>
                  <a:cubicBezTo>
                    <a:pt x="773" y="954"/>
                    <a:pt x="793" y="974"/>
                    <a:pt x="802" y="990"/>
                  </a:cubicBezTo>
                  <a:cubicBezTo>
                    <a:pt x="805" y="985"/>
                    <a:pt x="810" y="977"/>
                    <a:pt x="802" y="969"/>
                  </a:cubicBezTo>
                  <a:moveTo>
                    <a:pt x="1035" y="1005"/>
                  </a:moveTo>
                  <a:cubicBezTo>
                    <a:pt x="1021" y="1003"/>
                    <a:pt x="1008" y="1004"/>
                    <a:pt x="1003" y="1018"/>
                  </a:cubicBezTo>
                  <a:cubicBezTo>
                    <a:pt x="995" y="1035"/>
                    <a:pt x="991" y="1048"/>
                    <a:pt x="985" y="1057"/>
                  </a:cubicBezTo>
                  <a:cubicBezTo>
                    <a:pt x="978" y="1069"/>
                    <a:pt x="967" y="1080"/>
                    <a:pt x="948" y="1085"/>
                  </a:cubicBezTo>
                  <a:cubicBezTo>
                    <a:pt x="929" y="1090"/>
                    <a:pt x="902" y="1091"/>
                    <a:pt x="899" y="1080"/>
                  </a:cubicBezTo>
                  <a:cubicBezTo>
                    <a:pt x="903" y="1057"/>
                    <a:pt x="935" y="1053"/>
                    <a:pt x="949" y="1046"/>
                  </a:cubicBezTo>
                  <a:cubicBezTo>
                    <a:pt x="974" y="1034"/>
                    <a:pt x="976" y="1012"/>
                    <a:pt x="977" y="989"/>
                  </a:cubicBezTo>
                  <a:cubicBezTo>
                    <a:pt x="942" y="966"/>
                    <a:pt x="870" y="909"/>
                    <a:pt x="870" y="909"/>
                  </a:cubicBezTo>
                  <a:cubicBezTo>
                    <a:pt x="870" y="909"/>
                    <a:pt x="932" y="971"/>
                    <a:pt x="966" y="994"/>
                  </a:cubicBezTo>
                  <a:cubicBezTo>
                    <a:pt x="966" y="1013"/>
                    <a:pt x="961" y="1024"/>
                    <a:pt x="945" y="1033"/>
                  </a:cubicBezTo>
                  <a:cubicBezTo>
                    <a:pt x="935" y="1038"/>
                    <a:pt x="924" y="1042"/>
                    <a:pt x="909" y="1049"/>
                  </a:cubicBezTo>
                  <a:cubicBezTo>
                    <a:pt x="885" y="1063"/>
                    <a:pt x="892" y="1083"/>
                    <a:pt x="859" y="1096"/>
                  </a:cubicBezTo>
                  <a:cubicBezTo>
                    <a:pt x="845" y="1101"/>
                    <a:pt x="812" y="1105"/>
                    <a:pt x="821" y="1087"/>
                  </a:cubicBezTo>
                  <a:cubicBezTo>
                    <a:pt x="833" y="1069"/>
                    <a:pt x="820" y="1069"/>
                    <a:pt x="820" y="1069"/>
                  </a:cubicBezTo>
                  <a:cubicBezTo>
                    <a:pt x="812" y="1071"/>
                    <a:pt x="792" y="1076"/>
                    <a:pt x="782" y="1077"/>
                  </a:cubicBezTo>
                  <a:cubicBezTo>
                    <a:pt x="775" y="1077"/>
                    <a:pt x="769" y="1072"/>
                    <a:pt x="774" y="1067"/>
                  </a:cubicBezTo>
                  <a:cubicBezTo>
                    <a:pt x="776" y="1065"/>
                    <a:pt x="780" y="1064"/>
                    <a:pt x="783" y="1061"/>
                  </a:cubicBezTo>
                  <a:cubicBezTo>
                    <a:pt x="788" y="1057"/>
                    <a:pt x="791" y="1055"/>
                    <a:pt x="793" y="1051"/>
                  </a:cubicBezTo>
                  <a:cubicBezTo>
                    <a:pt x="797" y="1045"/>
                    <a:pt x="799" y="1036"/>
                    <a:pt x="796" y="1034"/>
                  </a:cubicBezTo>
                  <a:cubicBezTo>
                    <a:pt x="791" y="1032"/>
                    <a:pt x="784" y="1033"/>
                    <a:pt x="781" y="1037"/>
                  </a:cubicBezTo>
                  <a:cubicBezTo>
                    <a:pt x="767" y="1052"/>
                    <a:pt x="766" y="1078"/>
                    <a:pt x="727" y="1070"/>
                  </a:cubicBezTo>
                  <a:cubicBezTo>
                    <a:pt x="727" y="1070"/>
                    <a:pt x="681" y="1060"/>
                    <a:pt x="718" y="1007"/>
                  </a:cubicBezTo>
                  <a:cubicBezTo>
                    <a:pt x="729" y="994"/>
                    <a:pt x="700" y="977"/>
                    <a:pt x="683" y="956"/>
                  </a:cubicBezTo>
                  <a:cubicBezTo>
                    <a:pt x="650" y="916"/>
                    <a:pt x="557" y="766"/>
                    <a:pt x="557" y="766"/>
                  </a:cubicBezTo>
                  <a:cubicBezTo>
                    <a:pt x="547" y="752"/>
                    <a:pt x="537" y="735"/>
                    <a:pt x="528" y="722"/>
                  </a:cubicBezTo>
                  <a:cubicBezTo>
                    <a:pt x="520" y="708"/>
                    <a:pt x="517" y="679"/>
                    <a:pt x="537" y="682"/>
                  </a:cubicBezTo>
                  <a:cubicBezTo>
                    <a:pt x="547" y="684"/>
                    <a:pt x="550" y="688"/>
                    <a:pt x="561" y="683"/>
                  </a:cubicBezTo>
                  <a:cubicBezTo>
                    <a:pt x="568" y="680"/>
                    <a:pt x="568" y="692"/>
                    <a:pt x="561" y="698"/>
                  </a:cubicBezTo>
                  <a:cubicBezTo>
                    <a:pt x="556" y="702"/>
                    <a:pt x="556" y="711"/>
                    <a:pt x="562" y="716"/>
                  </a:cubicBezTo>
                  <a:cubicBezTo>
                    <a:pt x="570" y="720"/>
                    <a:pt x="572" y="711"/>
                    <a:pt x="581" y="714"/>
                  </a:cubicBezTo>
                  <a:cubicBezTo>
                    <a:pt x="590" y="716"/>
                    <a:pt x="597" y="738"/>
                    <a:pt x="613" y="743"/>
                  </a:cubicBezTo>
                  <a:cubicBezTo>
                    <a:pt x="617" y="744"/>
                    <a:pt x="620" y="744"/>
                    <a:pt x="621" y="741"/>
                  </a:cubicBezTo>
                  <a:cubicBezTo>
                    <a:pt x="623" y="734"/>
                    <a:pt x="616" y="725"/>
                    <a:pt x="618" y="717"/>
                  </a:cubicBezTo>
                  <a:cubicBezTo>
                    <a:pt x="620" y="722"/>
                    <a:pt x="627" y="727"/>
                    <a:pt x="637" y="732"/>
                  </a:cubicBezTo>
                  <a:cubicBezTo>
                    <a:pt x="648" y="739"/>
                    <a:pt x="654" y="740"/>
                    <a:pt x="651" y="731"/>
                  </a:cubicBezTo>
                  <a:cubicBezTo>
                    <a:pt x="648" y="720"/>
                    <a:pt x="646" y="713"/>
                    <a:pt x="646" y="713"/>
                  </a:cubicBezTo>
                  <a:cubicBezTo>
                    <a:pt x="645" y="705"/>
                    <a:pt x="652" y="699"/>
                    <a:pt x="658" y="699"/>
                  </a:cubicBezTo>
                  <a:cubicBezTo>
                    <a:pt x="661" y="699"/>
                    <a:pt x="664" y="701"/>
                    <a:pt x="666" y="705"/>
                  </a:cubicBezTo>
                  <a:cubicBezTo>
                    <a:pt x="674" y="718"/>
                    <a:pt x="670" y="725"/>
                    <a:pt x="686" y="730"/>
                  </a:cubicBezTo>
                  <a:cubicBezTo>
                    <a:pt x="711" y="782"/>
                    <a:pt x="773" y="847"/>
                    <a:pt x="798" y="868"/>
                  </a:cubicBezTo>
                  <a:cubicBezTo>
                    <a:pt x="803" y="872"/>
                    <a:pt x="812" y="877"/>
                    <a:pt x="820" y="880"/>
                  </a:cubicBezTo>
                  <a:cubicBezTo>
                    <a:pt x="814" y="875"/>
                    <a:pt x="805" y="867"/>
                    <a:pt x="801" y="863"/>
                  </a:cubicBezTo>
                  <a:cubicBezTo>
                    <a:pt x="736" y="800"/>
                    <a:pt x="695" y="742"/>
                    <a:pt x="696" y="730"/>
                  </a:cubicBezTo>
                  <a:cubicBezTo>
                    <a:pt x="714" y="722"/>
                    <a:pt x="717" y="704"/>
                    <a:pt x="723" y="707"/>
                  </a:cubicBezTo>
                  <a:cubicBezTo>
                    <a:pt x="725" y="708"/>
                    <a:pt x="717" y="723"/>
                    <a:pt x="718" y="731"/>
                  </a:cubicBezTo>
                  <a:cubicBezTo>
                    <a:pt x="719" y="735"/>
                    <a:pt x="724" y="741"/>
                    <a:pt x="735" y="741"/>
                  </a:cubicBezTo>
                  <a:cubicBezTo>
                    <a:pt x="714" y="762"/>
                    <a:pt x="768" y="780"/>
                    <a:pt x="808" y="779"/>
                  </a:cubicBezTo>
                  <a:cubicBezTo>
                    <a:pt x="823" y="788"/>
                    <a:pt x="848" y="803"/>
                    <a:pt x="878" y="810"/>
                  </a:cubicBezTo>
                  <a:cubicBezTo>
                    <a:pt x="878" y="810"/>
                    <a:pt x="881" y="824"/>
                    <a:pt x="890" y="825"/>
                  </a:cubicBezTo>
                  <a:cubicBezTo>
                    <a:pt x="890" y="825"/>
                    <a:pt x="912" y="859"/>
                    <a:pt x="943" y="892"/>
                  </a:cubicBezTo>
                  <a:cubicBezTo>
                    <a:pt x="973" y="924"/>
                    <a:pt x="1007" y="977"/>
                    <a:pt x="1035" y="1005"/>
                  </a:cubicBezTo>
                  <a:moveTo>
                    <a:pt x="679" y="342"/>
                  </a:moveTo>
                  <a:cubicBezTo>
                    <a:pt x="661" y="355"/>
                    <a:pt x="657" y="367"/>
                    <a:pt x="627" y="382"/>
                  </a:cubicBezTo>
                  <a:cubicBezTo>
                    <a:pt x="610" y="391"/>
                    <a:pt x="593" y="398"/>
                    <a:pt x="582" y="393"/>
                  </a:cubicBezTo>
                  <a:cubicBezTo>
                    <a:pt x="571" y="387"/>
                    <a:pt x="575" y="367"/>
                    <a:pt x="575" y="364"/>
                  </a:cubicBezTo>
                  <a:cubicBezTo>
                    <a:pt x="575" y="362"/>
                    <a:pt x="575" y="359"/>
                    <a:pt x="575" y="357"/>
                  </a:cubicBezTo>
                  <a:cubicBezTo>
                    <a:pt x="583" y="353"/>
                    <a:pt x="595" y="355"/>
                    <a:pt x="598" y="345"/>
                  </a:cubicBezTo>
                  <a:cubicBezTo>
                    <a:pt x="601" y="337"/>
                    <a:pt x="600" y="327"/>
                    <a:pt x="602" y="318"/>
                  </a:cubicBezTo>
                  <a:cubicBezTo>
                    <a:pt x="606" y="311"/>
                    <a:pt x="617" y="307"/>
                    <a:pt x="619" y="299"/>
                  </a:cubicBezTo>
                  <a:cubicBezTo>
                    <a:pt x="605" y="308"/>
                    <a:pt x="594" y="321"/>
                    <a:pt x="576" y="320"/>
                  </a:cubicBezTo>
                  <a:cubicBezTo>
                    <a:pt x="571" y="319"/>
                    <a:pt x="575" y="312"/>
                    <a:pt x="572" y="309"/>
                  </a:cubicBezTo>
                  <a:cubicBezTo>
                    <a:pt x="568" y="308"/>
                    <a:pt x="568" y="305"/>
                    <a:pt x="568" y="302"/>
                  </a:cubicBezTo>
                  <a:cubicBezTo>
                    <a:pt x="569" y="303"/>
                    <a:pt x="570" y="303"/>
                    <a:pt x="571" y="303"/>
                  </a:cubicBezTo>
                  <a:cubicBezTo>
                    <a:pt x="571" y="303"/>
                    <a:pt x="572" y="302"/>
                    <a:pt x="572" y="301"/>
                  </a:cubicBezTo>
                  <a:cubicBezTo>
                    <a:pt x="572" y="300"/>
                    <a:pt x="571" y="300"/>
                    <a:pt x="571" y="300"/>
                  </a:cubicBezTo>
                  <a:cubicBezTo>
                    <a:pt x="570" y="300"/>
                    <a:pt x="568" y="300"/>
                    <a:pt x="566" y="299"/>
                  </a:cubicBezTo>
                  <a:cubicBezTo>
                    <a:pt x="566" y="299"/>
                    <a:pt x="566" y="299"/>
                    <a:pt x="566" y="299"/>
                  </a:cubicBezTo>
                  <a:cubicBezTo>
                    <a:pt x="565" y="296"/>
                    <a:pt x="567" y="292"/>
                    <a:pt x="565" y="290"/>
                  </a:cubicBezTo>
                  <a:cubicBezTo>
                    <a:pt x="556" y="288"/>
                    <a:pt x="556" y="288"/>
                    <a:pt x="556" y="288"/>
                  </a:cubicBezTo>
                  <a:cubicBezTo>
                    <a:pt x="557" y="279"/>
                    <a:pt x="563" y="272"/>
                    <a:pt x="563" y="262"/>
                  </a:cubicBezTo>
                  <a:cubicBezTo>
                    <a:pt x="565" y="264"/>
                    <a:pt x="570" y="263"/>
                    <a:pt x="568" y="267"/>
                  </a:cubicBezTo>
                  <a:cubicBezTo>
                    <a:pt x="566" y="268"/>
                    <a:pt x="567" y="271"/>
                    <a:pt x="567" y="272"/>
                  </a:cubicBezTo>
                  <a:cubicBezTo>
                    <a:pt x="567" y="268"/>
                    <a:pt x="582" y="262"/>
                    <a:pt x="574" y="260"/>
                  </a:cubicBezTo>
                  <a:cubicBezTo>
                    <a:pt x="570" y="259"/>
                    <a:pt x="560" y="261"/>
                    <a:pt x="560" y="256"/>
                  </a:cubicBezTo>
                  <a:cubicBezTo>
                    <a:pt x="560" y="248"/>
                    <a:pt x="563" y="241"/>
                    <a:pt x="567" y="235"/>
                  </a:cubicBezTo>
                  <a:cubicBezTo>
                    <a:pt x="576" y="242"/>
                    <a:pt x="588" y="249"/>
                    <a:pt x="591" y="261"/>
                  </a:cubicBezTo>
                  <a:cubicBezTo>
                    <a:pt x="594" y="264"/>
                    <a:pt x="598" y="269"/>
                    <a:pt x="602" y="269"/>
                  </a:cubicBezTo>
                  <a:cubicBezTo>
                    <a:pt x="612" y="265"/>
                    <a:pt x="617" y="275"/>
                    <a:pt x="627" y="274"/>
                  </a:cubicBezTo>
                  <a:cubicBezTo>
                    <a:pt x="627" y="272"/>
                    <a:pt x="628" y="270"/>
                    <a:pt x="630" y="269"/>
                  </a:cubicBezTo>
                  <a:cubicBezTo>
                    <a:pt x="632" y="268"/>
                    <a:pt x="635" y="269"/>
                    <a:pt x="636" y="271"/>
                  </a:cubicBezTo>
                  <a:cubicBezTo>
                    <a:pt x="637" y="276"/>
                    <a:pt x="634" y="279"/>
                    <a:pt x="632" y="282"/>
                  </a:cubicBezTo>
                  <a:cubicBezTo>
                    <a:pt x="629" y="284"/>
                    <a:pt x="624" y="285"/>
                    <a:pt x="620" y="286"/>
                  </a:cubicBezTo>
                  <a:cubicBezTo>
                    <a:pt x="628" y="291"/>
                    <a:pt x="634" y="283"/>
                    <a:pt x="642" y="281"/>
                  </a:cubicBezTo>
                  <a:cubicBezTo>
                    <a:pt x="645" y="280"/>
                    <a:pt x="649" y="282"/>
                    <a:pt x="651" y="285"/>
                  </a:cubicBezTo>
                  <a:cubicBezTo>
                    <a:pt x="654" y="303"/>
                    <a:pt x="646" y="330"/>
                    <a:pt x="669" y="339"/>
                  </a:cubicBezTo>
                  <a:cubicBezTo>
                    <a:pt x="672" y="340"/>
                    <a:pt x="676" y="341"/>
                    <a:pt x="679" y="342"/>
                  </a:cubicBezTo>
                  <a:moveTo>
                    <a:pt x="546" y="767"/>
                  </a:moveTo>
                  <a:cubicBezTo>
                    <a:pt x="564" y="796"/>
                    <a:pt x="565" y="797"/>
                    <a:pt x="575" y="814"/>
                  </a:cubicBezTo>
                  <a:cubicBezTo>
                    <a:pt x="585" y="830"/>
                    <a:pt x="625" y="892"/>
                    <a:pt x="632" y="904"/>
                  </a:cubicBezTo>
                  <a:cubicBezTo>
                    <a:pt x="640" y="917"/>
                    <a:pt x="681" y="987"/>
                    <a:pt x="708" y="1000"/>
                  </a:cubicBezTo>
                  <a:cubicBezTo>
                    <a:pt x="687" y="1023"/>
                    <a:pt x="697" y="1050"/>
                    <a:pt x="663" y="1056"/>
                  </a:cubicBezTo>
                  <a:cubicBezTo>
                    <a:pt x="644" y="1059"/>
                    <a:pt x="589" y="1076"/>
                    <a:pt x="570" y="1044"/>
                  </a:cubicBezTo>
                  <a:cubicBezTo>
                    <a:pt x="551" y="1012"/>
                    <a:pt x="543" y="962"/>
                    <a:pt x="548" y="922"/>
                  </a:cubicBezTo>
                  <a:cubicBezTo>
                    <a:pt x="572" y="959"/>
                    <a:pt x="590" y="975"/>
                    <a:pt x="603" y="983"/>
                  </a:cubicBezTo>
                  <a:cubicBezTo>
                    <a:pt x="559" y="934"/>
                    <a:pt x="564" y="924"/>
                    <a:pt x="543" y="898"/>
                  </a:cubicBezTo>
                  <a:cubicBezTo>
                    <a:pt x="535" y="887"/>
                    <a:pt x="533" y="870"/>
                    <a:pt x="532" y="857"/>
                  </a:cubicBezTo>
                  <a:cubicBezTo>
                    <a:pt x="530" y="834"/>
                    <a:pt x="531" y="812"/>
                    <a:pt x="530" y="790"/>
                  </a:cubicBezTo>
                  <a:cubicBezTo>
                    <a:pt x="529" y="778"/>
                    <a:pt x="530" y="765"/>
                    <a:pt x="526" y="753"/>
                  </a:cubicBezTo>
                  <a:cubicBezTo>
                    <a:pt x="524" y="749"/>
                    <a:pt x="521" y="736"/>
                    <a:pt x="520" y="731"/>
                  </a:cubicBezTo>
                  <a:cubicBezTo>
                    <a:pt x="519" y="726"/>
                    <a:pt x="519" y="720"/>
                    <a:pt x="519" y="720"/>
                  </a:cubicBezTo>
                  <a:cubicBezTo>
                    <a:pt x="519" y="720"/>
                    <a:pt x="528" y="739"/>
                    <a:pt x="546" y="767"/>
                  </a:cubicBezTo>
                  <a:moveTo>
                    <a:pt x="538" y="425"/>
                  </a:moveTo>
                  <a:cubicBezTo>
                    <a:pt x="534" y="429"/>
                    <a:pt x="532" y="432"/>
                    <a:pt x="529" y="437"/>
                  </a:cubicBezTo>
                  <a:cubicBezTo>
                    <a:pt x="525" y="449"/>
                    <a:pt x="529" y="467"/>
                    <a:pt x="542" y="476"/>
                  </a:cubicBezTo>
                  <a:cubicBezTo>
                    <a:pt x="550" y="482"/>
                    <a:pt x="553" y="483"/>
                    <a:pt x="560" y="485"/>
                  </a:cubicBezTo>
                  <a:cubicBezTo>
                    <a:pt x="543" y="490"/>
                    <a:pt x="525" y="513"/>
                    <a:pt x="525" y="526"/>
                  </a:cubicBezTo>
                  <a:cubicBezTo>
                    <a:pt x="519" y="520"/>
                    <a:pt x="517" y="508"/>
                    <a:pt x="519" y="498"/>
                  </a:cubicBezTo>
                  <a:cubicBezTo>
                    <a:pt x="514" y="504"/>
                    <a:pt x="504" y="508"/>
                    <a:pt x="498" y="509"/>
                  </a:cubicBezTo>
                  <a:cubicBezTo>
                    <a:pt x="496" y="504"/>
                    <a:pt x="497" y="490"/>
                    <a:pt x="503" y="483"/>
                  </a:cubicBezTo>
                  <a:cubicBezTo>
                    <a:pt x="501" y="479"/>
                    <a:pt x="487" y="481"/>
                    <a:pt x="480" y="486"/>
                  </a:cubicBezTo>
                  <a:cubicBezTo>
                    <a:pt x="479" y="477"/>
                    <a:pt x="482" y="471"/>
                    <a:pt x="490" y="465"/>
                  </a:cubicBezTo>
                  <a:cubicBezTo>
                    <a:pt x="488" y="460"/>
                    <a:pt x="483" y="464"/>
                    <a:pt x="471" y="465"/>
                  </a:cubicBezTo>
                  <a:cubicBezTo>
                    <a:pt x="479" y="462"/>
                    <a:pt x="490" y="456"/>
                    <a:pt x="502" y="448"/>
                  </a:cubicBezTo>
                  <a:cubicBezTo>
                    <a:pt x="523" y="435"/>
                    <a:pt x="538" y="425"/>
                    <a:pt x="538" y="425"/>
                  </a:cubicBezTo>
                  <a:moveTo>
                    <a:pt x="816" y="430"/>
                  </a:moveTo>
                  <a:cubicBezTo>
                    <a:pt x="831" y="432"/>
                    <a:pt x="852" y="428"/>
                    <a:pt x="859" y="426"/>
                  </a:cubicBezTo>
                  <a:cubicBezTo>
                    <a:pt x="863" y="432"/>
                    <a:pt x="856" y="442"/>
                    <a:pt x="850" y="440"/>
                  </a:cubicBezTo>
                  <a:cubicBezTo>
                    <a:pt x="852" y="449"/>
                    <a:pt x="860" y="460"/>
                    <a:pt x="859" y="470"/>
                  </a:cubicBezTo>
                  <a:cubicBezTo>
                    <a:pt x="851" y="467"/>
                    <a:pt x="829" y="458"/>
                    <a:pt x="829" y="458"/>
                  </a:cubicBezTo>
                  <a:cubicBezTo>
                    <a:pt x="835" y="467"/>
                    <a:pt x="842" y="483"/>
                    <a:pt x="840" y="494"/>
                  </a:cubicBezTo>
                  <a:cubicBezTo>
                    <a:pt x="831" y="488"/>
                    <a:pt x="812" y="487"/>
                    <a:pt x="804" y="481"/>
                  </a:cubicBezTo>
                  <a:cubicBezTo>
                    <a:pt x="808" y="495"/>
                    <a:pt x="817" y="515"/>
                    <a:pt x="805" y="528"/>
                  </a:cubicBezTo>
                  <a:cubicBezTo>
                    <a:pt x="794" y="520"/>
                    <a:pt x="788" y="507"/>
                    <a:pt x="779" y="498"/>
                  </a:cubicBezTo>
                  <a:cubicBezTo>
                    <a:pt x="781" y="511"/>
                    <a:pt x="784" y="531"/>
                    <a:pt x="775" y="543"/>
                  </a:cubicBezTo>
                  <a:cubicBezTo>
                    <a:pt x="769" y="536"/>
                    <a:pt x="745" y="526"/>
                    <a:pt x="745" y="518"/>
                  </a:cubicBezTo>
                  <a:cubicBezTo>
                    <a:pt x="743" y="517"/>
                    <a:pt x="736" y="544"/>
                    <a:pt x="728" y="549"/>
                  </a:cubicBezTo>
                  <a:cubicBezTo>
                    <a:pt x="720" y="538"/>
                    <a:pt x="713" y="521"/>
                    <a:pt x="702" y="511"/>
                  </a:cubicBezTo>
                  <a:cubicBezTo>
                    <a:pt x="705" y="508"/>
                    <a:pt x="709" y="510"/>
                    <a:pt x="707" y="504"/>
                  </a:cubicBezTo>
                  <a:cubicBezTo>
                    <a:pt x="704" y="496"/>
                    <a:pt x="692" y="491"/>
                    <a:pt x="679" y="486"/>
                  </a:cubicBezTo>
                  <a:cubicBezTo>
                    <a:pt x="681" y="482"/>
                    <a:pt x="683" y="480"/>
                    <a:pt x="687" y="474"/>
                  </a:cubicBezTo>
                  <a:cubicBezTo>
                    <a:pt x="697" y="459"/>
                    <a:pt x="704" y="445"/>
                    <a:pt x="706" y="438"/>
                  </a:cubicBezTo>
                  <a:cubicBezTo>
                    <a:pt x="710" y="426"/>
                    <a:pt x="712" y="423"/>
                    <a:pt x="713" y="414"/>
                  </a:cubicBezTo>
                  <a:cubicBezTo>
                    <a:pt x="726" y="416"/>
                    <a:pt x="735" y="418"/>
                    <a:pt x="752" y="420"/>
                  </a:cubicBezTo>
                  <a:cubicBezTo>
                    <a:pt x="768" y="422"/>
                    <a:pt x="793" y="427"/>
                    <a:pt x="816" y="430"/>
                  </a:cubicBezTo>
                  <a:moveTo>
                    <a:pt x="1084" y="383"/>
                  </a:moveTo>
                  <a:cubicBezTo>
                    <a:pt x="1085" y="388"/>
                    <a:pt x="1074" y="400"/>
                    <a:pt x="1061" y="403"/>
                  </a:cubicBezTo>
                  <a:cubicBezTo>
                    <a:pt x="1045" y="407"/>
                    <a:pt x="1032" y="404"/>
                    <a:pt x="1021" y="398"/>
                  </a:cubicBezTo>
                  <a:cubicBezTo>
                    <a:pt x="1022" y="409"/>
                    <a:pt x="1041" y="414"/>
                    <a:pt x="1055" y="411"/>
                  </a:cubicBezTo>
                  <a:cubicBezTo>
                    <a:pt x="1047" y="422"/>
                    <a:pt x="1023" y="429"/>
                    <a:pt x="1006" y="428"/>
                  </a:cubicBezTo>
                  <a:cubicBezTo>
                    <a:pt x="987" y="428"/>
                    <a:pt x="975" y="422"/>
                    <a:pt x="958" y="412"/>
                  </a:cubicBezTo>
                  <a:cubicBezTo>
                    <a:pt x="956" y="423"/>
                    <a:pt x="977" y="433"/>
                    <a:pt x="993" y="434"/>
                  </a:cubicBezTo>
                  <a:cubicBezTo>
                    <a:pt x="963" y="450"/>
                    <a:pt x="929" y="438"/>
                    <a:pt x="925" y="437"/>
                  </a:cubicBezTo>
                  <a:cubicBezTo>
                    <a:pt x="917" y="435"/>
                    <a:pt x="905" y="430"/>
                    <a:pt x="898" y="423"/>
                  </a:cubicBezTo>
                  <a:cubicBezTo>
                    <a:pt x="898" y="432"/>
                    <a:pt x="910" y="439"/>
                    <a:pt x="920" y="441"/>
                  </a:cubicBezTo>
                  <a:cubicBezTo>
                    <a:pt x="900" y="451"/>
                    <a:pt x="875" y="440"/>
                    <a:pt x="866" y="424"/>
                  </a:cubicBezTo>
                  <a:cubicBezTo>
                    <a:pt x="898" y="415"/>
                    <a:pt x="922" y="406"/>
                    <a:pt x="955" y="398"/>
                  </a:cubicBezTo>
                  <a:cubicBezTo>
                    <a:pt x="987" y="403"/>
                    <a:pt x="1017" y="390"/>
                    <a:pt x="1029" y="376"/>
                  </a:cubicBezTo>
                  <a:cubicBezTo>
                    <a:pt x="1033" y="371"/>
                    <a:pt x="1037" y="364"/>
                    <a:pt x="1037" y="362"/>
                  </a:cubicBezTo>
                  <a:cubicBezTo>
                    <a:pt x="1040" y="361"/>
                    <a:pt x="1044" y="362"/>
                    <a:pt x="1047" y="363"/>
                  </a:cubicBezTo>
                  <a:cubicBezTo>
                    <a:pt x="1050" y="364"/>
                    <a:pt x="1081" y="371"/>
                    <a:pt x="1084" y="383"/>
                  </a:cubicBezTo>
                  <a:moveTo>
                    <a:pt x="306" y="378"/>
                  </a:moveTo>
                  <a:cubicBezTo>
                    <a:pt x="310" y="375"/>
                    <a:pt x="321" y="372"/>
                    <a:pt x="331" y="374"/>
                  </a:cubicBezTo>
                  <a:cubicBezTo>
                    <a:pt x="342" y="375"/>
                    <a:pt x="361" y="380"/>
                    <a:pt x="375" y="390"/>
                  </a:cubicBezTo>
                  <a:cubicBezTo>
                    <a:pt x="404" y="400"/>
                    <a:pt x="427" y="420"/>
                    <a:pt x="456" y="429"/>
                  </a:cubicBezTo>
                  <a:cubicBezTo>
                    <a:pt x="457" y="426"/>
                    <a:pt x="454" y="424"/>
                    <a:pt x="452" y="422"/>
                  </a:cubicBezTo>
                  <a:cubicBezTo>
                    <a:pt x="470" y="408"/>
                    <a:pt x="489" y="396"/>
                    <a:pt x="510" y="387"/>
                  </a:cubicBezTo>
                  <a:cubicBezTo>
                    <a:pt x="523" y="372"/>
                    <a:pt x="540" y="356"/>
                    <a:pt x="562" y="359"/>
                  </a:cubicBezTo>
                  <a:cubicBezTo>
                    <a:pt x="567" y="359"/>
                    <a:pt x="567" y="359"/>
                    <a:pt x="567" y="359"/>
                  </a:cubicBezTo>
                  <a:cubicBezTo>
                    <a:pt x="567" y="359"/>
                    <a:pt x="567" y="364"/>
                    <a:pt x="567" y="366"/>
                  </a:cubicBezTo>
                  <a:cubicBezTo>
                    <a:pt x="566" y="377"/>
                    <a:pt x="560" y="388"/>
                    <a:pt x="554" y="403"/>
                  </a:cubicBezTo>
                  <a:cubicBezTo>
                    <a:pt x="554" y="403"/>
                    <a:pt x="536" y="410"/>
                    <a:pt x="528" y="415"/>
                  </a:cubicBezTo>
                  <a:cubicBezTo>
                    <a:pt x="521" y="419"/>
                    <a:pt x="459" y="456"/>
                    <a:pt x="459" y="456"/>
                  </a:cubicBezTo>
                  <a:cubicBezTo>
                    <a:pt x="441" y="470"/>
                    <a:pt x="433" y="454"/>
                    <a:pt x="415" y="442"/>
                  </a:cubicBezTo>
                  <a:cubicBezTo>
                    <a:pt x="393" y="431"/>
                    <a:pt x="372" y="420"/>
                    <a:pt x="353" y="403"/>
                  </a:cubicBezTo>
                  <a:cubicBezTo>
                    <a:pt x="353" y="400"/>
                    <a:pt x="359" y="402"/>
                    <a:pt x="356" y="399"/>
                  </a:cubicBezTo>
                  <a:cubicBezTo>
                    <a:pt x="346" y="400"/>
                    <a:pt x="338" y="404"/>
                    <a:pt x="329" y="406"/>
                  </a:cubicBezTo>
                  <a:cubicBezTo>
                    <a:pt x="325" y="408"/>
                    <a:pt x="315" y="411"/>
                    <a:pt x="312" y="405"/>
                  </a:cubicBezTo>
                  <a:cubicBezTo>
                    <a:pt x="317" y="404"/>
                    <a:pt x="317" y="404"/>
                    <a:pt x="317" y="404"/>
                  </a:cubicBezTo>
                  <a:cubicBezTo>
                    <a:pt x="322" y="400"/>
                    <a:pt x="324" y="393"/>
                    <a:pt x="334" y="390"/>
                  </a:cubicBezTo>
                  <a:cubicBezTo>
                    <a:pt x="327" y="384"/>
                    <a:pt x="314" y="381"/>
                    <a:pt x="304" y="381"/>
                  </a:cubicBezTo>
                  <a:lnTo>
                    <a:pt x="306" y="378"/>
                  </a:lnTo>
                  <a:close/>
                  <a:moveTo>
                    <a:pt x="999" y="340"/>
                  </a:moveTo>
                  <a:cubicBezTo>
                    <a:pt x="998" y="351"/>
                    <a:pt x="986" y="353"/>
                    <a:pt x="981" y="362"/>
                  </a:cubicBezTo>
                  <a:cubicBezTo>
                    <a:pt x="975" y="367"/>
                    <a:pt x="975" y="367"/>
                    <a:pt x="975" y="367"/>
                  </a:cubicBezTo>
                  <a:cubicBezTo>
                    <a:pt x="980" y="366"/>
                    <a:pt x="986" y="363"/>
                    <a:pt x="990" y="358"/>
                  </a:cubicBezTo>
                  <a:cubicBezTo>
                    <a:pt x="999" y="356"/>
                    <a:pt x="1027" y="350"/>
                    <a:pt x="1028" y="355"/>
                  </a:cubicBezTo>
                  <a:cubicBezTo>
                    <a:pt x="1029" y="361"/>
                    <a:pt x="1027" y="366"/>
                    <a:pt x="1018" y="372"/>
                  </a:cubicBezTo>
                  <a:cubicBezTo>
                    <a:pt x="1010" y="378"/>
                    <a:pt x="980" y="390"/>
                    <a:pt x="959" y="387"/>
                  </a:cubicBezTo>
                  <a:cubicBezTo>
                    <a:pt x="947" y="386"/>
                    <a:pt x="935" y="390"/>
                    <a:pt x="924" y="392"/>
                  </a:cubicBezTo>
                  <a:cubicBezTo>
                    <a:pt x="865" y="410"/>
                    <a:pt x="865" y="410"/>
                    <a:pt x="865" y="410"/>
                  </a:cubicBezTo>
                  <a:cubicBezTo>
                    <a:pt x="845" y="415"/>
                    <a:pt x="821" y="418"/>
                    <a:pt x="799" y="412"/>
                  </a:cubicBezTo>
                  <a:cubicBezTo>
                    <a:pt x="766" y="406"/>
                    <a:pt x="734" y="398"/>
                    <a:pt x="700" y="400"/>
                  </a:cubicBezTo>
                  <a:cubicBezTo>
                    <a:pt x="696" y="400"/>
                    <a:pt x="691" y="403"/>
                    <a:pt x="688" y="408"/>
                  </a:cubicBezTo>
                  <a:cubicBezTo>
                    <a:pt x="692" y="407"/>
                    <a:pt x="697" y="405"/>
                    <a:pt x="701" y="408"/>
                  </a:cubicBezTo>
                  <a:cubicBezTo>
                    <a:pt x="700" y="412"/>
                    <a:pt x="700" y="437"/>
                    <a:pt x="690" y="446"/>
                  </a:cubicBezTo>
                  <a:cubicBezTo>
                    <a:pt x="688" y="443"/>
                    <a:pt x="687" y="439"/>
                    <a:pt x="685" y="435"/>
                  </a:cubicBezTo>
                  <a:cubicBezTo>
                    <a:pt x="684" y="431"/>
                    <a:pt x="670" y="368"/>
                    <a:pt x="697" y="349"/>
                  </a:cubicBezTo>
                  <a:cubicBezTo>
                    <a:pt x="713" y="344"/>
                    <a:pt x="735" y="353"/>
                    <a:pt x="740" y="356"/>
                  </a:cubicBezTo>
                  <a:cubicBezTo>
                    <a:pt x="761" y="368"/>
                    <a:pt x="797" y="374"/>
                    <a:pt x="825" y="385"/>
                  </a:cubicBezTo>
                  <a:cubicBezTo>
                    <a:pt x="837" y="383"/>
                    <a:pt x="849" y="379"/>
                    <a:pt x="861" y="378"/>
                  </a:cubicBezTo>
                  <a:cubicBezTo>
                    <a:pt x="945" y="367"/>
                    <a:pt x="945" y="367"/>
                    <a:pt x="945" y="367"/>
                  </a:cubicBezTo>
                  <a:cubicBezTo>
                    <a:pt x="960" y="369"/>
                    <a:pt x="962" y="350"/>
                    <a:pt x="975" y="349"/>
                  </a:cubicBezTo>
                  <a:cubicBezTo>
                    <a:pt x="984" y="349"/>
                    <a:pt x="989" y="343"/>
                    <a:pt x="996" y="339"/>
                  </a:cubicBezTo>
                  <a:cubicBezTo>
                    <a:pt x="997" y="338"/>
                    <a:pt x="999" y="338"/>
                    <a:pt x="999" y="340"/>
                  </a:cubicBezTo>
                  <a:moveTo>
                    <a:pt x="143" y="129"/>
                  </a:moveTo>
                  <a:cubicBezTo>
                    <a:pt x="216" y="34"/>
                    <a:pt x="216" y="34"/>
                    <a:pt x="216" y="34"/>
                  </a:cubicBezTo>
                  <a:cubicBezTo>
                    <a:pt x="242" y="71"/>
                    <a:pt x="284" y="73"/>
                    <a:pt x="326" y="75"/>
                  </a:cubicBezTo>
                  <a:cubicBezTo>
                    <a:pt x="354" y="72"/>
                    <a:pt x="354" y="72"/>
                    <a:pt x="354" y="72"/>
                  </a:cubicBezTo>
                  <a:cubicBezTo>
                    <a:pt x="473" y="53"/>
                    <a:pt x="473" y="53"/>
                    <a:pt x="473" y="53"/>
                  </a:cubicBezTo>
                  <a:cubicBezTo>
                    <a:pt x="554" y="44"/>
                    <a:pt x="554" y="44"/>
                    <a:pt x="554" y="44"/>
                  </a:cubicBezTo>
                  <a:cubicBezTo>
                    <a:pt x="631" y="35"/>
                    <a:pt x="709" y="47"/>
                    <a:pt x="782" y="57"/>
                  </a:cubicBezTo>
                  <a:cubicBezTo>
                    <a:pt x="889" y="75"/>
                    <a:pt x="889" y="75"/>
                    <a:pt x="889" y="75"/>
                  </a:cubicBezTo>
                  <a:cubicBezTo>
                    <a:pt x="934" y="78"/>
                    <a:pt x="982" y="77"/>
                    <a:pt x="1012" y="43"/>
                  </a:cubicBezTo>
                  <a:cubicBezTo>
                    <a:pt x="1018" y="37"/>
                    <a:pt x="1018" y="37"/>
                    <a:pt x="1018" y="37"/>
                  </a:cubicBezTo>
                  <a:cubicBezTo>
                    <a:pt x="1086" y="126"/>
                    <a:pt x="1086" y="126"/>
                    <a:pt x="1086" y="126"/>
                  </a:cubicBezTo>
                  <a:cubicBezTo>
                    <a:pt x="1086" y="126"/>
                    <a:pt x="1086" y="126"/>
                    <a:pt x="1086" y="126"/>
                  </a:cubicBezTo>
                  <a:cubicBezTo>
                    <a:pt x="1084" y="127"/>
                    <a:pt x="1082" y="128"/>
                    <a:pt x="1079" y="129"/>
                  </a:cubicBezTo>
                  <a:cubicBezTo>
                    <a:pt x="1071" y="132"/>
                    <a:pt x="1061" y="135"/>
                    <a:pt x="1052" y="139"/>
                  </a:cubicBezTo>
                  <a:cubicBezTo>
                    <a:pt x="1050" y="139"/>
                    <a:pt x="1049" y="140"/>
                    <a:pt x="1048" y="140"/>
                  </a:cubicBezTo>
                  <a:cubicBezTo>
                    <a:pt x="1047" y="140"/>
                    <a:pt x="1047" y="140"/>
                    <a:pt x="1047" y="140"/>
                  </a:cubicBezTo>
                  <a:cubicBezTo>
                    <a:pt x="1012" y="95"/>
                    <a:pt x="1012" y="95"/>
                    <a:pt x="1012" y="95"/>
                  </a:cubicBezTo>
                  <a:cubicBezTo>
                    <a:pt x="977" y="115"/>
                    <a:pt x="932" y="118"/>
                    <a:pt x="889" y="115"/>
                  </a:cubicBezTo>
                  <a:cubicBezTo>
                    <a:pt x="827" y="105"/>
                    <a:pt x="827" y="105"/>
                    <a:pt x="827" y="105"/>
                  </a:cubicBezTo>
                  <a:cubicBezTo>
                    <a:pt x="750" y="93"/>
                    <a:pt x="750" y="93"/>
                    <a:pt x="750" y="93"/>
                  </a:cubicBezTo>
                  <a:cubicBezTo>
                    <a:pt x="669" y="83"/>
                    <a:pt x="669" y="83"/>
                    <a:pt x="669" y="83"/>
                  </a:cubicBezTo>
                  <a:cubicBezTo>
                    <a:pt x="620" y="79"/>
                    <a:pt x="570" y="81"/>
                    <a:pt x="522" y="87"/>
                  </a:cubicBezTo>
                  <a:cubicBezTo>
                    <a:pt x="454" y="96"/>
                    <a:pt x="454" y="96"/>
                    <a:pt x="454" y="96"/>
                  </a:cubicBezTo>
                  <a:cubicBezTo>
                    <a:pt x="341" y="113"/>
                    <a:pt x="341" y="113"/>
                    <a:pt x="341" y="113"/>
                  </a:cubicBezTo>
                  <a:cubicBezTo>
                    <a:pt x="298" y="117"/>
                    <a:pt x="256" y="112"/>
                    <a:pt x="221" y="92"/>
                  </a:cubicBezTo>
                  <a:cubicBezTo>
                    <a:pt x="186" y="138"/>
                    <a:pt x="186" y="138"/>
                    <a:pt x="186" y="138"/>
                  </a:cubicBezTo>
                  <a:cubicBezTo>
                    <a:pt x="181" y="137"/>
                    <a:pt x="177" y="136"/>
                    <a:pt x="172" y="135"/>
                  </a:cubicBezTo>
                  <a:cubicBezTo>
                    <a:pt x="161" y="133"/>
                    <a:pt x="152" y="131"/>
                    <a:pt x="143" y="129"/>
                  </a:cubicBezTo>
                  <a:moveTo>
                    <a:pt x="1254" y="120"/>
                  </a:moveTo>
                  <a:cubicBezTo>
                    <a:pt x="1259" y="111"/>
                    <a:pt x="1265" y="101"/>
                    <a:pt x="1270" y="88"/>
                  </a:cubicBezTo>
                  <a:cubicBezTo>
                    <a:pt x="1281" y="63"/>
                    <a:pt x="1281" y="63"/>
                    <a:pt x="1281" y="63"/>
                  </a:cubicBezTo>
                  <a:cubicBezTo>
                    <a:pt x="1254" y="68"/>
                    <a:pt x="1254" y="68"/>
                    <a:pt x="1254" y="68"/>
                  </a:cubicBezTo>
                  <a:cubicBezTo>
                    <a:pt x="1233" y="73"/>
                    <a:pt x="1208" y="80"/>
                    <a:pt x="1177" y="92"/>
                  </a:cubicBezTo>
                  <a:cubicBezTo>
                    <a:pt x="1172" y="93"/>
                    <a:pt x="1167" y="95"/>
                    <a:pt x="1160" y="98"/>
                  </a:cubicBezTo>
                  <a:cubicBezTo>
                    <a:pt x="1139" y="105"/>
                    <a:pt x="1119" y="113"/>
                    <a:pt x="1104" y="118"/>
                  </a:cubicBezTo>
                  <a:cubicBezTo>
                    <a:pt x="1018" y="5"/>
                    <a:pt x="1018" y="5"/>
                    <a:pt x="1018" y="5"/>
                  </a:cubicBezTo>
                  <a:cubicBezTo>
                    <a:pt x="1005" y="22"/>
                    <a:pt x="1005" y="22"/>
                    <a:pt x="1005" y="22"/>
                  </a:cubicBezTo>
                  <a:cubicBezTo>
                    <a:pt x="1002" y="26"/>
                    <a:pt x="999" y="30"/>
                    <a:pt x="995" y="33"/>
                  </a:cubicBezTo>
                  <a:cubicBezTo>
                    <a:pt x="978" y="49"/>
                    <a:pt x="955" y="56"/>
                    <a:pt x="921" y="56"/>
                  </a:cubicBezTo>
                  <a:cubicBezTo>
                    <a:pt x="907" y="56"/>
                    <a:pt x="894" y="55"/>
                    <a:pt x="883" y="54"/>
                  </a:cubicBezTo>
                  <a:cubicBezTo>
                    <a:pt x="804" y="41"/>
                    <a:pt x="804" y="41"/>
                    <a:pt x="804" y="41"/>
                  </a:cubicBezTo>
                  <a:cubicBezTo>
                    <a:pt x="803" y="41"/>
                    <a:pt x="739" y="31"/>
                    <a:pt x="739" y="31"/>
                  </a:cubicBezTo>
                  <a:cubicBezTo>
                    <a:pt x="694" y="25"/>
                    <a:pt x="651" y="22"/>
                    <a:pt x="611" y="22"/>
                  </a:cubicBezTo>
                  <a:cubicBezTo>
                    <a:pt x="589" y="22"/>
                    <a:pt x="568" y="23"/>
                    <a:pt x="548" y="25"/>
                  </a:cubicBezTo>
                  <a:cubicBezTo>
                    <a:pt x="548" y="25"/>
                    <a:pt x="548" y="25"/>
                    <a:pt x="548" y="25"/>
                  </a:cubicBezTo>
                  <a:cubicBezTo>
                    <a:pt x="546" y="25"/>
                    <a:pt x="536" y="26"/>
                    <a:pt x="472" y="34"/>
                  </a:cubicBezTo>
                  <a:cubicBezTo>
                    <a:pt x="471" y="34"/>
                    <a:pt x="381" y="48"/>
                    <a:pt x="381" y="48"/>
                  </a:cubicBezTo>
                  <a:cubicBezTo>
                    <a:pt x="353" y="53"/>
                    <a:pt x="332" y="55"/>
                    <a:pt x="314" y="55"/>
                  </a:cubicBezTo>
                  <a:cubicBezTo>
                    <a:pt x="270" y="55"/>
                    <a:pt x="241" y="42"/>
                    <a:pt x="225" y="15"/>
                  </a:cubicBezTo>
                  <a:cubicBezTo>
                    <a:pt x="217" y="0"/>
                    <a:pt x="217" y="0"/>
                    <a:pt x="217" y="0"/>
                  </a:cubicBezTo>
                  <a:cubicBezTo>
                    <a:pt x="123" y="123"/>
                    <a:pt x="123" y="123"/>
                    <a:pt x="123" y="123"/>
                  </a:cubicBezTo>
                  <a:cubicBezTo>
                    <a:pt x="115" y="121"/>
                    <a:pt x="106" y="118"/>
                    <a:pt x="98" y="115"/>
                  </a:cubicBezTo>
                  <a:cubicBezTo>
                    <a:pt x="77" y="108"/>
                    <a:pt x="77" y="108"/>
                    <a:pt x="77" y="108"/>
                  </a:cubicBezTo>
                  <a:cubicBezTo>
                    <a:pt x="79" y="130"/>
                    <a:pt x="79" y="130"/>
                    <a:pt x="79" y="130"/>
                  </a:cubicBezTo>
                  <a:cubicBezTo>
                    <a:pt x="80" y="142"/>
                    <a:pt x="85" y="153"/>
                    <a:pt x="92" y="163"/>
                  </a:cubicBezTo>
                  <a:cubicBezTo>
                    <a:pt x="0" y="283"/>
                    <a:pt x="0" y="283"/>
                    <a:pt x="0" y="283"/>
                  </a:cubicBezTo>
                  <a:cubicBezTo>
                    <a:pt x="10" y="292"/>
                    <a:pt x="10" y="292"/>
                    <a:pt x="10" y="292"/>
                  </a:cubicBezTo>
                  <a:cubicBezTo>
                    <a:pt x="10" y="293"/>
                    <a:pt x="10" y="293"/>
                    <a:pt x="10" y="293"/>
                  </a:cubicBezTo>
                  <a:cubicBezTo>
                    <a:pt x="51" y="323"/>
                    <a:pt x="69" y="369"/>
                    <a:pt x="69" y="441"/>
                  </a:cubicBezTo>
                  <a:cubicBezTo>
                    <a:pt x="69" y="462"/>
                    <a:pt x="68" y="483"/>
                    <a:pt x="67" y="499"/>
                  </a:cubicBezTo>
                  <a:cubicBezTo>
                    <a:pt x="67" y="499"/>
                    <a:pt x="67" y="499"/>
                    <a:pt x="67" y="499"/>
                  </a:cubicBezTo>
                  <a:cubicBezTo>
                    <a:pt x="66" y="501"/>
                    <a:pt x="65" y="507"/>
                    <a:pt x="64" y="518"/>
                  </a:cubicBezTo>
                  <a:cubicBezTo>
                    <a:pt x="45" y="627"/>
                    <a:pt x="45" y="627"/>
                    <a:pt x="45" y="627"/>
                  </a:cubicBezTo>
                  <a:cubicBezTo>
                    <a:pt x="45" y="628"/>
                    <a:pt x="39" y="673"/>
                    <a:pt x="36" y="696"/>
                  </a:cubicBezTo>
                  <a:cubicBezTo>
                    <a:pt x="32" y="731"/>
                    <a:pt x="30" y="765"/>
                    <a:pt x="30" y="797"/>
                  </a:cubicBezTo>
                  <a:cubicBezTo>
                    <a:pt x="30" y="806"/>
                    <a:pt x="30" y="815"/>
                    <a:pt x="31" y="824"/>
                  </a:cubicBezTo>
                  <a:cubicBezTo>
                    <a:pt x="36" y="1041"/>
                    <a:pt x="166" y="1214"/>
                    <a:pt x="378" y="1287"/>
                  </a:cubicBezTo>
                  <a:cubicBezTo>
                    <a:pt x="378" y="1287"/>
                    <a:pt x="378" y="1287"/>
                    <a:pt x="378" y="1287"/>
                  </a:cubicBezTo>
                  <a:cubicBezTo>
                    <a:pt x="380" y="1288"/>
                    <a:pt x="383" y="1289"/>
                    <a:pt x="387" y="1290"/>
                  </a:cubicBezTo>
                  <a:cubicBezTo>
                    <a:pt x="387" y="1290"/>
                    <a:pt x="420" y="1303"/>
                    <a:pt x="420" y="1303"/>
                  </a:cubicBezTo>
                  <a:cubicBezTo>
                    <a:pt x="425" y="1305"/>
                    <a:pt x="425" y="1305"/>
                    <a:pt x="425" y="1305"/>
                  </a:cubicBezTo>
                  <a:cubicBezTo>
                    <a:pt x="488" y="1331"/>
                    <a:pt x="552" y="1359"/>
                    <a:pt x="604" y="1411"/>
                  </a:cubicBezTo>
                  <a:cubicBezTo>
                    <a:pt x="612" y="1419"/>
                    <a:pt x="612" y="1419"/>
                    <a:pt x="612" y="1419"/>
                  </a:cubicBezTo>
                  <a:cubicBezTo>
                    <a:pt x="621" y="1410"/>
                    <a:pt x="621" y="1410"/>
                    <a:pt x="621" y="1410"/>
                  </a:cubicBezTo>
                  <a:cubicBezTo>
                    <a:pt x="623" y="1408"/>
                    <a:pt x="623" y="1408"/>
                    <a:pt x="623" y="1408"/>
                  </a:cubicBezTo>
                  <a:cubicBezTo>
                    <a:pt x="623" y="1408"/>
                    <a:pt x="624" y="1406"/>
                    <a:pt x="625" y="1405"/>
                  </a:cubicBezTo>
                  <a:cubicBezTo>
                    <a:pt x="689" y="1348"/>
                    <a:pt x="764" y="1319"/>
                    <a:pt x="848" y="1288"/>
                  </a:cubicBezTo>
                  <a:cubicBezTo>
                    <a:pt x="1000" y="1234"/>
                    <a:pt x="1056" y="1167"/>
                    <a:pt x="1096" y="1117"/>
                  </a:cubicBezTo>
                  <a:cubicBezTo>
                    <a:pt x="1097" y="1115"/>
                    <a:pt x="1097" y="1115"/>
                    <a:pt x="1097" y="1115"/>
                  </a:cubicBezTo>
                  <a:cubicBezTo>
                    <a:pt x="1160" y="1042"/>
                    <a:pt x="1199" y="925"/>
                    <a:pt x="1199" y="809"/>
                  </a:cubicBezTo>
                  <a:cubicBezTo>
                    <a:pt x="1199" y="806"/>
                    <a:pt x="1199" y="803"/>
                    <a:pt x="1199" y="800"/>
                  </a:cubicBezTo>
                  <a:cubicBezTo>
                    <a:pt x="1199" y="800"/>
                    <a:pt x="1199" y="800"/>
                    <a:pt x="1196" y="728"/>
                  </a:cubicBezTo>
                  <a:cubicBezTo>
                    <a:pt x="1196" y="727"/>
                    <a:pt x="1191" y="677"/>
                    <a:pt x="1188" y="651"/>
                  </a:cubicBezTo>
                  <a:cubicBezTo>
                    <a:pt x="1188" y="650"/>
                    <a:pt x="1188" y="650"/>
                    <a:pt x="1176" y="579"/>
                  </a:cubicBezTo>
                  <a:cubicBezTo>
                    <a:pt x="1165" y="510"/>
                    <a:pt x="1165" y="510"/>
                    <a:pt x="1165" y="510"/>
                  </a:cubicBezTo>
                  <a:cubicBezTo>
                    <a:pt x="1163" y="492"/>
                    <a:pt x="1162" y="474"/>
                    <a:pt x="1162" y="458"/>
                  </a:cubicBezTo>
                  <a:cubicBezTo>
                    <a:pt x="1162" y="454"/>
                    <a:pt x="1162" y="450"/>
                    <a:pt x="1162" y="446"/>
                  </a:cubicBezTo>
                  <a:cubicBezTo>
                    <a:pt x="1162" y="444"/>
                    <a:pt x="1162" y="444"/>
                    <a:pt x="1162" y="444"/>
                  </a:cubicBezTo>
                  <a:cubicBezTo>
                    <a:pt x="1162" y="375"/>
                    <a:pt x="1182" y="326"/>
                    <a:pt x="1224" y="295"/>
                  </a:cubicBezTo>
                  <a:cubicBezTo>
                    <a:pt x="1233" y="288"/>
                    <a:pt x="1233" y="288"/>
                    <a:pt x="1233" y="288"/>
                  </a:cubicBezTo>
                  <a:cubicBezTo>
                    <a:pt x="1210" y="258"/>
                    <a:pt x="1210" y="258"/>
                    <a:pt x="1210" y="258"/>
                  </a:cubicBezTo>
                  <a:cubicBezTo>
                    <a:pt x="1217" y="251"/>
                    <a:pt x="1221" y="244"/>
                    <a:pt x="1224" y="238"/>
                  </a:cubicBezTo>
                  <a:cubicBezTo>
                    <a:pt x="1228" y="229"/>
                    <a:pt x="1229" y="213"/>
                    <a:pt x="1223" y="203"/>
                  </a:cubicBezTo>
                  <a:cubicBezTo>
                    <a:pt x="1223" y="203"/>
                    <a:pt x="1223" y="203"/>
                    <a:pt x="1222" y="203"/>
                  </a:cubicBezTo>
                  <a:cubicBezTo>
                    <a:pt x="1244" y="187"/>
                    <a:pt x="1266" y="152"/>
                    <a:pt x="1272" y="140"/>
                  </a:cubicBezTo>
                  <a:cubicBezTo>
                    <a:pt x="1290" y="105"/>
                    <a:pt x="1290" y="105"/>
                    <a:pt x="1290" y="105"/>
                  </a:cubicBezTo>
                  <a:cubicBezTo>
                    <a:pt x="1290" y="105"/>
                    <a:pt x="1254" y="120"/>
                    <a:pt x="1254" y="120"/>
                  </a:cubicBezTo>
                  <a:moveTo>
                    <a:pt x="1201" y="277"/>
                  </a:moveTo>
                  <a:cubicBezTo>
                    <a:pt x="1201" y="277"/>
                    <a:pt x="1201" y="277"/>
                    <a:pt x="1201" y="277"/>
                  </a:cubicBezTo>
                  <a:cubicBezTo>
                    <a:pt x="1201" y="277"/>
                    <a:pt x="1201" y="277"/>
                    <a:pt x="1201" y="277"/>
                  </a:cubicBezTo>
                  <a:moveTo>
                    <a:pt x="1201" y="277"/>
                  </a:moveTo>
                  <a:cubicBezTo>
                    <a:pt x="1200" y="275"/>
                    <a:pt x="1199" y="274"/>
                    <a:pt x="1198" y="274"/>
                  </a:cubicBezTo>
                  <a:cubicBezTo>
                    <a:pt x="1199" y="274"/>
                    <a:pt x="1200" y="275"/>
                    <a:pt x="1201" y="27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60" name="Freeform 34">
              <a:extLst>
                <a:ext uri="{FF2B5EF4-FFF2-40B4-BE49-F238E27FC236}">
                  <a16:creationId xmlns:a16="http://schemas.microsoft.com/office/drawing/2014/main" id="{E0AEF41F-FC56-4890-9142-E6A51D258BD4}"/>
                </a:ext>
              </a:extLst>
            </p:cNvPr>
            <p:cNvSpPr>
              <a:spLocks/>
            </p:cNvSpPr>
            <p:nvPr userDrawn="1"/>
          </p:nvSpPr>
          <p:spPr bwMode="auto">
            <a:xfrm>
              <a:off x="3372" y="2167"/>
              <a:ext cx="82" cy="78"/>
            </a:xfrm>
            <a:custGeom>
              <a:avLst/>
              <a:gdLst>
                <a:gd name="T0" fmla="*/ 71 w 121"/>
                <a:gd name="T1" fmla="*/ 25 h 115"/>
                <a:gd name="T2" fmla="*/ 121 w 121"/>
                <a:gd name="T3" fmla="*/ 0 h 115"/>
                <a:gd name="T4" fmla="*/ 121 w 121"/>
                <a:gd name="T5" fmla="*/ 115 h 115"/>
                <a:gd name="T6" fmla="*/ 8 w 121"/>
                <a:gd name="T7" fmla="*/ 80 h 115"/>
                <a:gd name="T8" fmla="*/ 6 w 121"/>
                <a:gd name="T9" fmla="*/ 78 h 115"/>
                <a:gd name="T10" fmla="*/ 0 w 121"/>
                <a:gd name="T11" fmla="*/ 65 h 115"/>
                <a:gd name="T12" fmla="*/ 1 w 121"/>
                <a:gd name="T13" fmla="*/ 59 h 115"/>
                <a:gd name="T14" fmla="*/ 47 w 121"/>
                <a:gd name="T15" fmla="*/ 32 h 115"/>
                <a:gd name="T16" fmla="*/ 61 w 121"/>
                <a:gd name="T17" fmla="*/ 28 h 115"/>
                <a:gd name="T18" fmla="*/ 71 w 121"/>
                <a:gd name="T19" fmla="*/ 2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15">
                  <a:moveTo>
                    <a:pt x="71" y="25"/>
                  </a:moveTo>
                  <a:cubicBezTo>
                    <a:pt x="89" y="20"/>
                    <a:pt x="107" y="14"/>
                    <a:pt x="121" y="0"/>
                  </a:cubicBezTo>
                  <a:cubicBezTo>
                    <a:pt x="121" y="8"/>
                    <a:pt x="121" y="111"/>
                    <a:pt x="121" y="115"/>
                  </a:cubicBezTo>
                  <a:cubicBezTo>
                    <a:pt x="83" y="114"/>
                    <a:pt x="40" y="109"/>
                    <a:pt x="8" y="80"/>
                  </a:cubicBezTo>
                  <a:cubicBezTo>
                    <a:pt x="8" y="80"/>
                    <a:pt x="6" y="78"/>
                    <a:pt x="6" y="78"/>
                  </a:cubicBezTo>
                  <a:cubicBezTo>
                    <a:pt x="3" y="73"/>
                    <a:pt x="0" y="70"/>
                    <a:pt x="0" y="65"/>
                  </a:cubicBezTo>
                  <a:cubicBezTo>
                    <a:pt x="0" y="63"/>
                    <a:pt x="0" y="61"/>
                    <a:pt x="1" y="59"/>
                  </a:cubicBezTo>
                  <a:cubicBezTo>
                    <a:pt x="10" y="42"/>
                    <a:pt x="29" y="37"/>
                    <a:pt x="47" y="32"/>
                  </a:cubicBezTo>
                  <a:cubicBezTo>
                    <a:pt x="61" y="28"/>
                    <a:pt x="61" y="28"/>
                    <a:pt x="61" y="28"/>
                  </a:cubicBezTo>
                  <a:cubicBezTo>
                    <a:pt x="61" y="28"/>
                    <a:pt x="71" y="25"/>
                    <a:pt x="71"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61" name="Freeform 35">
              <a:extLst>
                <a:ext uri="{FF2B5EF4-FFF2-40B4-BE49-F238E27FC236}">
                  <a16:creationId xmlns:a16="http://schemas.microsoft.com/office/drawing/2014/main" id="{6145C89F-8512-4401-B52C-D9558C1D0150}"/>
                </a:ext>
              </a:extLst>
            </p:cNvPr>
            <p:cNvSpPr>
              <a:spLocks/>
            </p:cNvSpPr>
            <p:nvPr userDrawn="1"/>
          </p:nvSpPr>
          <p:spPr bwMode="auto">
            <a:xfrm>
              <a:off x="4222" y="2172"/>
              <a:ext cx="81" cy="75"/>
            </a:xfrm>
            <a:custGeom>
              <a:avLst/>
              <a:gdLst>
                <a:gd name="T0" fmla="*/ 0 w 120"/>
                <a:gd name="T1" fmla="*/ 0 h 111"/>
                <a:gd name="T2" fmla="*/ 60 w 120"/>
                <a:gd name="T3" fmla="*/ 27 h 111"/>
                <a:gd name="T4" fmla="*/ 113 w 120"/>
                <a:gd name="T5" fmla="*/ 49 h 111"/>
                <a:gd name="T6" fmla="*/ 120 w 120"/>
                <a:gd name="T7" fmla="*/ 61 h 111"/>
                <a:gd name="T8" fmla="*/ 119 w 120"/>
                <a:gd name="T9" fmla="*/ 67 h 111"/>
                <a:gd name="T10" fmla="*/ 68 w 120"/>
                <a:gd name="T11" fmla="*/ 101 h 111"/>
                <a:gd name="T12" fmla="*/ 0 w 120"/>
                <a:gd name="T13" fmla="*/ 111 h 111"/>
                <a:gd name="T14" fmla="*/ 0 w 120"/>
                <a:gd name="T15" fmla="*/ 0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1">
                  <a:moveTo>
                    <a:pt x="0" y="0"/>
                  </a:moveTo>
                  <a:cubicBezTo>
                    <a:pt x="17" y="15"/>
                    <a:pt x="39" y="21"/>
                    <a:pt x="60" y="27"/>
                  </a:cubicBezTo>
                  <a:cubicBezTo>
                    <a:pt x="78" y="32"/>
                    <a:pt x="97" y="38"/>
                    <a:pt x="113" y="49"/>
                  </a:cubicBezTo>
                  <a:cubicBezTo>
                    <a:pt x="118" y="54"/>
                    <a:pt x="120" y="57"/>
                    <a:pt x="120" y="61"/>
                  </a:cubicBezTo>
                  <a:cubicBezTo>
                    <a:pt x="120" y="63"/>
                    <a:pt x="120" y="65"/>
                    <a:pt x="119" y="67"/>
                  </a:cubicBezTo>
                  <a:cubicBezTo>
                    <a:pt x="109" y="86"/>
                    <a:pt x="85" y="95"/>
                    <a:pt x="68" y="101"/>
                  </a:cubicBezTo>
                  <a:cubicBezTo>
                    <a:pt x="46" y="107"/>
                    <a:pt x="23" y="110"/>
                    <a:pt x="0" y="111"/>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62" name="Freeform 36">
              <a:extLst>
                <a:ext uri="{FF2B5EF4-FFF2-40B4-BE49-F238E27FC236}">
                  <a16:creationId xmlns:a16="http://schemas.microsoft.com/office/drawing/2014/main" id="{ED9CFB26-B8E6-48B1-A29F-24EB666228AB}"/>
                </a:ext>
              </a:extLst>
            </p:cNvPr>
            <p:cNvSpPr>
              <a:spLocks/>
            </p:cNvSpPr>
            <p:nvPr userDrawn="1"/>
          </p:nvSpPr>
          <p:spPr bwMode="auto">
            <a:xfrm>
              <a:off x="3269" y="2086"/>
              <a:ext cx="185" cy="119"/>
            </a:xfrm>
            <a:custGeom>
              <a:avLst/>
              <a:gdLst>
                <a:gd name="T0" fmla="*/ 37 w 273"/>
                <a:gd name="T1" fmla="*/ 37 h 175"/>
                <a:gd name="T2" fmla="*/ 33 w 273"/>
                <a:gd name="T3" fmla="*/ 0 h 175"/>
                <a:gd name="T4" fmla="*/ 239 w 273"/>
                <a:gd name="T5" fmla="*/ 46 h 175"/>
                <a:gd name="T6" fmla="*/ 273 w 273"/>
                <a:gd name="T7" fmla="*/ 89 h 175"/>
                <a:gd name="T8" fmla="*/ 273 w 273"/>
                <a:gd name="T9" fmla="*/ 91 h 175"/>
                <a:gd name="T10" fmla="*/ 224 w 273"/>
                <a:gd name="T11" fmla="*/ 129 h 175"/>
                <a:gd name="T12" fmla="*/ 196 w 273"/>
                <a:gd name="T13" fmla="*/ 138 h 175"/>
                <a:gd name="T14" fmla="*/ 139 w 273"/>
                <a:gd name="T15" fmla="*/ 175 h 175"/>
                <a:gd name="T16" fmla="*/ 0 w 273"/>
                <a:gd name="T17" fmla="*/ 144 h 175"/>
                <a:gd name="T18" fmla="*/ 37 w 273"/>
                <a:gd name="T19" fmla="*/ 3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3" h="175">
                  <a:moveTo>
                    <a:pt x="37" y="37"/>
                  </a:moveTo>
                  <a:cubicBezTo>
                    <a:pt x="37" y="25"/>
                    <a:pt x="36" y="13"/>
                    <a:pt x="33" y="0"/>
                  </a:cubicBezTo>
                  <a:cubicBezTo>
                    <a:pt x="99" y="3"/>
                    <a:pt x="174" y="11"/>
                    <a:pt x="239" y="46"/>
                  </a:cubicBezTo>
                  <a:cubicBezTo>
                    <a:pt x="255" y="56"/>
                    <a:pt x="273" y="70"/>
                    <a:pt x="273" y="89"/>
                  </a:cubicBezTo>
                  <a:cubicBezTo>
                    <a:pt x="273" y="90"/>
                    <a:pt x="273" y="90"/>
                    <a:pt x="273" y="91"/>
                  </a:cubicBezTo>
                  <a:cubicBezTo>
                    <a:pt x="270" y="115"/>
                    <a:pt x="246" y="122"/>
                    <a:pt x="224" y="129"/>
                  </a:cubicBezTo>
                  <a:cubicBezTo>
                    <a:pt x="196" y="138"/>
                    <a:pt x="196" y="138"/>
                    <a:pt x="196" y="138"/>
                  </a:cubicBezTo>
                  <a:cubicBezTo>
                    <a:pt x="173" y="144"/>
                    <a:pt x="150" y="151"/>
                    <a:pt x="139" y="175"/>
                  </a:cubicBezTo>
                  <a:cubicBezTo>
                    <a:pt x="102" y="153"/>
                    <a:pt x="55" y="142"/>
                    <a:pt x="0" y="144"/>
                  </a:cubicBezTo>
                  <a:cubicBezTo>
                    <a:pt x="24" y="116"/>
                    <a:pt x="37" y="78"/>
                    <a:pt x="37" y="3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63" name="Freeform 37">
              <a:extLst>
                <a:ext uri="{FF2B5EF4-FFF2-40B4-BE49-F238E27FC236}">
                  <a16:creationId xmlns:a16="http://schemas.microsoft.com/office/drawing/2014/main" id="{F6E85637-D434-4429-B291-1ECF3AEA6EC7}"/>
                </a:ext>
              </a:extLst>
            </p:cNvPr>
            <p:cNvSpPr>
              <a:spLocks/>
            </p:cNvSpPr>
            <p:nvPr userDrawn="1"/>
          </p:nvSpPr>
          <p:spPr bwMode="auto">
            <a:xfrm>
              <a:off x="4222" y="2091"/>
              <a:ext cx="185" cy="118"/>
            </a:xfrm>
            <a:custGeom>
              <a:avLst/>
              <a:gdLst>
                <a:gd name="T0" fmla="*/ 93 w 274"/>
                <a:gd name="T1" fmla="*/ 140 h 173"/>
                <a:gd name="T2" fmla="*/ 91 w 274"/>
                <a:gd name="T3" fmla="*/ 139 h 173"/>
                <a:gd name="T4" fmla="*/ 63 w 274"/>
                <a:gd name="T5" fmla="*/ 131 h 173"/>
                <a:gd name="T6" fmla="*/ 4 w 274"/>
                <a:gd name="T7" fmla="*/ 102 h 173"/>
                <a:gd name="T8" fmla="*/ 0 w 274"/>
                <a:gd name="T9" fmla="*/ 87 h 173"/>
                <a:gd name="T10" fmla="*/ 3 w 274"/>
                <a:gd name="T11" fmla="*/ 74 h 173"/>
                <a:gd name="T12" fmla="*/ 92 w 274"/>
                <a:gd name="T13" fmla="*/ 21 h 173"/>
                <a:gd name="T14" fmla="*/ 101 w 274"/>
                <a:gd name="T15" fmla="*/ 18 h 173"/>
                <a:gd name="T16" fmla="*/ 242 w 274"/>
                <a:gd name="T17" fmla="*/ 0 h 173"/>
                <a:gd name="T18" fmla="*/ 238 w 274"/>
                <a:gd name="T19" fmla="*/ 39 h 173"/>
                <a:gd name="T20" fmla="*/ 274 w 274"/>
                <a:gd name="T21" fmla="*/ 144 h 173"/>
                <a:gd name="T22" fmla="*/ 135 w 274"/>
                <a:gd name="T23" fmla="*/ 173 h 173"/>
                <a:gd name="T24" fmla="*/ 93 w 274"/>
                <a:gd name="T25" fmla="*/ 14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4" h="173">
                  <a:moveTo>
                    <a:pt x="93" y="140"/>
                  </a:moveTo>
                  <a:cubicBezTo>
                    <a:pt x="91" y="139"/>
                    <a:pt x="91" y="139"/>
                    <a:pt x="91" y="139"/>
                  </a:cubicBezTo>
                  <a:cubicBezTo>
                    <a:pt x="63" y="131"/>
                    <a:pt x="63" y="131"/>
                    <a:pt x="63" y="131"/>
                  </a:cubicBezTo>
                  <a:cubicBezTo>
                    <a:pt x="41" y="125"/>
                    <a:pt x="20" y="120"/>
                    <a:pt x="4" y="102"/>
                  </a:cubicBezTo>
                  <a:cubicBezTo>
                    <a:pt x="1" y="98"/>
                    <a:pt x="0" y="93"/>
                    <a:pt x="0" y="87"/>
                  </a:cubicBezTo>
                  <a:cubicBezTo>
                    <a:pt x="0" y="83"/>
                    <a:pt x="1" y="78"/>
                    <a:pt x="3" y="74"/>
                  </a:cubicBezTo>
                  <a:cubicBezTo>
                    <a:pt x="23" y="43"/>
                    <a:pt x="58" y="32"/>
                    <a:pt x="92" y="21"/>
                  </a:cubicBezTo>
                  <a:cubicBezTo>
                    <a:pt x="101" y="18"/>
                    <a:pt x="101" y="18"/>
                    <a:pt x="101" y="18"/>
                  </a:cubicBezTo>
                  <a:cubicBezTo>
                    <a:pt x="143" y="7"/>
                    <a:pt x="189" y="1"/>
                    <a:pt x="242" y="0"/>
                  </a:cubicBezTo>
                  <a:cubicBezTo>
                    <a:pt x="240" y="13"/>
                    <a:pt x="238" y="26"/>
                    <a:pt x="238" y="39"/>
                  </a:cubicBezTo>
                  <a:cubicBezTo>
                    <a:pt x="238" y="80"/>
                    <a:pt x="251" y="116"/>
                    <a:pt x="274" y="144"/>
                  </a:cubicBezTo>
                  <a:cubicBezTo>
                    <a:pt x="220" y="141"/>
                    <a:pt x="173" y="151"/>
                    <a:pt x="135" y="173"/>
                  </a:cubicBezTo>
                  <a:cubicBezTo>
                    <a:pt x="128" y="154"/>
                    <a:pt x="109" y="146"/>
                    <a:pt x="93" y="1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64" name="Freeform 38">
              <a:extLst>
                <a:ext uri="{FF2B5EF4-FFF2-40B4-BE49-F238E27FC236}">
                  <a16:creationId xmlns:a16="http://schemas.microsoft.com/office/drawing/2014/main" id="{30C150FF-3376-469B-9681-2D2C4498660A}"/>
                </a:ext>
              </a:extLst>
            </p:cNvPr>
            <p:cNvSpPr>
              <a:spLocks/>
            </p:cNvSpPr>
            <p:nvPr userDrawn="1"/>
          </p:nvSpPr>
          <p:spPr bwMode="auto">
            <a:xfrm>
              <a:off x="3350" y="2108"/>
              <a:ext cx="975" cy="256"/>
            </a:xfrm>
            <a:custGeom>
              <a:avLst/>
              <a:gdLst>
                <a:gd name="T0" fmla="*/ 324 w 1439"/>
                <a:gd name="T1" fmla="*/ 163 h 376"/>
                <a:gd name="T2" fmla="*/ 419 w 1439"/>
                <a:gd name="T3" fmla="*/ 102 h 376"/>
                <a:gd name="T4" fmla="*/ 786 w 1439"/>
                <a:gd name="T5" fmla="*/ 16 h 376"/>
                <a:gd name="T6" fmla="*/ 1002 w 1439"/>
                <a:gd name="T7" fmla="*/ 93 h 376"/>
                <a:gd name="T8" fmla="*/ 1063 w 1439"/>
                <a:gd name="T9" fmla="*/ 131 h 376"/>
                <a:gd name="T10" fmla="*/ 1125 w 1439"/>
                <a:gd name="T11" fmla="*/ 172 h 376"/>
                <a:gd name="T12" fmla="*/ 1331 w 1439"/>
                <a:gd name="T13" fmla="*/ 218 h 376"/>
                <a:gd name="T14" fmla="*/ 1414 w 1439"/>
                <a:gd name="T15" fmla="*/ 177 h 376"/>
                <a:gd name="T16" fmla="*/ 1439 w 1439"/>
                <a:gd name="T17" fmla="*/ 307 h 376"/>
                <a:gd name="T18" fmla="*/ 1402 w 1439"/>
                <a:gd name="T19" fmla="*/ 339 h 376"/>
                <a:gd name="T20" fmla="*/ 1398 w 1439"/>
                <a:gd name="T21" fmla="*/ 340 h 376"/>
                <a:gd name="T22" fmla="*/ 1054 w 1439"/>
                <a:gd name="T23" fmla="*/ 284 h 376"/>
                <a:gd name="T24" fmla="*/ 960 w 1439"/>
                <a:gd name="T25" fmla="*/ 222 h 376"/>
                <a:gd name="T26" fmla="*/ 631 w 1439"/>
                <a:gd name="T27" fmla="*/ 158 h 376"/>
                <a:gd name="T28" fmla="*/ 458 w 1439"/>
                <a:gd name="T29" fmla="*/ 233 h 376"/>
                <a:gd name="T30" fmla="*/ 371 w 1439"/>
                <a:gd name="T31" fmla="*/ 289 h 376"/>
                <a:gd name="T32" fmla="*/ 91 w 1439"/>
                <a:gd name="T33" fmla="*/ 348 h 376"/>
                <a:gd name="T34" fmla="*/ 8 w 1439"/>
                <a:gd name="T35" fmla="*/ 315 h 376"/>
                <a:gd name="T36" fmla="*/ 0 w 1439"/>
                <a:gd name="T37" fmla="*/ 300 h 376"/>
                <a:gd name="T38" fmla="*/ 26 w 1439"/>
                <a:gd name="T39" fmla="*/ 172 h 376"/>
                <a:gd name="T40" fmla="*/ 148 w 1439"/>
                <a:gd name="T41" fmla="*/ 217 h 376"/>
                <a:gd name="T42" fmla="*/ 324 w 1439"/>
                <a:gd name="T43" fmla="*/ 16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39" h="376">
                  <a:moveTo>
                    <a:pt x="324" y="163"/>
                  </a:moveTo>
                  <a:cubicBezTo>
                    <a:pt x="419" y="102"/>
                    <a:pt x="419" y="102"/>
                    <a:pt x="419" y="102"/>
                  </a:cubicBezTo>
                  <a:cubicBezTo>
                    <a:pt x="534" y="29"/>
                    <a:pt x="657" y="0"/>
                    <a:pt x="786" y="16"/>
                  </a:cubicBezTo>
                  <a:cubicBezTo>
                    <a:pt x="860" y="26"/>
                    <a:pt x="931" y="51"/>
                    <a:pt x="1002" y="93"/>
                  </a:cubicBezTo>
                  <a:cubicBezTo>
                    <a:pt x="1063" y="131"/>
                    <a:pt x="1063" y="131"/>
                    <a:pt x="1063" y="131"/>
                  </a:cubicBezTo>
                  <a:cubicBezTo>
                    <a:pt x="1125" y="172"/>
                    <a:pt x="1125" y="172"/>
                    <a:pt x="1125" y="172"/>
                  </a:cubicBezTo>
                  <a:cubicBezTo>
                    <a:pt x="1185" y="213"/>
                    <a:pt x="1258" y="229"/>
                    <a:pt x="1331" y="218"/>
                  </a:cubicBezTo>
                  <a:cubicBezTo>
                    <a:pt x="1360" y="211"/>
                    <a:pt x="1392" y="204"/>
                    <a:pt x="1414" y="177"/>
                  </a:cubicBezTo>
                  <a:cubicBezTo>
                    <a:pt x="1416" y="184"/>
                    <a:pt x="1439" y="307"/>
                    <a:pt x="1439" y="307"/>
                  </a:cubicBezTo>
                  <a:cubicBezTo>
                    <a:pt x="1436" y="324"/>
                    <a:pt x="1417" y="332"/>
                    <a:pt x="1402" y="339"/>
                  </a:cubicBezTo>
                  <a:cubicBezTo>
                    <a:pt x="1398" y="340"/>
                    <a:pt x="1398" y="340"/>
                    <a:pt x="1398" y="340"/>
                  </a:cubicBezTo>
                  <a:cubicBezTo>
                    <a:pt x="1290" y="376"/>
                    <a:pt x="1158" y="355"/>
                    <a:pt x="1054" y="284"/>
                  </a:cubicBezTo>
                  <a:cubicBezTo>
                    <a:pt x="1054" y="284"/>
                    <a:pt x="960" y="222"/>
                    <a:pt x="960" y="222"/>
                  </a:cubicBezTo>
                  <a:cubicBezTo>
                    <a:pt x="862" y="159"/>
                    <a:pt x="746" y="136"/>
                    <a:pt x="631" y="158"/>
                  </a:cubicBezTo>
                  <a:cubicBezTo>
                    <a:pt x="575" y="169"/>
                    <a:pt x="520" y="193"/>
                    <a:pt x="458" y="233"/>
                  </a:cubicBezTo>
                  <a:cubicBezTo>
                    <a:pt x="371" y="289"/>
                    <a:pt x="371" y="289"/>
                    <a:pt x="371" y="289"/>
                  </a:cubicBezTo>
                  <a:cubicBezTo>
                    <a:pt x="286" y="343"/>
                    <a:pt x="187" y="364"/>
                    <a:pt x="91" y="348"/>
                  </a:cubicBezTo>
                  <a:cubicBezTo>
                    <a:pt x="62" y="343"/>
                    <a:pt x="31" y="337"/>
                    <a:pt x="8" y="315"/>
                  </a:cubicBezTo>
                  <a:cubicBezTo>
                    <a:pt x="3" y="310"/>
                    <a:pt x="1" y="306"/>
                    <a:pt x="0" y="300"/>
                  </a:cubicBezTo>
                  <a:cubicBezTo>
                    <a:pt x="0" y="300"/>
                    <a:pt x="23" y="188"/>
                    <a:pt x="26" y="172"/>
                  </a:cubicBezTo>
                  <a:cubicBezTo>
                    <a:pt x="58" y="207"/>
                    <a:pt x="103" y="215"/>
                    <a:pt x="148" y="217"/>
                  </a:cubicBezTo>
                  <a:cubicBezTo>
                    <a:pt x="206" y="220"/>
                    <a:pt x="262" y="203"/>
                    <a:pt x="324" y="16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65" name="Freeform 39">
              <a:extLst>
                <a:ext uri="{FF2B5EF4-FFF2-40B4-BE49-F238E27FC236}">
                  <a16:creationId xmlns:a16="http://schemas.microsoft.com/office/drawing/2014/main" id="{434EB90B-7746-4C60-9E11-00C8E6B4B1FD}"/>
                </a:ext>
              </a:extLst>
            </p:cNvPr>
            <p:cNvSpPr>
              <a:spLocks noEditPoints="1"/>
            </p:cNvSpPr>
            <p:nvPr userDrawn="1"/>
          </p:nvSpPr>
          <p:spPr bwMode="auto">
            <a:xfrm>
              <a:off x="3374" y="2137"/>
              <a:ext cx="925" cy="195"/>
            </a:xfrm>
            <a:custGeom>
              <a:avLst/>
              <a:gdLst>
                <a:gd name="T0" fmla="*/ 437 w 1365"/>
                <a:gd name="T1" fmla="*/ 67 h 287"/>
                <a:gd name="T2" fmla="*/ 431 w 1365"/>
                <a:gd name="T3" fmla="*/ 150 h 287"/>
                <a:gd name="T4" fmla="*/ 474 w 1365"/>
                <a:gd name="T5" fmla="*/ 123 h 287"/>
                <a:gd name="T6" fmla="*/ 1358 w 1365"/>
                <a:gd name="T7" fmla="*/ 254 h 287"/>
                <a:gd name="T8" fmla="*/ 1336 w 1365"/>
                <a:gd name="T9" fmla="*/ 226 h 287"/>
                <a:gd name="T10" fmla="*/ 1340 w 1365"/>
                <a:gd name="T11" fmla="*/ 194 h 287"/>
                <a:gd name="T12" fmla="*/ 1362 w 1365"/>
                <a:gd name="T13" fmla="*/ 272 h 287"/>
                <a:gd name="T14" fmla="*/ 1270 w 1365"/>
                <a:gd name="T15" fmla="*/ 248 h 287"/>
                <a:gd name="T16" fmla="*/ 1276 w 1365"/>
                <a:gd name="T17" fmla="*/ 277 h 287"/>
                <a:gd name="T18" fmla="*/ 1167 w 1365"/>
                <a:gd name="T19" fmla="*/ 204 h 287"/>
                <a:gd name="T20" fmla="*/ 1164 w 1365"/>
                <a:gd name="T21" fmla="*/ 276 h 287"/>
                <a:gd name="T22" fmla="*/ 1110 w 1365"/>
                <a:gd name="T23" fmla="*/ 225 h 287"/>
                <a:gd name="T24" fmla="*/ 1061 w 1365"/>
                <a:gd name="T25" fmla="*/ 231 h 287"/>
                <a:gd name="T26" fmla="*/ 1109 w 1365"/>
                <a:gd name="T27" fmla="*/ 237 h 287"/>
                <a:gd name="T28" fmla="*/ 1129 w 1365"/>
                <a:gd name="T29" fmla="*/ 189 h 287"/>
                <a:gd name="T30" fmla="*/ 1063 w 1365"/>
                <a:gd name="T31" fmla="*/ 149 h 287"/>
                <a:gd name="T32" fmla="*/ 1048 w 1365"/>
                <a:gd name="T33" fmla="*/ 228 h 287"/>
                <a:gd name="T34" fmla="*/ 986 w 1365"/>
                <a:gd name="T35" fmla="*/ 97 h 287"/>
                <a:gd name="T36" fmla="*/ 963 w 1365"/>
                <a:gd name="T37" fmla="*/ 80 h 287"/>
                <a:gd name="T38" fmla="*/ 919 w 1365"/>
                <a:gd name="T39" fmla="*/ 139 h 287"/>
                <a:gd name="T40" fmla="*/ 985 w 1365"/>
                <a:gd name="T41" fmla="*/ 116 h 287"/>
                <a:gd name="T42" fmla="*/ 887 w 1365"/>
                <a:gd name="T43" fmla="*/ 93 h 287"/>
                <a:gd name="T44" fmla="*/ 909 w 1365"/>
                <a:gd name="T45" fmla="*/ 52 h 287"/>
                <a:gd name="T46" fmla="*/ 854 w 1365"/>
                <a:gd name="T47" fmla="*/ 111 h 287"/>
                <a:gd name="T48" fmla="*/ 885 w 1365"/>
                <a:gd name="T49" fmla="*/ 120 h 287"/>
                <a:gd name="T50" fmla="*/ 833 w 1365"/>
                <a:gd name="T51" fmla="*/ 77 h 287"/>
                <a:gd name="T52" fmla="*/ 840 w 1365"/>
                <a:gd name="T53" fmla="*/ 50 h 287"/>
                <a:gd name="T54" fmla="*/ 805 w 1365"/>
                <a:gd name="T55" fmla="*/ 26 h 287"/>
                <a:gd name="T56" fmla="*/ 782 w 1365"/>
                <a:gd name="T57" fmla="*/ 16 h 287"/>
                <a:gd name="T58" fmla="*/ 764 w 1365"/>
                <a:gd name="T59" fmla="*/ 63 h 287"/>
                <a:gd name="T60" fmla="*/ 716 w 1365"/>
                <a:gd name="T61" fmla="*/ 76 h 287"/>
                <a:gd name="T62" fmla="*/ 742 w 1365"/>
                <a:gd name="T63" fmla="*/ 20 h 287"/>
                <a:gd name="T64" fmla="*/ 689 w 1365"/>
                <a:gd name="T65" fmla="*/ 47 h 287"/>
                <a:gd name="T66" fmla="*/ 706 w 1365"/>
                <a:gd name="T67" fmla="*/ 18 h 287"/>
                <a:gd name="T68" fmla="*/ 652 w 1365"/>
                <a:gd name="T69" fmla="*/ 76 h 287"/>
                <a:gd name="T70" fmla="*/ 610 w 1365"/>
                <a:gd name="T71" fmla="*/ 40 h 287"/>
                <a:gd name="T72" fmla="*/ 623 w 1365"/>
                <a:gd name="T73" fmla="*/ 48 h 287"/>
                <a:gd name="T74" fmla="*/ 582 w 1365"/>
                <a:gd name="T75" fmla="*/ 88 h 287"/>
                <a:gd name="T76" fmla="*/ 625 w 1365"/>
                <a:gd name="T77" fmla="*/ 78 h 287"/>
                <a:gd name="T78" fmla="*/ 560 w 1365"/>
                <a:gd name="T79" fmla="*/ 72 h 287"/>
                <a:gd name="T80" fmla="*/ 551 w 1365"/>
                <a:gd name="T81" fmla="*/ 42 h 287"/>
                <a:gd name="T82" fmla="*/ 507 w 1365"/>
                <a:gd name="T83" fmla="*/ 72 h 287"/>
                <a:gd name="T84" fmla="*/ 367 w 1365"/>
                <a:gd name="T85" fmla="*/ 140 h 287"/>
                <a:gd name="T86" fmla="*/ 396 w 1365"/>
                <a:gd name="T87" fmla="*/ 133 h 287"/>
                <a:gd name="T88" fmla="*/ 394 w 1365"/>
                <a:gd name="T89" fmla="*/ 175 h 287"/>
                <a:gd name="T90" fmla="*/ 409 w 1365"/>
                <a:gd name="T91" fmla="*/ 161 h 287"/>
                <a:gd name="T92" fmla="*/ 325 w 1365"/>
                <a:gd name="T93" fmla="*/ 204 h 287"/>
                <a:gd name="T94" fmla="*/ 323 w 1365"/>
                <a:gd name="T95" fmla="*/ 166 h 287"/>
                <a:gd name="T96" fmla="*/ 317 w 1365"/>
                <a:gd name="T97" fmla="*/ 134 h 287"/>
                <a:gd name="T98" fmla="*/ 367 w 1365"/>
                <a:gd name="T99" fmla="*/ 196 h 287"/>
                <a:gd name="T100" fmla="*/ 266 w 1365"/>
                <a:gd name="T101" fmla="*/ 165 h 287"/>
                <a:gd name="T102" fmla="*/ 240 w 1365"/>
                <a:gd name="T103" fmla="*/ 195 h 287"/>
                <a:gd name="T104" fmla="*/ 281 w 1365"/>
                <a:gd name="T105" fmla="*/ 242 h 287"/>
                <a:gd name="T106" fmla="*/ 208 w 1365"/>
                <a:gd name="T107" fmla="*/ 196 h 287"/>
                <a:gd name="T108" fmla="*/ 204 w 1365"/>
                <a:gd name="T109" fmla="*/ 256 h 287"/>
                <a:gd name="T110" fmla="*/ 165 w 1365"/>
                <a:gd name="T111" fmla="*/ 277 h 287"/>
                <a:gd name="T112" fmla="*/ 121 w 1365"/>
                <a:gd name="T113" fmla="*/ 265 h 287"/>
                <a:gd name="T114" fmla="*/ 86 w 1365"/>
                <a:gd name="T115" fmla="*/ 214 h 287"/>
                <a:gd name="T116" fmla="*/ 28 w 1365"/>
                <a:gd name="T117" fmla="*/ 208 h 287"/>
                <a:gd name="T118" fmla="*/ 4 w 1365"/>
                <a:gd name="T119" fmla="*/ 262 h 287"/>
                <a:gd name="T120" fmla="*/ 39 w 1365"/>
                <a:gd name="T121" fmla="*/ 242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5" h="287">
                  <a:moveTo>
                    <a:pt x="454" y="105"/>
                  </a:moveTo>
                  <a:cubicBezTo>
                    <a:pt x="452" y="105"/>
                    <a:pt x="441" y="110"/>
                    <a:pt x="439" y="112"/>
                  </a:cubicBezTo>
                  <a:cubicBezTo>
                    <a:pt x="439" y="110"/>
                    <a:pt x="434" y="85"/>
                    <a:pt x="434" y="82"/>
                  </a:cubicBezTo>
                  <a:cubicBezTo>
                    <a:pt x="434" y="83"/>
                    <a:pt x="434" y="83"/>
                    <a:pt x="434" y="83"/>
                  </a:cubicBezTo>
                  <a:cubicBezTo>
                    <a:pt x="438" y="88"/>
                    <a:pt x="454" y="104"/>
                    <a:pt x="455" y="104"/>
                  </a:cubicBezTo>
                  <a:lnTo>
                    <a:pt x="454" y="105"/>
                  </a:lnTo>
                  <a:close/>
                  <a:moveTo>
                    <a:pt x="487" y="114"/>
                  </a:moveTo>
                  <a:cubicBezTo>
                    <a:pt x="441" y="71"/>
                    <a:pt x="441" y="71"/>
                    <a:pt x="441" y="71"/>
                  </a:cubicBezTo>
                  <a:cubicBezTo>
                    <a:pt x="440" y="70"/>
                    <a:pt x="437" y="67"/>
                    <a:pt x="437" y="67"/>
                  </a:cubicBezTo>
                  <a:cubicBezTo>
                    <a:pt x="436" y="66"/>
                    <a:pt x="436" y="65"/>
                    <a:pt x="438" y="64"/>
                  </a:cubicBezTo>
                  <a:cubicBezTo>
                    <a:pt x="438" y="63"/>
                    <a:pt x="437" y="62"/>
                    <a:pt x="437" y="62"/>
                  </a:cubicBezTo>
                  <a:cubicBezTo>
                    <a:pt x="436" y="61"/>
                    <a:pt x="415" y="72"/>
                    <a:pt x="415" y="72"/>
                  </a:cubicBezTo>
                  <a:cubicBezTo>
                    <a:pt x="415" y="73"/>
                    <a:pt x="416" y="75"/>
                    <a:pt x="416" y="75"/>
                  </a:cubicBezTo>
                  <a:cubicBezTo>
                    <a:pt x="419" y="75"/>
                    <a:pt x="419" y="75"/>
                    <a:pt x="419" y="75"/>
                  </a:cubicBezTo>
                  <a:cubicBezTo>
                    <a:pt x="419" y="75"/>
                    <a:pt x="420" y="80"/>
                    <a:pt x="420" y="80"/>
                  </a:cubicBezTo>
                  <a:cubicBezTo>
                    <a:pt x="421" y="80"/>
                    <a:pt x="431" y="143"/>
                    <a:pt x="431" y="143"/>
                  </a:cubicBezTo>
                  <a:cubicBezTo>
                    <a:pt x="431" y="145"/>
                    <a:pt x="431" y="146"/>
                    <a:pt x="430" y="147"/>
                  </a:cubicBezTo>
                  <a:cubicBezTo>
                    <a:pt x="430" y="148"/>
                    <a:pt x="431" y="150"/>
                    <a:pt x="431" y="150"/>
                  </a:cubicBezTo>
                  <a:cubicBezTo>
                    <a:pt x="432" y="150"/>
                    <a:pt x="448" y="141"/>
                    <a:pt x="448" y="141"/>
                  </a:cubicBezTo>
                  <a:cubicBezTo>
                    <a:pt x="449" y="141"/>
                    <a:pt x="449" y="141"/>
                    <a:pt x="449" y="141"/>
                  </a:cubicBezTo>
                  <a:cubicBezTo>
                    <a:pt x="448" y="139"/>
                    <a:pt x="448" y="139"/>
                    <a:pt x="448" y="139"/>
                  </a:cubicBezTo>
                  <a:cubicBezTo>
                    <a:pt x="445" y="139"/>
                    <a:pt x="444" y="139"/>
                    <a:pt x="444" y="138"/>
                  </a:cubicBezTo>
                  <a:cubicBezTo>
                    <a:pt x="444" y="138"/>
                    <a:pt x="443" y="135"/>
                    <a:pt x="443" y="135"/>
                  </a:cubicBezTo>
                  <a:cubicBezTo>
                    <a:pt x="443" y="135"/>
                    <a:pt x="441" y="123"/>
                    <a:pt x="441" y="123"/>
                  </a:cubicBezTo>
                  <a:cubicBezTo>
                    <a:pt x="441" y="124"/>
                    <a:pt x="463" y="112"/>
                    <a:pt x="463" y="112"/>
                  </a:cubicBezTo>
                  <a:cubicBezTo>
                    <a:pt x="463" y="113"/>
                    <a:pt x="472" y="121"/>
                    <a:pt x="472" y="121"/>
                  </a:cubicBezTo>
                  <a:cubicBezTo>
                    <a:pt x="473" y="121"/>
                    <a:pt x="474" y="123"/>
                    <a:pt x="474" y="123"/>
                  </a:cubicBezTo>
                  <a:cubicBezTo>
                    <a:pt x="474" y="123"/>
                    <a:pt x="474" y="123"/>
                    <a:pt x="474" y="123"/>
                  </a:cubicBezTo>
                  <a:cubicBezTo>
                    <a:pt x="474" y="123"/>
                    <a:pt x="474" y="124"/>
                    <a:pt x="473" y="124"/>
                  </a:cubicBezTo>
                  <a:cubicBezTo>
                    <a:pt x="473" y="125"/>
                    <a:pt x="473" y="125"/>
                    <a:pt x="473" y="125"/>
                  </a:cubicBezTo>
                  <a:cubicBezTo>
                    <a:pt x="473" y="126"/>
                    <a:pt x="473" y="127"/>
                    <a:pt x="473" y="127"/>
                  </a:cubicBezTo>
                  <a:cubicBezTo>
                    <a:pt x="474" y="128"/>
                    <a:pt x="492" y="119"/>
                    <a:pt x="492" y="119"/>
                  </a:cubicBezTo>
                  <a:cubicBezTo>
                    <a:pt x="492" y="117"/>
                    <a:pt x="491" y="116"/>
                    <a:pt x="491" y="116"/>
                  </a:cubicBezTo>
                  <a:cubicBezTo>
                    <a:pt x="489" y="116"/>
                    <a:pt x="488" y="116"/>
                    <a:pt x="487" y="114"/>
                  </a:cubicBezTo>
                  <a:moveTo>
                    <a:pt x="1361" y="254"/>
                  </a:moveTo>
                  <a:cubicBezTo>
                    <a:pt x="1360" y="253"/>
                    <a:pt x="1358" y="254"/>
                    <a:pt x="1358" y="254"/>
                  </a:cubicBezTo>
                  <a:cubicBezTo>
                    <a:pt x="1358" y="256"/>
                    <a:pt x="1357" y="257"/>
                    <a:pt x="1354" y="258"/>
                  </a:cubicBezTo>
                  <a:cubicBezTo>
                    <a:pt x="1354" y="258"/>
                    <a:pt x="1323" y="266"/>
                    <a:pt x="1322" y="266"/>
                  </a:cubicBezTo>
                  <a:cubicBezTo>
                    <a:pt x="1322" y="266"/>
                    <a:pt x="1323" y="266"/>
                    <a:pt x="1323" y="266"/>
                  </a:cubicBezTo>
                  <a:cubicBezTo>
                    <a:pt x="1323" y="263"/>
                    <a:pt x="1319" y="249"/>
                    <a:pt x="1318" y="247"/>
                  </a:cubicBezTo>
                  <a:cubicBezTo>
                    <a:pt x="1320" y="247"/>
                    <a:pt x="1335" y="243"/>
                    <a:pt x="1335" y="243"/>
                  </a:cubicBezTo>
                  <a:cubicBezTo>
                    <a:pt x="1339" y="242"/>
                    <a:pt x="1339" y="242"/>
                    <a:pt x="1340" y="244"/>
                  </a:cubicBezTo>
                  <a:cubicBezTo>
                    <a:pt x="1340" y="244"/>
                    <a:pt x="1342" y="243"/>
                    <a:pt x="1342" y="243"/>
                  </a:cubicBezTo>
                  <a:cubicBezTo>
                    <a:pt x="1343" y="243"/>
                    <a:pt x="1339" y="226"/>
                    <a:pt x="1339" y="226"/>
                  </a:cubicBezTo>
                  <a:cubicBezTo>
                    <a:pt x="1338" y="226"/>
                    <a:pt x="1336" y="226"/>
                    <a:pt x="1336" y="226"/>
                  </a:cubicBezTo>
                  <a:cubicBezTo>
                    <a:pt x="1335" y="228"/>
                    <a:pt x="1335" y="229"/>
                    <a:pt x="1332" y="230"/>
                  </a:cubicBezTo>
                  <a:cubicBezTo>
                    <a:pt x="1332" y="230"/>
                    <a:pt x="1314" y="234"/>
                    <a:pt x="1314" y="234"/>
                  </a:cubicBezTo>
                  <a:cubicBezTo>
                    <a:pt x="1314" y="234"/>
                    <a:pt x="1314" y="234"/>
                    <a:pt x="1314" y="234"/>
                  </a:cubicBezTo>
                  <a:cubicBezTo>
                    <a:pt x="1314" y="232"/>
                    <a:pt x="1311" y="217"/>
                    <a:pt x="1311" y="217"/>
                  </a:cubicBezTo>
                  <a:cubicBezTo>
                    <a:pt x="1311" y="218"/>
                    <a:pt x="1340" y="210"/>
                    <a:pt x="1340" y="210"/>
                  </a:cubicBezTo>
                  <a:cubicBezTo>
                    <a:pt x="1343" y="210"/>
                    <a:pt x="1344" y="210"/>
                    <a:pt x="1344" y="211"/>
                  </a:cubicBezTo>
                  <a:cubicBezTo>
                    <a:pt x="1345" y="211"/>
                    <a:pt x="1347" y="211"/>
                    <a:pt x="1347" y="211"/>
                  </a:cubicBezTo>
                  <a:cubicBezTo>
                    <a:pt x="1347" y="210"/>
                    <a:pt x="1343" y="194"/>
                    <a:pt x="1343" y="194"/>
                  </a:cubicBezTo>
                  <a:cubicBezTo>
                    <a:pt x="1342" y="193"/>
                    <a:pt x="1340" y="194"/>
                    <a:pt x="1340" y="194"/>
                  </a:cubicBezTo>
                  <a:cubicBezTo>
                    <a:pt x="1340" y="196"/>
                    <a:pt x="1340" y="196"/>
                    <a:pt x="1336" y="197"/>
                  </a:cubicBezTo>
                  <a:cubicBezTo>
                    <a:pt x="1288" y="210"/>
                    <a:pt x="1288" y="210"/>
                    <a:pt x="1288" y="210"/>
                  </a:cubicBezTo>
                  <a:cubicBezTo>
                    <a:pt x="1288" y="211"/>
                    <a:pt x="1288" y="213"/>
                    <a:pt x="1288" y="213"/>
                  </a:cubicBezTo>
                  <a:cubicBezTo>
                    <a:pt x="1293" y="213"/>
                    <a:pt x="1293" y="213"/>
                    <a:pt x="1294" y="215"/>
                  </a:cubicBezTo>
                  <a:cubicBezTo>
                    <a:pt x="1310" y="276"/>
                    <a:pt x="1310" y="276"/>
                    <a:pt x="1310" y="276"/>
                  </a:cubicBezTo>
                  <a:cubicBezTo>
                    <a:pt x="1310" y="278"/>
                    <a:pt x="1310" y="279"/>
                    <a:pt x="1307" y="280"/>
                  </a:cubicBezTo>
                  <a:cubicBezTo>
                    <a:pt x="1306" y="281"/>
                    <a:pt x="1307" y="283"/>
                    <a:pt x="1307" y="283"/>
                  </a:cubicBezTo>
                  <a:cubicBezTo>
                    <a:pt x="1308" y="284"/>
                    <a:pt x="1357" y="271"/>
                    <a:pt x="1357" y="271"/>
                  </a:cubicBezTo>
                  <a:cubicBezTo>
                    <a:pt x="1361" y="270"/>
                    <a:pt x="1361" y="270"/>
                    <a:pt x="1362" y="272"/>
                  </a:cubicBezTo>
                  <a:cubicBezTo>
                    <a:pt x="1363" y="272"/>
                    <a:pt x="1365" y="272"/>
                    <a:pt x="1365" y="272"/>
                  </a:cubicBezTo>
                  <a:cubicBezTo>
                    <a:pt x="1365" y="271"/>
                    <a:pt x="1361" y="254"/>
                    <a:pt x="1361" y="254"/>
                  </a:cubicBezTo>
                  <a:moveTo>
                    <a:pt x="1270" y="248"/>
                  </a:moveTo>
                  <a:cubicBezTo>
                    <a:pt x="1270" y="267"/>
                    <a:pt x="1264" y="273"/>
                    <a:pt x="1246" y="273"/>
                  </a:cubicBezTo>
                  <a:cubicBezTo>
                    <a:pt x="1246" y="273"/>
                    <a:pt x="1237" y="273"/>
                    <a:pt x="1237" y="273"/>
                  </a:cubicBezTo>
                  <a:cubicBezTo>
                    <a:pt x="1237" y="273"/>
                    <a:pt x="1237" y="273"/>
                    <a:pt x="1237" y="273"/>
                  </a:cubicBezTo>
                  <a:cubicBezTo>
                    <a:pt x="1238" y="273"/>
                    <a:pt x="1238" y="228"/>
                    <a:pt x="1238" y="224"/>
                  </a:cubicBezTo>
                  <a:cubicBezTo>
                    <a:pt x="1240" y="224"/>
                    <a:pt x="1246" y="224"/>
                    <a:pt x="1246" y="224"/>
                  </a:cubicBezTo>
                  <a:cubicBezTo>
                    <a:pt x="1264" y="224"/>
                    <a:pt x="1270" y="230"/>
                    <a:pt x="1270" y="248"/>
                  </a:cubicBezTo>
                  <a:close/>
                  <a:moveTo>
                    <a:pt x="1251" y="210"/>
                  </a:moveTo>
                  <a:cubicBezTo>
                    <a:pt x="1220" y="210"/>
                    <a:pt x="1220" y="210"/>
                    <a:pt x="1220" y="210"/>
                  </a:cubicBezTo>
                  <a:cubicBezTo>
                    <a:pt x="1219" y="211"/>
                    <a:pt x="1219" y="213"/>
                    <a:pt x="1219" y="213"/>
                  </a:cubicBezTo>
                  <a:cubicBezTo>
                    <a:pt x="1222" y="214"/>
                    <a:pt x="1223" y="215"/>
                    <a:pt x="1222" y="217"/>
                  </a:cubicBezTo>
                  <a:cubicBezTo>
                    <a:pt x="1222" y="217"/>
                    <a:pt x="1222" y="280"/>
                    <a:pt x="1222" y="280"/>
                  </a:cubicBezTo>
                  <a:cubicBezTo>
                    <a:pt x="1222" y="282"/>
                    <a:pt x="1222" y="283"/>
                    <a:pt x="1219" y="283"/>
                  </a:cubicBezTo>
                  <a:cubicBezTo>
                    <a:pt x="1219" y="286"/>
                    <a:pt x="1219" y="286"/>
                    <a:pt x="1219" y="286"/>
                  </a:cubicBezTo>
                  <a:cubicBezTo>
                    <a:pt x="1220" y="286"/>
                    <a:pt x="1248" y="287"/>
                    <a:pt x="1248" y="287"/>
                  </a:cubicBezTo>
                  <a:cubicBezTo>
                    <a:pt x="1260" y="287"/>
                    <a:pt x="1270" y="283"/>
                    <a:pt x="1276" y="277"/>
                  </a:cubicBezTo>
                  <a:cubicBezTo>
                    <a:pt x="1283" y="271"/>
                    <a:pt x="1286" y="261"/>
                    <a:pt x="1286" y="249"/>
                  </a:cubicBezTo>
                  <a:cubicBezTo>
                    <a:pt x="1286" y="225"/>
                    <a:pt x="1273" y="210"/>
                    <a:pt x="1251" y="210"/>
                  </a:cubicBezTo>
                  <a:moveTo>
                    <a:pt x="1194" y="207"/>
                  </a:moveTo>
                  <a:cubicBezTo>
                    <a:pt x="1197" y="209"/>
                    <a:pt x="1197" y="210"/>
                    <a:pt x="1197" y="211"/>
                  </a:cubicBezTo>
                  <a:cubicBezTo>
                    <a:pt x="1186" y="252"/>
                    <a:pt x="1186" y="252"/>
                    <a:pt x="1186" y="252"/>
                  </a:cubicBezTo>
                  <a:cubicBezTo>
                    <a:pt x="1184" y="262"/>
                    <a:pt x="1177" y="266"/>
                    <a:pt x="1168" y="263"/>
                  </a:cubicBezTo>
                  <a:cubicBezTo>
                    <a:pt x="1163" y="262"/>
                    <a:pt x="1160" y="260"/>
                    <a:pt x="1158" y="257"/>
                  </a:cubicBezTo>
                  <a:cubicBezTo>
                    <a:pt x="1156" y="254"/>
                    <a:pt x="1156" y="250"/>
                    <a:pt x="1157" y="245"/>
                  </a:cubicBezTo>
                  <a:cubicBezTo>
                    <a:pt x="1167" y="204"/>
                    <a:pt x="1167" y="204"/>
                    <a:pt x="1167" y="204"/>
                  </a:cubicBezTo>
                  <a:cubicBezTo>
                    <a:pt x="1168" y="202"/>
                    <a:pt x="1168" y="202"/>
                    <a:pt x="1171" y="202"/>
                  </a:cubicBezTo>
                  <a:cubicBezTo>
                    <a:pt x="1171" y="201"/>
                    <a:pt x="1172" y="199"/>
                    <a:pt x="1172" y="199"/>
                  </a:cubicBezTo>
                  <a:cubicBezTo>
                    <a:pt x="1171" y="199"/>
                    <a:pt x="1150" y="193"/>
                    <a:pt x="1150" y="193"/>
                  </a:cubicBezTo>
                  <a:cubicBezTo>
                    <a:pt x="1149" y="193"/>
                    <a:pt x="1149" y="193"/>
                    <a:pt x="1149" y="193"/>
                  </a:cubicBezTo>
                  <a:cubicBezTo>
                    <a:pt x="1149" y="194"/>
                    <a:pt x="1149" y="194"/>
                    <a:pt x="1149" y="194"/>
                  </a:cubicBezTo>
                  <a:cubicBezTo>
                    <a:pt x="1149" y="196"/>
                    <a:pt x="1149" y="196"/>
                    <a:pt x="1149" y="196"/>
                  </a:cubicBezTo>
                  <a:cubicBezTo>
                    <a:pt x="1152" y="198"/>
                    <a:pt x="1152" y="199"/>
                    <a:pt x="1152" y="200"/>
                  </a:cubicBezTo>
                  <a:cubicBezTo>
                    <a:pt x="1142" y="241"/>
                    <a:pt x="1142" y="241"/>
                    <a:pt x="1142" y="241"/>
                  </a:cubicBezTo>
                  <a:cubicBezTo>
                    <a:pt x="1137" y="260"/>
                    <a:pt x="1145" y="272"/>
                    <a:pt x="1164" y="276"/>
                  </a:cubicBezTo>
                  <a:cubicBezTo>
                    <a:pt x="1174" y="279"/>
                    <a:pt x="1182" y="278"/>
                    <a:pt x="1189" y="274"/>
                  </a:cubicBezTo>
                  <a:cubicBezTo>
                    <a:pt x="1194" y="271"/>
                    <a:pt x="1198" y="265"/>
                    <a:pt x="1201" y="256"/>
                  </a:cubicBezTo>
                  <a:cubicBezTo>
                    <a:pt x="1211" y="215"/>
                    <a:pt x="1211" y="215"/>
                    <a:pt x="1211" y="215"/>
                  </a:cubicBezTo>
                  <a:cubicBezTo>
                    <a:pt x="1211" y="213"/>
                    <a:pt x="1212" y="213"/>
                    <a:pt x="1214" y="213"/>
                  </a:cubicBezTo>
                  <a:cubicBezTo>
                    <a:pt x="1215" y="212"/>
                    <a:pt x="1216" y="210"/>
                    <a:pt x="1216" y="210"/>
                  </a:cubicBezTo>
                  <a:cubicBezTo>
                    <a:pt x="1215" y="209"/>
                    <a:pt x="1196" y="205"/>
                    <a:pt x="1196" y="205"/>
                  </a:cubicBezTo>
                  <a:cubicBezTo>
                    <a:pt x="1195" y="205"/>
                    <a:pt x="1194" y="207"/>
                    <a:pt x="1194" y="207"/>
                  </a:cubicBezTo>
                  <a:moveTo>
                    <a:pt x="1114" y="197"/>
                  </a:moveTo>
                  <a:cubicBezTo>
                    <a:pt x="1113" y="202"/>
                    <a:pt x="1110" y="225"/>
                    <a:pt x="1110" y="225"/>
                  </a:cubicBezTo>
                  <a:cubicBezTo>
                    <a:pt x="1109" y="225"/>
                    <a:pt x="1109" y="225"/>
                    <a:pt x="1109" y="225"/>
                  </a:cubicBezTo>
                  <a:cubicBezTo>
                    <a:pt x="1108" y="224"/>
                    <a:pt x="1097" y="219"/>
                    <a:pt x="1095" y="217"/>
                  </a:cubicBezTo>
                  <a:cubicBezTo>
                    <a:pt x="1096" y="216"/>
                    <a:pt x="1112" y="198"/>
                    <a:pt x="1115" y="196"/>
                  </a:cubicBezTo>
                  <a:lnTo>
                    <a:pt x="1114" y="197"/>
                  </a:lnTo>
                  <a:close/>
                  <a:moveTo>
                    <a:pt x="1110" y="177"/>
                  </a:moveTo>
                  <a:cubicBezTo>
                    <a:pt x="1112" y="179"/>
                    <a:pt x="1112" y="180"/>
                    <a:pt x="1112" y="180"/>
                  </a:cubicBezTo>
                  <a:cubicBezTo>
                    <a:pt x="1109" y="183"/>
                    <a:pt x="1109" y="183"/>
                    <a:pt x="1109" y="183"/>
                  </a:cubicBezTo>
                  <a:cubicBezTo>
                    <a:pt x="1109" y="184"/>
                    <a:pt x="1064" y="230"/>
                    <a:pt x="1064" y="230"/>
                  </a:cubicBezTo>
                  <a:cubicBezTo>
                    <a:pt x="1063" y="231"/>
                    <a:pt x="1062" y="232"/>
                    <a:pt x="1061" y="231"/>
                  </a:cubicBezTo>
                  <a:cubicBezTo>
                    <a:pt x="1060" y="232"/>
                    <a:pt x="1059" y="234"/>
                    <a:pt x="1059" y="234"/>
                  </a:cubicBezTo>
                  <a:cubicBezTo>
                    <a:pt x="1059" y="235"/>
                    <a:pt x="1076" y="243"/>
                    <a:pt x="1076" y="243"/>
                  </a:cubicBezTo>
                  <a:cubicBezTo>
                    <a:pt x="1077" y="243"/>
                    <a:pt x="1077" y="243"/>
                    <a:pt x="1077" y="243"/>
                  </a:cubicBezTo>
                  <a:cubicBezTo>
                    <a:pt x="1078" y="240"/>
                    <a:pt x="1078" y="240"/>
                    <a:pt x="1078" y="240"/>
                  </a:cubicBezTo>
                  <a:cubicBezTo>
                    <a:pt x="1077" y="239"/>
                    <a:pt x="1076" y="238"/>
                    <a:pt x="1076" y="238"/>
                  </a:cubicBezTo>
                  <a:cubicBezTo>
                    <a:pt x="1076" y="237"/>
                    <a:pt x="1076" y="237"/>
                    <a:pt x="1076" y="237"/>
                  </a:cubicBezTo>
                  <a:cubicBezTo>
                    <a:pt x="1078" y="235"/>
                    <a:pt x="1078" y="235"/>
                    <a:pt x="1078" y="235"/>
                  </a:cubicBezTo>
                  <a:cubicBezTo>
                    <a:pt x="1078" y="235"/>
                    <a:pt x="1086" y="226"/>
                    <a:pt x="1087" y="226"/>
                  </a:cubicBezTo>
                  <a:cubicBezTo>
                    <a:pt x="1087" y="226"/>
                    <a:pt x="1109" y="237"/>
                    <a:pt x="1109" y="237"/>
                  </a:cubicBezTo>
                  <a:cubicBezTo>
                    <a:pt x="1108" y="237"/>
                    <a:pt x="1107" y="250"/>
                    <a:pt x="1107" y="250"/>
                  </a:cubicBezTo>
                  <a:cubicBezTo>
                    <a:pt x="1107" y="250"/>
                    <a:pt x="1107" y="252"/>
                    <a:pt x="1107" y="252"/>
                  </a:cubicBezTo>
                  <a:cubicBezTo>
                    <a:pt x="1106" y="252"/>
                    <a:pt x="1106" y="253"/>
                    <a:pt x="1104" y="252"/>
                  </a:cubicBezTo>
                  <a:cubicBezTo>
                    <a:pt x="1104" y="252"/>
                    <a:pt x="1103" y="254"/>
                    <a:pt x="1103" y="254"/>
                  </a:cubicBezTo>
                  <a:cubicBezTo>
                    <a:pt x="1103" y="255"/>
                    <a:pt x="1121" y="263"/>
                    <a:pt x="1121" y="263"/>
                  </a:cubicBezTo>
                  <a:cubicBezTo>
                    <a:pt x="1122" y="263"/>
                    <a:pt x="1122" y="261"/>
                    <a:pt x="1122" y="261"/>
                  </a:cubicBezTo>
                  <a:cubicBezTo>
                    <a:pt x="1121" y="260"/>
                    <a:pt x="1121" y="259"/>
                    <a:pt x="1121" y="257"/>
                  </a:cubicBezTo>
                  <a:cubicBezTo>
                    <a:pt x="1128" y="194"/>
                    <a:pt x="1128" y="194"/>
                    <a:pt x="1128" y="194"/>
                  </a:cubicBezTo>
                  <a:cubicBezTo>
                    <a:pt x="1129" y="189"/>
                    <a:pt x="1129" y="189"/>
                    <a:pt x="1129" y="189"/>
                  </a:cubicBezTo>
                  <a:cubicBezTo>
                    <a:pt x="1129" y="188"/>
                    <a:pt x="1130" y="187"/>
                    <a:pt x="1132" y="188"/>
                  </a:cubicBezTo>
                  <a:cubicBezTo>
                    <a:pt x="1133" y="188"/>
                    <a:pt x="1133" y="186"/>
                    <a:pt x="1133" y="186"/>
                  </a:cubicBezTo>
                  <a:cubicBezTo>
                    <a:pt x="1133" y="185"/>
                    <a:pt x="1112" y="175"/>
                    <a:pt x="1112" y="175"/>
                  </a:cubicBezTo>
                  <a:cubicBezTo>
                    <a:pt x="1111" y="175"/>
                    <a:pt x="1110" y="177"/>
                    <a:pt x="1110" y="177"/>
                  </a:cubicBezTo>
                  <a:moveTo>
                    <a:pt x="1058" y="213"/>
                  </a:moveTo>
                  <a:cubicBezTo>
                    <a:pt x="1056" y="215"/>
                    <a:pt x="1055" y="215"/>
                    <a:pt x="1053" y="213"/>
                  </a:cubicBezTo>
                  <a:cubicBezTo>
                    <a:pt x="1053" y="213"/>
                    <a:pt x="1026" y="196"/>
                    <a:pt x="1026" y="196"/>
                  </a:cubicBezTo>
                  <a:cubicBezTo>
                    <a:pt x="1027" y="196"/>
                    <a:pt x="1058" y="149"/>
                    <a:pt x="1058" y="149"/>
                  </a:cubicBezTo>
                  <a:cubicBezTo>
                    <a:pt x="1059" y="148"/>
                    <a:pt x="1060" y="147"/>
                    <a:pt x="1063" y="149"/>
                  </a:cubicBezTo>
                  <a:cubicBezTo>
                    <a:pt x="1064" y="149"/>
                    <a:pt x="1065" y="147"/>
                    <a:pt x="1065" y="147"/>
                  </a:cubicBezTo>
                  <a:cubicBezTo>
                    <a:pt x="1065" y="146"/>
                    <a:pt x="1045" y="133"/>
                    <a:pt x="1045" y="133"/>
                  </a:cubicBezTo>
                  <a:cubicBezTo>
                    <a:pt x="1044" y="133"/>
                    <a:pt x="1043" y="135"/>
                    <a:pt x="1043" y="135"/>
                  </a:cubicBezTo>
                  <a:cubicBezTo>
                    <a:pt x="1046" y="138"/>
                    <a:pt x="1046" y="139"/>
                    <a:pt x="1045" y="141"/>
                  </a:cubicBezTo>
                  <a:cubicBezTo>
                    <a:pt x="1010" y="194"/>
                    <a:pt x="1010" y="194"/>
                    <a:pt x="1010" y="194"/>
                  </a:cubicBezTo>
                  <a:cubicBezTo>
                    <a:pt x="1009" y="195"/>
                    <a:pt x="1008" y="196"/>
                    <a:pt x="1006" y="194"/>
                  </a:cubicBezTo>
                  <a:cubicBezTo>
                    <a:pt x="1005" y="194"/>
                    <a:pt x="1004" y="196"/>
                    <a:pt x="1004" y="196"/>
                  </a:cubicBezTo>
                  <a:cubicBezTo>
                    <a:pt x="1004" y="197"/>
                    <a:pt x="1045" y="224"/>
                    <a:pt x="1045" y="224"/>
                  </a:cubicBezTo>
                  <a:cubicBezTo>
                    <a:pt x="1048" y="226"/>
                    <a:pt x="1048" y="227"/>
                    <a:pt x="1048" y="228"/>
                  </a:cubicBezTo>
                  <a:cubicBezTo>
                    <a:pt x="1048" y="229"/>
                    <a:pt x="1049" y="230"/>
                    <a:pt x="1049" y="230"/>
                  </a:cubicBezTo>
                  <a:cubicBezTo>
                    <a:pt x="1051" y="230"/>
                    <a:pt x="1060" y="215"/>
                    <a:pt x="1060" y="215"/>
                  </a:cubicBezTo>
                  <a:cubicBezTo>
                    <a:pt x="1060" y="214"/>
                    <a:pt x="1058" y="213"/>
                    <a:pt x="1058" y="213"/>
                  </a:cubicBezTo>
                  <a:moveTo>
                    <a:pt x="969" y="167"/>
                  </a:moveTo>
                  <a:cubicBezTo>
                    <a:pt x="1004" y="112"/>
                    <a:pt x="1004" y="112"/>
                    <a:pt x="1004" y="112"/>
                  </a:cubicBezTo>
                  <a:cubicBezTo>
                    <a:pt x="1005" y="111"/>
                    <a:pt x="1005" y="110"/>
                    <a:pt x="1007" y="111"/>
                  </a:cubicBezTo>
                  <a:cubicBezTo>
                    <a:pt x="1008" y="111"/>
                    <a:pt x="1009" y="109"/>
                    <a:pt x="1009" y="109"/>
                  </a:cubicBezTo>
                  <a:cubicBezTo>
                    <a:pt x="1009" y="108"/>
                    <a:pt x="988" y="95"/>
                    <a:pt x="988" y="95"/>
                  </a:cubicBezTo>
                  <a:cubicBezTo>
                    <a:pt x="987" y="95"/>
                    <a:pt x="986" y="97"/>
                    <a:pt x="986" y="97"/>
                  </a:cubicBezTo>
                  <a:cubicBezTo>
                    <a:pt x="986" y="98"/>
                    <a:pt x="987" y="99"/>
                    <a:pt x="987" y="99"/>
                  </a:cubicBezTo>
                  <a:cubicBezTo>
                    <a:pt x="987" y="100"/>
                    <a:pt x="987" y="100"/>
                    <a:pt x="986" y="100"/>
                  </a:cubicBezTo>
                  <a:cubicBezTo>
                    <a:pt x="986" y="101"/>
                    <a:pt x="978" y="106"/>
                    <a:pt x="970" y="112"/>
                  </a:cubicBezTo>
                  <a:cubicBezTo>
                    <a:pt x="970" y="112"/>
                    <a:pt x="953" y="124"/>
                    <a:pt x="950" y="126"/>
                  </a:cubicBezTo>
                  <a:cubicBezTo>
                    <a:pt x="950" y="126"/>
                    <a:pt x="950" y="125"/>
                    <a:pt x="951" y="125"/>
                  </a:cubicBezTo>
                  <a:cubicBezTo>
                    <a:pt x="952" y="121"/>
                    <a:pt x="954" y="108"/>
                    <a:pt x="954" y="108"/>
                  </a:cubicBezTo>
                  <a:cubicBezTo>
                    <a:pt x="956" y="98"/>
                    <a:pt x="958" y="84"/>
                    <a:pt x="959" y="83"/>
                  </a:cubicBezTo>
                  <a:cubicBezTo>
                    <a:pt x="959" y="82"/>
                    <a:pt x="959" y="82"/>
                    <a:pt x="961" y="82"/>
                  </a:cubicBezTo>
                  <a:cubicBezTo>
                    <a:pt x="962" y="82"/>
                    <a:pt x="963" y="80"/>
                    <a:pt x="963" y="80"/>
                  </a:cubicBezTo>
                  <a:cubicBezTo>
                    <a:pt x="963" y="79"/>
                    <a:pt x="941" y="66"/>
                    <a:pt x="941" y="66"/>
                  </a:cubicBezTo>
                  <a:cubicBezTo>
                    <a:pt x="940" y="66"/>
                    <a:pt x="939" y="68"/>
                    <a:pt x="939" y="68"/>
                  </a:cubicBezTo>
                  <a:cubicBezTo>
                    <a:pt x="941" y="70"/>
                    <a:pt x="941" y="71"/>
                    <a:pt x="940" y="72"/>
                  </a:cubicBezTo>
                  <a:cubicBezTo>
                    <a:pt x="906" y="127"/>
                    <a:pt x="906" y="127"/>
                    <a:pt x="906" y="127"/>
                  </a:cubicBezTo>
                  <a:cubicBezTo>
                    <a:pt x="905" y="128"/>
                    <a:pt x="904" y="128"/>
                    <a:pt x="903" y="128"/>
                  </a:cubicBezTo>
                  <a:cubicBezTo>
                    <a:pt x="902" y="128"/>
                    <a:pt x="901" y="130"/>
                    <a:pt x="901" y="130"/>
                  </a:cubicBezTo>
                  <a:cubicBezTo>
                    <a:pt x="901" y="131"/>
                    <a:pt x="917" y="141"/>
                    <a:pt x="917" y="141"/>
                  </a:cubicBezTo>
                  <a:cubicBezTo>
                    <a:pt x="918" y="141"/>
                    <a:pt x="918" y="141"/>
                    <a:pt x="918" y="141"/>
                  </a:cubicBezTo>
                  <a:cubicBezTo>
                    <a:pt x="919" y="139"/>
                    <a:pt x="919" y="139"/>
                    <a:pt x="919" y="139"/>
                  </a:cubicBezTo>
                  <a:cubicBezTo>
                    <a:pt x="918" y="138"/>
                    <a:pt x="918" y="137"/>
                    <a:pt x="918" y="136"/>
                  </a:cubicBezTo>
                  <a:cubicBezTo>
                    <a:pt x="918" y="136"/>
                    <a:pt x="918" y="135"/>
                    <a:pt x="918" y="135"/>
                  </a:cubicBezTo>
                  <a:cubicBezTo>
                    <a:pt x="918" y="135"/>
                    <a:pt x="942" y="97"/>
                    <a:pt x="945" y="92"/>
                  </a:cubicBezTo>
                  <a:cubicBezTo>
                    <a:pt x="945" y="92"/>
                    <a:pt x="945" y="93"/>
                    <a:pt x="945" y="93"/>
                  </a:cubicBezTo>
                  <a:cubicBezTo>
                    <a:pt x="942" y="101"/>
                    <a:pt x="936" y="129"/>
                    <a:pt x="936" y="129"/>
                  </a:cubicBezTo>
                  <a:cubicBezTo>
                    <a:pt x="933" y="150"/>
                    <a:pt x="933" y="150"/>
                    <a:pt x="933" y="150"/>
                  </a:cubicBezTo>
                  <a:cubicBezTo>
                    <a:pt x="933" y="151"/>
                    <a:pt x="935" y="152"/>
                    <a:pt x="935" y="152"/>
                  </a:cubicBezTo>
                  <a:cubicBezTo>
                    <a:pt x="936" y="152"/>
                    <a:pt x="955" y="139"/>
                    <a:pt x="955" y="139"/>
                  </a:cubicBezTo>
                  <a:cubicBezTo>
                    <a:pt x="955" y="139"/>
                    <a:pt x="980" y="119"/>
                    <a:pt x="985" y="116"/>
                  </a:cubicBezTo>
                  <a:cubicBezTo>
                    <a:pt x="984" y="118"/>
                    <a:pt x="984" y="118"/>
                    <a:pt x="984" y="118"/>
                  </a:cubicBezTo>
                  <a:cubicBezTo>
                    <a:pt x="977" y="127"/>
                    <a:pt x="957" y="159"/>
                    <a:pt x="957" y="159"/>
                  </a:cubicBezTo>
                  <a:cubicBezTo>
                    <a:pt x="956" y="160"/>
                    <a:pt x="956" y="161"/>
                    <a:pt x="954" y="160"/>
                  </a:cubicBezTo>
                  <a:cubicBezTo>
                    <a:pt x="953" y="160"/>
                    <a:pt x="952" y="161"/>
                    <a:pt x="952" y="161"/>
                  </a:cubicBezTo>
                  <a:cubicBezTo>
                    <a:pt x="952" y="163"/>
                    <a:pt x="969" y="173"/>
                    <a:pt x="969" y="173"/>
                  </a:cubicBezTo>
                  <a:cubicBezTo>
                    <a:pt x="970" y="173"/>
                    <a:pt x="971" y="171"/>
                    <a:pt x="971" y="171"/>
                  </a:cubicBezTo>
                  <a:cubicBezTo>
                    <a:pt x="969" y="169"/>
                    <a:pt x="969" y="168"/>
                    <a:pt x="969" y="167"/>
                  </a:cubicBezTo>
                  <a:moveTo>
                    <a:pt x="890" y="64"/>
                  </a:moveTo>
                  <a:cubicBezTo>
                    <a:pt x="889" y="69"/>
                    <a:pt x="887" y="92"/>
                    <a:pt x="887" y="93"/>
                  </a:cubicBezTo>
                  <a:cubicBezTo>
                    <a:pt x="886" y="93"/>
                    <a:pt x="886" y="93"/>
                    <a:pt x="886" y="93"/>
                  </a:cubicBezTo>
                  <a:cubicBezTo>
                    <a:pt x="884" y="91"/>
                    <a:pt x="874" y="86"/>
                    <a:pt x="871" y="85"/>
                  </a:cubicBezTo>
                  <a:cubicBezTo>
                    <a:pt x="873" y="84"/>
                    <a:pt x="888" y="65"/>
                    <a:pt x="890" y="63"/>
                  </a:cubicBezTo>
                  <a:lnTo>
                    <a:pt x="890" y="64"/>
                  </a:lnTo>
                  <a:close/>
                  <a:moveTo>
                    <a:pt x="899" y="124"/>
                  </a:moveTo>
                  <a:cubicBezTo>
                    <a:pt x="904" y="59"/>
                    <a:pt x="904" y="59"/>
                    <a:pt x="904" y="59"/>
                  </a:cubicBezTo>
                  <a:cubicBezTo>
                    <a:pt x="904" y="55"/>
                    <a:pt x="904" y="55"/>
                    <a:pt x="904" y="55"/>
                  </a:cubicBezTo>
                  <a:cubicBezTo>
                    <a:pt x="905" y="55"/>
                    <a:pt x="905" y="54"/>
                    <a:pt x="907" y="55"/>
                  </a:cubicBezTo>
                  <a:cubicBezTo>
                    <a:pt x="908" y="54"/>
                    <a:pt x="909" y="52"/>
                    <a:pt x="909" y="52"/>
                  </a:cubicBezTo>
                  <a:cubicBezTo>
                    <a:pt x="908" y="51"/>
                    <a:pt x="887" y="42"/>
                    <a:pt x="887" y="42"/>
                  </a:cubicBezTo>
                  <a:cubicBezTo>
                    <a:pt x="886" y="43"/>
                    <a:pt x="885" y="44"/>
                    <a:pt x="885" y="44"/>
                  </a:cubicBezTo>
                  <a:cubicBezTo>
                    <a:pt x="887" y="46"/>
                    <a:pt x="887" y="47"/>
                    <a:pt x="887" y="47"/>
                  </a:cubicBezTo>
                  <a:cubicBezTo>
                    <a:pt x="887" y="47"/>
                    <a:pt x="887" y="47"/>
                    <a:pt x="887" y="47"/>
                  </a:cubicBezTo>
                  <a:cubicBezTo>
                    <a:pt x="884" y="51"/>
                    <a:pt x="884" y="51"/>
                    <a:pt x="884" y="51"/>
                  </a:cubicBezTo>
                  <a:cubicBezTo>
                    <a:pt x="884" y="51"/>
                    <a:pt x="841" y="99"/>
                    <a:pt x="841" y="99"/>
                  </a:cubicBezTo>
                  <a:cubicBezTo>
                    <a:pt x="840" y="100"/>
                    <a:pt x="839" y="101"/>
                    <a:pt x="838" y="101"/>
                  </a:cubicBezTo>
                  <a:cubicBezTo>
                    <a:pt x="837" y="101"/>
                    <a:pt x="836" y="103"/>
                    <a:pt x="836" y="103"/>
                  </a:cubicBezTo>
                  <a:cubicBezTo>
                    <a:pt x="837" y="104"/>
                    <a:pt x="854" y="111"/>
                    <a:pt x="854" y="111"/>
                  </a:cubicBezTo>
                  <a:cubicBezTo>
                    <a:pt x="855" y="112"/>
                    <a:pt x="855" y="112"/>
                    <a:pt x="855" y="112"/>
                  </a:cubicBezTo>
                  <a:cubicBezTo>
                    <a:pt x="856" y="109"/>
                    <a:pt x="856" y="109"/>
                    <a:pt x="856" y="109"/>
                  </a:cubicBezTo>
                  <a:cubicBezTo>
                    <a:pt x="854" y="108"/>
                    <a:pt x="854" y="107"/>
                    <a:pt x="854" y="106"/>
                  </a:cubicBezTo>
                  <a:cubicBezTo>
                    <a:pt x="854" y="106"/>
                    <a:pt x="854" y="105"/>
                    <a:pt x="854" y="105"/>
                  </a:cubicBezTo>
                  <a:cubicBezTo>
                    <a:pt x="855" y="103"/>
                    <a:pt x="855" y="103"/>
                    <a:pt x="855" y="103"/>
                  </a:cubicBezTo>
                  <a:cubicBezTo>
                    <a:pt x="855" y="103"/>
                    <a:pt x="864" y="94"/>
                    <a:pt x="864" y="94"/>
                  </a:cubicBezTo>
                  <a:cubicBezTo>
                    <a:pt x="864" y="95"/>
                    <a:pt x="886" y="104"/>
                    <a:pt x="886" y="104"/>
                  </a:cubicBezTo>
                  <a:cubicBezTo>
                    <a:pt x="886" y="104"/>
                    <a:pt x="885" y="117"/>
                    <a:pt x="885" y="117"/>
                  </a:cubicBezTo>
                  <a:cubicBezTo>
                    <a:pt x="885" y="117"/>
                    <a:pt x="885" y="120"/>
                    <a:pt x="885" y="120"/>
                  </a:cubicBezTo>
                  <a:cubicBezTo>
                    <a:pt x="884" y="120"/>
                    <a:pt x="884" y="120"/>
                    <a:pt x="882" y="120"/>
                  </a:cubicBezTo>
                  <a:cubicBezTo>
                    <a:pt x="882" y="120"/>
                    <a:pt x="881" y="122"/>
                    <a:pt x="881" y="122"/>
                  </a:cubicBezTo>
                  <a:cubicBezTo>
                    <a:pt x="881" y="123"/>
                    <a:pt x="899" y="130"/>
                    <a:pt x="899" y="130"/>
                  </a:cubicBezTo>
                  <a:cubicBezTo>
                    <a:pt x="900" y="130"/>
                    <a:pt x="901" y="128"/>
                    <a:pt x="901" y="128"/>
                  </a:cubicBezTo>
                  <a:cubicBezTo>
                    <a:pt x="900" y="127"/>
                    <a:pt x="899" y="126"/>
                    <a:pt x="899" y="124"/>
                  </a:cubicBezTo>
                  <a:moveTo>
                    <a:pt x="840" y="97"/>
                  </a:moveTo>
                  <a:cubicBezTo>
                    <a:pt x="841" y="97"/>
                    <a:pt x="842" y="96"/>
                    <a:pt x="842" y="96"/>
                  </a:cubicBezTo>
                  <a:cubicBezTo>
                    <a:pt x="843" y="95"/>
                    <a:pt x="835" y="77"/>
                    <a:pt x="835" y="77"/>
                  </a:cubicBezTo>
                  <a:cubicBezTo>
                    <a:pt x="834" y="77"/>
                    <a:pt x="833" y="77"/>
                    <a:pt x="833" y="77"/>
                  </a:cubicBezTo>
                  <a:cubicBezTo>
                    <a:pt x="832" y="78"/>
                    <a:pt x="832" y="80"/>
                    <a:pt x="832" y="80"/>
                  </a:cubicBezTo>
                  <a:cubicBezTo>
                    <a:pt x="832" y="80"/>
                    <a:pt x="828" y="84"/>
                    <a:pt x="828" y="84"/>
                  </a:cubicBezTo>
                  <a:cubicBezTo>
                    <a:pt x="825" y="86"/>
                    <a:pt x="820" y="86"/>
                    <a:pt x="815" y="85"/>
                  </a:cubicBezTo>
                  <a:cubicBezTo>
                    <a:pt x="804" y="82"/>
                    <a:pt x="798" y="70"/>
                    <a:pt x="802" y="56"/>
                  </a:cubicBezTo>
                  <a:cubicBezTo>
                    <a:pt x="805" y="46"/>
                    <a:pt x="809" y="40"/>
                    <a:pt x="814" y="37"/>
                  </a:cubicBezTo>
                  <a:cubicBezTo>
                    <a:pt x="818" y="35"/>
                    <a:pt x="823" y="34"/>
                    <a:pt x="829" y="36"/>
                  </a:cubicBezTo>
                  <a:cubicBezTo>
                    <a:pt x="834" y="37"/>
                    <a:pt x="837" y="40"/>
                    <a:pt x="839" y="43"/>
                  </a:cubicBezTo>
                  <a:cubicBezTo>
                    <a:pt x="840" y="49"/>
                    <a:pt x="840" y="49"/>
                    <a:pt x="840" y="49"/>
                  </a:cubicBezTo>
                  <a:cubicBezTo>
                    <a:pt x="840" y="50"/>
                    <a:pt x="840" y="50"/>
                    <a:pt x="840" y="50"/>
                  </a:cubicBezTo>
                  <a:cubicBezTo>
                    <a:pt x="841" y="51"/>
                    <a:pt x="841" y="51"/>
                    <a:pt x="841" y="51"/>
                  </a:cubicBezTo>
                  <a:cubicBezTo>
                    <a:pt x="842" y="51"/>
                    <a:pt x="855" y="37"/>
                    <a:pt x="855" y="37"/>
                  </a:cubicBezTo>
                  <a:cubicBezTo>
                    <a:pt x="857" y="36"/>
                    <a:pt x="857" y="36"/>
                    <a:pt x="857" y="36"/>
                  </a:cubicBezTo>
                  <a:cubicBezTo>
                    <a:pt x="854" y="35"/>
                    <a:pt x="854" y="35"/>
                    <a:pt x="854" y="35"/>
                  </a:cubicBezTo>
                  <a:cubicBezTo>
                    <a:pt x="851" y="36"/>
                    <a:pt x="851" y="36"/>
                    <a:pt x="851" y="36"/>
                  </a:cubicBezTo>
                  <a:cubicBezTo>
                    <a:pt x="849" y="33"/>
                    <a:pt x="849" y="33"/>
                    <a:pt x="849" y="33"/>
                  </a:cubicBezTo>
                  <a:cubicBezTo>
                    <a:pt x="846" y="31"/>
                    <a:pt x="846" y="31"/>
                    <a:pt x="846" y="31"/>
                  </a:cubicBezTo>
                  <a:cubicBezTo>
                    <a:pt x="843" y="27"/>
                    <a:pt x="838" y="25"/>
                    <a:pt x="833" y="23"/>
                  </a:cubicBezTo>
                  <a:cubicBezTo>
                    <a:pt x="823" y="20"/>
                    <a:pt x="813" y="21"/>
                    <a:pt x="805" y="26"/>
                  </a:cubicBezTo>
                  <a:cubicBezTo>
                    <a:pt x="796" y="31"/>
                    <a:pt x="790" y="40"/>
                    <a:pt x="787" y="52"/>
                  </a:cubicBezTo>
                  <a:cubicBezTo>
                    <a:pt x="781" y="73"/>
                    <a:pt x="791" y="92"/>
                    <a:pt x="811" y="98"/>
                  </a:cubicBezTo>
                  <a:cubicBezTo>
                    <a:pt x="823" y="101"/>
                    <a:pt x="830" y="98"/>
                    <a:pt x="835" y="96"/>
                  </a:cubicBezTo>
                  <a:cubicBezTo>
                    <a:pt x="838" y="95"/>
                    <a:pt x="838" y="95"/>
                    <a:pt x="838" y="95"/>
                  </a:cubicBezTo>
                  <a:cubicBezTo>
                    <a:pt x="839" y="95"/>
                    <a:pt x="839" y="96"/>
                    <a:pt x="840" y="97"/>
                  </a:cubicBezTo>
                  <a:moveTo>
                    <a:pt x="769" y="33"/>
                  </a:moveTo>
                  <a:cubicBezTo>
                    <a:pt x="770" y="33"/>
                    <a:pt x="782" y="17"/>
                    <a:pt x="782" y="17"/>
                  </a:cubicBezTo>
                  <a:cubicBezTo>
                    <a:pt x="782" y="16"/>
                    <a:pt x="782" y="16"/>
                    <a:pt x="782" y="16"/>
                  </a:cubicBezTo>
                  <a:cubicBezTo>
                    <a:pt x="782" y="16"/>
                    <a:pt x="782" y="16"/>
                    <a:pt x="782" y="16"/>
                  </a:cubicBezTo>
                  <a:cubicBezTo>
                    <a:pt x="782" y="16"/>
                    <a:pt x="782" y="16"/>
                    <a:pt x="782" y="16"/>
                  </a:cubicBezTo>
                  <a:cubicBezTo>
                    <a:pt x="780" y="15"/>
                    <a:pt x="780" y="15"/>
                    <a:pt x="780" y="15"/>
                  </a:cubicBezTo>
                  <a:cubicBezTo>
                    <a:pt x="779" y="16"/>
                    <a:pt x="778" y="16"/>
                    <a:pt x="777" y="16"/>
                  </a:cubicBezTo>
                  <a:cubicBezTo>
                    <a:pt x="774" y="14"/>
                    <a:pt x="774" y="14"/>
                    <a:pt x="774" y="14"/>
                  </a:cubicBezTo>
                  <a:cubicBezTo>
                    <a:pt x="770" y="12"/>
                    <a:pt x="770" y="12"/>
                    <a:pt x="770" y="12"/>
                  </a:cubicBezTo>
                  <a:cubicBezTo>
                    <a:pt x="766" y="9"/>
                    <a:pt x="760" y="8"/>
                    <a:pt x="754" y="7"/>
                  </a:cubicBezTo>
                  <a:cubicBezTo>
                    <a:pt x="733" y="4"/>
                    <a:pt x="725" y="15"/>
                    <a:pt x="723" y="25"/>
                  </a:cubicBezTo>
                  <a:cubicBezTo>
                    <a:pt x="721" y="41"/>
                    <a:pt x="736" y="46"/>
                    <a:pt x="748" y="51"/>
                  </a:cubicBezTo>
                  <a:cubicBezTo>
                    <a:pt x="757" y="54"/>
                    <a:pt x="764" y="57"/>
                    <a:pt x="764" y="63"/>
                  </a:cubicBezTo>
                  <a:cubicBezTo>
                    <a:pt x="760" y="69"/>
                    <a:pt x="760" y="69"/>
                    <a:pt x="760" y="69"/>
                  </a:cubicBezTo>
                  <a:cubicBezTo>
                    <a:pt x="757" y="71"/>
                    <a:pt x="752" y="72"/>
                    <a:pt x="746" y="71"/>
                  </a:cubicBezTo>
                  <a:cubicBezTo>
                    <a:pt x="740" y="70"/>
                    <a:pt x="731" y="67"/>
                    <a:pt x="729" y="63"/>
                  </a:cubicBezTo>
                  <a:cubicBezTo>
                    <a:pt x="728" y="60"/>
                    <a:pt x="728" y="60"/>
                    <a:pt x="728" y="60"/>
                  </a:cubicBezTo>
                  <a:cubicBezTo>
                    <a:pt x="728" y="58"/>
                    <a:pt x="728" y="58"/>
                    <a:pt x="728" y="58"/>
                  </a:cubicBezTo>
                  <a:cubicBezTo>
                    <a:pt x="726" y="57"/>
                    <a:pt x="726" y="57"/>
                    <a:pt x="726" y="57"/>
                  </a:cubicBezTo>
                  <a:cubicBezTo>
                    <a:pt x="725" y="58"/>
                    <a:pt x="714" y="74"/>
                    <a:pt x="714" y="74"/>
                  </a:cubicBezTo>
                  <a:cubicBezTo>
                    <a:pt x="714" y="75"/>
                    <a:pt x="714" y="75"/>
                    <a:pt x="714" y="75"/>
                  </a:cubicBezTo>
                  <a:cubicBezTo>
                    <a:pt x="716" y="76"/>
                    <a:pt x="716" y="76"/>
                    <a:pt x="716" y="76"/>
                  </a:cubicBezTo>
                  <a:cubicBezTo>
                    <a:pt x="717" y="76"/>
                    <a:pt x="719" y="74"/>
                    <a:pt x="719" y="74"/>
                  </a:cubicBezTo>
                  <a:cubicBezTo>
                    <a:pt x="719" y="74"/>
                    <a:pt x="723" y="76"/>
                    <a:pt x="723" y="76"/>
                  </a:cubicBezTo>
                  <a:cubicBezTo>
                    <a:pt x="727" y="79"/>
                    <a:pt x="727" y="79"/>
                    <a:pt x="727" y="79"/>
                  </a:cubicBezTo>
                  <a:cubicBezTo>
                    <a:pt x="727" y="79"/>
                    <a:pt x="743" y="84"/>
                    <a:pt x="743" y="84"/>
                  </a:cubicBezTo>
                  <a:cubicBezTo>
                    <a:pt x="757" y="86"/>
                    <a:pt x="766" y="82"/>
                    <a:pt x="771" y="79"/>
                  </a:cubicBezTo>
                  <a:cubicBezTo>
                    <a:pt x="775" y="75"/>
                    <a:pt x="778" y="70"/>
                    <a:pt x="779" y="64"/>
                  </a:cubicBezTo>
                  <a:cubicBezTo>
                    <a:pt x="782" y="47"/>
                    <a:pt x="766" y="41"/>
                    <a:pt x="754" y="37"/>
                  </a:cubicBezTo>
                  <a:cubicBezTo>
                    <a:pt x="746" y="34"/>
                    <a:pt x="738" y="31"/>
                    <a:pt x="739" y="25"/>
                  </a:cubicBezTo>
                  <a:cubicBezTo>
                    <a:pt x="742" y="20"/>
                    <a:pt x="742" y="20"/>
                    <a:pt x="742" y="20"/>
                  </a:cubicBezTo>
                  <a:cubicBezTo>
                    <a:pt x="744" y="19"/>
                    <a:pt x="747" y="18"/>
                    <a:pt x="751" y="19"/>
                  </a:cubicBezTo>
                  <a:cubicBezTo>
                    <a:pt x="761" y="20"/>
                    <a:pt x="765" y="24"/>
                    <a:pt x="766" y="26"/>
                  </a:cubicBezTo>
                  <a:cubicBezTo>
                    <a:pt x="767" y="29"/>
                    <a:pt x="767" y="29"/>
                    <a:pt x="767" y="29"/>
                  </a:cubicBezTo>
                  <a:cubicBezTo>
                    <a:pt x="767" y="30"/>
                    <a:pt x="766" y="31"/>
                    <a:pt x="766" y="31"/>
                  </a:cubicBezTo>
                  <a:cubicBezTo>
                    <a:pt x="767" y="32"/>
                    <a:pt x="769" y="33"/>
                    <a:pt x="769" y="33"/>
                  </a:cubicBezTo>
                  <a:moveTo>
                    <a:pt x="703" y="66"/>
                  </a:moveTo>
                  <a:cubicBezTo>
                    <a:pt x="671" y="66"/>
                    <a:pt x="671" y="66"/>
                    <a:pt x="671" y="66"/>
                  </a:cubicBezTo>
                  <a:cubicBezTo>
                    <a:pt x="671" y="66"/>
                    <a:pt x="671" y="48"/>
                    <a:pt x="671" y="47"/>
                  </a:cubicBezTo>
                  <a:cubicBezTo>
                    <a:pt x="689" y="47"/>
                    <a:pt x="689" y="47"/>
                    <a:pt x="689" y="47"/>
                  </a:cubicBezTo>
                  <a:cubicBezTo>
                    <a:pt x="692" y="47"/>
                    <a:pt x="693" y="47"/>
                    <a:pt x="693" y="48"/>
                  </a:cubicBezTo>
                  <a:cubicBezTo>
                    <a:pt x="696" y="49"/>
                    <a:pt x="696" y="49"/>
                    <a:pt x="696" y="49"/>
                  </a:cubicBezTo>
                  <a:cubicBezTo>
                    <a:pt x="697" y="31"/>
                    <a:pt x="697" y="31"/>
                    <a:pt x="697" y="31"/>
                  </a:cubicBezTo>
                  <a:cubicBezTo>
                    <a:pt x="694" y="31"/>
                    <a:pt x="694" y="31"/>
                    <a:pt x="694" y="31"/>
                  </a:cubicBezTo>
                  <a:cubicBezTo>
                    <a:pt x="693" y="33"/>
                    <a:pt x="692" y="33"/>
                    <a:pt x="689" y="33"/>
                  </a:cubicBezTo>
                  <a:cubicBezTo>
                    <a:pt x="671" y="33"/>
                    <a:pt x="671" y="33"/>
                    <a:pt x="671" y="33"/>
                  </a:cubicBezTo>
                  <a:cubicBezTo>
                    <a:pt x="671" y="15"/>
                    <a:pt x="671" y="15"/>
                    <a:pt x="671" y="15"/>
                  </a:cubicBezTo>
                  <a:cubicBezTo>
                    <a:pt x="701" y="16"/>
                    <a:pt x="701" y="16"/>
                    <a:pt x="701" y="16"/>
                  </a:cubicBezTo>
                  <a:cubicBezTo>
                    <a:pt x="705" y="16"/>
                    <a:pt x="705" y="17"/>
                    <a:pt x="706" y="18"/>
                  </a:cubicBezTo>
                  <a:cubicBezTo>
                    <a:pt x="708" y="19"/>
                    <a:pt x="708" y="19"/>
                    <a:pt x="708" y="19"/>
                  </a:cubicBezTo>
                  <a:cubicBezTo>
                    <a:pt x="709" y="1"/>
                    <a:pt x="709" y="1"/>
                    <a:pt x="709" y="1"/>
                  </a:cubicBezTo>
                  <a:cubicBezTo>
                    <a:pt x="706" y="0"/>
                    <a:pt x="706" y="0"/>
                    <a:pt x="706" y="0"/>
                  </a:cubicBezTo>
                  <a:cubicBezTo>
                    <a:pt x="705" y="2"/>
                    <a:pt x="705" y="3"/>
                    <a:pt x="701" y="3"/>
                  </a:cubicBezTo>
                  <a:cubicBezTo>
                    <a:pt x="652" y="3"/>
                    <a:pt x="652" y="3"/>
                    <a:pt x="652" y="3"/>
                  </a:cubicBezTo>
                  <a:cubicBezTo>
                    <a:pt x="651" y="5"/>
                    <a:pt x="651" y="5"/>
                    <a:pt x="651" y="5"/>
                  </a:cubicBezTo>
                  <a:cubicBezTo>
                    <a:pt x="656" y="7"/>
                    <a:pt x="656" y="7"/>
                    <a:pt x="656" y="9"/>
                  </a:cubicBezTo>
                  <a:cubicBezTo>
                    <a:pt x="656" y="73"/>
                    <a:pt x="656" y="73"/>
                    <a:pt x="656" y="73"/>
                  </a:cubicBezTo>
                  <a:cubicBezTo>
                    <a:pt x="656" y="75"/>
                    <a:pt x="656" y="75"/>
                    <a:pt x="652" y="76"/>
                  </a:cubicBezTo>
                  <a:cubicBezTo>
                    <a:pt x="651" y="78"/>
                    <a:pt x="651" y="78"/>
                    <a:pt x="651" y="78"/>
                  </a:cubicBezTo>
                  <a:cubicBezTo>
                    <a:pt x="703" y="79"/>
                    <a:pt x="703" y="79"/>
                    <a:pt x="703" y="79"/>
                  </a:cubicBezTo>
                  <a:cubicBezTo>
                    <a:pt x="707" y="79"/>
                    <a:pt x="707" y="80"/>
                    <a:pt x="708" y="81"/>
                  </a:cubicBezTo>
                  <a:cubicBezTo>
                    <a:pt x="710" y="82"/>
                    <a:pt x="710" y="82"/>
                    <a:pt x="710" y="82"/>
                  </a:cubicBezTo>
                  <a:cubicBezTo>
                    <a:pt x="711" y="64"/>
                    <a:pt x="711" y="64"/>
                    <a:pt x="711" y="64"/>
                  </a:cubicBezTo>
                  <a:cubicBezTo>
                    <a:pt x="708" y="63"/>
                    <a:pt x="708" y="63"/>
                    <a:pt x="708" y="63"/>
                  </a:cubicBezTo>
                  <a:cubicBezTo>
                    <a:pt x="707" y="65"/>
                    <a:pt x="707" y="66"/>
                    <a:pt x="703" y="66"/>
                  </a:cubicBezTo>
                  <a:moveTo>
                    <a:pt x="619" y="35"/>
                  </a:moveTo>
                  <a:cubicBezTo>
                    <a:pt x="617" y="38"/>
                    <a:pt x="614" y="39"/>
                    <a:pt x="610" y="40"/>
                  </a:cubicBezTo>
                  <a:cubicBezTo>
                    <a:pt x="610" y="40"/>
                    <a:pt x="594" y="42"/>
                    <a:pt x="594" y="42"/>
                  </a:cubicBezTo>
                  <a:cubicBezTo>
                    <a:pt x="594" y="42"/>
                    <a:pt x="594" y="42"/>
                    <a:pt x="594" y="41"/>
                  </a:cubicBezTo>
                  <a:cubicBezTo>
                    <a:pt x="594" y="38"/>
                    <a:pt x="592" y="26"/>
                    <a:pt x="592" y="24"/>
                  </a:cubicBezTo>
                  <a:cubicBezTo>
                    <a:pt x="593" y="23"/>
                    <a:pt x="607" y="21"/>
                    <a:pt x="607" y="21"/>
                  </a:cubicBezTo>
                  <a:cubicBezTo>
                    <a:pt x="615" y="20"/>
                    <a:pt x="619" y="23"/>
                    <a:pt x="620" y="29"/>
                  </a:cubicBezTo>
                  <a:lnTo>
                    <a:pt x="619" y="35"/>
                  </a:lnTo>
                  <a:close/>
                  <a:moveTo>
                    <a:pt x="638" y="71"/>
                  </a:moveTo>
                  <a:cubicBezTo>
                    <a:pt x="637" y="68"/>
                    <a:pt x="637" y="68"/>
                    <a:pt x="637" y="68"/>
                  </a:cubicBezTo>
                  <a:cubicBezTo>
                    <a:pt x="637" y="68"/>
                    <a:pt x="623" y="49"/>
                    <a:pt x="623" y="48"/>
                  </a:cubicBezTo>
                  <a:cubicBezTo>
                    <a:pt x="623" y="48"/>
                    <a:pt x="623" y="48"/>
                    <a:pt x="623" y="48"/>
                  </a:cubicBezTo>
                  <a:cubicBezTo>
                    <a:pt x="633" y="45"/>
                    <a:pt x="637" y="37"/>
                    <a:pt x="636" y="25"/>
                  </a:cubicBezTo>
                  <a:cubicBezTo>
                    <a:pt x="634" y="12"/>
                    <a:pt x="623" y="6"/>
                    <a:pt x="607" y="8"/>
                  </a:cubicBezTo>
                  <a:cubicBezTo>
                    <a:pt x="572" y="13"/>
                    <a:pt x="572" y="13"/>
                    <a:pt x="572" y="13"/>
                  </a:cubicBezTo>
                  <a:cubicBezTo>
                    <a:pt x="571" y="14"/>
                    <a:pt x="572" y="16"/>
                    <a:pt x="572" y="16"/>
                  </a:cubicBezTo>
                  <a:cubicBezTo>
                    <a:pt x="575" y="16"/>
                    <a:pt x="575" y="17"/>
                    <a:pt x="575" y="19"/>
                  </a:cubicBezTo>
                  <a:cubicBezTo>
                    <a:pt x="584" y="82"/>
                    <a:pt x="584" y="82"/>
                    <a:pt x="584" y="82"/>
                  </a:cubicBezTo>
                  <a:cubicBezTo>
                    <a:pt x="584" y="84"/>
                    <a:pt x="584" y="84"/>
                    <a:pt x="582" y="85"/>
                  </a:cubicBezTo>
                  <a:cubicBezTo>
                    <a:pt x="582" y="86"/>
                    <a:pt x="582" y="88"/>
                    <a:pt x="582" y="88"/>
                  </a:cubicBezTo>
                  <a:cubicBezTo>
                    <a:pt x="583" y="88"/>
                    <a:pt x="603" y="85"/>
                    <a:pt x="603" y="85"/>
                  </a:cubicBezTo>
                  <a:cubicBezTo>
                    <a:pt x="604" y="85"/>
                    <a:pt x="604" y="85"/>
                    <a:pt x="604" y="85"/>
                  </a:cubicBezTo>
                  <a:cubicBezTo>
                    <a:pt x="604" y="83"/>
                    <a:pt x="604" y="83"/>
                    <a:pt x="604" y="83"/>
                  </a:cubicBezTo>
                  <a:cubicBezTo>
                    <a:pt x="601" y="82"/>
                    <a:pt x="600" y="81"/>
                    <a:pt x="600" y="79"/>
                  </a:cubicBezTo>
                  <a:cubicBezTo>
                    <a:pt x="600" y="79"/>
                    <a:pt x="596" y="55"/>
                    <a:pt x="596" y="54"/>
                  </a:cubicBezTo>
                  <a:cubicBezTo>
                    <a:pt x="597" y="55"/>
                    <a:pt x="608" y="53"/>
                    <a:pt x="608" y="53"/>
                  </a:cubicBezTo>
                  <a:cubicBezTo>
                    <a:pt x="608" y="54"/>
                    <a:pt x="623" y="74"/>
                    <a:pt x="623" y="74"/>
                  </a:cubicBezTo>
                  <a:cubicBezTo>
                    <a:pt x="625" y="78"/>
                    <a:pt x="625" y="78"/>
                    <a:pt x="625" y="78"/>
                  </a:cubicBezTo>
                  <a:cubicBezTo>
                    <a:pt x="625" y="78"/>
                    <a:pt x="625" y="78"/>
                    <a:pt x="625" y="78"/>
                  </a:cubicBezTo>
                  <a:cubicBezTo>
                    <a:pt x="625" y="78"/>
                    <a:pt x="625" y="79"/>
                    <a:pt x="623" y="79"/>
                  </a:cubicBezTo>
                  <a:cubicBezTo>
                    <a:pt x="623" y="80"/>
                    <a:pt x="622" y="80"/>
                    <a:pt x="622" y="81"/>
                  </a:cubicBezTo>
                  <a:cubicBezTo>
                    <a:pt x="622" y="82"/>
                    <a:pt x="623" y="82"/>
                    <a:pt x="623" y="82"/>
                  </a:cubicBezTo>
                  <a:cubicBezTo>
                    <a:pt x="623" y="83"/>
                    <a:pt x="644" y="80"/>
                    <a:pt x="644" y="80"/>
                  </a:cubicBezTo>
                  <a:cubicBezTo>
                    <a:pt x="645" y="79"/>
                    <a:pt x="645" y="77"/>
                    <a:pt x="645" y="77"/>
                  </a:cubicBezTo>
                  <a:cubicBezTo>
                    <a:pt x="642" y="76"/>
                    <a:pt x="641" y="75"/>
                    <a:pt x="638" y="71"/>
                  </a:cubicBezTo>
                  <a:moveTo>
                    <a:pt x="561" y="67"/>
                  </a:moveTo>
                  <a:cubicBezTo>
                    <a:pt x="560" y="67"/>
                    <a:pt x="559" y="68"/>
                    <a:pt x="559" y="68"/>
                  </a:cubicBezTo>
                  <a:cubicBezTo>
                    <a:pt x="558" y="70"/>
                    <a:pt x="560" y="72"/>
                    <a:pt x="560" y="72"/>
                  </a:cubicBezTo>
                  <a:cubicBezTo>
                    <a:pt x="560" y="72"/>
                    <a:pt x="559" y="77"/>
                    <a:pt x="559" y="77"/>
                  </a:cubicBezTo>
                  <a:cubicBezTo>
                    <a:pt x="557" y="80"/>
                    <a:pt x="553" y="84"/>
                    <a:pt x="549" y="85"/>
                  </a:cubicBezTo>
                  <a:cubicBezTo>
                    <a:pt x="544" y="86"/>
                    <a:pt x="538" y="86"/>
                    <a:pt x="534" y="84"/>
                  </a:cubicBezTo>
                  <a:cubicBezTo>
                    <a:pt x="528" y="81"/>
                    <a:pt x="524" y="75"/>
                    <a:pt x="522" y="67"/>
                  </a:cubicBezTo>
                  <a:cubicBezTo>
                    <a:pt x="519" y="58"/>
                    <a:pt x="519" y="50"/>
                    <a:pt x="522" y="45"/>
                  </a:cubicBezTo>
                  <a:cubicBezTo>
                    <a:pt x="524" y="41"/>
                    <a:pt x="528" y="38"/>
                    <a:pt x="534" y="36"/>
                  </a:cubicBezTo>
                  <a:cubicBezTo>
                    <a:pt x="541" y="34"/>
                    <a:pt x="548" y="36"/>
                    <a:pt x="550" y="40"/>
                  </a:cubicBezTo>
                  <a:cubicBezTo>
                    <a:pt x="550" y="41"/>
                    <a:pt x="550" y="41"/>
                    <a:pt x="550" y="41"/>
                  </a:cubicBezTo>
                  <a:cubicBezTo>
                    <a:pt x="551" y="42"/>
                    <a:pt x="551" y="42"/>
                    <a:pt x="551" y="42"/>
                  </a:cubicBezTo>
                  <a:cubicBezTo>
                    <a:pt x="552" y="42"/>
                    <a:pt x="552" y="42"/>
                    <a:pt x="552" y="42"/>
                  </a:cubicBezTo>
                  <a:cubicBezTo>
                    <a:pt x="553" y="42"/>
                    <a:pt x="557" y="23"/>
                    <a:pt x="557" y="23"/>
                  </a:cubicBezTo>
                  <a:cubicBezTo>
                    <a:pt x="557" y="21"/>
                    <a:pt x="557" y="21"/>
                    <a:pt x="557" y="21"/>
                  </a:cubicBezTo>
                  <a:cubicBezTo>
                    <a:pt x="555" y="22"/>
                    <a:pt x="555" y="22"/>
                    <a:pt x="555" y="22"/>
                  </a:cubicBezTo>
                  <a:cubicBezTo>
                    <a:pt x="552" y="24"/>
                    <a:pt x="552" y="24"/>
                    <a:pt x="552" y="24"/>
                  </a:cubicBezTo>
                  <a:cubicBezTo>
                    <a:pt x="552" y="24"/>
                    <a:pt x="549" y="23"/>
                    <a:pt x="549" y="23"/>
                  </a:cubicBezTo>
                  <a:cubicBezTo>
                    <a:pt x="545" y="22"/>
                    <a:pt x="545" y="22"/>
                    <a:pt x="545" y="22"/>
                  </a:cubicBezTo>
                  <a:cubicBezTo>
                    <a:pt x="540" y="21"/>
                    <a:pt x="535" y="21"/>
                    <a:pt x="530" y="23"/>
                  </a:cubicBezTo>
                  <a:cubicBezTo>
                    <a:pt x="513" y="28"/>
                    <a:pt x="499" y="45"/>
                    <a:pt x="507" y="72"/>
                  </a:cubicBezTo>
                  <a:cubicBezTo>
                    <a:pt x="513" y="93"/>
                    <a:pt x="532" y="104"/>
                    <a:pt x="551" y="98"/>
                  </a:cubicBezTo>
                  <a:cubicBezTo>
                    <a:pt x="564" y="94"/>
                    <a:pt x="568" y="88"/>
                    <a:pt x="571" y="84"/>
                  </a:cubicBezTo>
                  <a:cubicBezTo>
                    <a:pt x="573" y="81"/>
                    <a:pt x="573" y="81"/>
                    <a:pt x="573" y="81"/>
                  </a:cubicBezTo>
                  <a:cubicBezTo>
                    <a:pt x="574" y="81"/>
                    <a:pt x="574" y="81"/>
                    <a:pt x="575" y="82"/>
                  </a:cubicBezTo>
                  <a:cubicBezTo>
                    <a:pt x="576" y="81"/>
                    <a:pt x="577" y="80"/>
                    <a:pt x="577" y="80"/>
                  </a:cubicBezTo>
                  <a:cubicBezTo>
                    <a:pt x="577" y="79"/>
                    <a:pt x="561" y="67"/>
                    <a:pt x="561" y="67"/>
                  </a:cubicBezTo>
                  <a:moveTo>
                    <a:pt x="381" y="131"/>
                  </a:moveTo>
                  <a:cubicBezTo>
                    <a:pt x="381" y="131"/>
                    <a:pt x="367" y="139"/>
                    <a:pt x="367" y="140"/>
                  </a:cubicBezTo>
                  <a:cubicBezTo>
                    <a:pt x="367" y="140"/>
                    <a:pt x="367" y="140"/>
                    <a:pt x="367" y="140"/>
                  </a:cubicBezTo>
                  <a:cubicBezTo>
                    <a:pt x="367" y="138"/>
                    <a:pt x="359" y="125"/>
                    <a:pt x="357" y="124"/>
                  </a:cubicBezTo>
                  <a:cubicBezTo>
                    <a:pt x="359" y="123"/>
                    <a:pt x="371" y="115"/>
                    <a:pt x="371" y="115"/>
                  </a:cubicBezTo>
                  <a:cubicBezTo>
                    <a:pt x="377" y="111"/>
                    <a:pt x="382" y="111"/>
                    <a:pt x="385" y="117"/>
                  </a:cubicBezTo>
                  <a:cubicBezTo>
                    <a:pt x="385" y="117"/>
                    <a:pt x="387" y="123"/>
                    <a:pt x="387" y="123"/>
                  </a:cubicBezTo>
                  <a:cubicBezTo>
                    <a:pt x="386" y="126"/>
                    <a:pt x="384" y="128"/>
                    <a:pt x="381" y="131"/>
                  </a:cubicBezTo>
                  <a:moveTo>
                    <a:pt x="419" y="147"/>
                  </a:moveTo>
                  <a:cubicBezTo>
                    <a:pt x="417" y="146"/>
                    <a:pt x="417" y="146"/>
                    <a:pt x="417" y="146"/>
                  </a:cubicBezTo>
                  <a:cubicBezTo>
                    <a:pt x="396" y="133"/>
                    <a:pt x="396" y="133"/>
                    <a:pt x="396" y="133"/>
                  </a:cubicBezTo>
                  <a:cubicBezTo>
                    <a:pt x="396" y="133"/>
                    <a:pt x="396" y="133"/>
                    <a:pt x="396" y="133"/>
                  </a:cubicBezTo>
                  <a:cubicBezTo>
                    <a:pt x="403" y="126"/>
                    <a:pt x="404" y="117"/>
                    <a:pt x="398" y="107"/>
                  </a:cubicBezTo>
                  <a:cubicBezTo>
                    <a:pt x="391" y="96"/>
                    <a:pt x="378" y="94"/>
                    <a:pt x="365" y="103"/>
                  </a:cubicBezTo>
                  <a:cubicBezTo>
                    <a:pt x="335" y="122"/>
                    <a:pt x="335" y="122"/>
                    <a:pt x="335" y="122"/>
                  </a:cubicBezTo>
                  <a:cubicBezTo>
                    <a:pt x="334" y="123"/>
                    <a:pt x="336" y="125"/>
                    <a:pt x="336" y="125"/>
                  </a:cubicBezTo>
                  <a:cubicBezTo>
                    <a:pt x="339" y="124"/>
                    <a:pt x="339" y="125"/>
                    <a:pt x="340" y="126"/>
                  </a:cubicBezTo>
                  <a:cubicBezTo>
                    <a:pt x="375" y="180"/>
                    <a:pt x="375" y="180"/>
                    <a:pt x="375" y="180"/>
                  </a:cubicBezTo>
                  <a:cubicBezTo>
                    <a:pt x="376" y="181"/>
                    <a:pt x="376" y="182"/>
                    <a:pt x="374" y="183"/>
                  </a:cubicBezTo>
                  <a:cubicBezTo>
                    <a:pt x="374" y="184"/>
                    <a:pt x="375" y="186"/>
                    <a:pt x="375" y="186"/>
                  </a:cubicBezTo>
                  <a:cubicBezTo>
                    <a:pt x="376" y="186"/>
                    <a:pt x="394" y="175"/>
                    <a:pt x="394" y="175"/>
                  </a:cubicBezTo>
                  <a:cubicBezTo>
                    <a:pt x="395" y="175"/>
                    <a:pt x="395" y="175"/>
                    <a:pt x="395" y="175"/>
                  </a:cubicBezTo>
                  <a:cubicBezTo>
                    <a:pt x="393" y="172"/>
                    <a:pt x="393" y="172"/>
                    <a:pt x="393" y="172"/>
                  </a:cubicBezTo>
                  <a:cubicBezTo>
                    <a:pt x="390" y="173"/>
                    <a:pt x="389" y="173"/>
                    <a:pt x="388" y="171"/>
                  </a:cubicBezTo>
                  <a:cubicBezTo>
                    <a:pt x="388" y="171"/>
                    <a:pt x="375" y="150"/>
                    <a:pt x="374" y="150"/>
                  </a:cubicBezTo>
                  <a:cubicBezTo>
                    <a:pt x="375" y="150"/>
                    <a:pt x="385" y="144"/>
                    <a:pt x="385" y="144"/>
                  </a:cubicBezTo>
                  <a:cubicBezTo>
                    <a:pt x="385" y="144"/>
                    <a:pt x="407" y="157"/>
                    <a:pt x="407" y="157"/>
                  </a:cubicBezTo>
                  <a:cubicBezTo>
                    <a:pt x="410" y="159"/>
                    <a:pt x="410" y="159"/>
                    <a:pt x="410" y="159"/>
                  </a:cubicBezTo>
                  <a:cubicBezTo>
                    <a:pt x="410" y="159"/>
                    <a:pt x="410" y="159"/>
                    <a:pt x="410" y="159"/>
                  </a:cubicBezTo>
                  <a:cubicBezTo>
                    <a:pt x="410" y="160"/>
                    <a:pt x="410" y="160"/>
                    <a:pt x="409" y="161"/>
                  </a:cubicBezTo>
                  <a:cubicBezTo>
                    <a:pt x="409" y="161"/>
                    <a:pt x="409" y="161"/>
                    <a:pt x="409" y="161"/>
                  </a:cubicBezTo>
                  <a:cubicBezTo>
                    <a:pt x="409" y="162"/>
                    <a:pt x="410" y="164"/>
                    <a:pt x="410" y="164"/>
                  </a:cubicBezTo>
                  <a:cubicBezTo>
                    <a:pt x="411" y="164"/>
                    <a:pt x="429" y="153"/>
                    <a:pt x="429" y="153"/>
                  </a:cubicBezTo>
                  <a:cubicBezTo>
                    <a:pt x="429" y="152"/>
                    <a:pt x="428" y="150"/>
                    <a:pt x="428" y="150"/>
                  </a:cubicBezTo>
                  <a:cubicBezTo>
                    <a:pt x="425" y="150"/>
                    <a:pt x="424" y="150"/>
                    <a:pt x="419" y="147"/>
                  </a:cubicBezTo>
                  <a:moveTo>
                    <a:pt x="355" y="181"/>
                  </a:moveTo>
                  <a:cubicBezTo>
                    <a:pt x="355" y="182"/>
                    <a:pt x="355" y="182"/>
                    <a:pt x="355" y="182"/>
                  </a:cubicBezTo>
                  <a:cubicBezTo>
                    <a:pt x="355" y="184"/>
                    <a:pt x="355" y="184"/>
                    <a:pt x="352" y="186"/>
                  </a:cubicBezTo>
                  <a:cubicBezTo>
                    <a:pt x="352" y="186"/>
                    <a:pt x="325" y="204"/>
                    <a:pt x="325" y="204"/>
                  </a:cubicBezTo>
                  <a:cubicBezTo>
                    <a:pt x="325" y="204"/>
                    <a:pt x="325" y="204"/>
                    <a:pt x="325" y="204"/>
                  </a:cubicBezTo>
                  <a:cubicBezTo>
                    <a:pt x="325" y="202"/>
                    <a:pt x="317" y="189"/>
                    <a:pt x="315" y="187"/>
                  </a:cubicBezTo>
                  <a:cubicBezTo>
                    <a:pt x="317" y="187"/>
                    <a:pt x="330" y="178"/>
                    <a:pt x="330" y="178"/>
                  </a:cubicBezTo>
                  <a:cubicBezTo>
                    <a:pt x="333" y="176"/>
                    <a:pt x="333" y="176"/>
                    <a:pt x="334" y="177"/>
                  </a:cubicBezTo>
                  <a:cubicBezTo>
                    <a:pt x="335" y="177"/>
                    <a:pt x="337" y="176"/>
                    <a:pt x="337" y="176"/>
                  </a:cubicBezTo>
                  <a:cubicBezTo>
                    <a:pt x="337" y="175"/>
                    <a:pt x="328" y="161"/>
                    <a:pt x="328" y="161"/>
                  </a:cubicBezTo>
                  <a:cubicBezTo>
                    <a:pt x="327" y="161"/>
                    <a:pt x="325" y="162"/>
                    <a:pt x="325" y="162"/>
                  </a:cubicBezTo>
                  <a:cubicBezTo>
                    <a:pt x="325" y="162"/>
                    <a:pt x="325" y="163"/>
                    <a:pt x="325" y="163"/>
                  </a:cubicBezTo>
                  <a:cubicBezTo>
                    <a:pt x="325" y="164"/>
                    <a:pt x="325" y="165"/>
                    <a:pt x="323" y="166"/>
                  </a:cubicBezTo>
                  <a:cubicBezTo>
                    <a:pt x="323" y="166"/>
                    <a:pt x="307" y="176"/>
                    <a:pt x="307" y="176"/>
                  </a:cubicBezTo>
                  <a:cubicBezTo>
                    <a:pt x="307" y="176"/>
                    <a:pt x="307" y="176"/>
                    <a:pt x="307" y="176"/>
                  </a:cubicBezTo>
                  <a:cubicBezTo>
                    <a:pt x="307" y="175"/>
                    <a:pt x="298" y="161"/>
                    <a:pt x="298" y="161"/>
                  </a:cubicBezTo>
                  <a:cubicBezTo>
                    <a:pt x="299" y="162"/>
                    <a:pt x="324" y="145"/>
                    <a:pt x="324" y="145"/>
                  </a:cubicBezTo>
                  <a:cubicBezTo>
                    <a:pt x="327" y="144"/>
                    <a:pt x="327" y="144"/>
                    <a:pt x="328" y="145"/>
                  </a:cubicBezTo>
                  <a:cubicBezTo>
                    <a:pt x="329" y="145"/>
                    <a:pt x="331" y="144"/>
                    <a:pt x="331" y="144"/>
                  </a:cubicBezTo>
                  <a:cubicBezTo>
                    <a:pt x="331" y="143"/>
                    <a:pt x="322" y="128"/>
                    <a:pt x="322" y="128"/>
                  </a:cubicBezTo>
                  <a:cubicBezTo>
                    <a:pt x="321" y="128"/>
                    <a:pt x="319" y="129"/>
                    <a:pt x="319" y="129"/>
                  </a:cubicBezTo>
                  <a:cubicBezTo>
                    <a:pt x="320" y="132"/>
                    <a:pt x="320" y="132"/>
                    <a:pt x="317" y="134"/>
                  </a:cubicBezTo>
                  <a:cubicBezTo>
                    <a:pt x="275" y="161"/>
                    <a:pt x="275" y="161"/>
                    <a:pt x="275" y="161"/>
                  </a:cubicBezTo>
                  <a:cubicBezTo>
                    <a:pt x="275" y="162"/>
                    <a:pt x="276" y="164"/>
                    <a:pt x="276" y="164"/>
                  </a:cubicBezTo>
                  <a:cubicBezTo>
                    <a:pt x="280" y="162"/>
                    <a:pt x="281" y="163"/>
                    <a:pt x="282" y="164"/>
                  </a:cubicBezTo>
                  <a:cubicBezTo>
                    <a:pt x="316" y="218"/>
                    <a:pt x="316" y="218"/>
                    <a:pt x="316" y="218"/>
                  </a:cubicBezTo>
                  <a:cubicBezTo>
                    <a:pt x="317" y="219"/>
                    <a:pt x="317" y="220"/>
                    <a:pt x="315" y="222"/>
                  </a:cubicBezTo>
                  <a:cubicBezTo>
                    <a:pt x="314" y="223"/>
                    <a:pt x="315" y="225"/>
                    <a:pt x="315" y="225"/>
                  </a:cubicBezTo>
                  <a:cubicBezTo>
                    <a:pt x="317" y="225"/>
                    <a:pt x="360" y="197"/>
                    <a:pt x="360" y="197"/>
                  </a:cubicBezTo>
                  <a:cubicBezTo>
                    <a:pt x="363" y="195"/>
                    <a:pt x="363" y="196"/>
                    <a:pt x="364" y="197"/>
                  </a:cubicBezTo>
                  <a:cubicBezTo>
                    <a:pt x="365" y="197"/>
                    <a:pt x="367" y="196"/>
                    <a:pt x="367" y="196"/>
                  </a:cubicBezTo>
                  <a:cubicBezTo>
                    <a:pt x="367" y="195"/>
                    <a:pt x="358" y="180"/>
                    <a:pt x="358" y="180"/>
                  </a:cubicBezTo>
                  <a:cubicBezTo>
                    <a:pt x="357" y="180"/>
                    <a:pt x="355" y="181"/>
                    <a:pt x="355" y="181"/>
                  </a:cubicBezTo>
                  <a:moveTo>
                    <a:pt x="277" y="240"/>
                  </a:moveTo>
                  <a:cubicBezTo>
                    <a:pt x="277" y="240"/>
                    <a:pt x="253" y="188"/>
                    <a:pt x="253" y="188"/>
                  </a:cubicBezTo>
                  <a:cubicBezTo>
                    <a:pt x="253" y="188"/>
                    <a:pt x="268" y="182"/>
                    <a:pt x="268" y="182"/>
                  </a:cubicBezTo>
                  <a:cubicBezTo>
                    <a:pt x="271" y="180"/>
                    <a:pt x="272" y="180"/>
                    <a:pt x="273" y="182"/>
                  </a:cubicBezTo>
                  <a:cubicBezTo>
                    <a:pt x="274" y="183"/>
                    <a:pt x="276" y="182"/>
                    <a:pt x="276" y="182"/>
                  </a:cubicBezTo>
                  <a:cubicBezTo>
                    <a:pt x="276" y="181"/>
                    <a:pt x="269" y="165"/>
                    <a:pt x="269" y="165"/>
                  </a:cubicBezTo>
                  <a:cubicBezTo>
                    <a:pt x="268" y="164"/>
                    <a:pt x="266" y="165"/>
                    <a:pt x="266" y="165"/>
                  </a:cubicBezTo>
                  <a:cubicBezTo>
                    <a:pt x="266" y="168"/>
                    <a:pt x="265" y="168"/>
                    <a:pt x="262" y="169"/>
                  </a:cubicBezTo>
                  <a:cubicBezTo>
                    <a:pt x="218" y="189"/>
                    <a:pt x="218" y="189"/>
                    <a:pt x="218" y="189"/>
                  </a:cubicBezTo>
                  <a:cubicBezTo>
                    <a:pt x="215" y="191"/>
                    <a:pt x="215" y="191"/>
                    <a:pt x="214" y="189"/>
                  </a:cubicBezTo>
                  <a:cubicBezTo>
                    <a:pt x="213" y="189"/>
                    <a:pt x="211" y="190"/>
                    <a:pt x="211" y="190"/>
                  </a:cubicBezTo>
                  <a:cubicBezTo>
                    <a:pt x="211" y="191"/>
                    <a:pt x="218" y="207"/>
                    <a:pt x="218" y="207"/>
                  </a:cubicBezTo>
                  <a:cubicBezTo>
                    <a:pt x="219" y="208"/>
                    <a:pt x="221" y="207"/>
                    <a:pt x="221" y="207"/>
                  </a:cubicBezTo>
                  <a:cubicBezTo>
                    <a:pt x="221" y="206"/>
                    <a:pt x="221" y="206"/>
                    <a:pt x="221" y="206"/>
                  </a:cubicBezTo>
                  <a:cubicBezTo>
                    <a:pt x="221" y="203"/>
                    <a:pt x="222" y="203"/>
                    <a:pt x="224" y="202"/>
                  </a:cubicBezTo>
                  <a:cubicBezTo>
                    <a:pt x="224" y="202"/>
                    <a:pt x="239" y="195"/>
                    <a:pt x="240" y="195"/>
                  </a:cubicBezTo>
                  <a:cubicBezTo>
                    <a:pt x="240" y="195"/>
                    <a:pt x="240" y="195"/>
                    <a:pt x="240" y="195"/>
                  </a:cubicBezTo>
                  <a:cubicBezTo>
                    <a:pt x="240" y="196"/>
                    <a:pt x="262" y="246"/>
                    <a:pt x="262" y="246"/>
                  </a:cubicBezTo>
                  <a:cubicBezTo>
                    <a:pt x="263" y="247"/>
                    <a:pt x="263" y="248"/>
                    <a:pt x="263" y="248"/>
                  </a:cubicBezTo>
                  <a:cubicBezTo>
                    <a:pt x="263" y="249"/>
                    <a:pt x="262" y="249"/>
                    <a:pt x="261" y="250"/>
                  </a:cubicBezTo>
                  <a:cubicBezTo>
                    <a:pt x="261" y="250"/>
                    <a:pt x="261" y="250"/>
                    <a:pt x="261" y="250"/>
                  </a:cubicBezTo>
                  <a:cubicBezTo>
                    <a:pt x="261" y="251"/>
                    <a:pt x="262" y="253"/>
                    <a:pt x="262" y="253"/>
                  </a:cubicBezTo>
                  <a:cubicBezTo>
                    <a:pt x="263" y="253"/>
                    <a:pt x="282" y="245"/>
                    <a:pt x="282" y="245"/>
                  </a:cubicBezTo>
                  <a:cubicBezTo>
                    <a:pt x="282" y="244"/>
                    <a:pt x="282" y="244"/>
                    <a:pt x="282" y="244"/>
                  </a:cubicBezTo>
                  <a:cubicBezTo>
                    <a:pt x="281" y="242"/>
                    <a:pt x="281" y="242"/>
                    <a:pt x="281" y="242"/>
                  </a:cubicBezTo>
                  <a:cubicBezTo>
                    <a:pt x="278" y="242"/>
                    <a:pt x="277" y="242"/>
                    <a:pt x="277" y="240"/>
                  </a:cubicBezTo>
                  <a:moveTo>
                    <a:pt x="188" y="227"/>
                  </a:moveTo>
                  <a:cubicBezTo>
                    <a:pt x="179" y="227"/>
                    <a:pt x="171" y="227"/>
                    <a:pt x="170" y="222"/>
                  </a:cubicBezTo>
                  <a:cubicBezTo>
                    <a:pt x="169" y="217"/>
                    <a:pt x="172" y="213"/>
                    <a:pt x="178" y="212"/>
                  </a:cubicBezTo>
                  <a:cubicBezTo>
                    <a:pt x="189" y="209"/>
                    <a:pt x="196" y="213"/>
                    <a:pt x="197" y="216"/>
                  </a:cubicBezTo>
                  <a:cubicBezTo>
                    <a:pt x="197" y="217"/>
                    <a:pt x="197" y="217"/>
                    <a:pt x="197" y="217"/>
                  </a:cubicBezTo>
                  <a:cubicBezTo>
                    <a:pt x="198" y="219"/>
                    <a:pt x="200" y="219"/>
                    <a:pt x="200" y="219"/>
                  </a:cubicBezTo>
                  <a:cubicBezTo>
                    <a:pt x="201" y="218"/>
                    <a:pt x="207" y="199"/>
                    <a:pt x="207" y="199"/>
                  </a:cubicBezTo>
                  <a:cubicBezTo>
                    <a:pt x="208" y="196"/>
                    <a:pt x="208" y="196"/>
                    <a:pt x="208" y="196"/>
                  </a:cubicBezTo>
                  <a:cubicBezTo>
                    <a:pt x="205" y="198"/>
                    <a:pt x="205" y="198"/>
                    <a:pt x="205" y="198"/>
                  </a:cubicBezTo>
                  <a:cubicBezTo>
                    <a:pt x="202" y="200"/>
                    <a:pt x="202" y="200"/>
                    <a:pt x="202" y="200"/>
                  </a:cubicBezTo>
                  <a:cubicBezTo>
                    <a:pt x="199" y="199"/>
                    <a:pt x="199" y="199"/>
                    <a:pt x="199" y="199"/>
                  </a:cubicBezTo>
                  <a:cubicBezTo>
                    <a:pt x="195" y="199"/>
                    <a:pt x="195" y="199"/>
                    <a:pt x="195" y="199"/>
                  </a:cubicBezTo>
                  <a:cubicBezTo>
                    <a:pt x="189" y="198"/>
                    <a:pt x="183" y="198"/>
                    <a:pt x="177" y="199"/>
                  </a:cubicBezTo>
                  <a:cubicBezTo>
                    <a:pt x="157" y="204"/>
                    <a:pt x="152" y="217"/>
                    <a:pt x="155" y="227"/>
                  </a:cubicBezTo>
                  <a:cubicBezTo>
                    <a:pt x="158" y="242"/>
                    <a:pt x="173" y="242"/>
                    <a:pt x="186" y="243"/>
                  </a:cubicBezTo>
                  <a:cubicBezTo>
                    <a:pt x="196" y="243"/>
                    <a:pt x="204" y="243"/>
                    <a:pt x="205" y="249"/>
                  </a:cubicBezTo>
                  <a:cubicBezTo>
                    <a:pt x="205" y="249"/>
                    <a:pt x="204" y="256"/>
                    <a:pt x="204" y="256"/>
                  </a:cubicBezTo>
                  <a:cubicBezTo>
                    <a:pt x="202" y="259"/>
                    <a:pt x="198" y="261"/>
                    <a:pt x="191" y="262"/>
                  </a:cubicBezTo>
                  <a:cubicBezTo>
                    <a:pt x="185" y="264"/>
                    <a:pt x="176" y="263"/>
                    <a:pt x="172" y="261"/>
                  </a:cubicBezTo>
                  <a:cubicBezTo>
                    <a:pt x="171" y="259"/>
                    <a:pt x="171" y="259"/>
                    <a:pt x="171" y="259"/>
                  </a:cubicBezTo>
                  <a:cubicBezTo>
                    <a:pt x="170" y="257"/>
                    <a:pt x="170" y="257"/>
                    <a:pt x="170" y="257"/>
                  </a:cubicBezTo>
                  <a:cubicBezTo>
                    <a:pt x="168" y="256"/>
                    <a:pt x="168" y="256"/>
                    <a:pt x="168" y="256"/>
                  </a:cubicBezTo>
                  <a:cubicBezTo>
                    <a:pt x="167" y="257"/>
                    <a:pt x="162" y="276"/>
                    <a:pt x="162" y="276"/>
                  </a:cubicBezTo>
                  <a:cubicBezTo>
                    <a:pt x="162" y="276"/>
                    <a:pt x="163" y="276"/>
                    <a:pt x="163" y="276"/>
                  </a:cubicBezTo>
                  <a:cubicBezTo>
                    <a:pt x="163" y="276"/>
                    <a:pt x="163" y="276"/>
                    <a:pt x="163" y="276"/>
                  </a:cubicBezTo>
                  <a:cubicBezTo>
                    <a:pt x="165" y="277"/>
                    <a:pt x="165" y="277"/>
                    <a:pt x="165" y="277"/>
                  </a:cubicBezTo>
                  <a:cubicBezTo>
                    <a:pt x="165" y="276"/>
                    <a:pt x="165" y="276"/>
                    <a:pt x="165" y="276"/>
                  </a:cubicBezTo>
                  <a:cubicBezTo>
                    <a:pt x="165" y="276"/>
                    <a:pt x="166" y="276"/>
                    <a:pt x="166" y="276"/>
                  </a:cubicBezTo>
                  <a:cubicBezTo>
                    <a:pt x="166" y="275"/>
                    <a:pt x="166" y="275"/>
                    <a:pt x="167" y="275"/>
                  </a:cubicBezTo>
                  <a:cubicBezTo>
                    <a:pt x="167" y="275"/>
                    <a:pt x="171" y="275"/>
                    <a:pt x="171" y="275"/>
                  </a:cubicBezTo>
                  <a:cubicBezTo>
                    <a:pt x="176" y="276"/>
                    <a:pt x="176" y="276"/>
                    <a:pt x="176" y="276"/>
                  </a:cubicBezTo>
                  <a:cubicBezTo>
                    <a:pt x="193" y="276"/>
                    <a:pt x="193" y="276"/>
                    <a:pt x="193" y="276"/>
                  </a:cubicBezTo>
                  <a:cubicBezTo>
                    <a:pt x="215" y="271"/>
                    <a:pt x="223" y="256"/>
                    <a:pt x="220" y="245"/>
                  </a:cubicBezTo>
                  <a:cubicBezTo>
                    <a:pt x="217" y="228"/>
                    <a:pt x="201" y="228"/>
                    <a:pt x="188" y="227"/>
                  </a:cubicBezTo>
                  <a:moveTo>
                    <a:pt x="121" y="265"/>
                  </a:moveTo>
                  <a:cubicBezTo>
                    <a:pt x="117" y="268"/>
                    <a:pt x="113" y="270"/>
                    <a:pt x="108" y="270"/>
                  </a:cubicBezTo>
                  <a:cubicBezTo>
                    <a:pt x="96" y="269"/>
                    <a:pt x="89" y="260"/>
                    <a:pt x="90" y="243"/>
                  </a:cubicBezTo>
                  <a:cubicBezTo>
                    <a:pt x="90" y="234"/>
                    <a:pt x="92" y="227"/>
                    <a:pt x="97" y="223"/>
                  </a:cubicBezTo>
                  <a:cubicBezTo>
                    <a:pt x="100" y="220"/>
                    <a:pt x="104" y="218"/>
                    <a:pt x="109" y="219"/>
                  </a:cubicBezTo>
                  <a:cubicBezTo>
                    <a:pt x="115" y="219"/>
                    <a:pt x="119" y="220"/>
                    <a:pt x="122" y="224"/>
                  </a:cubicBezTo>
                  <a:cubicBezTo>
                    <a:pt x="126" y="228"/>
                    <a:pt x="128" y="235"/>
                    <a:pt x="128" y="245"/>
                  </a:cubicBezTo>
                  <a:cubicBezTo>
                    <a:pt x="128" y="254"/>
                    <a:pt x="125" y="261"/>
                    <a:pt x="121" y="265"/>
                  </a:cubicBezTo>
                  <a:moveTo>
                    <a:pt x="110" y="205"/>
                  </a:moveTo>
                  <a:cubicBezTo>
                    <a:pt x="100" y="205"/>
                    <a:pt x="92" y="208"/>
                    <a:pt x="86" y="214"/>
                  </a:cubicBezTo>
                  <a:cubicBezTo>
                    <a:pt x="78" y="220"/>
                    <a:pt x="74" y="231"/>
                    <a:pt x="74" y="243"/>
                  </a:cubicBezTo>
                  <a:cubicBezTo>
                    <a:pt x="73" y="266"/>
                    <a:pt x="87" y="282"/>
                    <a:pt x="107" y="283"/>
                  </a:cubicBezTo>
                  <a:cubicBezTo>
                    <a:pt x="117" y="283"/>
                    <a:pt x="125" y="280"/>
                    <a:pt x="132" y="274"/>
                  </a:cubicBezTo>
                  <a:cubicBezTo>
                    <a:pt x="139" y="268"/>
                    <a:pt x="143" y="257"/>
                    <a:pt x="144" y="245"/>
                  </a:cubicBezTo>
                  <a:cubicBezTo>
                    <a:pt x="144" y="233"/>
                    <a:pt x="140" y="222"/>
                    <a:pt x="134" y="215"/>
                  </a:cubicBezTo>
                  <a:cubicBezTo>
                    <a:pt x="128" y="209"/>
                    <a:pt x="119" y="205"/>
                    <a:pt x="110" y="205"/>
                  </a:cubicBezTo>
                  <a:moveTo>
                    <a:pt x="38" y="228"/>
                  </a:moveTo>
                  <a:cubicBezTo>
                    <a:pt x="38" y="228"/>
                    <a:pt x="25" y="227"/>
                    <a:pt x="25" y="227"/>
                  </a:cubicBezTo>
                  <a:cubicBezTo>
                    <a:pt x="26" y="226"/>
                    <a:pt x="28" y="211"/>
                    <a:pt x="28" y="208"/>
                  </a:cubicBezTo>
                  <a:cubicBezTo>
                    <a:pt x="30" y="209"/>
                    <a:pt x="41" y="210"/>
                    <a:pt x="41" y="210"/>
                  </a:cubicBezTo>
                  <a:cubicBezTo>
                    <a:pt x="47" y="211"/>
                    <a:pt x="50" y="213"/>
                    <a:pt x="52" y="215"/>
                  </a:cubicBezTo>
                  <a:cubicBezTo>
                    <a:pt x="53" y="221"/>
                    <a:pt x="53" y="221"/>
                    <a:pt x="53" y="221"/>
                  </a:cubicBezTo>
                  <a:cubicBezTo>
                    <a:pt x="52" y="228"/>
                    <a:pt x="48" y="230"/>
                    <a:pt x="38" y="228"/>
                  </a:cubicBezTo>
                  <a:moveTo>
                    <a:pt x="45" y="197"/>
                  </a:moveTo>
                  <a:cubicBezTo>
                    <a:pt x="12" y="192"/>
                    <a:pt x="12" y="192"/>
                    <a:pt x="12" y="192"/>
                  </a:cubicBezTo>
                  <a:cubicBezTo>
                    <a:pt x="11" y="193"/>
                    <a:pt x="11" y="195"/>
                    <a:pt x="11" y="195"/>
                  </a:cubicBezTo>
                  <a:cubicBezTo>
                    <a:pt x="14" y="197"/>
                    <a:pt x="14" y="197"/>
                    <a:pt x="14" y="199"/>
                  </a:cubicBezTo>
                  <a:cubicBezTo>
                    <a:pt x="4" y="262"/>
                    <a:pt x="4" y="262"/>
                    <a:pt x="4" y="262"/>
                  </a:cubicBezTo>
                  <a:cubicBezTo>
                    <a:pt x="4" y="264"/>
                    <a:pt x="4" y="264"/>
                    <a:pt x="1" y="264"/>
                  </a:cubicBezTo>
                  <a:cubicBezTo>
                    <a:pt x="0" y="265"/>
                    <a:pt x="0" y="267"/>
                    <a:pt x="0" y="267"/>
                  </a:cubicBezTo>
                  <a:cubicBezTo>
                    <a:pt x="1" y="268"/>
                    <a:pt x="22" y="271"/>
                    <a:pt x="22" y="271"/>
                  </a:cubicBezTo>
                  <a:cubicBezTo>
                    <a:pt x="23" y="271"/>
                    <a:pt x="23" y="271"/>
                    <a:pt x="23" y="271"/>
                  </a:cubicBezTo>
                  <a:cubicBezTo>
                    <a:pt x="23" y="268"/>
                    <a:pt x="23" y="268"/>
                    <a:pt x="23" y="268"/>
                  </a:cubicBezTo>
                  <a:cubicBezTo>
                    <a:pt x="21" y="267"/>
                    <a:pt x="20" y="267"/>
                    <a:pt x="20" y="265"/>
                  </a:cubicBezTo>
                  <a:cubicBezTo>
                    <a:pt x="20" y="265"/>
                    <a:pt x="20" y="265"/>
                    <a:pt x="20" y="264"/>
                  </a:cubicBezTo>
                  <a:cubicBezTo>
                    <a:pt x="20" y="264"/>
                    <a:pt x="24" y="240"/>
                    <a:pt x="24" y="239"/>
                  </a:cubicBezTo>
                  <a:cubicBezTo>
                    <a:pt x="24" y="240"/>
                    <a:pt x="39" y="242"/>
                    <a:pt x="39" y="242"/>
                  </a:cubicBezTo>
                  <a:cubicBezTo>
                    <a:pt x="58" y="245"/>
                    <a:pt x="67" y="235"/>
                    <a:pt x="68" y="224"/>
                  </a:cubicBezTo>
                  <a:cubicBezTo>
                    <a:pt x="70" y="213"/>
                    <a:pt x="65" y="200"/>
                    <a:pt x="45" y="19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66" name="Freeform 40">
              <a:extLst>
                <a:ext uri="{FF2B5EF4-FFF2-40B4-BE49-F238E27FC236}">
                  <a16:creationId xmlns:a16="http://schemas.microsoft.com/office/drawing/2014/main" id="{7426CC65-8A41-4481-9E5D-C5331B6EEA7D}"/>
                </a:ext>
              </a:extLst>
            </p:cNvPr>
            <p:cNvSpPr>
              <a:spLocks/>
            </p:cNvSpPr>
            <p:nvPr userDrawn="1"/>
          </p:nvSpPr>
          <p:spPr bwMode="auto">
            <a:xfrm>
              <a:off x="3547" y="1746"/>
              <a:ext cx="70" cy="69"/>
            </a:xfrm>
            <a:custGeom>
              <a:avLst/>
              <a:gdLst>
                <a:gd name="T0" fmla="*/ 39 w 104"/>
                <a:gd name="T1" fmla="*/ 28 h 101"/>
                <a:gd name="T2" fmla="*/ 12 w 104"/>
                <a:gd name="T3" fmla="*/ 18 h 101"/>
                <a:gd name="T4" fmla="*/ 26 w 104"/>
                <a:gd name="T5" fmla="*/ 46 h 101"/>
                <a:gd name="T6" fmla="*/ 0 w 104"/>
                <a:gd name="T7" fmla="*/ 64 h 101"/>
                <a:gd name="T8" fmla="*/ 29 w 104"/>
                <a:gd name="T9" fmla="*/ 71 h 101"/>
                <a:gd name="T10" fmla="*/ 27 w 104"/>
                <a:gd name="T11" fmla="*/ 101 h 101"/>
                <a:gd name="T12" fmla="*/ 52 w 104"/>
                <a:gd name="T13" fmla="*/ 81 h 101"/>
                <a:gd name="T14" fmla="*/ 74 w 104"/>
                <a:gd name="T15" fmla="*/ 101 h 101"/>
                <a:gd name="T16" fmla="*/ 73 w 104"/>
                <a:gd name="T17" fmla="*/ 69 h 101"/>
                <a:gd name="T18" fmla="*/ 104 w 104"/>
                <a:gd name="T19" fmla="*/ 67 h 101"/>
                <a:gd name="T20" fmla="*/ 78 w 104"/>
                <a:gd name="T21" fmla="*/ 47 h 101"/>
                <a:gd name="T22" fmla="*/ 93 w 104"/>
                <a:gd name="T23" fmla="*/ 20 h 101"/>
                <a:gd name="T24" fmla="*/ 63 w 104"/>
                <a:gd name="T25" fmla="*/ 29 h 101"/>
                <a:gd name="T26" fmla="*/ 51 w 104"/>
                <a:gd name="T27" fmla="*/ 0 h 101"/>
                <a:gd name="T28" fmla="*/ 39 w 104"/>
                <a:gd name="T29" fmla="*/ 2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 h="101">
                  <a:moveTo>
                    <a:pt x="39" y="28"/>
                  </a:moveTo>
                  <a:cubicBezTo>
                    <a:pt x="12" y="18"/>
                    <a:pt x="12" y="18"/>
                    <a:pt x="12" y="18"/>
                  </a:cubicBezTo>
                  <a:cubicBezTo>
                    <a:pt x="26" y="46"/>
                    <a:pt x="26" y="46"/>
                    <a:pt x="26" y="46"/>
                  </a:cubicBezTo>
                  <a:cubicBezTo>
                    <a:pt x="0" y="64"/>
                    <a:pt x="0" y="64"/>
                    <a:pt x="0" y="64"/>
                  </a:cubicBezTo>
                  <a:cubicBezTo>
                    <a:pt x="29" y="71"/>
                    <a:pt x="29" y="71"/>
                    <a:pt x="29" y="71"/>
                  </a:cubicBezTo>
                  <a:cubicBezTo>
                    <a:pt x="27" y="101"/>
                    <a:pt x="27" y="101"/>
                    <a:pt x="27" y="101"/>
                  </a:cubicBezTo>
                  <a:cubicBezTo>
                    <a:pt x="52" y="81"/>
                    <a:pt x="52" y="81"/>
                    <a:pt x="52" y="81"/>
                  </a:cubicBezTo>
                  <a:cubicBezTo>
                    <a:pt x="74" y="101"/>
                    <a:pt x="74" y="101"/>
                    <a:pt x="74" y="101"/>
                  </a:cubicBezTo>
                  <a:cubicBezTo>
                    <a:pt x="73" y="69"/>
                    <a:pt x="73" y="69"/>
                    <a:pt x="73" y="69"/>
                  </a:cubicBezTo>
                  <a:cubicBezTo>
                    <a:pt x="73" y="69"/>
                    <a:pt x="104" y="67"/>
                    <a:pt x="104" y="67"/>
                  </a:cubicBezTo>
                  <a:cubicBezTo>
                    <a:pt x="78" y="47"/>
                    <a:pt x="78" y="47"/>
                    <a:pt x="78" y="47"/>
                  </a:cubicBezTo>
                  <a:cubicBezTo>
                    <a:pt x="93" y="20"/>
                    <a:pt x="93" y="20"/>
                    <a:pt x="93" y="20"/>
                  </a:cubicBezTo>
                  <a:cubicBezTo>
                    <a:pt x="63" y="29"/>
                    <a:pt x="63" y="29"/>
                    <a:pt x="63" y="29"/>
                  </a:cubicBezTo>
                  <a:cubicBezTo>
                    <a:pt x="51" y="0"/>
                    <a:pt x="51" y="0"/>
                    <a:pt x="51" y="0"/>
                  </a:cubicBezTo>
                  <a:lnTo>
                    <a:pt x="39"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67" name="Freeform 41">
              <a:extLst>
                <a:ext uri="{FF2B5EF4-FFF2-40B4-BE49-F238E27FC236}">
                  <a16:creationId xmlns:a16="http://schemas.microsoft.com/office/drawing/2014/main" id="{97E7B34D-0DDF-4DE2-99C4-6BC45D794E34}"/>
                </a:ext>
              </a:extLst>
            </p:cNvPr>
            <p:cNvSpPr>
              <a:spLocks/>
            </p:cNvSpPr>
            <p:nvPr userDrawn="1"/>
          </p:nvSpPr>
          <p:spPr bwMode="auto">
            <a:xfrm>
              <a:off x="3668" y="1778"/>
              <a:ext cx="70" cy="69"/>
            </a:xfrm>
            <a:custGeom>
              <a:avLst/>
              <a:gdLst>
                <a:gd name="T0" fmla="*/ 26 w 70"/>
                <a:gd name="T1" fmla="*/ 19 h 69"/>
                <a:gd name="T2" fmla="*/ 8 w 70"/>
                <a:gd name="T3" fmla="*/ 13 h 69"/>
                <a:gd name="T4" fmla="*/ 17 w 70"/>
                <a:gd name="T5" fmla="*/ 31 h 69"/>
                <a:gd name="T6" fmla="*/ 0 w 70"/>
                <a:gd name="T7" fmla="*/ 43 h 69"/>
                <a:gd name="T8" fmla="*/ 20 w 70"/>
                <a:gd name="T9" fmla="*/ 48 h 69"/>
                <a:gd name="T10" fmla="*/ 18 w 70"/>
                <a:gd name="T11" fmla="*/ 69 h 69"/>
                <a:gd name="T12" fmla="*/ 34 w 70"/>
                <a:gd name="T13" fmla="*/ 55 h 69"/>
                <a:gd name="T14" fmla="*/ 51 w 70"/>
                <a:gd name="T15" fmla="*/ 69 h 69"/>
                <a:gd name="T16" fmla="*/ 49 w 70"/>
                <a:gd name="T17" fmla="*/ 47 h 69"/>
                <a:gd name="T18" fmla="*/ 70 w 70"/>
                <a:gd name="T19" fmla="*/ 45 h 69"/>
                <a:gd name="T20" fmla="*/ 53 w 70"/>
                <a:gd name="T21" fmla="*/ 32 h 69"/>
                <a:gd name="T22" fmla="*/ 63 w 70"/>
                <a:gd name="T23" fmla="*/ 13 h 69"/>
                <a:gd name="T24" fmla="*/ 43 w 70"/>
                <a:gd name="T25" fmla="*/ 19 h 69"/>
                <a:gd name="T26" fmla="*/ 34 w 70"/>
                <a:gd name="T27" fmla="*/ 0 h 69"/>
                <a:gd name="T28" fmla="*/ 26 w 70"/>
                <a:gd name="T29" fmla="*/ 1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69">
                  <a:moveTo>
                    <a:pt x="26" y="19"/>
                  </a:moveTo>
                  <a:lnTo>
                    <a:pt x="8" y="13"/>
                  </a:lnTo>
                  <a:lnTo>
                    <a:pt x="17" y="31"/>
                  </a:lnTo>
                  <a:lnTo>
                    <a:pt x="0" y="43"/>
                  </a:lnTo>
                  <a:lnTo>
                    <a:pt x="20" y="48"/>
                  </a:lnTo>
                  <a:lnTo>
                    <a:pt x="18" y="69"/>
                  </a:lnTo>
                  <a:lnTo>
                    <a:pt x="34" y="55"/>
                  </a:lnTo>
                  <a:lnTo>
                    <a:pt x="51" y="69"/>
                  </a:lnTo>
                  <a:lnTo>
                    <a:pt x="49" y="47"/>
                  </a:lnTo>
                  <a:lnTo>
                    <a:pt x="70" y="45"/>
                  </a:lnTo>
                  <a:lnTo>
                    <a:pt x="53" y="32"/>
                  </a:lnTo>
                  <a:lnTo>
                    <a:pt x="63" y="13"/>
                  </a:lnTo>
                  <a:lnTo>
                    <a:pt x="43" y="19"/>
                  </a:lnTo>
                  <a:lnTo>
                    <a:pt x="34" y="0"/>
                  </a:lnTo>
                  <a:lnTo>
                    <a:pt x="2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68" name="Freeform 42">
              <a:extLst>
                <a:ext uri="{FF2B5EF4-FFF2-40B4-BE49-F238E27FC236}">
                  <a16:creationId xmlns:a16="http://schemas.microsoft.com/office/drawing/2014/main" id="{6FC8D70A-8526-4C79-92C2-97301B914BEF}"/>
                </a:ext>
              </a:extLst>
            </p:cNvPr>
            <p:cNvSpPr>
              <a:spLocks/>
            </p:cNvSpPr>
            <p:nvPr userDrawn="1"/>
          </p:nvSpPr>
          <p:spPr bwMode="auto">
            <a:xfrm>
              <a:off x="3524" y="1902"/>
              <a:ext cx="71" cy="69"/>
            </a:xfrm>
            <a:custGeom>
              <a:avLst/>
              <a:gdLst>
                <a:gd name="T0" fmla="*/ 51 w 104"/>
                <a:gd name="T1" fmla="*/ 0 h 101"/>
                <a:gd name="T2" fmla="*/ 62 w 104"/>
                <a:gd name="T3" fmla="*/ 28 h 101"/>
                <a:gd name="T4" fmla="*/ 93 w 104"/>
                <a:gd name="T5" fmla="*/ 20 h 101"/>
                <a:gd name="T6" fmla="*/ 78 w 104"/>
                <a:gd name="T7" fmla="*/ 46 h 101"/>
                <a:gd name="T8" fmla="*/ 104 w 104"/>
                <a:gd name="T9" fmla="*/ 66 h 101"/>
                <a:gd name="T10" fmla="*/ 72 w 104"/>
                <a:gd name="T11" fmla="*/ 69 h 101"/>
                <a:gd name="T12" fmla="*/ 74 w 104"/>
                <a:gd name="T13" fmla="*/ 101 h 101"/>
                <a:gd name="T14" fmla="*/ 51 w 104"/>
                <a:gd name="T15" fmla="*/ 80 h 101"/>
                <a:gd name="T16" fmla="*/ 27 w 104"/>
                <a:gd name="T17" fmla="*/ 101 h 101"/>
                <a:gd name="T18" fmla="*/ 29 w 104"/>
                <a:gd name="T19" fmla="*/ 70 h 101"/>
                <a:gd name="T20" fmla="*/ 0 w 104"/>
                <a:gd name="T21" fmla="*/ 64 h 101"/>
                <a:gd name="T22" fmla="*/ 26 w 104"/>
                <a:gd name="T23" fmla="*/ 45 h 101"/>
                <a:gd name="T24" fmla="*/ 11 w 104"/>
                <a:gd name="T25" fmla="*/ 19 h 101"/>
                <a:gd name="T26" fmla="*/ 39 w 104"/>
                <a:gd name="T27" fmla="*/ 28 h 101"/>
                <a:gd name="T28" fmla="*/ 51 w 104"/>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 h="101">
                  <a:moveTo>
                    <a:pt x="51" y="0"/>
                  </a:moveTo>
                  <a:cubicBezTo>
                    <a:pt x="62" y="28"/>
                    <a:pt x="62" y="28"/>
                    <a:pt x="62" y="28"/>
                  </a:cubicBezTo>
                  <a:cubicBezTo>
                    <a:pt x="93" y="20"/>
                    <a:pt x="93" y="20"/>
                    <a:pt x="93" y="20"/>
                  </a:cubicBezTo>
                  <a:cubicBezTo>
                    <a:pt x="78" y="46"/>
                    <a:pt x="78" y="46"/>
                    <a:pt x="78" y="46"/>
                  </a:cubicBezTo>
                  <a:cubicBezTo>
                    <a:pt x="104" y="66"/>
                    <a:pt x="104" y="66"/>
                    <a:pt x="104" y="66"/>
                  </a:cubicBezTo>
                  <a:cubicBezTo>
                    <a:pt x="104" y="66"/>
                    <a:pt x="72" y="69"/>
                    <a:pt x="72" y="69"/>
                  </a:cubicBezTo>
                  <a:cubicBezTo>
                    <a:pt x="74" y="101"/>
                    <a:pt x="74" y="101"/>
                    <a:pt x="74" y="101"/>
                  </a:cubicBezTo>
                  <a:cubicBezTo>
                    <a:pt x="51" y="80"/>
                    <a:pt x="51" y="80"/>
                    <a:pt x="51" y="80"/>
                  </a:cubicBezTo>
                  <a:cubicBezTo>
                    <a:pt x="27" y="101"/>
                    <a:pt x="27" y="101"/>
                    <a:pt x="27" y="101"/>
                  </a:cubicBezTo>
                  <a:cubicBezTo>
                    <a:pt x="29" y="70"/>
                    <a:pt x="29" y="70"/>
                    <a:pt x="29" y="70"/>
                  </a:cubicBezTo>
                  <a:cubicBezTo>
                    <a:pt x="0" y="64"/>
                    <a:pt x="0" y="64"/>
                    <a:pt x="0" y="64"/>
                  </a:cubicBezTo>
                  <a:cubicBezTo>
                    <a:pt x="26" y="45"/>
                    <a:pt x="26" y="45"/>
                    <a:pt x="26" y="45"/>
                  </a:cubicBezTo>
                  <a:cubicBezTo>
                    <a:pt x="11" y="19"/>
                    <a:pt x="11" y="19"/>
                    <a:pt x="11" y="19"/>
                  </a:cubicBezTo>
                  <a:cubicBezTo>
                    <a:pt x="39" y="28"/>
                    <a:pt x="39" y="28"/>
                    <a:pt x="39" y="28"/>
                  </a:cubicBezTo>
                  <a:lnTo>
                    <a:pt x="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69" name="Freeform 43">
              <a:extLst>
                <a:ext uri="{FF2B5EF4-FFF2-40B4-BE49-F238E27FC236}">
                  <a16:creationId xmlns:a16="http://schemas.microsoft.com/office/drawing/2014/main" id="{39BE5684-35BB-46F4-9C5C-EAF067BC62BC}"/>
                </a:ext>
              </a:extLst>
            </p:cNvPr>
            <p:cNvSpPr>
              <a:spLocks/>
            </p:cNvSpPr>
            <p:nvPr userDrawn="1"/>
          </p:nvSpPr>
          <p:spPr bwMode="auto">
            <a:xfrm>
              <a:off x="3677" y="1911"/>
              <a:ext cx="50" cy="48"/>
            </a:xfrm>
            <a:custGeom>
              <a:avLst/>
              <a:gdLst>
                <a:gd name="T0" fmla="*/ 25 w 50"/>
                <a:gd name="T1" fmla="*/ 0 h 48"/>
                <a:gd name="T2" fmla="*/ 32 w 50"/>
                <a:gd name="T3" fmla="*/ 18 h 48"/>
                <a:gd name="T4" fmla="*/ 50 w 50"/>
                <a:gd name="T5" fmla="*/ 18 h 48"/>
                <a:gd name="T6" fmla="*/ 35 w 50"/>
                <a:gd name="T7" fmla="*/ 30 h 48"/>
                <a:gd name="T8" fmla="*/ 40 w 50"/>
                <a:gd name="T9" fmla="*/ 48 h 48"/>
                <a:gd name="T10" fmla="*/ 25 w 50"/>
                <a:gd name="T11" fmla="*/ 37 h 48"/>
                <a:gd name="T12" fmla="*/ 10 w 50"/>
                <a:gd name="T13" fmla="*/ 48 h 48"/>
                <a:gd name="T14" fmla="*/ 15 w 50"/>
                <a:gd name="T15" fmla="*/ 30 h 48"/>
                <a:gd name="T16" fmla="*/ 0 w 50"/>
                <a:gd name="T17" fmla="*/ 18 h 48"/>
                <a:gd name="T18" fmla="*/ 19 w 50"/>
                <a:gd name="T19" fmla="*/ 18 h 48"/>
                <a:gd name="T20" fmla="*/ 25 w 50"/>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25" y="0"/>
                  </a:moveTo>
                  <a:lnTo>
                    <a:pt x="32" y="18"/>
                  </a:lnTo>
                  <a:lnTo>
                    <a:pt x="50" y="18"/>
                  </a:lnTo>
                  <a:lnTo>
                    <a:pt x="35" y="30"/>
                  </a:lnTo>
                  <a:lnTo>
                    <a:pt x="40" y="48"/>
                  </a:lnTo>
                  <a:lnTo>
                    <a:pt x="25" y="37"/>
                  </a:lnTo>
                  <a:lnTo>
                    <a:pt x="10" y="48"/>
                  </a:lnTo>
                  <a:lnTo>
                    <a:pt x="15" y="30"/>
                  </a:lnTo>
                  <a:lnTo>
                    <a:pt x="0" y="18"/>
                  </a:lnTo>
                  <a:lnTo>
                    <a:pt x="19" y="18"/>
                  </a:ln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70" name="Freeform 44">
              <a:extLst>
                <a:ext uri="{FF2B5EF4-FFF2-40B4-BE49-F238E27FC236}">
                  <a16:creationId xmlns:a16="http://schemas.microsoft.com/office/drawing/2014/main" id="{5089B3F9-64DE-4CB8-BF0E-34B007F8C780}"/>
                </a:ext>
              </a:extLst>
            </p:cNvPr>
            <p:cNvSpPr>
              <a:spLocks/>
            </p:cNvSpPr>
            <p:nvPr userDrawn="1"/>
          </p:nvSpPr>
          <p:spPr bwMode="auto">
            <a:xfrm>
              <a:off x="3667" y="2037"/>
              <a:ext cx="71" cy="69"/>
            </a:xfrm>
            <a:custGeom>
              <a:avLst/>
              <a:gdLst>
                <a:gd name="T0" fmla="*/ 27 w 71"/>
                <a:gd name="T1" fmla="*/ 19 h 69"/>
                <a:gd name="T2" fmla="*/ 8 w 71"/>
                <a:gd name="T3" fmla="*/ 13 h 69"/>
                <a:gd name="T4" fmla="*/ 18 w 71"/>
                <a:gd name="T5" fmla="*/ 31 h 69"/>
                <a:gd name="T6" fmla="*/ 0 w 71"/>
                <a:gd name="T7" fmla="*/ 43 h 69"/>
                <a:gd name="T8" fmla="*/ 20 w 71"/>
                <a:gd name="T9" fmla="*/ 48 h 69"/>
                <a:gd name="T10" fmla="*/ 18 w 71"/>
                <a:gd name="T11" fmla="*/ 69 h 69"/>
                <a:gd name="T12" fmla="*/ 35 w 71"/>
                <a:gd name="T13" fmla="*/ 55 h 69"/>
                <a:gd name="T14" fmla="*/ 50 w 71"/>
                <a:gd name="T15" fmla="*/ 69 h 69"/>
                <a:gd name="T16" fmla="*/ 49 w 71"/>
                <a:gd name="T17" fmla="*/ 48 h 69"/>
                <a:gd name="T18" fmla="*/ 71 w 71"/>
                <a:gd name="T19" fmla="*/ 45 h 69"/>
                <a:gd name="T20" fmla="*/ 53 w 71"/>
                <a:gd name="T21" fmla="*/ 32 h 69"/>
                <a:gd name="T22" fmla="*/ 63 w 71"/>
                <a:gd name="T23" fmla="*/ 13 h 69"/>
                <a:gd name="T24" fmla="*/ 42 w 71"/>
                <a:gd name="T25" fmla="*/ 19 h 69"/>
                <a:gd name="T26" fmla="*/ 35 w 71"/>
                <a:gd name="T27" fmla="*/ 0 h 69"/>
                <a:gd name="T28" fmla="*/ 27 w 71"/>
                <a:gd name="T29" fmla="*/ 1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69">
                  <a:moveTo>
                    <a:pt x="27" y="19"/>
                  </a:moveTo>
                  <a:lnTo>
                    <a:pt x="8" y="13"/>
                  </a:lnTo>
                  <a:lnTo>
                    <a:pt x="18" y="31"/>
                  </a:lnTo>
                  <a:lnTo>
                    <a:pt x="0" y="43"/>
                  </a:lnTo>
                  <a:lnTo>
                    <a:pt x="20" y="48"/>
                  </a:lnTo>
                  <a:lnTo>
                    <a:pt x="18" y="69"/>
                  </a:lnTo>
                  <a:lnTo>
                    <a:pt x="35" y="55"/>
                  </a:lnTo>
                  <a:lnTo>
                    <a:pt x="50" y="69"/>
                  </a:lnTo>
                  <a:lnTo>
                    <a:pt x="49" y="48"/>
                  </a:lnTo>
                  <a:lnTo>
                    <a:pt x="71" y="45"/>
                  </a:lnTo>
                  <a:lnTo>
                    <a:pt x="53" y="32"/>
                  </a:lnTo>
                  <a:lnTo>
                    <a:pt x="63" y="13"/>
                  </a:lnTo>
                  <a:lnTo>
                    <a:pt x="42" y="19"/>
                  </a:lnTo>
                  <a:lnTo>
                    <a:pt x="35" y="0"/>
                  </a:lnTo>
                  <a:lnTo>
                    <a:pt x="2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71" name="Freeform 45">
              <a:extLst>
                <a:ext uri="{FF2B5EF4-FFF2-40B4-BE49-F238E27FC236}">
                  <a16:creationId xmlns:a16="http://schemas.microsoft.com/office/drawing/2014/main" id="{04FECBD9-B54C-4D5A-A9AA-E7619DF7614D}"/>
                </a:ext>
              </a:extLst>
            </p:cNvPr>
            <p:cNvSpPr>
              <a:spLocks/>
            </p:cNvSpPr>
            <p:nvPr userDrawn="1"/>
          </p:nvSpPr>
          <p:spPr bwMode="auto">
            <a:xfrm>
              <a:off x="3639" y="1671"/>
              <a:ext cx="20" cy="12"/>
            </a:xfrm>
            <a:custGeom>
              <a:avLst/>
              <a:gdLst>
                <a:gd name="T0" fmla="*/ 28 w 30"/>
                <a:gd name="T1" fmla="*/ 0 h 18"/>
                <a:gd name="T2" fmla="*/ 0 w 30"/>
                <a:gd name="T3" fmla="*/ 18 h 18"/>
                <a:gd name="T4" fmla="*/ 29 w 30"/>
                <a:gd name="T5" fmla="*/ 9 h 18"/>
                <a:gd name="T6" fmla="*/ 28 w 30"/>
                <a:gd name="T7" fmla="*/ 0 h 18"/>
              </a:gdLst>
              <a:ahLst/>
              <a:cxnLst>
                <a:cxn ang="0">
                  <a:pos x="T0" y="T1"/>
                </a:cxn>
                <a:cxn ang="0">
                  <a:pos x="T2" y="T3"/>
                </a:cxn>
                <a:cxn ang="0">
                  <a:pos x="T4" y="T5"/>
                </a:cxn>
                <a:cxn ang="0">
                  <a:pos x="T6" y="T7"/>
                </a:cxn>
              </a:cxnLst>
              <a:rect l="0" t="0" r="r" b="b"/>
              <a:pathLst>
                <a:path w="30" h="18">
                  <a:moveTo>
                    <a:pt x="28" y="0"/>
                  </a:moveTo>
                  <a:cubicBezTo>
                    <a:pt x="19" y="0"/>
                    <a:pt x="5" y="13"/>
                    <a:pt x="0" y="18"/>
                  </a:cubicBezTo>
                  <a:cubicBezTo>
                    <a:pt x="18" y="11"/>
                    <a:pt x="25" y="15"/>
                    <a:pt x="29" y="9"/>
                  </a:cubicBezTo>
                  <a:cubicBezTo>
                    <a:pt x="30" y="6"/>
                    <a:pt x="30" y="2"/>
                    <a:pt x="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72" name="Freeform 46">
              <a:extLst>
                <a:ext uri="{FF2B5EF4-FFF2-40B4-BE49-F238E27FC236}">
                  <a16:creationId xmlns:a16="http://schemas.microsoft.com/office/drawing/2014/main" id="{0ADCA952-0EDE-409C-B4D0-54FF479FCEE5}"/>
                </a:ext>
              </a:extLst>
            </p:cNvPr>
            <p:cNvSpPr>
              <a:spLocks/>
            </p:cNvSpPr>
            <p:nvPr userDrawn="1"/>
          </p:nvSpPr>
          <p:spPr bwMode="auto">
            <a:xfrm>
              <a:off x="3664" y="1674"/>
              <a:ext cx="12" cy="20"/>
            </a:xfrm>
            <a:custGeom>
              <a:avLst/>
              <a:gdLst>
                <a:gd name="T0" fmla="*/ 2 w 18"/>
                <a:gd name="T1" fmla="*/ 0 h 29"/>
                <a:gd name="T2" fmla="*/ 17 w 18"/>
                <a:gd name="T3" fmla="*/ 29 h 29"/>
                <a:gd name="T4" fmla="*/ 18 w 18"/>
                <a:gd name="T5" fmla="*/ 20 h 29"/>
                <a:gd name="T6" fmla="*/ 2 w 18"/>
                <a:gd name="T7" fmla="*/ 0 h 29"/>
              </a:gdLst>
              <a:ahLst/>
              <a:cxnLst>
                <a:cxn ang="0">
                  <a:pos x="T0" y="T1"/>
                </a:cxn>
                <a:cxn ang="0">
                  <a:pos x="T2" y="T3"/>
                </a:cxn>
                <a:cxn ang="0">
                  <a:pos x="T4" y="T5"/>
                </a:cxn>
                <a:cxn ang="0">
                  <a:pos x="T6" y="T7"/>
                </a:cxn>
              </a:cxnLst>
              <a:rect l="0" t="0" r="r" b="b"/>
              <a:pathLst>
                <a:path w="18" h="29">
                  <a:moveTo>
                    <a:pt x="2" y="0"/>
                  </a:moveTo>
                  <a:cubicBezTo>
                    <a:pt x="0" y="12"/>
                    <a:pt x="8" y="23"/>
                    <a:pt x="17" y="29"/>
                  </a:cubicBezTo>
                  <a:cubicBezTo>
                    <a:pt x="18" y="20"/>
                    <a:pt x="18" y="20"/>
                    <a:pt x="18" y="20"/>
                  </a:cubicBezTo>
                  <a:cubicBezTo>
                    <a:pt x="17" y="12"/>
                    <a:pt x="9" y="4"/>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73" name="Freeform 47">
              <a:extLst>
                <a:ext uri="{FF2B5EF4-FFF2-40B4-BE49-F238E27FC236}">
                  <a16:creationId xmlns:a16="http://schemas.microsoft.com/office/drawing/2014/main" id="{A119A132-F0A3-4452-851C-D950D84D531F}"/>
                </a:ext>
              </a:extLst>
            </p:cNvPr>
            <p:cNvSpPr>
              <a:spLocks/>
            </p:cNvSpPr>
            <p:nvPr userDrawn="1"/>
          </p:nvSpPr>
          <p:spPr bwMode="auto">
            <a:xfrm>
              <a:off x="3659" y="1689"/>
              <a:ext cx="14" cy="21"/>
            </a:xfrm>
            <a:custGeom>
              <a:avLst/>
              <a:gdLst>
                <a:gd name="T0" fmla="*/ 4 w 21"/>
                <a:gd name="T1" fmla="*/ 0 h 30"/>
                <a:gd name="T2" fmla="*/ 1 w 21"/>
                <a:gd name="T3" fmla="*/ 11 h 30"/>
                <a:gd name="T4" fmla="*/ 16 w 21"/>
                <a:gd name="T5" fmla="*/ 30 h 30"/>
                <a:gd name="T6" fmla="*/ 4 w 21"/>
                <a:gd name="T7" fmla="*/ 0 h 30"/>
              </a:gdLst>
              <a:ahLst/>
              <a:cxnLst>
                <a:cxn ang="0">
                  <a:pos x="T0" y="T1"/>
                </a:cxn>
                <a:cxn ang="0">
                  <a:pos x="T2" y="T3"/>
                </a:cxn>
                <a:cxn ang="0">
                  <a:pos x="T4" y="T5"/>
                </a:cxn>
                <a:cxn ang="0">
                  <a:pos x="T6" y="T7"/>
                </a:cxn>
              </a:cxnLst>
              <a:rect l="0" t="0" r="r" b="b"/>
              <a:pathLst>
                <a:path w="21" h="30">
                  <a:moveTo>
                    <a:pt x="4" y="0"/>
                  </a:moveTo>
                  <a:cubicBezTo>
                    <a:pt x="3" y="3"/>
                    <a:pt x="0" y="8"/>
                    <a:pt x="1" y="11"/>
                  </a:cubicBezTo>
                  <a:cubicBezTo>
                    <a:pt x="2" y="18"/>
                    <a:pt x="12" y="20"/>
                    <a:pt x="16" y="30"/>
                  </a:cubicBezTo>
                  <a:cubicBezTo>
                    <a:pt x="21" y="21"/>
                    <a:pt x="14" y="3"/>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74" name="Freeform 48">
              <a:extLst>
                <a:ext uri="{FF2B5EF4-FFF2-40B4-BE49-F238E27FC236}">
                  <a16:creationId xmlns:a16="http://schemas.microsoft.com/office/drawing/2014/main" id="{BEC3E088-80FD-4804-92A1-2E76BA051D83}"/>
                </a:ext>
              </a:extLst>
            </p:cNvPr>
            <p:cNvSpPr>
              <a:spLocks/>
            </p:cNvSpPr>
            <p:nvPr userDrawn="1"/>
          </p:nvSpPr>
          <p:spPr bwMode="auto">
            <a:xfrm>
              <a:off x="3649" y="1702"/>
              <a:ext cx="15" cy="24"/>
            </a:xfrm>
            <a:custGeom>
              <a:avLst/>
              <a:gdLst>
                <a:gd name="T0" fmla="*/ 12 w 22"/>
                <a:gd name="T1" fmla="*/ 0 h 35"/>
                <a:gd name="T2" fmla="*/ 7 w 22"/>
                <a:gd name="T3" fmla="*/ 8 h 35"/>
                <a:gd name="T4" fmla="*/ 13 w 22"/>
                <a:gd name="T5" fmla="*/ 35 h 35"/>
                <a:gd name="T6" fmla="*/ 19 w 22"/>
                <a:gd name="T7" fmla="*/ 11 h 35"/>
                <a:gd name="T8" fmla="*/ 12 w 22"/>
                <a:gd name="T9" fmla="*/ 0 h 35"/>
              </a:gdLst>
              <a:ahLst/>
              <a:cxnLst>
                <a:cxn ang="0">
                  <a:pos x="T0" y="T1"/>
                </a:cxn>
                <a:cxn ang="0">
                  <a:pos x="T2" y="T3"/>
                </a:cxn>
                <a:cxn ang="0">
                  <a:pos x="T4" y="T5"/>
                </a:cxn>
                <a:cxn ang="0">
                  <a:pos x="T6" y="T7"/>
                </a:cxn>
                <a:cxn ang="0">
                  <a:pos x="T8" y="T9"/>
                </a:cxn>
              </a:cxnLst>
              <a:rect l="0" t="0" r="r" b="b"/>
              <a:pathLst>
                <a:path w="22" h="35">
                  <a:moveTo>
                    <a:pt x="12" y="0"/>
                  </a:moveTo>
                  <a:cubicBezTo>
                    <a:pt x="7" y="8"/>
                    <a:pt x="7" y="8"/>
                    <a:pt x="7" y="8"/>
                  </a:cubicBezTo>
                  <a:cubicBezTo>
                    <a:pt x="0" y="19"/>
                    <a:pt x="13" y="28"/>
                    <a:pt x="13" y="35"/>
                  </a:cubicBezTo>
                  <a:cubicBezTo>
                    <a:pt x="17" y="31"/>
                    <a:pt x="22" y="19"/>
                    <a:pt x="19" y="11"/>
                  </a:cubicBezTo>
                  <a:cubicBezTo>
                    <a:pt x="18" y="7"/>
                    <a:pt x="16" y="3"/>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75" name="Freeform 49">
              <a:extLst>
                <a:ext uri="{FF2B5EF4-FFF2-40B4-BE49-F238E27FC236}">
                  <a16:creationId xmlns:a16="http://schemas.microsoft.com/office/drawing/2014/main" id="{EA438C2B-5159-428A-AB6D-0446066C3FD9}"/>
                </a:ext>
              </a:extLst>
            </p:cNvPr>
            <p:cNvSpPr>
              <a:spLocks/>
            </p:cNvSpPr>
            <p:nvPr userDrawn="1"/>
          </p:nvSpPr>
          <p:spPr bwMode="auto">
            <a:xfrm>
              <a:off x="3622" y="1701"/>
              <a:ext cx="27" cy="11"/>
            </a:xfrm>
            <a:custGeom>
              <a:avLst/>
              <a:gdLst>
                <a:gd name="T0" fmla="*/ 23 w 39"/>
                <a:gd name="T1" fmla="*/ 3 h 16"/>
                <a:gd name="T2" fmla="*/ 0 w 39"/>
                <a:gd name="T3" fmla="*/ 12 h 16"/>
                <a:gd name="T4" fmla="*/ 21 w 39"/>
                <a:gd name="T5" fmla="*/ 16 h 16"/>
                <a:gd name="T6" fmla="*/ 39 w 39"/>
                <a:gd name="T7" fmla="*/ 0 h 16"/>
                <a:gd name="T8" fmla="*/ 23 w 39"/>
                <a:gd name="T9" fmla="*/ 3 h 16"/>
              </a:gdLst>
              <a:ahLst/>
              <a:cxnLst>
                <a:cxn ang="0">
                  <a:pos x="T0" y="T1"/>
                </a:cxn>
                <a:cxn ang="0">
                  <a:pos x="T2" y="T3"/>
                </a:cxn>
                <a:cxn ang="0">
                  <a:pos x="T4" y="T5"/>
                </a:cxn>
                <a:cxn ang="0">
                  <a:pos x="T6" y="T7"/>
                </a:cxn>
                <a:cxn ang="0">
                  <a:pos x="T8" y="T9"/>
                </a:cxn>
              </a:cxnLst>
              <a:rect l="0" t="0" r="r" b="b"/>
              <a:pathLst>
                <a:path w="39" h="16">
                  <a:moveTo>
                    <a:pt x="23" y="3"/>
                  </a:moveTo>
                  <a:cubicBezTo>
                    <a:pt x="18" y="5"/>
                    <a:pt x="6" y="13"/>
                    <a:pt x="0" y="12"/>
                  </a:cubicBezTo>
                  <a:cubicBezTo>
                    <a:pt x="3" y="16"/>
                    <a:pt x="16" y="15"/>
                    <a:pt x="21" y="16"/>
                  </a:cubicBezTo>
                  <a:cubicBezTo>
                    <a:pt x="29" y="16"/>
                    <a:pt x="35" y="7"/>
                    <a:pt x="3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76" name="Freeform 50">
              <a:extLst>
                <a:ext uri="{FF2B5EF4-FFF2-40B4-BE49-F238E27FC236}">
                  <a16:creationId xmlns:a16="http://schemas.microsoft.com/office/drawing/2014/main" id="{65B120BA-B006-4B6A-8DA5-F28EA6CDDE63}"/>
                </a:ext>
              </a:extLst>
            </p:cNvPr>
            <p:cNvSpPr>
              <a:spLocks/>
            </p:cNvSpPr>
            <p:nvPr userDrawn="1"/>
          </p:nvSpPr>
          <p:spPr bwMode="auto">
            <a:xfrm>
              <a:off x="3634" y="1717"/>
              <a:ext cx="16" cy="23"/>
            </a:xfrm>
            <a:custGeom>
              <a:avLst/>
              <a:gdLst>
                <a:gd name="T0" fmla="*/ 19 w 23"/>
                <a:gd name="T1" fmla="*/ 0 h 34"/>
                <a:gd name="T2" fmla="*/ 0 w 23"/>
                <a:gd name="T3" fmla="*/ 34 h 34"/>
                <a:gd name="T4" fmla="*/ 19 w 23"/>
                <a:gd name="T5" fmla="*/ 21 h 34"/>
                <a:gd name="T6" fmla="*/ 19 w 23"/>
                <a:gd name="T7" fmla="*/ 0 h 34"/>
              </a:gdLst>
              <a:ahLst/>
              <a:cxnLst>
                <a:cxn ang="0">
                  <a:pos x="T0" y="T1"/>
                </a:cxn>
                <a:cxn ang="0">
                  <a:pos x="T2" y="T3"/>
                </a:cxn>
                <a:cxn ang="0">
                  <a:pos x="T4" y="T5"/>
                </a:cxn>
                <a:cxn ang="0">
                  <a:pos x="T6" y="T7"/>
                </a:cxn>
              </a:cxnLst>
              <a:rect l="0" t="0" r="r" b="b"/>
              <a:pathLst>
                <a:path w="23" h="34">
                  <a:moveTo>
                    <a:pt x="19" y="0"/>
                  </a:moveTo>
                  <a:cubicBezTo>
                    <a:pt x="3" y="4"/>
                    <a:pt x="13" y="23"/>
                    <a:pt x="0" y="34"/>
                  </a:cubicBezTo>
                  <a:cubicBezTo>
                    <a:pt x="9" y="32"/>
                    <a:pt x="13" y="32"/>
                    <a:pt x="19" y="21"/>
                  </a:cubicBezTo>
                  <a:cubicBezTo>
                    <a:pt x="22" y="15"/>
                    <a:pt x="23" y="5"/>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77" name="Freeform 51">
              <a:extLst>
                <a:ext uri="{FF2B5EF4-FFF2-40B4-BE49-F238E27FC236}">
                  <a16:creationId xmlns:a16="http://schemas.microsoft.com/office/drawing/2014/main" id="{AB954FAD-8B27-4E4D-A4ED-D5FB03A79ED4}"/>
                </a:ext>
              </a:extLst>
            </p:cNvPr>
            <p:cNvSpPr>
              <a:spLocks/>
            </p:cNvSpPr>
            <p:nvPr userDrawn="1"/>
          </p:nvSpPr>
          <p:spPr bwMode="auto">
            <a:xfrm>
              <a:off x="3559" y="1682"/>
              <a:ext cx="18" cy="26"/>
            </a:xfrm>
            <a:custGeom>
              <a:avLst/>
              <a:gdLst>
                <a:gd name="T0" fmla="*/ 3 w 26"/>
                <a:gd name="T1" fmla="*/ 16 h 39"/>
                <a:gd name="T2" fmla="*/ 9 w 26"/>
                <a:gd name="T3" fmla="*/ 39 h 39"/>
                <a:gd name="T4" fmla="*/ 17 w 26"/>
                <a:gd name="T5" fmla="*/ 0 h 39"/>
                <a:gd name="T6" fmla="*/ 3 w 26"/>
                <a:gd name="T7" fmla="*/ 16 h 39"/>
              </a:gdLst>
              <a:ahLst/>
              <a:cxnLst>
                <a:cxn ang="0">
                  <a:pos x="T0" y="T1"/>
                </a:cxn>
                <a:cxn ang="0">
                  <a:pos x="T2" y="T3"/>
                </a:cxn>
                <a:cxn ang="0">
                  <a:pos x="T4" y="T5"/>
                </a:cxn>
                <a:cxn ang="0">
                  <a:pos x="T6" y="T7"/>
                </a:cxn>
              </a:cxnLst>
              <a:rect l="0" t="0" r="r" b="b"/>
              <a:pathLst>
                <a:path w="26" h="39">
                  <a:moveTo>
                    <a:pt x="3" y="16"/>
                  </a:moveTo>
                  <a:cubicBezTo>
                    <a:pt x="0" y="28"/>
                    <a:pt x="3" y="31"/>
                    <a:pt x="9" y="39"/>
                  </a:cubicBezTo>
                  <a:cubicBezTo>
                    <a:pt x="6" y="21"/>
                    <a:pt x="26" y="14"/>
                    <a:pt x="17" y="0"/>
                  </a:cubicBezTo>
                  <a:cubicBezTo>
                    <a:pt x="10" y="2"/>
                    <a:pt x="5" y="10"/>
                    <a:pt x="3" y="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78" name="Freeform 52">
              <a:extLst>
                <a:ext uri="{FF2B5EF4-FFF2-40B4-BE49-F238E27FC236}">
                  <a16:creationId xmlns:a16="http://schemas.microsoft.com/office/drawing/2014/main" id="{D653A1E5-8205-431C-8097-803798E04C34}"/>
                </a:ext>
              </a:extLst>
            </p:cNvPr>
            <p:cNvSpPr>
              <a:spLocks/>
            </p:cNvSpPr>
            <p:nvPr userDrawn="1"/>
          </p:nvSpPr>
          <p:spPr bwMode="auto">
            <a:xfrm>
              <a:off x="3608" y="1714"/>
              <a:ext cx="27" cy="14"/>
            </a:xfrm>
            <a:custGeom>
              <a:avLst/>
              <a:gdLst>
                <a:gd name="T0" fmla="*/ 0 w 40"/>
                <a:gd name="T1" fmla="*/ 17 h 21"/>
                <a:gd name="T2" fmla="*/ 23 w 40"/>
                <a:gd name="T3" fmla="*/ 17 h 21"/>
                <a:gd name="T4" fmla="*/ 40 w 40"/>
                <a:gd name="T5" fmla="*/ 7 h 21"/>
                <a:gd name="T6" fmla="*/ 0 w 40"/>
                <a:gd name="T7" fmla="*/ 17 h 21"/>
              </a:gdLst>
              <a:ahLst/>
              <a:cxnLst>
                <a:cxn ang="0">
                  <a:pos x="T0" y="T1"/>
                </a:cxn>
                <a:cxn ang="0">
                  <a:pos x="T2" y="T3"/>
                </a:cxn>
                <a:cxn ang="0">
                  <a:pos x="T4" y="T5"/>
                </a:cxn>
                <a:cxn ang="0">
                  <a:pos x="T6" y="T7"/>
                </a:cxn>
              </a:cxnLst>
              <a:rect l="0" t="0" r="r" b="b"/>
              <a:pathLst>
                <a:path w="40" h="21">
                  <a:moveTo>
                    <a:pt x="0" y="17"/>
                  </a:moveTo>
                  <a:cubicBezTo>
                    <a:pt x="0" y="21"/>
                    <a:pt x="16" y="20"/>
                    <a:pt x="23" y="17"/>
                  </a:cubicBezTo>
                  <a:cubicBezTo>
                    <a:pt x="27" y="16"/>
                    <a:pt x="39" y="11"/>
                    <a:pt x="40" y="7"/>
                  </a:cubicBezTo>
                  <a:cubicBezTo>
                    <a:pt x="12" y="0"/>
                    <a:pt x="22" y="11"/>
                    <a:pt x="0" y="1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79" name="Freeform 53">
              <a:extLst>
                <a:ext uri="{FF2B5EF4-FFF2-40B4-BE49-F238E27FC236}">
                  <a16:creationId xmlns:a16="http://schemas.microsoft.com/office/drawing/2014/main" id="{54533794-0E7B-4B02-8F24-BDC83126EE90}"/>
                </a:ext>
              </a:extLst>
            </p:cNvPr>
            <p:cNvSpPr>
              <a:spLocks/>
            </p:cNvSpPr>
            <p:nvPr userDrawn="1"/>
          </p:nvSpPr>
          <p:spPr bwMode="auto">
            <a:xfrm>
              <a:off x="3631" y="1685"/>
              <a:ext cx="25" cy="15"/>
            </a:xfrm>
            <a:custGeom>
              <a:avLst/>
              <a:gdLst>
                <a:gd name="T0" fmla="*/ 0 w 37"/>
                <a:gd name="T1" fmla="*/ 18 h 22"/>
                <a:gd name="T2" fmla="*/ 23 w 37"/>
                <a:gd name="T3" fmla="*/ 14 h 22"/>
                <a:gd name="T4" fmla="*/ 37 w 37"/>
                <a:gd name="T5" fmla="*/ 1 h 22"/>
                <a:gd name="T6" fmla="*/ 0 w 37"/>
                <a:gd name="T7" fmla="*/ 18 h 22"/>
              </a:gdLst>
              <a:ahLst/>
              <a:cxnLst>
                <a:cxn ang="0">
                  <a:pos x="T0" y="T1"/>
                </a:cxn>
                <a:cxn ang="0">
                  <a:pos x="T2" y="T3"/>
                </a:cxn>
                <a:cxn ang="0">
                  <a:pos x="T4" y="T5"/>
                </a:cxn>
                <a:cxn ang="0">
                  <a:pos x="T6" y="T7"/>
                </a:cxn>
              </a:cxnLst>
              <a:rect l="0" t="0" r="r" b="b"/>
              <a:pathLst>
                <a:path w="37" h="22">
                  <a:moveTo>
                    <a:pt x="0" y="18"/>
                  </a:moveTo>
                  <a:cubicBezTo>
                    <a:pt x="1" y="22"/>
                    <a:pt x="16" y="18"/>
                    <a:pt x="23" y="14"/>
                  </a:cubicBezTo>
                  <a:cubicBezTo>
                    <a:pt x="26" y="12"/>
                    <a:pt x="37" y="6"/>
                    <a:pt x="37" y="1"/>
                  </a:cubicBezTo>
                  <a:cubicBezTo>
                    <a:pt x="9" y="0"/>
                    <a:pt x="20" y="8"/>
                    <a:pt x="0" y="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80" name="Freeform 54">
              <a:extLst>
                <a:ext uri="{FF2B5EF4-FFF2-40B4-BE49-F238E27FC236}">
                  <a16:creationId xmlns:a16="http://schemas.microsoft.com/office/drawing/2014/main" id="{D4D327AA-0BF7-4AB8-91E9-11F76213D3CD}"/>
                </a:ext>
              </a:extLst>
            </p:cNvPr>
            <p:cNvSpPr>
              <a:spLocks/>
            </p:cNvSpPr>
            <p:nvPr userDrawn="1"/>
          </p:nvSpPr>
          <p:spPr bwMode="auto">
            <a:xfrm>
              <a:off x="3542" y="1671"/>
              <a:ext cx="26" cy="18"/>
            </a:xfrm>
            <a:custGeom>
              <a:avLst/>
              <a:gdLst>
                <a:gd name="T0" fmla="*/ 37 w 37"/>
                <a:gd name="T1" fmla="*/ 2 h 27"/>
                <a:gd name="T2" fmla="*/ 19 w 37"/>
                <a:gd name="T3" fmla="*/ 8 h 27"/>
                <a:gd name="T4" fmla="*/ 3 w 37"/>
                <a:gd name="T5" fmla="*/ 25 h 27"/>
                <a:gd name="T6" fmla="*/ 37 w 37"/>
                <a:gd name="T7" fmla="*/ 2 h 27"/>
              </a:gdLst>
              <a:ahLst/>
              <a:cxnLst>
                <a:cxn ang="0">
                  <a:pos x="T0" y="T1"/>
                </a:cxn>
                <a:cxn ang="0">
                  <a:pos x="T2" y="T3"/>
                </a:cxn>
                <a:cxn ang="0">
                  <a:pos x="T4" y="T5"/>
                </a:cxn>
                <a:cxn ang="0">
                  <a:pos x="T6" y="T7"/>
                </a:cxn>
              </a:cxnLst>
              <a:rect l="0" t="0" r="r" b="b"/>
              <a:pathLst>
                <a:path w="37" h="27">
                  <a:moveTo>
                    <a:pt x="37" y="2"/>
                  </a:moveTo>
                  <a:cubicBezTo>
                    <a:pt x="33" y="0"/>
                    <a:pt x="21" y="6"/>
                    <a:pt x="19" y="8"/>
                  </a:cubicBezTo>
                  <a:cubicBezTo>
                    <a:pt x="11" y="11"/>
                    <a:pt x="0" y="22"/>
                    <a:pt x="3" y="25"/>
                  </a:cubicBezTo>
                  <a:cubicBezTo>
                    <a:pt x="22" y="13"/>
                    <a:pt x="23" y="27"/>
                    <a:pt x="37"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81" name="Freeform 55">
              <a:extLst>
                <a:ext uri="{FF2B5EF4-FFF2-40B4-BE49-F238E27FC236}">
                  <a16:creationId xmlns:a16="http://schemas.microsoft.com/office/drawing/2014/main" id="{F8AB14D4-E7E1-4D1E-8B5C-B1A1653B9166}"/>
                </a:ext>
              </a:extLst>
            </p:cNvPr>
            <p:cNvSpPr>
              <a:spLocks/>
            </p:cNvSpPr>
            <p:nvPr userDrawn="1"/>
          </p:nvSpPr>
          <p:spPr bwMode="auto">
            <a:xfrm>
              <a:off x="3594" y="1635"/>
              <a:ext cx="22" cy="11"/>
            </a:xfrm>
            <a:custGeom>
              <a:avLst/>
              <a:gdLst>
                <a:gd name="T0" fmla="*/ 0 w 32"/>
                <a:gd name="T1" fmla="*/ 5 h 15"/>
                <a:gd name="T2" fmla="*/ 20 w 32"/>
                <a:gd name="T3" fmla="*/ 15 h 15"/>
                <a:gd name="T4" fmla="*/ 32 w 32"/>
                <a:gd name="T5" fmla="*/ 10 h 15"/>
                <a:gd name="T6" fmla="*/ 0 w 32"/>
                <a:gd name="T7" fmla="*/ 5 h 15"/>
              </a:gdLst>
              <a:ahLst/>
              <a:cxnLst>
                <a:cxn ang="0">
                  <a:pos x="T0" y="T1"/>
                </a:cxn>
                <a:cxn ang="0">
                  <a:pos x="T2" y="T3"/>
                </a:cxn>
                <a:cxn ang="0">
                  <a:pos x="T4" y="T5"/>
                </a:cxn>
                <a:cxn ang="0">
                  <a:pos x="T6" y="T7"/>
                </a:cxn>
              </a:cxnLst>
              <a:rect l="0" t="0" r="r" b="b"/>
              <a:pathLst>
                <a:path w="32" h="15">
                  <a:moveTo>
                    <a:pt x="0" y="5"/>
                  </a:moveTo>
                  <a:cubicBezTo>
                    <a:pt x="9" y="8"/>
                    <a:pt x="14" y="14"/>
                    <a:pt x="20" y="15"/>
                  </a:cubicBezTo>
                  <a:cubicBezTo>
                    <a:pt x="28" y="15"/>
                    <a:pt x="30" y="13"/>
                    <a:pt x="32" y="10"/>
                  </a:cubicBezTo>
                  <a:cubicBezTo>
                    <a:pt x="29" y="0"/>
                    <a:pt x="9" y="1"/>
                    <a:pt x="0"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82" name="Freeform 56">
              <a:extLst>
                <a:ext uri="{FF2B5EF4-FFF2-40B4-BE49-F238E27FC236}">
                  <a16:creationId xmlns:a16="http://schemas.microsoft.com/office/drawing/2014/main" id="{9424AD2E-65D9-4F30-9676-D28A85EE68BF}"/>
                </a:ext>
              </a:extLst>
            </p:cNvPr>
            <p:cNvSpPr>
              <a:spLocks/>
            </p:cNvSpPr>
            <p:nvPr userDrawn="1"/>
          </p:nvSpPr>
          <p:spPr bwMode="auto">
            <a:xfrm>
              <a:off x="3614" y="1646"/>
              <a:ext cx="13" cy="22"/>
            </a:xfrm>
            <a:custGeom>
              <a:avLst/>
              <a:gdLst>
                <a:gd name="T0" fmla="*/ 14 w 18"/>
                <a:gd name="T1" fmla="*/ 32 h 32"/>
                <a:gd name="T2" fmla="*/ 16 w 18"/>
                <a:gd name="T3" fmla="*/ 10 h 32"/>
                <a:gd name="T4" fmla="*/ 8 w 18"/>
                <a:gd name="T5" fmla="*/ 0 h 32"/>
                <a:gd name="T6" fmla="*/ 14 w 18"/>
                <a:gd name="T7" fmla="*/ 32 h 32"/>
              </a:gdLst>
              <a:ahLst/>
              <a:cxnLst>
                <a:cxn ang="0">
                  <a:pos x="T0" y="T1"/>
                </a:cxn>
                <a:cxn ang="0">
                  <a:pos x="T2" y="T3"/>
                </a:cxn>
                <a:cxn ang="0">
                  <a:pos x="T4" y="T5"/>
                </a:cxn>
                <a:cxn ang="0">
                  <a:pos x="T6" y="T7"/>
                </a:cxn>
              </a:cxnLst>
              <a:rect l="0" t="0" r="r" b="b"/>
              <a:pathLst>
                <a:path w="18" h="32">
                  <a:moveTo>
                    <a:pt x="14" y="32"/>
                  </a:moveTo>
                  <a:cubicBezTo>
                    <a:pt x="14" y="22"/>
                    <a:pt x="18" y="16"/>
                    <a:pt x="16" y="10"/>
                  </a:cubicBezTo>
                  <a:cubicBezTo>
                    <a:pt x="14" y="2"/>
                    <a:pt x="11" y="1"/>
                    <a:pt x="8" y="0"/>
                  </a:cubicBezTo>
                  <a:cubicBezTo>
                    <a:pt x="0" y="6"/>
                    <a:pt x="7" y="24"/>
                    <a:pt x="14" y="3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83" name="Freeform 57">
              <a:extLst>
                <a:ext uri="{FF2B5EF4-FFF2-40B4-BE49-F238E27FC236}">
                  <a16:creationId xmlns:a16="http://schemas.microsoft.com/office/drawing/2014/main" id="{F382EF80-0B77-4D44-B4FF-8B6BE2567CE1}"/>
                </a:ext>
              </a:extLst>
            </p:cNvPr>
            <p:cNvSpPr>
              <a:spLocks/>
            </p:cNvSpPr>
            <p:nvPr userDrawn="1"/>
          </p:nvSpPr>
          <p:spPr bwMode="auto">
            <a:xfrm>
              <a:off x="3574" y="1643"/>
              <a:ext cx="26" cy="14"/>
            </a:xfrm>
            <a:custGeom>
              <a:avLst/>
              <a:gdLst>
                <a:gd name="T0" fmla="*/ 27 w 38"/>
                <a:gd name="T1" fmla="*/ 2 h 20"/>
                <a:gd name="T2" fmla="*/ 0 w 38"/>
                <a:gd name="T3" fmla="*/ 9 h 20"/>
                <a:gd name="T4" fmla="*/ 30 w 38"/>
                <a:gd name="T5" fmla="*/ 15 h 20"/>
                <a:gd name="T6" fmla="*/ 38 w 38"/>
                <a:gd name="T7" fmla="*/ 11 h 20"/>
                <a:gd name="T8" fmla="*/ 27 w 38"/>
                <a:gd name="T9" fmla="*/ 2 h 20"/>
              </a:gdLst>
              <a:ahLst/>
              <a:cxnLst>
                <a:cxn ang="0">
                  <a:pos x="T0" y="T1"/>
                </a:cxn>
                <a:cxn ang="0">
                  <a:pos x="T2" y="T3"/>
                </a:cxn>
                <a:cxn ang="0">
                  <a:pos x="T4" y="T5"/>
                </a:cxn>
                <a:cxn ang="0">
                  <a:pos x="T6" y="T7"/>
                </a:cxn>
                <a:cxn ang="0">
                  <a:pos x="T8" y="T9"/>
                </a:cxn>
              </a:cxnLst>
              <a:rect l="0" t="0" r="r" b="b"/>
              <a:pathLst>
                <a:path w="38" h="20">
                  <a:moveTo>
                    <a:pt x="27" y="2"/>
                  </a:moveTo>
                  <a:cubicBezTo>
                    <a:pt x="19" y="0"/>
                    <a:pt x="5" y="5"/>
                    <a:pt x="0" y="9"/>
                  </a:cubicBezTo>
                  <a:cubicBezTo>
                    <a:pt x="11" y="8"/>
                    <a:pt x="17" y="20"/>
                    <a:pt x="30" y="15"/>
                  </a:cubicBezTo>
                  <a:cubicBezTo>
                    <a:pt x="38" y="11"/>
                    <a:pt x="38" y="11"/>
                    <a:pt x="38" y="11"/>
                  </a:cubicBezTo>
                  <a:cubicBezTo>
                    <a:pt x="35" y="6"/>
                    <a:pt x="31" y="4"/>
                    <a:pt x="27"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84" name="Freeform 58">
              <a:extLst>
                <a:ext uri="{FF2B5EF4-FFF2-40B4-BE49-F238E27FC236}">
                  <a16:creationId xmlns:a16="http://schemas.microsoft.com/office/drawing/2014/main" id="{92C5A2A8-B427-43AB-B91C-75984A933E9E}"/>
                </a:ext>
              </a:extLst>
            </p:cNvPr>
            <p:cNvSpPr>
              <a:spLocks/>
            </p:cNvSpPr>
            <p:nvPr userDrawn="1"/>
          </p:nvSpPr>
          <p:spPr bwMode="auto">
            <a:xfrm>
              <a:off x="3602" y="1651"/>
              <a:ext cx="14" cy="25"/>
            </a:xfrm>
            <a:custGeom>
              <a:avLst/>
              <a:gdLst>
                <a:gd name="T0" fmla="*/ 2 w 20"/>
                <a:gd name="T1" fmla="*/ 11 h 37"/>
                <a:gd name="T2" fmla="*/ 10 w 20"/>
                <a:gd name="T3" fmla="*/ 37 h 37"/>
                <a:gd name="T4" fmla="*/ 14 w 20"/>
                <a:gd name="T5" fmla="*/ 8 h 37"/>
                <a:gd name="T6" fmla="*/ 10 w 20"/>
                <a:gd name="T7" fmla="*/ 0 h 37"/>
                <a:gd name="T8" fmla="*/ 2 w 20"/>
                <a:gd name="T9" fmla="*/ 11 h 37"/>
              </a:gdLst>
              <a:ahLst/>
              <a:cxnLst>
                <a:cxn ang="0">
                  <a:pos x="T0" y="T1"/>
                </a:cxn>
                <a:cxn ang="0">
                  <a:pos x="T2" y="T3"/>
                </a:cxn>
                <a:cxn ang="0">
                  <a:pos x="T4" y="T5"/>
                </a:cxn>
                <a:cxn ang="0">
                  <a:pos x="T6" y="T7"/>
                </a:cxn>
                <a:cxn ang="0">
                  <a:pos x="T8" y="T9"/>
                </a:cxn>
              </a:cxnLst>
              <a:rect l="0" t="0" r="r" b="b"/>
              <a:pathLst>
                <a:path w="20" h="37">
                  <a:moveTo>
                    <a:pt x="2" y="11"/>
                  </a:moveTo>
                  <a:cubicBezTo>
                    <a:pt x="0" y="19"/>
                    <a:pt x="6" y="33"/>
                    <a:pt x="10" y="37"/>
                  </a:cubicBezTo>
                  <a:cubicBezTo>
                    <a:pt x="9" y="27"/>
                    <a:pt x="20" y="20"/>
                    <a:pt x="14" y="8"/>
                  </a:cubicBezTo>
                  <a:cubicBezTo>
                    <a:pt x="10" y="0"/>
                    <a:pt x="10" y="0"/>
                    <a:pt x="10" y="0"/>
                  </a:cubicBezTo>
                  <a:cubicBezTo>
                    <a:pt x="6" y="3"/>
                    <a:pt x="3" y="6"/>
                    <a:pt x="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85" name="Freeform 59">
              <a:extLst>
                <a:ext uri="{FF2B5EF4-FFF2-40B4-BE49-F238E27FC236}">
                  <a16:creationId xmlns:a16="http://schemas.microsoft.com/office/drawing/2014/main" id="{E9704698-3565-478A-9D58-D0A9430F2CA4}"/>
                </a:ext>
              </a:extLst>
            </p:cNvPr>
            <p:cNvSpPr>
              <a:spLocks/>
            </p:cNvSpPr>
            <p:nvPr userDrawn="1"/>
          </p:nvSpPr>
          <p:spPr bwMode="auto">
            <a:xfrm>
              <a:off x="3610" y="1731"/>
              <a:ext cx="21" cy="14"/>
            </a:xfrm>
            <a:custGeom>
              <a:avLst/>
              <a:gdLst>
                <a:gd name="T0" fmla="*/ 32 w 32"/>
                <a:gd name="T1" fmla="*/ 0 h 21"/>
                <a:gd name="T2" fmla="*/ 23 w 32"/>
                <a:gd name="T3" fmla="*/ 0 h 21"/>
                <a:gd name="T4" fmla="*/ 0 w 32"/>
                <a:gd name="T5" fmla="*/ 20 h 21"/>
                <a:gd name="T6" fmla="*/ 27 w 32"/>
                <a:gd name="T7" fmla="*/ 12 h 21"/>
                <a:gd name="T8" fmla="*/ 32 w 32"/>
                <a:gd name="T9" fmla="*/ 0 h 21"/>
              </a:gdLst>
              <a:ahLst/>
              <a:cxnLst>
                <a:cxn ang="0">
                  <a:pos x="T0" y="T1"/>
                </a:cxn>
                <a:cxn ang="0">
                  <a:pos x="T2" y="T3"/>
                </a:cxn>
                <a:cxn ang="0">
                  <a:pos x="T4" y="T5"/>
                </a:cxn>
                <a:cxn ang="0">
                  <a:pos x="T6" y="T7"/>
                </a:cxn>
                <a:cxn ang="0">
                  <a:pos x="T8" y="T9"/>
                </a:cxn>
              </a:cxnLst>
              <a:rect l="0" t="0" r="r" b="b"/>
              <a:pathLst>
                <a:path w="32" h="21">
                  <a:moveTo>
                    <a:pt x="32" y="0"/>
                  </a:moveTo>
                  <a:cubicBezTo>
                    <a:pt x="23" y="0"/>
                    <a:pt x="23" y="0"/>
                    <a:pt x="23" y="0"/>
                  </a:cubicBezTo>
                  <a:cubicBezTo>
                    <a:pt x="9" y="2"/>
                    <a:pt x="10" y="16"/>
                    <a:pt x="0" y="20"/>
                  </a:cubicBezTo>
                  <a:cubicBezTo>
                    <a:pt x="6" y="21"/>
                    <a:pt x="21" y="19"/>
                    <a:pt x="27" y="12"/>
                  </a:cubicBezTo>
                  <a:cubicBezTo>
                    <a:pt x="30" y="9"/>
                    <a:pt x="31" y="5"/>
                    <a:pt x="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86" name="Freeform 60">
              <a:extLst>
                <a:ext uri="{FF2B5EF4-FFF2-40B4-BE49-F238E27FC236}">
                  <a16:creationId xmlns:a16="http://schemas.microsoft.com/office/drawing/2014/main" id="{E5B6714A-DEAD-4521-A9A6-9E2A55F92680}"/>
                </a:ext>
              </a:extLst>
            </p:cNvPr>
            <p:cNvSpPr>
              <a:spLocks/>
            </p:cNvSpPr>
            <p:nvPr userDrawn="1"/>
          </p:nvSpPr>
          <p:spPr bwMode="auto">
            <a:xfrm>
              <a:off x="3559" y="1655"/>
              <a:ext cx="24" cy="14"/>
            </a:xfrm>
            <a:custGeom>
              <a:avLst/>
              <a:gdLst>
                <a:gd name="T0" fmla="*/ 16 w 36"/>
                <a:gd name="T1" fmla="*/ 2 h 20"/>
                <a:gd name="T2" fmla="*/ 0 w 36"/>
                <a:gd name="T3" fmla="*/ 19 h 20"/>
                <a:gd name="T4" fmla="*/ 36 w 36"/>
                <a:gd name="T5" fmla="*/ 4 h 20"/>
                <a:gd name="T6" fmla="*/ 16 w 36"/>
                <a:gd name="T7" fmla="*/ 2 h 20"/>
              </a:gdLst>
              <a:ahLst/>
              <a:cxnLst>
                <a:cxn ang="0">
                  <a:pos x="T0" y="T1"/>
                </a:cxn>
                <a:cxn ang="0">
                  <a:pos x="T2" y="T3"/>
                </a:cxn>
                <a:cxn ang="0">
                  <a:pos x="T4" y="T5"/>
                </a:cxn>
                <a:cxn ang="0">
                  <a:pos x="T6" y="T7"/>
                </a:cxn>
              </a:cxnLst>
              <a:rect l="0" t="0" r="r" b="b"/>
              <a:pathLst>
                <a:path w="36" h="20">
                  <a:moveTo>
                    <a:pt x="16" y="2"/>
                  </a:moveTo>
                  <a:cubicBezTo>
                    <a:pt x="4" y="6"/>
                    <a:pt x="3" y="10"/>
                    <a:pt x="0" y="19"/>
                  </a:cubicBezTo>
                  <a:cubicBezTo>
                    <a:pt x="13" y="7"/>
                    <a:pt x="30" y="20"/>
                    <a:pt x="36" y="4"/>
                  </a:cubicBezTo>
                  <a:cubicBezTo>
                    <a:pt x="31" y="0"/>
                    <a:pt x="21" y="0"/>
                    <a:pt x="16"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87" name="Freeform 61">
              <a:extLst>
                <a:ext uri="{FF2B5EF4-FFF2-40B4-BE49-F238E27FC236}">
                  <a16:creationId xmlns:a16="http://schemas.microsoft.com/office/drawing/2014/main" id="{EC562B80-8A9A-4CB6-84CD-035DC0A57CC6}"/>
                </a:ext>
              </a:extLst>
            </p:cNvPr>
            <p:cNvSpPr>
              <a:spLocks/>
            </p:cNvSpPr>
            <p:nvPr userDrawn="1"/>
          </p:nvSpPr>
          <p:spPr bwMode="auto">
            <a:xfrm>
              <a:off x="3588" y="1659"/>
              <a:ext cx="15" cy="27"/>
            </a:xfrm>
            <a:custGeom>
              <a:avLst/>
              <a:gdLst>
                <a:gd name="T0" fmla="*/ 1 w 22"/>
                <a:gd name="T1" fmla="*/ 19 h 39"/>
                <a:gd name="T2" fmla="*/ 13 w 22"/>
                <a:gd name="T3" fmla="*/ 39 h 39"/>
                <a:gd name="T4" fmla="*/ 9 w 22"/>
                <a:gd name="T5" fmla="*/ 0 h 39"/>
                <a:gd name="T6" fmla="*/ 1 w 22"/>
                <a:gd name="T7" fmla="*/ 19 h 39"/>
              </a:gdLst>
              <a:ahLst/>
              <a:cxnLst>
                <a:cxn ang="0">
                  <a:pos x="T0" y="T1"/>
                </a:cxn>
                <a:cxn ang="0">
                  <a:pos x="T2" y="T3"/>
                </a:cxn>
                <a:cxn ang="0">
                  <a:pos x="T4" y="T5"/>
                </a:cxn>
                <a:cxn ang="0">
                  <a:pos x="T6" y="T7"/>
                </a:cxn>
              </a:cxnLst>
              <a:rect l="0" t="0" r="r" b="b"/>
              <a:pathLst>
                <a:path w="22" h="39">
                  <a:moveTo>
                    <a:pt x="1" y="19"/>
                  </a:moveTo>
                  <a:cubicBezTo>
                    <a:pt x="2" y="32"/>
                    <a:pt x="5" y="34"/>
                    <a:pt x="13" y="39"/>
                  </a:cubicBezTo>
                  <a:cubicBezTo>
                    <a:pt x="5" y="23"/>
                    <a:pt x="22" y="10"/>
                    <a:pt x="9" y="0"/>
                  </a:cubicBezTo>
                  <a:cubicBezTo>
                    <a:pt x="3" y="4"/>
                    <a:pt x="0" y="13"/>
                    <a:pt x="1" y="1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88" name="Freeform 62">
              <a:extLst>
                <a:ext uri="{FF2B5EF4-FFF2-40B4-BE49-F238E27FC236}">
                  <a16:creationId xmlns:a16="http://schemas.microsoft.com/office/drawing/2014/main" id="{F6A42320-400F-45BF-9470-203CFA636A7B}"/>
                </a:ext>
              </a:extLst>
            </p:cNvPr>
            <p:cNvSpPr>
              <a:spLocks/>
            </p:cNvSpPr>
            <p:nvPr userDrawn="1"/>
          </p:nvSpPr>
          <p:spPr bwMode="auto">
            <a:xfrm>
              <a:off x="3578" y="1672"/>
              <a:ext cx="9" cy="26"/>
            </a:xfrm>
            <a:custGeom>
              <a:avLst/>
              <a:gdLst>
                <a:gd name="T0" fmla="*/ 1 w 13"/>
                <a:gd name="T1" fmla="*/ 0 h 39"/>
                <a:gd name="T2" fmla="*/ 8 w 13"/>
                <a:gd name="T3" fmla="*/ 39 h 39"/>
                <a:gd name="T4" fmla="*/ 9 w 13"/>
                <a:gd name="T5" fmla="*/ 10 h 39"/>
                <a:gd name="T6" fmla="*/ 1 w 13"/>
                <a:gd name="T7" fmla="*/ 0 h 39"/>
              </a:gdLst>
              <a:ahLst/>
              <a:cxnLst>
                <a:cxn ang="0">
                  <a:pos x="T0" y="T1"/>
                </a:cxn>
                <a:cxn ang="0">
                  <a:pos x="T2" y="T3"/>
                </a:cxn>
                <a:cxn ang="0">
                  <a:pos x="T4" y="T5"/>
                </a:cxn>
                <a:cxn ang="0">
                  <a:pos x="T6" y="T7"/>
                </a:cxn>
              </a:cxnLst>
              <a:rect l="0" t="0" r="r" b="b"/>
              <a:pathLst>
                <a:path w="13" h="39">
                  <a:moveTo>
                    <a:pt x="1" y="0"/>
                  </a:moveTo>
                  <a:cubicBezTo>
                    <a:pt x="0" y="17"/>
                    <a:pt x="0" y="31"/>
                    <a:pt x="8" y="39"/>
                  </a:cubicBezTo>
                  <a:cubicBezTo>
                    <a:pt x="13" y="25"/>
                    <a:pt x="13" y="19"/>
                    <a:pt x="9" y="10"/>
                  </a:cubicBezTo>
                  <a:cubicBezTo>
                    <a:pt x="8" y="6"/>
                    <a:pt x="4"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grpSp>
      <p:sp>
        <p:nvSpPr>
          <p:cNvPr id="189" name="Text Placeholder 135">
            <a:extLst>
              <a:ext uri="{FF2B5EF4-FFF2-40B4-BE49-F238E27FC236}">
                <a16:creationId xmlns:a16="http://schemas.microsoft.com/office/drawing/2014/main" id="{481E019A-1F81-4852-8272-EA711EFF7093}"/>
              </a:ext>
            </a:extLst>
          </p:cNvPr>
          <p:cNvSpPr>
            <a:spLocks noGrp="1"/>
          </p:cNvSpPr>
          <p:nvPr>
            <p:ph type="body" sz="quarter" idx="16" hasCustomPrompt="1"/>
          </p:nvPr>
        </p:nvSpPr>
        <p:spPr>
          <a:xfrm>
            <a:off x="607255" y="5338960"/>
            <a:ext cx="288000" cy="10800"/>
          </a:xfrm>
          <a:solidFill>
            <a:schemeClr val="bg1"/>
          </a:solidFill>
        </p:spPr>
        <p:txBody>
          <a:bodyPr>
            <a:noAutofit/>
          </a:bodyPr>
          <a:lstStyle>
            <a:lvl1pPr>
              <a:defRPr sz="150">
                <a:solidFill>
                  <a:schemeClr val="accent2">
                    <a:alpha val="0"/>
                  </a:schemeClr>
                </a:solidFill>
              </a:defRPr>
            </a:lvl1pPr>
            <a:lvl2pPr marL="0" indent="0">
              <a:defRPr sz="150">
                <a:solidFill>
                  <a:schemeClr val="accent2">
                    <a:alpha val="0"/>
                  </a:schemeClr>
                </a:solidFill>
              </a:defRPr>
            </a:lvl2pPr>
            <a:lvl3pPr marL="0" indent="0">
              <a:defRPr sz="150">
                <a:solidFill>
                  <a:schemeClr val="accent2">
                    <a:alpha val="0"/>
                  </a:schemeClr>
                </a:solidFill>
              </a:defRPr>
            </a:lvl3pPr>
            <a:lvl4pPr>
              <a:defRPr sz="150">
                <a:solidFill>
                  <a:schemeClr val="accent2">
                    <a:alpha val="0"/>
                  </a:schemeClr>
                </a:solidFill>
              </a:defRPr>
            </a:lvl4pPr>
            <a:lvl5pPr>
              <a:defRPr sz="150">
                <a:solidFill>
                  <a:schemeClr val="tx2">
                    <a:alpha val="0"/>
                  </a:schemeClr>
                </a:solidFill>
              </a:defRPr>
            </a:lvl5pPr>
            <a:lvl6pPr>
              <a:defRPr sz="150">
                <a:solidFill>
                  <a:schemeClr val="tx2">
                    <a:alpha val="0"/>
                  </a:schemeClr>
                </a:solidFill>
              </a:defRPr>
            </a:lvl6pPr>
            <a:lvl7pPr>
              <a:defRPr sz="150">
                <a:solidFill>
                  <a:schemeClr val="tx2">
                    <a:alpha val="0"/>
                  </a:schemeClr>
                </a:solidFill>
              </a:defRPr>
            </a:lvl7pPr>
            <a:lvl8pPr>
              <a:defRPr sz="150">
                <a:solidFill>
                  <a:schemeClr val="tx2">
                    <a:alpha val="0"/>
                  </a:schemeClr>
                </a:solidFill>
              </a:defRPr>
            </a:lvl8pPr>
            <a:lvl9pPr>
              <a:defRPr sz="150">
                <a:solidFill>
                  <a:schemeClr val="tx2">
                    <a:alpha val="0"/>
                  </a:schemeClr>
                </a:solidFill>
              </a:defRPr>
            </a:lvl9pPr>
          </a:lstStyle>
          <a:p>
            <a:pPr lvl="0"/>
            <a:r>
              <a:rPr lang="en-AU" noProof="0" dirty="0"/>
              <a:t>    1</a:t>
            </a:r>
          </a:p>
          <a:p>
            <a:pPr lvl="1"/>
            <a:r>
              <a:rPr lang="en-AU" noProof="0" dirty="0"/>
              <a:t>2</a:t>
            </a:r>
          </a:p>
          <a:p>
            <a:pPr lvl="2"/>
            <a:r>
              <a:rPr lang="en-AU" noProof="0" dirty="0"/>
              <a:t>3</a:t>
            </a:r>
          </a:p>
          <a:p>
            <a:pPr lvl="3"/>
            <a:r>
              <a:rPr lang="en-AU" noProof="0" dirty="0"/>
              <a:t>4</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   </a:t>
            </a:r>
          </a:p>
        </p:txBody>
      </p:sp>
    </p:spTree>
    <p:extLst>
      <p:ext uri="{BB962C8B-B14F-4D97-AF65-F5344CB8AC3E}">
        <p14:creationId xmlns:p14="http://schemas.microsoft.com/office/powerpoint/2010/main" val="1863169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C">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90DF213-662F-4F0F-AF3A-12E90D6AB403}"/>
              </a:ext>
            </a:extLst>
          </p:cNvPr>
          <p:cNvSpPr/>
          <p:nvPr userDrawn="1"/>
        </p:nvSpPr>
        <p:spPr>
          <a:xfrm>
            <a:off x="-1" y="-1"/>
            <a:ext cx="12204001"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noProof="0"/>
          </a:p>
        </p:txBody>
      </p:sp>
      <p:sp>
        <p:nvSpPr>
          <p:cNvPr id="140" name="Subtitle 139">
            <a:extLst>
              <a:ext uri="{FF2B5EF4-FFF2-40B4-BE49-F238E27FC236}">
                <a16:creationId xmlns:a16="http://schemas.microsoft.com/office/drawing/2014/main" id="{1D7D280A-8F97-4666-B32E-23950B31DB3C}"/>
              </a:ext>
            </a:extLst>
          </p:cNvPr>
          <p:cNvSpPr>
            <a:spLocks noGrp="1"/>
          </p:cNvSpPr>
          <p:nvPr>
            <p:ph type="subTitle" idx="1" hasCustomPrompt="1"/>
          </p:nvPr>
        </p:nvSpPr>
        <p:spPr>
          <a:xfrm>
            <a:off x="500064" y="2487776"/>
            <a:ext cx="5999291" cy="2272931"/>
          </a:xfrm>
          <a:custGeom>
            <a:avLst/>
            <a:gdLst>
              <a:gd name="connsiteX0" fmla="*/ 0 w 4780344"/>
              <a:gd name="connsiteY0" fmla="*/ 0 h 3228280"/>
              <a:gd name="connsiteX1" fmla="*/ 4780344 w 4780344"/>
              <a:gd name="connsiteY1" fmla="*/ 0 h 3228280"/>
              <a:gd name="connsiteX2" fmla="*/ 4780344 w 4780344"/>
              <a:gd name="connsiteY2" fmla="*/ 3228280 h 3228280"/>
              <a:gd name="connsiteX3" fmla="*/ 0 w 4780344"/>
              <a:gd name="connsiteY3" fmla="*/ 3228280 h 3228280"/>
            </a:gdLst>
            <a:ahLst/>
            <a:cxnLst>
              <a:cxn ang="0">
                <a:pos x="connsiteX0" y="connsiteY0"/>
              </a:cxn>
              <a:cxn ang="0">
                <a:pos x="connsiteX1" y="connsiteY1"/>
              </a:cxn>
              <a:cxn ang="0">
                <a:pos x="connsiteX2" y="connsiteY2"/>
              </a:cxn>
              <a:cxn ang="0">
                <a:pos x="connsiteX3" y="connsiteY3"/>
              </a:cxn>
            </a:cxnLst>
            <a:rect l="l" t="t" r="r" b="b"/>
            <a:pathLst>
              <a:path w="4780344" h="3228280">
                <a:moveTo>
                  <a:pt x="0" y="0"/>
                </a:moveTo>
                <a:lnTo>
                  <a:pt x="4780344" y="0"/>
                </a:lnTo>
                <a:lnTo>
                  <a:pt x="4780344" y="3228280"/>
                </a:lnTo>
                <a:lnTo>
                  <a:pt x="0" y="3228280"/>
                </a:lnTo>
                <a:close/>
              </a:path>
            </a:pathLst>
          </a:custGeom>
          <a:noFill/>
        </p:spPr>
        <p:txBody>
          <a:bodyPr wrap="square" lIns="90000" tIns="90000" rIns="90000" bIns="90000" anchor="t" anchorCtr="0">
            <a:noAutofit/>
          </a:bodyPr>
          <a:lstStyle>
            <a:lvl1pPr marL="0" indent="0" algn="l">
              <a:spcAft>
                <a:spcPts val="450"/>
              </a:spcAft>
              <a:buNone/>
              <a:defRPr sz="2850" b="1">
                <a:solidFill>
                  <a:schemeClr val="tx2"/>
                </a:solidFill>
                <a:latin typeface="+mj-lt"/>
              </a:defRPr>
            </a:lvl1pPr>
            <a:lvl2pPr marL="0" indent="0" algn="l">
              <a:spcBef>
                <a:spcPts val="1800"/>
              </a:spcBef>
              <a:buNone/>
              <a:defRPr sz="1500" b="1">
                <a:solidFill>
                  <a:schemeClr val="accent2"/>
                </a:solidFill>
              </a:defRPr>
            </a:lvl2pPr>
            <a:lvl3pPr marL="0" indent="0" algn="l">
              <a:buNone/>
              <a:defRPr sz="1350">
                <a:solidFill>
                  <a:schemeClr val="accent2"/>
                </a:solidFill>
              </a:defRPr>
            </a:lvl3pPr>
            <a:lvl4pPr marL="0" indent="0" algn="l">
              <a:buNone/>
              <a:defRPr sz="1200" b="0"/>
            </a:lvl4pPr>
            <a:lvl5pPr marL="0" indent="0" algn="l">
              <a:buNone/>
              <a:defRPr sz="1200"/>
            </a:lvl5pPr>
            <a:lvl6pPr marL="0" indent="0" algn="l">
              <a:buNone/>
              <a:defRPr sz="1200"/>
            </a:lvl6pPr>
            <a:lvl7pPr marL="0" indent="0" algn="l">
              <a:buNone/>
              <a:defRPr sz="1200"/>
            </a:lvl7pPr>
            <a:lvl8pPr marL="0" indent="0" algn="l">
              <a:buNone/>
              <a:defRPr sz="1200"/>
            </a:lvl8pPr>
            <a:lvl9pPr marL="0" indent="0" algn="l">
              <a:buNone/>
              <a:defRPr sz="1200">
                <a:solidFill>
                  <a:schemeClr val="accent2"/>
                </a:solidFill>
              </a:defRPr>
            </a:lvl9pPr>
          </a:lstStyle>
          <a:p>
            <a:r>
              <a:rPr lang="en-AU" noProof="0" dirty="0"/>
              <a:t>Click to add title</a:t>
            </a:r>
          </a:p>
          <a:p>
            <a:pPr lvl="1"/>
            <a:r>
              <a:rPr lang="en-AU" noProof="0" dirty="0"/>
              <a:t>Two</a:t>
            </a:r>
          </a:p>
          <a:p>
            <a:pPr lvl="2"/>
            <a:r>
              <a:rPr lang="en-AU" noProof="0" dirty="0"/>
              <a:t>Three</a:t>
            </a:r>
          </a:p>
          <a:p>
            <a:pPr lvl="8"/>
            <a:r>
              <a:rPr lang="en-AU" noProof="0" dirty="0"/>
              <a:t>four</a:t>
            </a:r>
          </a:p>
        </p:txBody>
      </p:sp>
      <p:sp>
        <p:nvSpPr>
          <p:cNvPr id="12" name="Picture Placeholder 11">
            <a:extLst>
              <a:ext uri="{FF2B5EF4-FFF2-40B4-BE49-F238E27FC236}">
                <a16:creationId xmlns:a16="http://schemas.microsoft.com/office/drawing/2014/main" id="{E03DFE5C-9D27-413D-8A78-400F18043883}"/>
              </a:ext>
            </a:extLst>
          </p:cNvPr>
          <p:cNvSpPr>
            <a:spLocks noGrp="1"/>
          </p:cNvSpPr>
          <p:nvPr>
            <p:ph type="pic" sz="quarter" idx="18" hasCustomPrompt="1"/>
          </p:nvPr>
        </p:nvSpPr>
        <p:spPr>
          <a:xfrm>
            <a:off x="6499358" y="-1"/>
            <a:ext cx="5704639" cy="6879660"/>
          </a:xfrm>
          <a:custGeom>
            <a:avLst/>
            <a:gdLst>
              <a:gd name="connsiteX0" fmla="*/ 1684339 w 5704638"/>
              <a:gd name="connsiteY0" fmla="*/ 0 h 6879660"/>
              <a:gd name="connsiteX1" fmla="*/ 5704638 w 5704638"/>
              <a:gd name="connsiteY1" fmla="*/ 0 h 6879660"/>
              <a:gd name="connsiteX2" fmla="*/ 5704638 w 5704638"/>
              <a:gd name="connsiteY2" fmla="*/ 6879660 h 6879660"/>
              <a:gd name="connsiteX3" fmla="*/ 1684339 w 5704638"/>
              <a:gd name="connsiteY3" fmla="*/ 6879660 h 6879660"/>
              <a:gd name="connsiteX4" fmla="*/ 0 w 5704638"/>
              <a:gd name="connsiteY4" fmla="*/ 6437231 h 6879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4638" h="6879660">
                <a:moveTo>
                  <a:pt x="1684339" y="0"/>
                </a:moveTo>
                <a:lnTo>
                  <a:pt x="5704638" y="0"/>
                </a:lnTo>
                <a:lnTo>
                  <a:pt x="5704638" y="6879660"/>
                </a:lnTo>
                <a:lnTo>
                  <a:pt x="1684339" y="6879660"/>
                </a:lnTo>
                <a:lnTo>
                  <a:pt x="0" y="6437231"/>
                </a:ln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lIns="360000" tIns="360000" rIns="360000" bIns="360000">
            <a:noAutofit/>
          </a:bodyPr>
          <a:lstStyle>
            <a:lvl1pPr algn="r">
              <a:defRPr sz="1200">
                <a:solidFill>
                  <a:schemeClr val="tx1">
                    <a:lumMod val="50000"/>
                    <a:lumOff val="50000"/>
                  </a:schemeClr>
                </a:solidFill>
              </a:defRPr>
            </a:lvl1pPr>
          </a:lstStyle>
          <a:p>
            <a:r>
              <a:rPr lang="en-AU" noProof="0"/>
              <a:t>  </a:t>
            </a:r>
          </a:p>
        </p:txBody>
      </p:sp>
      <p:grpSp>
        <p:nvGrpSpPr>
          <p:cNvPr id="131" name="Group 4">
            <a:extLst>
              <a:ext uri="{FF2B5EF4-FFF2-40B4-BE49-F238E27FC236}">
                <a16:creationId xmlns:a16="http://schemas.microsoft.com/office/drawing/2014/main" id="{952F8D34-531B-4437-B768-1A058C4F580B}"/>
              </a:ext>
            </a:extLst>
          </p:cNvPr>
          <p:cNvGrpSpPr>
            <a:grpSpLocks noChangeAspect="1"/>
          </p:cNvGrpSpPr>
          <p:nvPr userDrawn="1"/>
        </p:nvGrpSpPr>
        <p:grpSpPr bwMode="auto">
          <a:xfrm>
            <a:off x="607257" y="616633"/>
            <a:ext cx="1256780" cy="1260000"/>
            <a:chOff x="2864" y="1181"/>
            <a:chExt cx="1952" cy="1957"/>
          </a:xfrm>
          <a:blipFill>
            <a:blip r:embed="rId3"/>
            <a:stretch>
              <a:fillRect/>
            </a:stretch>
          </a:blipFill>
        </p:grpSpPr>
        <p:sp>
          <p:nvSpPr>
            <p:cNvPr id="132" name="AutoShape 3">
              <a:extLst>
                <a:ext uri="{FF2B5EF4-FFF2-40B4-BE49-F238E27FC236}">
                  <a16:creationId xmlns:a16="http://schemas.microsoft.com/office/drawing/2014/main" id="{BBEC651D-9DEC-4A01-B480-D5E4B2FC2902}"/>
                </a:ext>
              </a:extLst>
            </p:cNvPr>
            <p:cNvSpPr>
              <a:spLocks noChangeAspect="1" noChangeArrowheads="1" noTextEdit="1"/>
            </p:cNvSpPr>
            <p:nvPr userDrawn="1"/>
          </p:nvSpPr>
          <p:spPr bwMode="auto">
            <a:xfrm>
              <a:off x="2864" y="1182"/>
              <a:ext cx="1952" cy="19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33" name="Rectangle 5">
              <a:extLst>
                <a:ext uri="{FF2B5EF4-FFF2-40B4-BE49-F238E27FC236}">
                  <a16:creationId xmlns:a16="http://schemas.microsoft.com/office/drawing/2014/main" id="{8AC4D9D0-269C-4ACF-BF70-19CF3F874F7A}"/>
                </a:ext>
              </a:extLst>
            </p:cNvPr>
            <p:cNvSpPr>
              <a:spLocks noChangeArrowheads="1"/>
            </p:cNvSpPr>
            <p:nvPr userDrawn="1"/>
          </p:nvSpPr>
          <p:spPr bwMode="auto">
            <a:xfrm>
              <a:off x="2865" y="1181"/>
              <a:ext cx="1950" cy="195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34" name="Freeform 6">
              <a:extLst>
                <a:ext uri="{FF2B5EF4-FFF2-40B4-BE49-F238E27FC236}">
                  <a16:creationId xmlns:a16="http://schemas.microsoft.com/office/drawing/2014/main" id="{78D091DD-3D29-4E85-A4F2-B1EF7381554E}"/>
                </a:ext>
              </a:extLst>
            </p:cNvPr>
            <p:cNvSpPr>
              <a:spLocks/>
            </p:cNvSpPr>
            <p:nvPr userDrawn="1"/>
          </p:nvSpPr>
          <p:spPr bwMode="auto">
            <a:xfrm>
              <a:off x="3091" y="2463"/>
              <a:ext cx="90" cy="109"/>
            </a:xfrm>
            <a:custGeom>
              <a:avLst/>
              <a:gdLst>
                <a:gd name="T0" fmla="*/ 5 w 132"/>
                <a:gd name="T1" fmla="*/ 4 h 160"/>
                <a:gd name="T2" fmla="*/ 0 w 132"/>
                <a:gd name="T3" fmla="*/ 26 h 160"/>
                <a:gd name="T4" fmla="*/ 2 w 132"/>
                <a:gd name="T5" fmla="*/ 30 h 160"/>
                <a:gd name="T6" fmla="*/ 6 w 132"/>
                <a:gd name="T7" fmla="*/ 27 h 160"/>
                <a:gd name="T8" fmla="*/ 9 w 132"/>
                <a:gd name="T9" fmla="*/ 21 h 160"/>
                <a:gd name="T10" fmla="*/ 29 w 132"/>
                <a:gd name="T11" fmla="*/ 15 h 160"/>
                <a:gd name="T12" fmla="*/ 57 w 132"/>
                <a:gd name="T13" fmla="*/ 15 h 160"/>
                <a:gd name="T14" fmla="*/ 57 w 132"/>
                <a:gd name="T15" fmla="*/ 99 h 160"/>
                <a:gd name="T16" fmla="*/ 56 w 132"/>
                <a:gd name="T17" fmla="*/ 144 h 160"/>
                <a:gd name="T18" fmla="*/ 52 w 132"/>
                <a:gd name="T19" fmla="*/ 153 h 160"/>
                <a:gd name="T20" fmla="*/ 46 w 132"/>
                <a:gd name="T21" fmla="*/ 154 h 160"/>
                <a:gd name="T22" fmla="*/ 43 w 132"/>
                <a:gd name="T23" fmla="*/ 157 h 160"/>
                <a:gd name="T24" fmla="*/ 47 w 132"/>
                <a:gd name="T25" fmla="*/ 160 h 160"/>
                <a:gd name="T26" fmla="*/ 64 w 132"/>
                <a:gd name="T27" fmla="*/ 160 h 160"/>
                <a:gd name="T28" fmla="*/ 68 w 132"/>
                <a:gd name="T29" fmla="*/ 160 h 160"/>
                <a:gd name="T30" fmla="*/ 70 w 132"/>
                <a:gd name="T31" fmla="*/ 160 h 160"/>
                <a:gd name="T32" fmla="*/ 93 w 132"/>
                <a:gd name="T33" fmla="*/ 160 h 160"/>
                <a:gd name="T34" fmla="*/ 97 w 132"/>
                <a:gd name="T35" fmla="*/ 157 h 160"/>
                <a:gd name="T36" fmla="*/ 94 w 132"/>
                <a:gd name="T37" fmla="*/ 154 h 160"/>
                <a:gd name="T38" fmla="*/ 85 w 132"/>
                <a:gd name="T39" fmla="*/ 153 h 160"/>
                <a:gd name="T40" fmla="*/ 79 w 132"/>
                <a:gd name="T41" fmla="*/ 144 h 160"/>
                <a:gd name="T42" fmla="*/ 78 w 132"/>
                <a:gd name="T43" fmla="*/ 99 h 160"/>
                <a:gd name="T44" fmla="*/ 78 w 132"/>
                <a:gd name="T45" fmla="*/ 15 h 160"/>
                <a:gd name="T46" fmla="*/ 102 w 132"/>
                <a:gd name="T47" fmla="*/ 15 h 160"/>
                <a:gd name="T48" fmla="*/ 125 w 132"/>
                <a:gd name="T49" fmla="*/ 25 h 160"/>
                <a:gd name="T50" fmla="*/ 126 w 132"/>
                <a:gd name="T51" fmla="*/ 27 h 160"/>
                <a:gd name="T52" fmla="*/ 129 w 132"/>
                <a:gd name="T53" fmla="*/ 32 h 160"/>
                <a:gd name="T54" fmla="*/ 132 w 132"/>
                <a:gd name="T55" fmla="*/ 28 h 160"/>
                <a:gd name="T56" fmla="*/ 132 w 132"/>
                <a:gd name="T57" fmla="*/ 21 h 160"/>
                <a:gd name="T58" fmla="*/ 132 w 132"/>
                <a:gd name="T59" fmla="*/ 5 h 160"/>
                <a:gd name="T60" fmla="*/ 130 w 132"/>
                <a:gd name="T61" fmla="*/ 1 h 160"/>
                <a:gd name="T62" fmla="*/ 127 w 132"/>
                <a:gd name="T63" fmla="*/ 2 h 160"/>
                <a:gd name="T64" fmla="*/ 110 w 132"/>
                <a:gd name="T65" fmla="*/ 3 h 160"/>
                <a:gd name="T66" fmla="*/ 33 w 132"/>
                <a:gd name="T67" fmla="*/ 3 h 160"/>
                <a:gd name="T68" fmla="*/ 17 w 132"/>
                <a:gd name="T69" fmla="*/ 2 h 160"/>
                <a:gd name="T70" fmla="*/ 10 w 132"/>
                <a:gd name="T71" fmla="*/ 1 h 160"/>
                <a:gd name="T72" fmla="*/ 8 w 132"/>
                <a:gd name="T73" fmla="*/ 0 h 160"/>
                <a:gd name="T74" fmla="*/ 5 w 132"/>
                <a:gd name="T75" fmla="*/ 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60">
                  <a:moveTo>
                    <a:pt x="5" y="4"/>
                  </a:moveTo>
                  <a:cubicBezTo>
                    <a:pt x="4" y="5"/>
                    <a:pt x="0" y="24"/>
                    <a:pt x="0" y="26"/>
                  </a:cubicBezTo>
                  <a:cubicBezTo>
                    <a:pt x="0" y="29"/>
                    <a:pt x="1" y="30"/>
                    <a:pt x="2" y="30"/>
                  </a:cubicBezTo>
                  <a:cubicBezTo>
                    <a:pt x="4" y="30"/>
                    <a:pt x="5" y="28"/>
                    <a:pt x="6" y="27"/>
                  </a:cubicBezTo>
                  <a:cubicBezTo>
                    <a:pt x="6" y="27"/>
                    <a:pt x="9" y="21"/>
                    <a:pt x="9" y="21"/>
                  </a:cubicBezTo>
                  <a:cubicBezTo>
                    <a:pt x="12" y="17"/>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8" y="160"/>
                    <a:pt x="68" y="160"/>
                    <a:pt x="68"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6" y="27"/>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5"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35" name="Freeform 7">
              <a:extLst>
                <a:ext uri="{FF2B5EF4-FFF2-40B4-BE49-F238E27FC236}">
                  <a16:creationId xmlns:a16="http://schemas.microsoft.com/office/drawing/2014/main" id="{41F39217-4860-4557-92E4-3744C451F05F}"/>
                </a:ext>
              </a:extLst>
            </p:cNvPr>
            <p:cNvSpPr>
              <a:spLocks/>
            </p:cNvSpPr>
            <p:nvPr userDrawn="1"/>
          </p:nvSpPr>
          <p:spPr bwMode="auto">
            <a:xfrm>
              <a:off x="3187" y="2465"/>
              <a:ext cx="111" cy="107"/>
            </a:xfrm>
            <a:custGeom>
              <a:avLst/>
              <a:gdLst>
                <a:gd name="T0" fmla="*/ 134 w 164"/>
                <a:gd name="T1" fmla="*/ 0 h 157"/>
                <a:gd name="T2" fmla="*/ 111 w 164"/>
                <a:gd name="T3" fmla="*/ 0 h 157"/>
                <a:gd name="T4" fmla="*/ 110 w 164"/>
                <a:gd name="T5" fmla="*/ 6 h 157"/>
                <a:gd name="T6" fmla="*/ 124 w 164"/>
                <a:gd name="T7" fmla="*/ 16 h 157"/>
                <a:gd name="T8" fmla="*/ 124 w 164"/>
                <a:gd name="T9" fmla="*/ 65 h 157"/>
                <a:gd name="T10" fmla="*/ 38 w 164"/>
                <a:gd name="T11" fmla="*/ 60 h 157"/>
                <a:gd name="T12" fmla="*/ 45 w 164"/>
                <a:gd name="T13" fmla="*/ 6 h 157"/>
                <a:gd name="T14" fmla="*/ 53 w 164"/>
                <a:gd name="T15" fmla="*/ 3 h 157"/>
                <a:gd name="T16" fmla="*/ 31 w 164"/>
                <a:gd name="T17" fmla="*/ 0 h 157"/>
                <a:gd name="T18" fmla="*/ 25 w 164"/>
                <a:gd name="T19" fmla="*/ 0 h 157"/>
                <a:gd name="T20" fmla="*/ 0 w 164"/>
                <a:gd name="T21" fmla="*/ 3 h 157"/>
                <a:gd name="T22" fmla="*/ 10 w 164"/>
                <a:gd name="T23" fmla="*/ 6 h 157"/>
                <a:gd name="T24" fmla="*/ 18 w 164"/>
                <a:gd name="T25" fmla="*/ 60 h 157"/>
                <a:gd name="T26" fmla="*/ 17 w 164"/>
                <a:gd name="T27" fmla="*/ 141 h 157"/>
                <a:gd name="T28" fmla="*/ 6 w 164"/>
                <a:gd name="T29" fmla="*/ 151 h 157"/>
                <a:gd name="T30" fmla="*/ 8 w 164"/>
                <a:gd name="T31" fmla="*/ 157 h 157"/>
                <a:gd name="T32" fmla="*/ 28 w 164"/>
                <a:gd name="T33" fmla="*/ 157 h 157"/>
                <a:gd name="T34" fmla="*/ 53 w 164"/>
                <a:gd name="T35" fmla="*/ 157 h 157"/>
                <a:gd name="T36" fmla="*/ 55 w 164"/>
                <a:gd name="T37" fmla="*/ 151 h 157"/>
                <a:gd name="T38" fmla="*/ 39 w 164"/>
                <a:gd name="T39" fmla="*/ 141 h 157"/>
                <a:gd name="T40" fmla="*/ 38 w 164"/>
                <a:gd name="T41" fmla="*/ 75 h 157"/>
                <a:gd name="T42" fmla="*/ 124 w 164"/>
                <a:gd name="T43" fmla="*/ 96 h 157"/>
                <a:gd name="T44" fmla="*/ 118 w 164"/>
                <a:gd name="T45" fmla="*/ 150 h 157"/>
                <a:gd name="T46" fmla="*/ 109 w 164"/>
                <a:gd name="T47" fmla="*/ 154 h 157"/>
                <a:gd name="T48" fmla="*/ 131 w 164"/>
                <a:gd name="T49" fmla="*/ 157 h 157"/>
                <a:gd name="T50" fmla="*/ 137 w 164"/>
                <a:gd name="T51" fmla="*/ 157 h 157"/>
                <a:gd name="T52" fmla="*/ 164 w 164"/>
                <a:gd name="T53" fmla="*/ 154 h 157"/>
                <a:gd name="T54" fmla="*/ 152 w 164"/>
                <a:gd name="T55" fmla="*/ 150 h 157"/>
                <a:gd name="T56" fmla="*/ 144 w 164"/>
                <a:gd name="T57" fmla="*/ 96 h 157"/>
                <a:gd name="T58" fmla="*/ 145 w 164"/>
                <a:gd name="T59" fmla="*/ 16 h 157"/>
                <a:gd name="T60" fmla="*/ 156 w 164"/>
                <a:gd name="T61" fmla="*/ 6 h 157"/>
                <a:gd name="T62" fmla="*/ 154 w 164"/>
                <a:gd name="T63"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4" h="157">
                  <a:moveTo>
                    <a:pt x="138" y="0"/>
                  </a:moveTo>
                  <a:cubicBezTo>
                    <a:pt x="134" y="0"/>
                    <a:pt x="134" y="0"/>
                    <a:pt x="134" y="0"/>
                  </a:cubicBezTo>
                  <a:cubicBezTo>
                    <a:pt x="132" y="0"/>
                    <a:pt x="132" y="0"/>
                    <a:pt x="132" y="0"/>
                  </a:cubicBezTo>
                  <a:cubicBezTo>
                    <a:pt x="111" y="0"/>
                    <a:pt x="111" y="0"/>
                    <a:pt x="111" y="0"/>
                  </a:cubicBezTo>
                  <a:cubicBezTo>
                    <a:pt x="110" y="0"/>
                    <a:pt x="106" y="0"/>
                    <a:pt x="106" y="3"/>
                  </a:cubicBezTo>
                  <a:cubicBezTo>
                    <a:pt x="106" y="4"/>
                    <a:pt x="108" y="6"/>
                    <a:pt x="110" y="6"/>
                  </a:cubicBezTo>
                  <a:cubicBezTo>
                    <a:pt x="116" y="6"/>
                    <a:pt x="116" y="6"/>
                    <a:pt x="116" y="6"/>
                  </a:cubicBezTo>
                  <a:cubicBezTo>
                    <a:pt x="122" y="7"/>
                    <a:pt x="123" y="10"/>
                    <a:pt x="124" y="16"/>
                  </a:cubicBezTo>
                  <a:cubicBezTo>
                    <a:pt x="124" y="60"/>
                    <a:pt x="124" y="60"/>
                    <a:pt x="124" y="60"/>
                  </a:cubicBezTo>
                  <a:cubicBezTo>
                    <a:pt x="124" y="65"/>
                    <a:pt x="124" y="65"/>
                    <a:pt x="124" y="65"/>
                  </a:cubicBezTo>
                  <a:cubicBezTo>
                    <a:pt x="38" y="64"/>
                    <a:pt x="38" y="64"/>
                    <a:pt x="38" y="64"/>
                  </a:cubicBezTo>
                  <a:cubicBezTo>
                    <a:pt x="38" y="60"/>
                    <a:pt x="38" y="60"/>
                    <a:pt x="38" y="60"/>
                  </a:cubicBezTo>
                  <a:cubicBezTo>
                    <a:pt x="39" y="16"/>
                    <a:pt x="39" y="16"/>
                    <a:pt x="39" y="16"/>
                  </a:cubicBezTo>
                  <a:cubicBezTo>
                    <a:pt x="39" y="10"/>
                    <a:pt x="40" y="7"/>
                    <a:pt x="45" y="6"/>
                  </a:cubicBezTo>
                  <a:cubicBezTo>
                    <a:pt x="45" y="6"/>
                    <a:pt x="50" y="6"/>
                    <a:pt x="50" y="6"/>
                  </a:cubicBezTo>
                  <a:cubicBezTo>
                    <a:pt x="52" y="6"/>
                    <a:pt x="53" y="4"/>
                    <a:pt x="53" y="3"/>
                  </a:cubicBezTo>
                  <a:cubicBezTo>
                    <a:pt x="53" y="1"/>
                    <a:pt x="51" y="0"/>
                    <a:pt x="48" y="0"/>
                  </a:cubicBezTo>
                  <a:cubicBezTo>
                    <a:pt x="31" y="0"/>
                    <a:pt x="31" y="0"/>
                    <a:pt x="31" y="0"/>
                  </a:cubicBezTo>
                  <a:cubicBezTo>
                    <a:pt x="28" y="0"/>
                    <a:pt x="28" y="0"/>
                    <a:pt x="28" y="0"/>
                  </a:cubicBezTo>
                  <a:cubicBezTo>
                    <a:pt x="25" y="0"/>
                    <a:pt x="25" y="0"/>
                    <a:pt x="25" y="0"/>
                  </a:cubicBezTo>
                  <a:cubicBezTo>
                    <a:pt x="5" y="0"/>
                    <a:pt x="5" y="0"/>
                    <a:pt x="5" y="0"/>
                  </a:cubicBezTo>
                  <a:cubicBezTo>
                    <a:pt x="2" y="0"/>
                    <a:pt x="0" y="1"/>
                    <a:pt x="0" y="3"/>
                  </a:cubicBezTo>
                  <a:cubicBezTo>
                    <a:pt x="0" y="4"/>
                    <a:pt x="1" y="6"/>
                    <a:pt x="3" y="6"/>
                  </a:cubicBezTo>
                  <a:cubicBezTo>
                    <a:pt x="10" y="6"/>
                    <a:pt x="10" y="6"/>
                    <a:pt x="10" y="6"/>
                  </a:cubicBezTo>
                  <a:cubicBezTo>
                    <a:pt x="15" y="7"/>
                    <a:pt x="17" y="10"/>
                    <a:pt x="17" y="16"/>
                  </a:cubicBezTo>
                  <a:cubicBezTo>
                    <a:pt x="17" y="16"/>
                    <a:pt x="18" y="60"/>
                    <a:pt x="18" y="60"/>
                  </a:cubicBezTo>
                  <a:cubicBezTo>
                    <a:pt x="18" y="96"/>
                    <a:pt x="18" y="96"/>
                    <a:pt x="18" y="96"/>
                  </a:cubicBezTo>
                  <a:cubicBezTo>
                    <a:pt x="18" y="116"/>
                    <a:pt x="18" y="132"/>
                    <a:pt x="17" y="141"/>
                  </a:cubicBezTo>
                  <a:cubicBezTo>
                    <a:pt x="16" y="147"/>
                    <a:pt x="15" y="150"/>
                    <a:pt x="12" y="150"/>
                  </a:cubicBezTo>
                  <a:cubicBezTo>
                    <a:pt x="12" y="150"/>
                    <a:pt x="6" y="151"/>
                    <a:pt x="6" y="151"/>
                  </a:cubicBezTo>
                  <a:cubicBezTo>
                    <a:pt x="4" y="151"/>
                    <a:pt x="3" y="153"/>
                    <a:pt x="3" y="154"/>
                  </a:cubicBezTo>
                  <a:cubicBezTo>
                    <a:pt x="3" y="157"/>
                    <a:pt x="7" y="157"/>
                    <a:pt x="8" y="157"/>
                  </a:cubicBezTo>
                  <a:cubicBezTo>
                    <a:pt x="25" y="157"/>
                    <a:pt x="25" y="157"/>
                    <a:pt x="25" y="157"/>
                  </a:cubicBezTo>
                  <a:cubicBezTo>
                    <a:pt x="28" y="157"/>
                    <a:pt x="28" y="157"/>
                    <a:pt x="28" y="157"/>
                  </a:cubicBezTo>
                  <a:cubicBezTo>
                    <a:pt x="30" y="157"/>
                    <a:pt x="30" y="157"/>
                    <a:pt x="30" y="157"/>
                  </a:cubicBezTo>
                  <a:cubicBezTo>
                    <a:pt x="53" y="157"/>
                    <a:pt x="53" y="157"/>
                    <a:pt x="53" y="157"/>
                  </a:cubicBezTo>
                  <a:cubicBezTo>
                    <a:pt x="57" y="157"/>
                    <a:pt x="58" y="155"/>
                    <a:pt x="58" y="154"/>
                  </a:cubicBezTo>
                  <a:cubicBezTo>
                    <a:pt x="58" y="153"/>
                    <a:pt x="57" y="151"/>
                    <a:pt x="55" y="151"/>
                  </a:cubicBezTo>
                  <a:cubicBezTo>
                    <a:pt x="46" y="150"/>
                    <a:pt x="46" y="150"/>
                    <a:pt x="46" y="150"/>
                  </a:cubicBezTo>
                  <a:cubicBezTo>
                    <a:pt x="41" y="150"/>
                    <a:pt x="40" y="147"/>
                    <a:pt x="39" y="141"/>
                  </a:cubicBezTo>
                  <a:cubicBezTo>
                    <a:pt x="38" y="132"/>
                    <a:pt x="38" y="116"/>
                    <a:pt x="38" y="96"/>
                  </a:cubicBezTo>
                  <a:cubicBezTo>
                    <a:pt x="38" y="75"/>
                    <a:pt x="38" y="75"/>
                    <a:pt x="38" y="75"/>
                  </a:cubicBezTo>
                  <a:cubicBezTo>
                    <a:pt x="124" y="75"/>
                    <a:pt x="124" y="75"/>
                    <a:pt x="124" y="75"/>
                  </a:cubicBezTo>
                  <a:cubicBezTo>
                    <a:pt x="124" y="96"/>
                    <a:pt x="124" y="96"/>
                    <a:pt x="124" y="96"/>
                  </a:cubicBezTo>
                  <a:cubicBezTo>
                    <a:pt x="124" y="116"/>
                    <a:pt x="124" y="132"/>
                    <a:pt x="123" y="141"/>
                  </a:cubicBezTo>
                  <a:cubicBezTo>
                    <a:pt x="122" y="146"/>
                    <a:pt x="121" y="150"/>
                    <a:pt x="118" y="150"/>
                  </a:cubicBezTo>
                  <a:cubicBezTo>
                    <a:pt x="118" y="150"/>
                    <a:pt x="113" y="151"/>
                    <a:pt x="113" y="151"/>
                  </a:cubicBezTo>
                  <a:cubicBezTo>
                    <a:pt x="110" y="151"/>
                    <a:pt x="109" y="153"/>
                    <a:pt x="109" y="154"/>
                  </a:cubicBezTo>
                  <a:cubicBezTo>
                    <a:pt x="109" y="157"/>
                    <a:pt x="113" y="157"/>
                    <a:pt x="114" y="157"/>
                  </a:cubicBezTo>
                  <a:cubicBezTo>
                    <a:pt x="131" y="157"/>
                    <a:pt x="131" y="157"/>
                    <a:pt x="131" y="157"/>
                  </a:cubicBezTo>
                  <a:cubicBezTo>
                    <a:pt x="134" y="157"/>
                    <a:pt x="134" y="157"/>
                    <a:pt x="134" y="157"/>
                  </a:cubicBezTo>
                  <a:cubicBezTo>
                    <a:pt x="137" y="157"/>
                    <a:pt x="137" y="157"/>
                    <a:pt x="137" y="157"/>
                  </a:cubicBezTo>
                  <a:cubicBezTo>
                    <a:pt x="159" y="157"/>
                    <a:pt x="159" y="157"/>
                    <a:pt x="159" y="157"/>
                  </a:cubicBezTo>
                  <a:cubicBezTo>
                    <a:pt x="164" y="157"/>
                    <a:pt x="164" y="155"/>
                    <a:pt x="164" y="154"/>
                  </a:cubicBezTo>
                  <a:cubicBezTo>
                    <a:pt x="164" y="153"/>
                    <a:pt x="163" y="151"/>
                    <a:pt x="161" y="151"/>
                  </a:cubicBezTo>
                  <a:cubicBezTo>
                    <a:pt x="152" y="150"/>
                    <a:pt x="152" y="150"/>
                    <a:pt x="152" y="150"/>
                  </a:cubicBezTo>
                  <a:cubicBezTo>
                    <a:pt x="147" y="150"/>
                    <a:pt x="146" y="147"/>
                    <a:pt x="145" y="141"/>
                  </a:cubicBezTo>
                  <a:cubicBezTo>
                    <a:pt x="144" y="132"/>
                    <a:pt x="144" y="116"/>
                    <a:pt x="144" y="96"/>
                  </a:cubicBezTo>
                  <a:cubicBezTo>
                    <a:pt x="144" y="60"/>
                    <a:pt x="144" y="60"/>
                    <a:pt x="144" y="60"/>
                  </a:cubicBezTo>
                  <a:cubicBezTo>
                    <a:pt x="145" y="16"/>
                    <a:pt x="145" y="16"/>
                    <a:pt x="145" y="16"/>
                  </a:cubicBezTo>
                  <a:cubicBezTo>
                    <a:pt x="145" y="9"/>
                    <a:pt x="147" y="7"/>
                    <a:pt x="151" y="6"/>
                  </a:cubicBezTo>
                  <a:cubicBezTo>
                    <a:pt x="156" y="6"/>
                    <a:pt x="156" y="6"/>
                    <a:pt x="156" y="6"/>
                  </a:cubicBezTo>
                  <a:cubicBezTo>
                    <a:pt x="158" y="6"/>
                    <a:pt x="159" y="4"/>
                    <a:pt x="159" y="3"/>
                  </a:cubicBezTo>
                  <a:cubicBezTo>
                    <a:pt x="159" y="0"/>
                    <a:pt x="155" y="0"/>
                    <a:pt x="154" y="0"/>
                  </a:cubicBezTo>
                  <a:lnTo>
                    <a:pt x="1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36" name="Freeform 8">
              <a:extLst>
                <a:ext uri="{FF2B5EF4-FFF2-40B4-BE49-F238E27FC236}">
                  <a16:creationId xmlns:a16="http://schemas.microsoft.com/office/drawing/2014/main" id="{E8E8E316-21E4-4CC2-ADF5-C4F81235C3DA}"/>
                </a:ext>
              </a:extLst>
            </p:cNvPr>
            <p:cNvSpPr>
              <a:spLocks/>
            </p:cNvSpPr>
            <p:nvPr userDrawn="1"/>
          </p:nvSpPr>
          <p:spPr bwMode="auto">
            <a:xfrm>
              <a:off x="3312" y="2464"/>
              <a:ext cx="64" cy="108"/>
            </a:xfrm>
            <a:custGeom>
              <a:avLst/>
              <a:gdLst>
                <a:gd name="T0" fmla="*/ 84 w 94"/>
                <a:gd name="T1" fmla="*/ 1 h 160"/>
                <a:gd name="T2" fmla="*/ 83 w 94"/>
                <a:gd name="T3" fmla="*/ 1 h 160"/>
                <a:gd name="T4" fmla="*/ 75 w 94"/>
                <a:gd name="T5" fmla="*/ 2 h 160"/>
                <a:gd name="T6" fmla="*/ 28 w 94"/>
                <a:gd name="T7" fmla="*/ 2 h 160"/>
                <a:gd name="T8" fmla="*/ 25 w 94"/>
                <a:gd name="T9" fmla="*/ 2 h 160"/>
                <a:gd name="T10" fmla="*/ 5 w 94"/>
                <a:gd name="T11" fmla="*/ 2 h 160"/>
                <a:gd name="T12" fmla="*/ 0 w 94"/>
                <a:gd name="T13" fmla="*/ 5 h 160"/>
                <a:gd name="T14" fmla="*/ 3 w 94"/>
                <a:gd name="T15" fmla="*/ 8 h 160"/>
                <a:gd name="T16" fmla="*/ 10 w 94"/>
                <a:gd name="T17" fmla="*/ 8 h 160"/>
                <a:gd name="T18" fmla="*/ 17 w 94"/>
                <a:gd name="T19" fmla="*/ 18 h 160"/>
                <a:gd name="T20" fmla="*/ 18 w 94"/>
                <a:gd name="T21" fmla="*/ 62 h 160"/>
                <a:gd name="T22" fmla="*/ 18 w 94"/>
                <a:gd name="T23" fmla="*/ 98 h 160"/>
                <a:gd name="T24" fmla="*/ 17 w 94"/>
                <a:gd name="T25" fmla="*/ 143 h 160"/>
                <a:gd name="T26" fmla="*/ 12 w 94"/>
                <a:gd name="T27" fmla="*/ 152 h 160"/>
                <a:gd name="T28" fmla="*/ 6 w 94"/>
                <a:gd name="T29" fmla="*/ 153 h 160"/>
                <a:gd name="T30" fmla="*/ 3 w 94"/>
                <a:gd name="T31" fmla="*/ 156 h 160"/>
                <a:gd name="T32" fmla="*/ 8 w 94"/>
                <a:gd name="T33" fmla="*/ 159 h 160"/>
                <a:gd name="T34" fmla="*/ 24 w 94"/>
                <a:gd name="T35" fmla="*/ 159 h 160"/>
                <a:gd name="T36" fmla="*/ 28 w 94"/>
                <a:gd name="T37" fmla="*/ 159 h 160"/>
                <a:gd name="T38" fmla="*/ 36 w 94"/>
                <a:gd name="T39" fmla="*/ 159 h 160"/>
                <a:gd name="T40" fmla="*/ 78 w 94"/>
                <a:gd name="T41" fmla="*/ 160 h 160"/>
                <a:gd name="T42" fmla="*/ 91 w 94"/>
                <a:gd name="T43" fmla="*/ 153 h 160"/>
                <a:gd name="T44" fmla="*/ 94 w 94"/>
                <a:gd name="T45" fmla="*/ 133 h 160"/>
                <a:gd name="T46" fmla="*/ 91 w 94"/>
                <a:gd name="T47" fmla="*/ 129 h 160"/>
                <a:gd name="T48" fmla="*/ 87 w 94"/>
                <a:gd name="T49" fmla="*/ 133 h 160"/>
                <a:gd name="T50" fmla="*/ 79 w 94"/>
                <a:gd name="T51" fmla="*/ 146 h 160"/>
                <a:gd name="T52" fmla="*/ 60 w 94"/>
                <a:gd name="T53" fmla="*/ 149 h 160"/>
                <a:gd name="T54" fmla="*/ 38 w 94"/>
                <a:gd name="T55" fmla="*/ 133 h 160"/>
                <a:gd name="T56" fmla="*/ 38 w 94"/>
                <a:gd name="T57" fmla="*/ 107 h 160"/>
                <a:gd name="T58" fmla="*/ 38 w 94"/>
                <a:gd name="T59" fmla="*/ 98 h 160"/>
                <a:gd name="T60" fmla="*/ 38 w 94"/>
                <a:gd name="T61" fmla="*/ 80 h 160"/>
                <a:gd name="T62" fmla="*/ 67 w 94"/>
                <a:gd name="T63" fmla="*/ 82 h 160"/>
                <a:gd name="T64" fmla="*/ 76 w 94"/>
                <a:gd name="T65" fmla="*/ 88 h 160"/>
                <a:gd name="T66" fmla="*/ 77 w 94"/>
                <a:gd name="T67" fmla="*/ 94 h 160"/>
                <a:gd name="T68" fmla="*/ 80 w 94"/>
                <a:gd name="T69" fmla="*/ 97 h 160"/>
                <a:gd name="T70" fmla="*/ 83 w 94"/>
                <a:gd name="T71" fmla="*/ 92 h 160"/>
                <a:gd name="T72" fmla="*/ 84 w 94"/>
                <a:gd name="T73" fmla="*/ 79 h 160"/>
                <a:gd name="T74" fmla="*/ 85 w 94"/>
                <a:gd name="T75" fmla="*/ 67 h 160"/>
                <a:gd name="T76" fmla="*/ 83 w 94"/>
                <a:gd name="T77" fmla="*/ 64 h 160"/>
                <a:gd name="T78" fmla="*/ 79 w 94"/>
                <a:gd name="T79" fmla="*/ 67 h 160"/>
                <a:gd name="T80" fmla="*/ 70 w 94"/>
                <a:gd name="T81" fmla="*/ 70 h 160"/>
                <a:gd name="T82" fmla="*/ 38 w 94"/>
                <a:gd name="T83" fmla="*/ 70 h 160"/>
                <a:gd name="T84" fmla="*/ 38 w 94"/>
                <a:gd name="T85" fmla="*/ 13 h 160"/>
                <a:gd name="T86" fmla="*/ 65 w 94"/>
                <a:gd name="T87" fmla="*/ 13 h 160"/>
                <a:gd name="T88" fmla="*/ 79 w 94"/>
                <a:gd name="T89" fmla="*/ 19 h 160"/>
                <a:gd name="T90" fmla="*/ 80 w 94"/>
                <a:gd name="T91" fmla="*/ 26 h 160"/>
                <a:gd name="T92" fmla="*/ 83 w 94"/>
                <a:gd name="T93" fmla="*/ 30 h 160"/>
                <a:gd name="T94" fmla="*/ 86 w 94"/>
                <a:gd name="T95" fmla="*/ 27 h 160"/>
                <a:gd name="T96" fmla="*/ 87 w 94"/>
                <a:gd name="T97" fmla="*/ 16 h 160"/>
                <a:gd name="T98" fmla="*/ 87 w 94"/>
                <a:gd name="T99" fmla="*/ 13 h 160"/>
                <a:gd name="T100" fmla="*/ 88 w 94"/>
                <a:gd name="T101" fmla="*/ 6 h 160"/>
                <a:gd name="T102" fmla="*/ 89 w 94"/>
                <a:gd name="T103" fmla="*/ 3 h 160"/>
                <a:gd name="T104" fmla="*/ 86 w 94"/>
                <a:gd name="T105" fmla="*/ 0 h 160"/>
                <a:gd name="T106" fmla="*/ 84 w 94"/>
                <a:gd name="T107" fmla="*/ 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4" h="160">
                  <a:moveTo>
                    <a:pt x="84" y="1"/>
                  </a:moveTo>
                  <a:cubicBezTo>
                    <a:pt x="83" y="1"/>
                    <a:pt x="83" y="1"/>
                    <a:pt x="83" y="1"/>
                  </a:cubicBezTo>
                  <a:cubicBezTo>
                    <a:pt x="75" y="2"/>
                    <a:pt x="75" y="2"/>
                    <a:pt x="75" y="2"/>
                  </a:cubicBezTo>
                  <a:cubicBezTo>
                    <a:pt x="28" y="2"/>
                    <a:pt x="28" y="2"/>
                    <a:pt x="28" y="2"/>
                  </a:cubicBezTo>
                  <a:cubicBezTo>
                    <a:pt x="25" y="2"/>
                    <a:pt x="25" y="2"/>
                    <a:pt x="25" y="2"/>
                  </a:cubicBezTo>
                  <a:cubicBezTo>
                    <a:pt x="5" y="2"/>
                    <a:pt x="5" y="2"/>
                    <a:pt x="5" y="2"/>
                  </a:cubicBezTo>
                  <a:cubicBezTo>
                    <a:pt x="4" y="2"/>
                    <a:pt x="0" y="2"/>
                    <a:pt x="0" y="5"/>
                  </a:cubicBezTo>
                  <a:cubicBezTo>
                    <a:pt x="0" y="6"/>
                    <a:pt x="1" y="8"/>
                    <a:pt x="3" y="8"/>
                  </a:cubicBezTo>
                  <a:cubicBezTo>
                    <a:pt x="10" y="8"/>
                    <a:pt x="10" y="8"/>
                    <a:pt x="10" y="8"/>
                  </a:cubicBezTo>
                  <a:cubicBezTo>
                    <a:pt x="15" y="9"/>
                    <a:pt x="17" y="12"/>
                    <a:pt x="17" y="18"/>
                  </a:cubicBezTo>
                  <a:cubicBezTo>
                    <a:pt x="18" y="62"/>
                    <a:pt x="18" y="62"/>
                    <a:pt x="18" y="62"/>
                  </a:cubicBezTo>
                  <a:cubicBezTo>
                    <a:pt x="18" y="98"/>
                    <a:pt x="18" y="98"/>
                    <a:pt x="18" y="98"/>
                  </a:cubicBezTo>
                  <a:cubicBezTo>
                    <a:pt x="18" y="118"/>
                    <a:pt x="18" y="134"/>
                    <a:pt x="17" y="143"/>
                  </a:cubicBezTo>
                  <a:cubicBezTo>
                    <a:pt x="16" y="149"/>
                    <a:pt x="15" y="152"/>
                    <a:pt x="12" y="152"/>
                  </a:cubicBezTo>
                  <a:cubicBezTo>
                    <a:pt x="12" y="152"/>
                    <a:pt x="6" y="153"/>
                    <a:pt x="6" y="153"/>
                  </a:cubicBezTo>
                  <a:cubicBezTo>
                    <a:pt x="4" y="153"/>
                    <a:pt x="3" y="155"/>
                    <a:pt x="3" y="156"/>
                  </a:cubicBezTo>
                  <a:cubicBezTo>
                    <a:pt x="3" y="159"/>
                    <a:pt x="7" y="159"/>
                    <a:pt x="8" y="159"/>
                  </a:cubicBezTo>
                  <a:cubicBezTo>
                    <a:pt x="24" y="159"/>
                    <a:pt x="24" y="159"/>
                    <a:pt x="24" y="159"/>
                  </a:cubicBezTo>
                  <a:cubicBezTo>
                    <a:pt x="28" y="159"/>
                    <a:pt x="28" y="159"/>
                    <a:pt x="28" y="159"/>
                  </a:cubicBezTo>
                  <a:cubicBezTo>
                    <a:pt x="36" y="159"/>
                    <a:pt x="36" y="159"/>
                    <a:pt x="36" y="159"/>
                  </a:cubicBezTo>
                  <a:cubicBezTo>
                    <a:pt x="78" y="160"/>
                    <a:pt x="78" y="160"/>
                    <a:pt x="78" y="160"/>
                  </a:cubicBezTo>
                  <a:cubicBezTo>
                    <a:pt x="86" y="160"/>
                    <a:pt x="89" y="160"/>
                    <a:pt x="91" y="153"/>
                  </a:cubicBezTo>
                  <a:cubicBezTo>
                    <a:pt x="92" y="149"/>
                    <a:pt x="94" y="135"/>
                    <a:pt x="94" y="133"/>
                  </a:cubicBezTo>
                  <a:cubicBezTo>
                    <a:pt x="94" y="132"/>
                    <a:pt x="94" y="129"/>
                    <a:pt x="91" y="129"/>
                  </a:cubicBezTo>
                  <a:cubicBezTo>
                    <a:pt x="88" y="129"/>
                    <a:pt x="88" y="131"/>
                    <a:pt x="87" y="133"/>
                  </a:cubicBezTo>
                  <a:cubicBezTo>
                    <a:pt x="86" y="141"/>
                    <a:pt x="84" y="144"/>
                    <a:pt x="79" y="146"/>
                  </a:cubicBezTo>
                  <a:cubicBezTo>
                    <a:pt x="74" y="149"/>
                    <a:pt x="65" y="149"/>
                    <a:pt x="60" y="149"/>
                  </a:cubicBezTo>
                  <a:cubicBezTo>
                    <a:pt x="40"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4" y="82"/>
                    <a:pt x="76" y="85"/>
                    <a:pt x="76" y="88"/>
                  </a:cubicBezTo>
                  <a:cubicBezTo>
                    <a:pt x="76" y="88"/>
                    <a:pt x="77" y="94"/>
                    <a:pt x="77" y="94"/>
                  </a:cubicBezTo>
                  <a:cubicBezTo>
                    <a:pt x="77" y="96"/>
                    <a:pt x="78" y="97"/>
                    <a:pt x="80" y="97"/>
                  </a:cubicBezTo>
                  <a:cubicBezTo>
                    <a:pt x="83" y="97"/>
                    <a:pt x="83" y="94"/>
                    <a:pt x="83" y="92"/>
                  </a:cubicBezTo>
                  <a:cubicBezTo>
                    <a:pt x="84" y="79"/>
                    <a:pt x="84" y="79"/>
                    <a:pt x="84" y="79"/>
                  </a:cubicBezTo>
                  <a:cubicBezTo>
                    <a:pt x="85" y="67"/>
                    <a:pt x="85" y="67"/>
                    <a:pt x="85" y="67"/>
                  </a:cubicBezTo>
                  <a:cubicBezTo>
                    <a:pt x="85" y="64"/>
                    <a:pt x="83" y="64"/>
                    <a:pt x="83" y="64"/>
                  </a:cubicBezTo>
                  <a:cubicBezTo>
                    <a:pt x="79" y="67"/>
                    <a:pt x="79" y="67"/>
                    <a:pt x="79" y="67"/>
                  </a:cubicBezTo>
                  <a:cubicBezTo>
                    <a:pt x="77" y="69"/>
                    <a:pt x="75" y="69"/>
                    <a:pt x="70" y="70"/>
                  </a:cubicBezTo>
                  <a:cubicBezTo>
                    <a:pt x="38" y="70"/>
                    <a:pt x="38" y="70"/>
                    <a:pt x="38" y="70"/>
                  </a:cubicBezTo>
                  <a:cubicBezTo>
                    <a:pt x="38" y="13"/>
                    <a:pt x="38" y="13"/>
                    <a:pt x="38" y="13"/>
                  </a:cubicBezTo>
                  <a:cubicBezTo>
                    <a:pt x="40" y="13"/>
                    <a:pt x="62" y="13"/>
                    <a:pt x="65" y="13"/>
                  </a:cubicBezTo>
                  <a:cubicBezTo>
                    <a:pt x="77" y="15"/>
                    <a:pt x="78" y="17"/>
                    <a:pt x="79" y="19"/>
                  </a:cubicBezTo>
                  <a:cubicBezTo>
                    <a:pt x="79" y="19"/>
                    <a:pt x="80" y="26"/>
                    <a:pt x="80" y="26"/>
                  </a:cubicBezTo>
                  <a:cubicBezTo>
                    <a:pt x="80" y="30"/>
                    <a:pt x="82" y="30"/>
                    <a:pt x="83" y="30"/>
                  </a:cubicBezTo>
                  <a:cubicBezTo>
                    <a:pt x="84" y="30"/>
                    <a:pt x="85" y="30"/>
                    <a:pt x="86" y="27"/>
                  </a:cubicBezTo>
                  <a:cubicBezTo>
                    <a:pt x="86" y="27"/>
                    <a:pt x="87" y="16"/>
                    <a:pt x="87" y="16"/>
                  </a:cubicBezTo>
                  <a:cubicBezTo>
                    <a:pt x="87" y="13"/>
                    <a:pt x="87" y="13"/>
                    <a:pt x="87" y="13"/>
                  </a:cubicBezTo>
                  <a:cubicBezTo>
                    <a:pt x="87" y="13"/>
                    <a:pt x="88" y="6"/>
                    <a:pt x="88" y="6"/>
                  </a:cubicBezTo>
                  <a:cubicBezTo>
                    <a:pt x="89" y="3"/>
                    <a:pt x="89" y="3"/>
                    <a:pt x="89" y="3"/>
                  </a:cubicBezTo>
                  <a:cubicBezTo>
                    <a:pt x="89" y="0"/>
                    <a:pt x="87" y="0"/>
                    <a:pt x="86" y="0"/>
                  </a:cubicBezTo>
                  <a:lnTo>
                    <a:pt x="8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37" name="Freeform 9">
              <a:extLst>
                <a:ext uri="{FF2B5EF4-FFF2-40B4-BE49-F238E27FC236}">
                  <a16:creationId xmlns:a16="http://schemas.microsoft.com/office/drawing/2014/main" id="{1D3C1F05-2CE2-4C38-A4B0-481C61982A15}"/>
                </a:ext>
              </a:extLst>
            </p:cNvPr>
            <p:cNvSpPr>
              <a:spLocks/>
            </p:cNvSpPr>
            <p:nvPr userDrawn="1"/>
          </p:nvSpPr>
          <p:spPr bwMode="auto">
            <a:xfrm>
              <a:off x="3433" y="2465"/>
              <a:ext cx="106" cy="109"/>
            </a:xfrm>
            <a:custGeom>
              <a:avLst/>
              <a:gdLst>
                <a:gd name="T0" fmla="*/ 138 w 156"/>
                <a:gd name="T1" fmla="*/ 0 h 160"/>
                <a:gd name="T2" fmla="*/ 134 w 156"/>
                <a:gd name="T3" fmla="*/ 0 h 160"/>
                <a:gd name="T4" fmla="*/ 132 w 156"/>
                <a:gd name="T5" fmla="*/ 0 h 160"/>
                <a:gd name="T6" fmla="*/ 113 w 156"/>
                <a:gd name="T7" fmla="*/ 0 h 160"/>
                <a:gd name="T8" fmla="*/ 108 w 156"/>
                <a:gd name="T9" fmla="*/ 3 h 160"/>
                <a:gd name="T10" fmla="*/ 111 w 156"/>
                <a:gd name="T11" fmla="*/ 6 h 160"/>
                <a:gd name="T12" fmla="*/ 118 w 156"/>
                <a:gd name="T13" fmla="*/ 6 h 160"/>
                <a:gd name="T14" fmla="*/ 125 w 156"/>
                <a:gd name="T15" fmla="*/ 16 h 160"/>
                <a:gd name="T16" fmla="*/ 126 w 156"/>
                <a:gd name="T17" fmla="*/ 60 h 160"/>
                <a:gd name="T18" fmla="*/ 126 w 156"/>
                <a:gd name="T19" fmla="*/ 86 h 160"/>
                <a:gd name="T20" fmla="*/ 114 w 156"/>
                <a:gd name="T21" fmla="*/ 135 h 160"/>
                <a:gd name="T22" fmla="*/ 83 w 156"/>
                <a:gd name="T23" fmla="*/ 149 h 160"/>
                <a:gd name="T24" fmla="*/ 54 w 156"/>
                <a:gd name="T25" fmla="*/ 138 h 160"/>
                <a:gd name="T26" fmla="*/ 39 w 156"/>
                <a:gd name="T27" fmla="*/ 89 h 160"/>
                <a:gd name="T28" fmla="*/ 39 w 156"/>
                <a:gd name="T29" fmla="*/ 60 h 160"/>
                <a:gd name="T30" fmla="*/ 39 w 156"/>
                <a:gd name="T31" fmla="*/ 16 h 160"/>
                <a:gd name="T32" fmla="*/ 45 w 156"/>
                <a:gd name="T33" fmla="*/ 6 h 160"/>
                <a:gd name="T34" fmla="*/ 50 w 156"/>
                <a:gd name="T35" fmla="*/ 6 h 160"/>
                <a:gd name="T36" fmla="*/ 53 w 156"/>
                <a:gd name="T37" fmla="*/ 3 h 160"/>
                <a:gd name="T38" fmla="*/ 49 w 156"/>
                <a:gd name="T39" fmla="*/ 0 h 160"/>
                <a:gd name="T40" fmla="*/ 34 w 156"/>
                <a:gd name="T41" fmla="*/ 0 h 160"/>
                <a:gd name="T42" fmla="*/ 28 w 156"/>
                <a:gd name="T43" fmla="*/ 0 h 160"/>
                <a:gd name="T44" fmla="*/ 24 w 156"/>
                <a:gd name="T45" fmla="*/ 0 h 160"/>
                <a:gd name="T46" fmla="*/ 5 w 156"/>
                <a:gd name="T47" fmla="*/ 0 h 160"/>
                <a:gd name="T48" fmla="*/ 0 w 156"/>
                <a:gd name="T49" fmla="*/ 3 h 160"/>
                <a:gd name="T50" fmla="*/ 3 w 156"/>
                <a:gd name="T51" fmla="*/ 6 h 160"/>
                <a:gd name="T52" fmla="*/ 10 w 156"/>
                <a:gd name="T53" fmla="*/ 6 h 160"/>
                <a:gd name="T54" fmla="*/ 17 w 156"/>
                <a:gd name="T55" fmla="*/ 16 h 160"/>
                <a:gd name="T56" fmla="*/ 18 w 156"/>
                <a:gd name="T57" fmla="*/ 60 h 160"/>
                <a:gd name="T58" fmla="*/ 18 w 156"/>
                <a:gd name="T59" fmla="*/ 90 h 160"/>
                <a:gd name="T60" fmla="*/ 36 w 156"/>
                <a:gd name="T61" fmla="*/ 145 h 160"/>
                <a:gd name="T62" fmla="*/ 79 w 156"/>
                <a:gd name="T63" fmla="*/ 160 h 160"/>
                <a:gd name="T64" fmla="*/ 122 w 156"/>
                <a:gd name="T65" fmla="*/ 145 h 160"/>
                <a:gd name="T66" fmla="*/ 142 w 156"/>
                <a:gd name="T67" fmla="*/ 82 h 160"/>
                <a:gd name="T68" fmla="*/ 142 w 156"/>
                <a:gd name="T69" fmla="*/ 60 h 160"/>
                <a:gd name="T70" fmla="*/ 142 w 156"/>
                <a:gd name="T71" fmla="*/ 16 h 160"/>
                <a:gd name="T72" fmla="*/ 148 w 156"/>
                <a:gd name="T73" fmla="*/ 6 h 160"/>
                <a:gd name="T74" fmla="*/ 153 w 156"/>
                <a:gd name="T75" fmla="*/ 6 h 160"/>
                <a:gd name="T76" fmla="*/ 156 w 156"/>
                <a:gd name="T77" fmla="*/ 3 h 160"/>
                <a:gd name="T78" fmla="*/ 152 w 156"/>
                <a:gd name="T79" fmla="*/ 0 h 160"/>
                <a:gd name="T80" fmla="*/ 138 w 156"/>
                <a:gd name="T81"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6" h="160">
                  <a:moveTo>
                    <a:pt x="138" y="0"/>
                  </a:moveTo>
                  <a:cubicBezTo>
                    <a:pt x="134" y="0"/>
                    <a:pt x="134" y="0"/>
                    <a:pt x="134" y="0"/>
                  </a:cubicBezTo>
                  <a:cubicBezTo>
                    <a:pt x="132" y="0"/>
                    <a:pt x="132" y="0"/>
                    <a:pt x="132" y="0"/>
                  </a:cubicBezTo>
                  <a:cubicBezTo>
                    <a:pt x="113" y="0"/>
                    <a:pt x="113" y="0"/>
                    <a:pt x="113" y="0"/>
                  </a:cubicBezTo>
                  <a:cubicBezTo>
                    <a:pt x="112" y="0"/>
                    <a:pt x="108" y="0"/>
                    <a:pt x="108" y="3"/>
                  </a:cubicBezTo>
                  <a:cubicBezTo>
                    <a:pt x="108" y="4"/>
                    <a:pt x="109" y="6"/>
                    <a:pt x="111" y="6"/>
                  </a:cubicBezTo>
                  <a:cubicBezTo>
                    <a:pt x="118" y="6"/>
                    <a:pt x="118" y="6"/>
                    <a:pt x="118" y="6"/>
                  </a:cubicBezTo>
                  <a:cubicBezTo>
                    <a:pt x="124" y="7"/>
                    <a:pt x="125" y="10"/>
                    <a:pt x="125" y="16"/>
                  </a:cubicBezTo>
                  <a:cubicBezTo>
                    <a:pt x="125" y="16"/>
                    <a:pt x="126" y="60"/>
                    <a:pt x="126" y="60"/>
                  </a:cubicBezTo>
                  <a:cubicBezTo>
                    <a:pt x="126" y="86"/>
                    <a:pt x="126" y="86"/>
                    <a:pt x="126" y="86"/>
                  </a:cubicBezTo>
                  <a:cubicBezTo>
                    <a:pt x="126" y="110"/>
                    <a:pt x="122" y="125"/>
                    <a:pt x="114" y="135"/>
                  </a:cubicBezTo>
                  <a:cubicBezTo>
                    <a:pt x="107" y="144"/>
                    <a:pt x="95" y="149"/>
                    <a:pt x="83" y="149"/>
                  </a:cubicBezTo>
                  <a:cubicBezTo>
                    <a:pt x="72" y="149"/>
                    <a:pt x="63" y="147"/>
                    <a:pt x="54" y="138"/>
                  </a:cubicBezTo>
                  <a:cubicBezTo>
                    <a:pt x="46" y="131"/>
                    <a:pt x="39" y="120"/>
                    <a:pt x="39" y="89"/>
                  </a:cubicBezTo>
                  <a:cubicBezTo>
                    <a:pt x="39" y="60"/>
                    <a:pt x="39" y="60"/>
                    <a:pt x="39" y="60"/>
                  </a:cubicBezTo>
                  <a:cubicBezTo>
                    <a:pt x="39" y="16"/>
                    <a:pt x="39" y="16"/>
                    <a:pt x="39" y="16"/>
                  </a:cubicBezTo>
                  <a:cubicBezTo>
                    <a:pt x="40" y="9"/>
                    <a:pt x="41" y="7"/>
                    <a:pt x="45" y="6"/>
                  </a:cubicBezTo>
                  <a:cubicBezTo>
                    <a:pt x="45" y="6"/>
                    <a:pt x="50" y="6"/>
                    <a:pt x="50" y="6"/>
                  </a:cubicBezTo>
                  <a:cubicBezTo>
                    <a:pt x="52" y="6"/>
                    <a:pt x="53" y="4"/>
                    <a:pt x="53" y="3"/>
                  </a:cubicBezTo>
                  <a:cubicBezTo>
                    <a:pt x="53" y="0"/>
                    <a:pt x="50" y="0"/>
                    <a:pt x="49" y="0"/>
                  </a:cubicBezTo>
                  <a:cubicBezTo>
                    <a:pt x="34" y="0"/>
                    <a:pt x="34" y="0"/>
                    <a:pt x="34" y="0"/>
                  </a:cubicBezTo>
                  <a:cubicBezTo>
                    <a:pt x="28" y="0"/>
                    <a:pt x="28" y="0"/>
                    <a:pt x="28" y="0"/>
                  </a:cubicBezTo>
                  <a:cubicBezTo>
                    <a:pt x="24" y="0"/>
                    <a:pt x="24" y="0"/>
                    <a:pt x="24"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0"/>
                    <a:pt x="18" y="90"/>
                    <a:pt x="18" y="90"/>
                  </a:cubicBezTo>
                  <a:cubicBezTo>
                    <a:pt x="18" y="123"/>
                    <a:pt x="28" y="137"/>
                    <a:pt x="36" y="145"/>
                  </a:cubicBezTo>
                  <a:cubicBezTo>
                    <a:pt x="50" y="158"/>
                    <a:pt x="69" y="160"/>
                    <a:pt x="79" y="160"/>
                  </a:cubicBezTo>
                  <a:cubicBezTo>
                    <a:pt x="90" y="160"/>
                    <a:pt x="107" y="159"/>
                    <a:pt x="122" y="145"/>
                  </a:cubicBezTo>
                  <a:cubicBezTo>
                    <a:pt x="140" y="129"/>
                    <a:pt x="142" y="103"/>
                    <a:pt x="142" y="82"/>
                  </a:cubicBezTo>
                  <a:cubicBezTo>
                    <a:pt x="142" y="60"/>
                    <a:pt x="142" y="60"/>
                    <a:pt x="142" y="60"/>
                  </a:cubicBezTo>
                  <a:cubicBezTo>
                    <a:pt x="142" y="16"/>
                    <a:pt x="142" y="16"/>
                    <a:pt x="142" y="16"/>
                  </a:cubicBezTo>
                  <a:cubicBezTo>
                    <a:pt x="143" y="9"/>
                    <a:pt x="144" y="7"/>
                    <a:pt x="148" y="6"/>
                  </a:cubicBezTo>
                  <a:cubicBezTo>
                    <a:pt x="149" y="6"/>
                    <a:pt x="153" y="6"/>
                    <a:pt x="153" y="6"/>
                  </a:cubicBezTo>
                  <a:cubicBezTo>
                    <a:pt x="155" y="6"/>
                    <a:pt x="156" y="4"/>
                    <a:pt x="156" y="3"/>
                  </a:cubicBezTo>
                  <a:cubicBezTo>
                    <a:pt x="156" y="0"/>
                    <a:pt x="153" y="0"/>
                    <a:pt x="152" y="0"/>
                  </a:cubicBezTo>
                  <a:lnTo>
                    <a:pt x="1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38" name="Freeform 10">
              <a:extLst>
                <a:ext uri="{FF2B5EF4-FFF2-40B4-BE49-F238E27FC236}">
                  <a16:creationId xmlns:a16="http://schemas.microsoft.com/office/drawing/2014/main" id="{B93800B0-DBA3-4D0A-9F1B-C254419B3566}"/>
                </a:ext>
              </a:extLst>
            </p:cNvPr>
            <p:cNvSpPr>
              <a:spLocks/>
            </p:cNvSpPr>
            <p:nvPr userDrawn="1"/>
          </p:nvSpPr>
          <p:spPr bwMode="auto">
            <a:xfrm>
              <a:off x="3553" y="2463"/>
              <a:ext cx="114" cy="110"/>
            </a:xfrm>
            <a:custGeom>
              <a:avLst/>
              <a:gdLst>
                <a:gd name="T0" fmla="*/ 17 w 168"/>
                <a:gd name="T1" fmla="*/ 12 h 162"/>
                <a:gd name="T2" fmla="*/ 17 w 168"/>
                <a:gd name="T3" fmla="*/ 129 h 162"/>
                <a:gd name="T4" fmla="*/ 12 w 168"/>
                <a:gd name="T5" fmla="*/ 153 h 162"/>
                <a:gd name="T6" fmla="*/ 4 w 168"/>
                <a:gd name="T7" fmla="*/ 154 h 162"/>
                <a:gd name="T8" fmla="*/ 0 w 168"/>
                <a:gd name="T9" fmla="*/ 157 h 162"/>
                <a:gd name="T10" fmla="*/ 5 w 168"/>
                <a:gd name="T11" fmla="*/ 160 h 162"/>
                <a:gd name="T12" fmla="*/ 22 w 168"/>
                <a:gd name="T13" fmla="*/ 160 h 162"/>
                <a:gd name="T14" fmla="*/ 25 w 168"/>
                <a:gd name="T15" fmla="*/ 160 h 162"/>
                <a:gd name="T16" fmla="*/ 28 w 168"/>
                <a:gd name="T17" fmla="*/ 160 h 162"/>
                <a:gd name="T18" fmla="*/ 46 w 168"/>
                <a:gd name="T19" fmla="*/ 160 h 162"/>
                <a:gd name="T20" fmla="*/ 52 w 168"/>
                <a:gd name="T21" fmla="*/ 157 h 162"/>
                <a:gd name="T22" fmla="*/ 49 w 168"/>
                <a:gd name="T23" fmla="*/ 154 h 162"/>
                <a:gd name="T24" fmla="*/ 39 w 168"/>
                <a:gd name="T25" fmla="*/ 153 h 162"/>
                <a:gd name="T26" fmla="*/ 32 w 168"/>
                <a:gd name="T27" fmla="*/ 131 h 162"/>
                <a:gd name="T28" fmla="*/ 29 w 168"/>
                <a:gd name="T29" fmla="*/ 37 h 162"/>
                <a:gd name="T30" fmla="*/ 80 w 168"/>
                <a:gd name="T31" fmla="*/ 93 h 162"/>
                <a:gd name="T32" fmla="*/ 133 w 168"/>
                <a:gd name="T33" fmla="*/ 148 h 162"/>
                <a:gd name="T34" fmla="*/ 149 w 168"/>
                <a:gd name="T35" fmla="*/ 162 h 162"/>
                <a:gd name="T36" fmla="*/ 153 w 168"/>
                <a:gd name="T37" fmla="*/ 146 h 162"/>
                <a:gd name="T38" fmla="*/ 153 w 168"/>
                <a:gd name="T39" fmla="*/ 26 h 162"/>
                <a:gd name="T40" fmla="*/ 159 w 168"/>
                <a:gd name="T41" fmla="*/ 9 h 162"/>
                <a:gd name="T42" fmla="*/ 164 w 168"/>
                <a:gd name="T43" fmla="*/ 9 h 162"/>
                <a:gd name="T44" fmla="*/ 168 w 168"/>
                <a:gd name="T45" fmla="*/ 6 h 162"/>
                <a:gd name="T46" fmla="*/ 163 w 168"/>
                <a:gd name="T47" fmla="*/ 3 h 162"/>
                <a:gd name="T48" fmla="*/ 149 w 168"/>
                <a:gd name="T49" fmla="*/ 3 h 162"/>
                <a:gd name="T50" fmla="*/ 145 w 168"/>
                <a:gd name="T51" fmla="*/ 3 h 162"/>
                <a:gd name="T52" fmla="*/ 141 w 168"/>
                <a:gd name="T53" fmla="*/ 3 h 162"/>
                <a:gd name="T54" fmla="*/ 124 w 168"/>
                <a:gd name="T55" fmla="*/ 3 h 162"/>
                <a:gd name="T56" fmla="*/ 118 w 168"/>
                <a:gd name="T57" fmla="*/ 6 h 162"/>
                <a:gd name="T58" fmla="*/ 121 w 168"/>
                <a:gd name="T59" fmla="*/ 9 h 162"/>
                <a:gd name="T60" fmla="*/ 131 w 168"/>
                <a:gd name="T61" fmla="*/ 10 h 162"/>
                <a:gd name="T62" fmla="*/ 138 w 168"/>
                <a:gd name="T63" fmla="*/ 28 h 162"/>
                <a:gd name="T64" fmla="*/ 140 w 168"/>
                <a:gd name="T65" fmla="*/ 127 h 162"/>
                <a:gd name="T66" fmla="*/ 125 w 168"/>
                <a:gd name="T67" fmla="*/ 111 h 162"/>
                <a:gd name="T68" fmla="*/ 94 w 168"/>
                <a:gd name="T69" fmla="*/ 77 h 162"/>
                <a:gd name="T70" fmla="*/ 27 w 168"/>
                <a:gd name="T71" fmla="*/ 5 h 162"/>
                <a:gd name="T72" fmla="*/ 21 w 168"/>
                <a:gd name="T73" fmla="*/ 0 h 162"/>
                <a:gd name="T74" fmla="*/ 17 w 168"/>
                <a:gd name="T75" fmla="*/ 1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2">
                  <a:moveTo>
                    <a:pt x="17" y="12"/>
                  </a:moveTo>
                  <a:cubicBezTo>
                    <a:pt x="17" y="129"/>
                    <a:pt x="17" y="129"/>
                    <a:pt x="17" y="129"/>
                  </a:cubicBezTo>
                  <a:cubicBezTo>
                    <a:pt x="17" y="147"/>
                    <a:pt x="16" y="152"/>
                    <a:pt x="12" y="153"/>
                  </a:cubicBezTo>
                  <a:cubicBezTo>
                    <a:pt x="11" y="153"/>
                    <a:pt x="4" y="154"/>
                    <a:pt x="4" y="154"/>
                  </a:cubicBezTo>
                  <a:cubicBezTo>
                    <a:pt x="1" y="154"/>
                    <a:pt x="0" y="156"/>
                    <a:pt x="0" y="157"/>
                  </a:cubicBezTo>
                  <a:cubicBezTo>
                    <a:pt x="0" y="160"/>
                    <a:pt x="4" y="160"/>
                    <a:pt x="5" y="160"/>
                  </a:cubicBezTo>
                  <a:cubicBezTo>
                    <a:pt x="22" y="160"/>
                    <a:pt x="22" y="160"/>
                    <a:pt x="22" y="160"/>
                  </a:cubicBezTo>
                  <a:cubicBezTo>
                    <a:pt x="25" y="160"/>
                    <a:pt x="25" y="160"/>
                    <a:pt x="25" y="160"/>
                  </a:cubicBezTo>
                  <a:cubicBezTo>
                    <a:pt x="28" y="160"/>
                    <a:pt x="28" y="160"/>
                    <a:pt x="28" y="160"/>
                  </a:cubicBezTo>
                  <a:cubicBezTo>
                    <a:pt x="46" y="160"/>
                    <a:pt x="46" y="160"/>
                    <a:pt x="46" y="160"/>
                  </a:cubicBezTo>
                  <a:cubicBezTo>
                    <a:pt x="48" y="160"/>
                    <a:pt x="52" y="160"/>
                    <a:pt x="52" y="157"/>
                  </a:cubicBezTo>
                  <a:cubicBezTo>
                    <a:pt x="52" y="156"/>
                    <a:pt x="51" y="154"/>
                    <a:pt x="49" y="154"/>
                  </a:cubicBezTo>
                  <a:cubicBezTo>
                    <a:pt x="39" y="153"/>
                    <a:pt x="39" y="153"/>
                    <a:pt x="39" y="153"/>
                  </a:cubicBezTo>
                  <a:cubicBezTo>
                    <a:pt x="35" y="152"/>
                    <a:pt x="32" y="148"/>
                    <a:pt x="32" y="131"/>
                  </a:cubicBezTo>
                  <a:cubicBezTo>
                    <a:pt x="32" y="131"/>
                    <a:pt x="30" y="45"/>
                    <a:pt x="29" y="37"/>
                  </a:cubicBezTo>
                  <a:cubicBezTo>
                    <a:pt x="34" y="43"/>
                    <a:pt x="80" y="93"/>
                    <a:pt x="80" y="93"/>
                  </a:cubicBezTo>
                  <a:cubicBezTo>
                    <a:pt x="102" y="117"/>
                    <a:pt x="131" y="146"/>
                    <a:pt x="133" y="148"/>
                  </a:cubicBezTo>
                  <a:cubicBezTo>
                    <a:pt x="145" y="160"/>
                    <a:pt x="147" y="162"/>
                    <a:pt x="149" y="162"/>
                  </a:cubicBezTo>
                  <a:cubicBezTo>
                    <a:pt x="152" y="162"/>
                    <a:pt x="153" y="159"/>
                    <a:pt x="153" y="146"/>
                  </a:cubicBezTo>
                  <a:cubicBezTo>
                    <a:pt x="153" y="146"/>
                    <a:pt x="153" y="26"/>
                    <a:pt x="153" y="26"/>
                  </a:cubicBezTo>
                  <a:cubicBezTo>
                    <a:pt x="153" y="13"/>
                    <a:pt x="154" y="10"/>
                    <a:pt x="159" y="9"/>
                  </a:cubicBezTo>
                  <a:cubicBezTo>
                    <a:pt x="159" y="9"/>
                    <a:pt x="164" y="9"/>
                    <a:pt x="164" y="9"/>
                  </a:cubicBezTo>
                  <a:cubicBezTo>
                    <a:pt x="167" y="9"/>
                    <a:pt x="168" y="7"/>
                    <a:pt x="168" y="6"/>
                  </a:cubicBezTo>
                  <a:cubicBezTo>
                    <a:pt x="168" y="3"/>
                    <a:pt x="164" y="3"/>
                    <a:pt x="163" y="3"/>
                  </a:cubicBezTo>
                  <a:cubicBezTo>
                    <a:pt x="149" y="3"/>
                    <a:pt x="149" y="3"/>
                    <a:pt x="149" y="3"/>
                  </a:cubicBezTo>
                  <a:cubicBezTo>
                    <a:pt x="145" y="3"/>
                    <a:pt x="145" y="3"/>
                    <a:pt x="145" y="3"/>
                  </a:cubicBezTo>
                  <a:cubicBezTo>
                    <a:pt x="141" y="3"/>
                    <a:pt x="141" y="3"/>
                    <a:pt x="141" y="3"/>
                  </a:cubicBezTo>
                  <a:cubicBezTo>
                    <a:pt x="124" y="3"/>
                    <a:pt x="124" y="3"/>
                    <a:pt x="124" y="3"/>
                  </a:cubicBezTo>
                  <a:cubicBezTo>
                    <a:pt x="122" y="3"/>
                    <a:pt x="118" y="3"/>
                    <a:pt x="118" y="6"/>
                  </a:cubicBezTo>
                  <a:cubicBezTo>
                    <a:pt x="118" y="8"/>
                    <a:pt x="119" y="9"/>
                    <a:pt x="121" y="9"/>
                  </a:cubicBezTo>
                  <a:cubicBezTo>
                    <a:pt x="131" y="10"/>
                    <a:pt x="131" y="10"/>
                    <a:pt x="131" y="10"/>
                  </a:cubicBezTo>
                  <a:cubicBezTo>
                    <a:pt x="136" y="11"/>
                    <a:pt x="138" y="14"/>
                    <a:pt x="138" y="28"/>
                  </a:cubicBezTo>
                  <a:cubicBezTo>
                    <a:pt x="138" y="28"/>
                    <a:pt x="140" y="108"/>
                    <a:pt x="140" y="127"/>
                  </a:cubicBezTo>
                  <a:cubicBezTo>
                    <a:pt x="136" y="123"/>
                    <a:pt x="125" y="111"/>
                    <a:pt x="125" y="111"/>
                  </a:cubicBezTo>
                  <a:cubicBezTo>
                    <a:pt x="94" y="77"/>
                    <a:pt x="94" y="77"/>
                    <a:pt x="94" y="77"/>
                  </a:cubicBezTo>
                  <a:cubicBezTo>
                    <a:pt x="27" y="5"/>
                    <a:pt x="27" y="5"/>
                    <a:pt x="27" y="5"/>
                  </a:cubicBezTo>
                  <a:cubicBezTo>
                    <a:pt x="24" y="2"/>
                    <a:pt x="22" y="0"/>
                    <a:pt x="21" y="0"/>
                  </a:cubicBezTo>
                  <a:cubicBezTo>
                    <a:pt x="17" y="0"/>
                    <a:pt x="17" y="4"/>
                    <a:pt x="17"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39" name="Freeform 11">
              <a:extLst>
                <a:ext uri="{FF2B5EF4-FFF2-40B4-BE49-F238E27FC236}">
                  <a16:creationId xmlns:a16="http://schemas.microsoft.com/office/drawing/2014/main" id="{DA73D27E-D033-4C84-A492-8DAC896B6EE3}"/>
                </a:ext>
              </a:extLst>
            </p:cNvPr>
            <p:cNvSpPr>
              <a:spLocks/>
            </p:cNvSpPr>
            <p:nvPr userDrawn="1"/>
          </p:nvSpPr>
          <p:spPr bwMode="auto">
            <a:xfrm>
              <a:off x="3686" y="2465"/>
              <a:ext cx="38" cy="107"/>
            </a:xfrm>
            <a:custGeom>
              <a:avLst/>
              <a:gdLst>
                <a:gd name="T0" fmla="*/ 29 w 56"/>
                <a:gd name="T1" fmla="*/ 0 h 157"/>
                <a:gd name="T2" fmla="*/ 26 w 56"/>
                <a:gd name="T3" fmla="*/ 0 h 157"/>
                <a:gd name="T4" fmla="*/ 23 w 56"/>
                <a:gd name="T5" fmla="*/ 0 h 157"/>
                <a:gd name="T6" fmla="*/ 5 w 56"/>
                <a:gd name="T7" fmla="*/ 0 h 157"/>
                <a:gd name="T8" fmla="*/ 0 w 56"/>
                <a:gd name="T9" fmla="*/ 3 h 157"/>
                <a:gd name="T10" fmla="*/ 4 w 56"/>
                <a:gd name="T11" fmla="*/ 6 h 157"/>
                <a:gd name="T12" fmla="*/ 10 w 56"/>
                <a:gd name="T13" fmla="*/ 6 h 157"/>
                <a:gd name="T14" fmla="*/ 15 w 56"/>
                <a:gd name="T15" fmla="*/ 16 h 157"/>
                <a:gd name="T16" fmla="*/ 16 w 56"/>
                <a:gd name="T17" fmla="*/ 60 h 157"/>
                <a:gd name="T18" fmla="*/ 16 w 56"/>
                <a:gd name="T19" fmla="*/ 96 h 157"/>
                <a:gd name="T20" fmla="*/ 15 w 56"/>
                <a:gd name="T21" fmla="*/ 141 h 157"/>
                <a:gd name="T22" fmla="*/ 10 w 56"/>
                <a:gd name="T23" fmla="*/ 150 h 157"/>
                <a:gd name="T24" fmla="*/ 4 w 56"/>
                <a:gd name="T25" fmla="*/ 151 h 157"/>
                <a:gd name="T26" fmla="*/ 1 w 56"/>
                <a:gd name="T27" fmla="*/ 154 h 157"/>
                <a:gd name="T28" fmla="*/ 6 w 56"/>
                <a:gd name="T29" fmla="*/ 157 h 157"/>
                <a:gd name="T30" fmla="*/ 22 w 56"/>
                <a:gd name="T31" fmla="*/ 157 h 157"/>
                <a:gd name="T32" fmla="*/ 26 w 56"/>
                <a:gd name="T33" fmla="*/ 157 h 157"/>
                <a:gd name="T34" fmla="*/ 28 w 56"/>
                <a:gd name="T35" fmla="*/ 157 h 157"/>
                <a:gd name="T36" fmla="*/ 51 w 56"/>
                <a:gd name="T37" fmla="*/ 157 h 157"/>
                <a:gd name="T38" fmla="*/ 56 w 56"/>
                <a:gd name="T39" fmla="*/ 154 h 157"/>
                <a:gd name="T40" fmla="*/ 53 w 56"/>
                <a:gd name="T41" fmla="*/ 151 h 157"/>
                <a:gd name="T42" fmla="*/ 44 w 56"/>
                <a:gd name="T43" fmla="*/ 150 h 157"/>
                <a:gd name="T44" fmla="*/ 37 w 56"/>
                <a:gd name="T45" fmla="*/ 141 h 157"/>
                <a:gd name="T46" fmla="*/ 36 w 56"/>
                <a:gd name="T47" fmla="*/ 96 h 157"/>
                <a:gd name="T48" fmla="*/ 36 w 56"/>
                <a:gd name="T49" fmla="*/ 60 h 157"/>
                <a:gd name="T50" fmla="*/ 36 w 56"/>
                <a:gd name="T51" fmla="*/ 16 h 157"/>
                <a:gd name="T52" fmla="*/ 43 w 56"/>
                <a:gd name="T53" fmla="*/ 6 h 157"/>
                <a:gd name="T54" fmla="*/ 47 w 56"/>
                <a:gd name="T55" fmla="*/ 6 h 157"/>
                <a:gd name="T56" fmla="*/ 51 w 56"/>
                <a:gd name="T57" fmla="*/ 3 h 157"/>
                <a:gd name="T58" fmla="*/ 46 w 56"/>
                <a:gd name="T59" fmla="*/ 0 h 157"/>
                <a:gd name="T60" fmla="*/ 29 w 56"/>
                <a:gd name="T61"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6" h="157">
                  <a:moveTo>
                    <a:pt x="29" y="0"/>
                  </a:moveTo>
                  <a:cubicBezTo>
                    <a:pt x="26" y="0"/>
                    <a:pt x="26" y="0"/>
                    <a:pt x="26" y="0"/>
                  </a:cubicBezTo>
                  <a:cubicBezTo>
                    <a:pt x="23" y="0"/>
                    <a:pt x="23" y="0"/>
                    <a:pt x="23" y="0"/>
                  </a:cubicBezTo>
                  <a:cubicBezTo>
                    <a:pt x="5" y="0"/>
                    <a:pt x="5" y="0"/>
                    <a:pt x="5" y="0"/>
                  </a:cubicBezTo>
                  <a:cubicBezTo>
                    <a:pt x="4" y="0"/>
                    <a:pt x="0" y="0"/>
                    <a:pt x="0" y="3"/>
                  </a:cubicBezTo>
                  <a:cubicBezTo>
                    <a:pt x="0" y="4"/>
                    <a:pt x="2" y="6"/>
                    <a:pt x="4" y="6"/>
                  </a:cubicBezTo>
                  <a:cubicBezTo>
                    <a:pt x="10" y="6"/>
                    <a:pt x="10" y="6"/>
                    <a:pt x="10" y="6"/>
                  </a:cubicBezTo>
                  <a:cubicBezTo>
                    <a:pt x="13" y="7"/>
                    <a:pt x="15" y="9"/>
                    <a:pt x="15" y="16"/>
                  </a:cubicBezTo>
                  <a:cubicBezTo>
                    <a:pt x="15" y="16"/>
                    <a:pt x="16" y="60"/>
                    <a:pt x="16" y="60"/>
                  </a:cubicBezTo>
                  <a:cubicBezTo>
                    <a:pt x="16" y="96"/>
                    <a:pt x="16" y="96"/>
                    <a:pt x="16" y="96"/>
                  </a:cubicBezTo>
                  <a:cubicBezTo>
                    <a:pt x="16" y="116"/>
                    <a:pt x="16" y="132"/>
                    <a:pt x="15" y="141"/>
                  </a:cubicBezTo>
                  <a:cubicBezTo>
                    <a:pt x="14" y="147"/>
                    <a:pt x="13" y="150"/>
                    <a:pt x="10" y="150"/>
                  </a:cubicBezTo>
                  <a:cubicBezTo>
                    <a:pt x="10" y="150"/>
                    <a:pt x="4" y="151"/>
                    <a:pt x="4" y="151"/>
                  </a:cubicBezTo>
                  <a:cubicBezTo>
                    <a:pt x="2" y="151"/>
                    <a:pt x="1" y="153"/>
                    <a:pt x="1" y="154"/>
                  </a:cubicBezTo>
                  <a:cubicBezTo>
                    <a:pt x="1" y="157"/>
                    <a:pt x="5" y="157"/>
                    <a:pt x="6" y="157"/>
                  </a:cubicBezTo>
                  <a:cubicBezTo>
                    <a:pt x="22" y="157"/>
                    <a:pt x="22" y="157"/>
                    <a:pt x="22" y="157"/>
                  </a:cubicBezTo>
                  <a:cubicBezTo>
                    <a:pt x="26" y="157"/>
                    <a:pt x="26" y="157"/>
                    <a:pt x="26" y="157"/>
                  </a:cubicBezTo>
                  <a:cubicBezTo>
                    <a:pt x="28" y="157"/>
                    <a:pt x="28" y="157"/>
                    <a:pt x="28" y="157"/>
                  </a:cubicBezTo>
                  <a:cubicBezTo>
                    <a:pt x="51" y="157"/>
                    <a:pt x="51" y="157"/>
                    <a:pt x="51" y="157"/>
                  </a:cubicBezTo>
                  <a:cubicBezTo>
                    <a:pt x="55" y="157"/>
                    <a:pt x="56" y="155"/>
                    <a:pt x="56" y="154"/>
                  </a:cubicBezTo>
                  <a:cubicBezTo>
                    <a:pt x="56" y="153"/>
                    <a:pt x="55" y="151"/>
                    <a:pt x="53" y="151"/>
                  </a:cubicBezTo>
                  <a:cubicBezTo>
                    <a:pt x="44" y="150"/>
                    <a:pt x="44" y="150"/>
                    <a:pt x="44" y="150"/>
                  </a:cubicBezTo>
                  <a:cubicBezTo>
                    <a:pt x="39" y="150"/>
                    <a:pt x="38" y="147"/>
                    <a:pt x="37" y="141"/>
                  </a:cubicBezTo>
                  <a:cubicBezTo>
                    <a:pt x="36" y="132"/>
                    <a:pt x="36" y="116"/>
                    <a:pt x="36" y="96"/>
                  </a:cubicBezTo>
                  <a:cubicBezTo>
                    <a:pt x="36" y="60"/>
                    <a:pt x="36" y="60"/>
                    <a:pt x="36" y="60"/>
                  </a:cubicBezTo>
                  <a:cubicBezTo>
                    <a:pt x="36" y="16"/>
                    <a:pt x="36" y="16"/>
                    <a:pt x="36" y="16"/>
                  </a:cubicBezTo>
                  <a:cubicBezTo>
                    <a:pt x="37" y="10"/>
                    <a:pt x="38" y="7"/>
                    <a:pt x="43" y="6"/>
                  </a:cubicBezTo>
                  <a:cubicBezTo>
                    <a:pt x="43" y="6"/>
                    <a:pt x="47" y="6"/>
                    <a:pt x="47" y="6"/>
                  </a:cubicBezTo>
                  <a:cubicBezTo>
                    <a:pt x="49" y="6"/>
                    <a:pt x="51" y="4"/>
                    <a:pt x="51" y="3"/>
                  </a:cubicBezTo>
                  <a:cubicBezTo>
                    <a:pt x="51" y="0"/>
                    <a:pt x="47" y="0"/>
                    <a:pt x="46" y="0"/>
                  </a:cubicBez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41" name="Freeform 12">
              <a:extLst>
                <a:ext uri="{FF2B5EF4-FFF2-40B4-BE49-F238E27FC236}">
                  <a16:creationId xmlns:a16="http://schemas.microsoft.com/office/drawing/2014/main" id="{74F6F1BE-8465-4B37-9FA1-D0E1A2E48B14}"/>
                </a:ext>
              </a:extLst>
            </p:cNvPr>
            <p:cNvSpPr>
              <a:spLocks/>
            </p:cNvSpPr>
            <p:nvPr userDrawn="1"/>
          </p:nvSpPr>
          <p:spPr bwMode="auto">
            <a:xfrm>
              <a:off x="3730" y="2465"/>
              <a:ext cx="112" cy="109"/>
            </a:xfrm>
            <a:custGeom>
              <a:avLst/>
              <a:gdLst>
                <a:gd name="T0" fmla="*/ 148 w 166"/>
                <a:gd name="T1" fmla="*/ 0 h 160"/>
                <a:gd name="T2" fmla="*/ 145 w 166"/>
                <a:gd name="T3" fmla="*/ 0 h 160"/>
                <a:gd name="T4" fmla="*/ 140 w 166"/>
                <a:gd name="T5" fmla="*/ 0 h 160"/>
                <a:gd name="T6" fmla="*/ 125 w 166"/>
                <a:gd name="T7" fmla="*/ 0 h 160"/>
                <a:gd name="T8" fmla="*/ 119 w 166"/>
                <a:gd name="T9" fmla="*/ 3 h 160"/>
                <a:gd name="T10" fmla="*/ 123 w 166"/>
                <a:gd name="T11" fmla="*/ 6 h 160"/>
                <a:gd name="T12" fmla="*/ 130 w 166"/>
                <a:gd name="T13" fmla="*/ 6 h 160"/>
                <a:gd name="T14" fmla="*/ 131 w 166"/>
                <a:gd name="T15" fmla="*/ 10 h 160"/>
                <a:gd name="T16" fmla="*/ 130 w 166"/>
                <a:gd name="T17" fmla="*/ 17 h 160"/>
                <a:gd name="T18" fmla="*/ 88 w 166"/>
                <a:gd name="T19" fmla="*/ 127 h 160"/>
                <a:gd name="T20" fmla="*/ 50 w 166"/>
                <a:gd name="T21" fmla="*/ 26 h 160"/>
                <a:gd name="T22" fmla="*/ 44 w 166"/>
                <a:gd name="T23" fmla="*/ 9 h 160"/>
                <a:gd name="T24" fmla="*/ 46 w 166"/>
                <a:gd name="T25" fmla="*/ 7 h 160"/>
                <a:gd name="T26" fmla="*/ 53 w 166"/>
                <a:gd name="T27" fmla="*/ 6 h 160"/>
                <a:gd name="T28" fmla="*/ 57 w 166"/>
                <a:gd name="T29" fmla="*/ 3 h 160"/>
                <a:gd name="T30" fmla="*/ 50 w 166"/>
                <a:gd name="T31" fmla="*/ 0 h 160"/>
                <a:gd name="T32" fmla="*/ 35 w 166"/>
                <a:gd name="T33" fmla="*/ 0 h 160"/>
                <a:gd name="T34" fmla="*/ 31 w 166"/>
                <a:gd name="T35" fmla="*/ 0 h 160"/>
                <a:gd name="T36" fmla="*/ 26 w 166"/>
                <a:gd name="T37" fmla="*/ 0 h 160"/>
                <a:gd name="T38" fmla="*/ 7 w 166"/>
                <a:gd name="T39" fmla="*/ 0 h 160"/>
                <a:gd name="T40" fmla="*/ 0 w 166"/>
                <a:gd name="T41" fmla="*/ 3 h 160"/>
                <a:gd name="T42" fmla="*/ 3 w 166"/>
                <a:gd name="T43" fmla="*/ 6 h 160"/>
                <a:gd name="T44" fmla="*/ 10 w 166"/>
                <a:gd name="T45" fmla="*/ 6 h 160"/>
                <a:gd name="T46" fmla="*/ 24 w 166"/>
                <a:gd name="T47" fmla="*/ 21 h 160"/>
                <a:gd name="T48" fmla="*/ 75 w 166"/>
                <a:gd name="T49" fmla="*/ 148 h 160"/>
                <a:gd name="T50" fmla="*/ 83 w 166"/>
                <a:gd name="T51" fmla="*/ 160 h 160"/>
                <a:gd name="T52" fmla="*/ 89 w 166"/>
                <a:gd name="T53" fmla="*/ 151 h 160"/>
                <a:gd name="T54" fmla="*/ 93 w 166"/>
                <a:gd name="T55" fmla="*/ 144 h 160"/>
                <a:gd name="T56" fmla="*/ 118 w 166"/>
                <a:gd name="T57" fmla="*/ 84 h 160"/>
                <a:gd name="T58" fmla="*/ 130 w 166"/>
                <a:gd name="T59" fmla="*/ 55 h 160"/>
                <a:gd name="T60" fmla="*/ 142 w 166"/>
                <a:gd name="T61" fmla="*/ 26 h 160"/>
                <a:gd name="T62" fmla="*/ 153 w 166"/>
                <a:gd name="T63" fmla="*/ 8 h 160"/>
                <a:gd name="T64" fmla="*/ 162 w 166"/>
                <a:gd name="T65" fmla="*/ 6 h 160"/>
                <a:gd name="T66" fmla="*/ 166 w 166"/>
                <a:gd name="T67" fmla="*/ 3 h 160"/>
                <a:gd name="T68" fmla="*/ 161 w 166"/>
                <a:gd name="T69" fmla="*/ 0 h 160"/>
                <a:gd name="T70" fmla="*/ 148 w 166"/>
                <a:gd name="T71"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 h="160">
                  <a:moveTo>
                    <a:pt x="148" y="0"/>
                  </a:moveTo>
                  <a:cubicBezTo>
                    <a:pt x="145" y="0"/>
                    <a:pt x="145" y="0"/>
                    <a:pt x="145" y="0"/>
                  </a:cubicBezTo>
                  <a:cubicBezTo>
                    <a:pt x="140" y="0"/>
                    <a:pt x="140" y="0"/>
                    <a:pt x="140" y="0"/>
                  </a:cubicBezTo>
                  <a:cubicBezTo>
                    <a:pt x="125" y="0"/>
                    <a:pt x="125" y="0"/>
                    <a:pt x="125" y="0"/>
                  </a:cubicBezTo>
                  <a:cubicBezTo>
                    <a:pt x="123" y="0"/>
                    <a:pt x="119" y="0"/>
                    <a:pt x="119" y="3"/>
                  </a:cubicBezTo>
                  <a:cubicBezTo>
                    <a:pt x="119" y="4"/>
                    <a:pt x="119" y="6"/>
                    <a:pt x="123" y="6"/>
                  </a:cubicBezTo>
                  <a:cubicBezTo>
                    <a:pt x="130" y="6"/>
                    <a:pt x="130" y="6"/>
                    <a:pt x="130" y="6"/>
                  </a:cubicBezTo>
                  <a:cubicBezTo>
                    <a:pt x="131" y="7"/>
                    <a:pt x="131" y="9"/>
                    <a:pt x="131" y="10"/>
                  </a:cubicBezTo>
                  <a:cubicBezTo>
                    <a:pt x="130" y="17"/>
                    <a:pt x="130" y="17"/>
                    <a:pt x="130" y="17"/>
                  </a:cubicBezTo>
                  <a:cubicBezTo>
                    <a:pt x="126" y="30"/>
                    <a:pt x="100" y="97"/>
                    <a:pt x="88" y="127"/>
                  </a:cubicBezTo>
                  <a:cubicBezTo>
                    <a:pt x="85" y="120"/>
                    <a:pt x="50" y="26"/>
                    <a:pt x="50" y="26"/>
                  </a:cubicBezTo>
                  <a:cubicBezTo>
                    <a:pt x="47" y="18"/>
                    <a:pt x="44" y="12"/>
                    <a:pt x="44" y="9"/>
                  </a:cubicBezTo>
                  <a:cubicBezTo>
                    <a:pt x="44" y="8"/>
                    <a:pt x="45" y="7"/>
                    <a:pt x="46" y="7"/>
                  </a:cubicBezTo>
                  <a:cubicBezTo>
                    <a:pt x="53" y="6"/>
                    <a:pt x="53" y="6"/>
                    <a:pt x="53" y="6"/>
                  </a:cubicBezTo>
                  <a:cubicBezTo>
                    <a:pt x="56" y="6"/>
                    <a:pt x="57" y="4"/>
                    <a:pt x="57" y="3"/>
                  </a:cubicBezTo>
                  <a:cubicBezTo>
                    <a:pt x="57" y="0"/>
                    <a:pt x="52" y="0"/>
                    <a:pt x="50" y="0"/>
                  </a:cubicBezTo>
                  <a:cubicBezTo>
                    <a:pt x="35" y="0"/>
                    <a:pt x="35" y="0"/>
                    <a:pt x="35" y="0"/>
                  </a:cubicBezTo>
                  <a:cubicBezTo>
                    <a:pt x="31" y="0"/>
                    <a:pt x="31" y="0"/>
                    <a:pt x="31" y="0"/>
                  </a:cubicBezTo>
                  <a:cubicBezTo>
                    <a:pt x="26" y="0"/>
                    <a:pt x="26" y="0"/>
                    <a:pt x="26" y="0"/>
                  </a:cubicBezTo>
                  <a:cubicBezTo>
                    <a:pt x="7" y="0"/>
                    <a:pt x="7" y="0"/>
                    <a:pt x="7" y="0"/>
                  </a:cubicBezTo>
                  <a:cubicBezTo>
                    <a:pt x="4" y="0"/>
                    <a:pt x="0" y="0"/>
                    <a:pt x="0" y="3"/>
                  </a:cubicBezTo>
                  <a:cubicBezTo>
                    <a:pt x="0" y="4"/>
                    <a:pt x="1" y="6"/>
                    <a:pt x="3" y="6"/>
                  </a:cubicBezTo>
                  <a:cubicBezTo>
                    <a:pt x="10" y="6"/>
                    <a:pt x="10" y="6"/>
                    <a:pt x="10" y="6"/>
                  </a:cubicBezTo>
                  <a:cubicBezTo>
                    <a:pt x="17" y="8"/>
                    <a:pt x="20" y="10"/>
                    <a:pt x="24" y="21"/>
                  </a:cubicBezTo>
                  <a:cubicBezTo>
                    <a:pt x="75" y="148"/>
                    <a:pt x="75" y="148"/>
                    <a:pt x="75" y="148"/>
                  </a:cubicBezTo>
                  <a:cubicBezTo>
                    <a:pt x="78" y="157"/>
                    <a:pt x="80" y="160"/>
                    <a:pt x="83" y="160"/>
                  </a:cubicBezTo>
                  <a:cubicBezTo>
                    <a:pt x="86" y="160"/>
                    <a:pt x="86" y="158"/>
                    <a:pt x="89" y="151"/>
                  </a:cubicBezTo>
                  <a:cubicBezTo>
                    <a:pt x="93" y="144"/>
                    <a:pt x="93" y="144"/>
                    <a:pt x="93" y="144"/>
                  </a:cubicBezTo>
                  <a:cubicBezTo>
                    <a:pt x="118" y="84"/>
                    <a:pt x="118" y="84"/>
                    <a:pt x="118" y="84"/>
                  </a:cubicBezTo>
                  <a:cubicBezTo>
                    <a:pt x="130" y="55"/>
                    <a:pt x="130" y="55"/>
                    <a:pt x="130" y="55"/>
                  </a:cubicBezTo>
                  <a:cubicBezTo>
                    <a:pt x="142" y="26"/>
                    <a:pt x="142" y="26"/>
                    <a:pt x="142" y="26"/>
                  </a:cubicBezTo>
                  <a:cubicBezTo>
                    <a:pt x="148" y="13"/>
                    <a:pt x="151" y="9"/>
                    <a:pt x="153" y="8"/>
                  </a:cubicBezTo>
                  <a:cubicBezTo>
                    <a:pt x="156" y="6"/>
                    <a:pt x="160" y="6"/>
                    <a:pt x="162" y="6"/>
                  </a:cubicBezTo>
                  <a:cubicBezTo>
                    <a:pt x="165" y="6"/>
                    <a:pt x="166" y="4"/>
                    <a:pt x="166" y="3"/>
                  </a:cubicBezTo>
                  <a:cubicBezTo>
                    <a:pt x="166" y="1"/>
                    <a:pt x="164" y="0"/>
                    <a:pt x="161" y="0"/>
                  </a:cubicBezTo>
                  <a:lnTo>
                    <a:pt x="1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42" name="Freeform 13">
              <a:extLst>
                <a:ext uri="{FF2B5EF4-FFF2-40B4-BE49-F238E27FC236}">
                  <a16:creationId xmlns:a16="http://schemas.microsoft.com/office/drawing/2014/main" id="{9EE5749B-5072-41F9-A57E-284E0A604655}"/>
                </a:ext>
              </a:extLst>
            </p:cNvPr>
            <p:cNvSpPr>
              <a:spLocks/>
            </p:cNvSpPr>
            <p:nvPr userDrawn="1"/>
          </p:nvSpPr>
          <p:spPr bwMode="auto">
            <a:xfrm>
              <a:off x="3848" y="2464"/>
              <a:ext cx="64" cy="108"/>
            </a:xfrm>
            <a:custGeom>
              <a:avLst/>
              <a:gdLst>
                <a:gd name="T0" fmla="*/ 84 w 94"/>
                <a:gd name="T1" fmla="*/ 1 h 160"/>
                <a:gd name="T2" fmla="*/ 83 w 94"/>
                <a:gd name="T3" fmla="*/ 1 h 160"/>
                <a:gd name="T4" fmla="*/ 75 w 94"/>
                <a:gd name="T5" fmla="*/ 2 h 160"/>
                <a:gd name="T6" fmla="*/ 28 w 94"/>
                <a:gd name="T7" fmla="*/ 2 h 160"/>
                <a:gd name="T8" fmla="*/ 26 w 94"/>
                <a:gd name="T9" fmla="*/ 2 h 160"/>
                <a:gd name="T10" fmla="*/ 5 w 94"/>
                <a:gd name="T11" fmla="*/ 2 h 160"/>
                <a:gd name="T12" fmla="*/ 0 w 94"/>
                <a:gd name="T13" fmla="*/ 5 h 160"/>
                <a:gd name="T14" fmla="*/ 4 w 94"/>
                <a:gd name="T15" fmla="*/ 8 h 160"/>
                <a:gd name="T16" fmla="*/ 10 w 94"/>
                <a:gd name="T17" fmla="*/ 8 h 160"/>
                <a:gd name="T18" fmla="*/ 18 w 94"/>
                <a:gd name="T19" fmla="*/ 18 h 160"/>
                <a:gd name="T20" fmla="*/ 18 w 94"/>
                <a:gd name="T21" fmla="*/ 62 h 160"/>
                <a:gd name="T22" fmla="*/ 18 w 94"/>
                <a:gd name="T23" fmla="*/ 98 h 160"/>
                <a:gd name="T24" fmla="*/ 17 w 94"/>
                <a:gd name="T25" fmla="*/ 143 h 160"/>
                <a:gd name="T26" fmla="*/ 12 w 94"/>
                <a:gd name="T27" fmla="*/ 152 h 160"/>
                <a:gd name="T28" fmla="*/ 7 w 94"/>
                <a:gd name="T29" fmla="*/ 153 h 160"/>
                <a:gd name="T30" fmla="*/ 3 w 94"/>
                <a:gd name="T31" fmla="*/ 156 h 160"/>
                <a:gd name="T32" fmla="*/ 8 w 94"/>
                <a:gd name="T33" fmla="*/ 159 h 160"/>
                <a:gd name="T34" fmla="*/ 25 w 94"/>
                <a:gd name="T35" fmla="*/ 159 h 160"/>
                <a:gd name="T36" fmla="*/ 28 w 94"/>
                <a:gd name="T37" fmla="*/ 159 h 160"/>
                <a:gd name="T38" fmla="*/ 36 w 94"/>
                <a:gd name="T39" fmla="*/ 159 h 160"/>
                <a:gd name="T40" fmla="*/ 79 w 94"/>
                <a:gd name="T41" fmla="*/ 160 h 160"/>
                <a:gd name="T42" fmla="*/ 91 w 94"/>
                <a:gd name="T43" fmla="*/ 153 h 160"/>
                <a:gd name="T44" fmla="*/ 94 w 94"/>
                <a:gd name="T45" fmla="*/ 133 h 160"/>
                <a:gd name="T46" fmla="*/ 91 w 94"/>
                <a:gd name="T47" fmla="*/ 129 h 160"/>
                <a:gd name="T48" fmla="*/ 88 w 94"/>
                <a:gd name="T49" fmla="*/ 133 h 160"/>
                <a:gd name="T50" fmla="*/ 80 w 94"/>
                <a:gd name="T51" fmla="*/ 146 h 160"/>
                <a:gd name="T52" fmla="*/ 61 w 94"/>
                <a:gd name="T53" fmla="*/ 149 h 160"/>
                <a:gd name="T54" fmla="*/ 38 w 94"/>
                <a:gd name="T55" fmla="*/ 133 h 160"/>
                <a:gd name="T56" fmla="*/ 38 w 94"/>
                <a:gd name="T57" fmla="*/ 107 h 160"/>
                <a:gd name="T58" fmla="*/ 38 w 94"/>
                <a:gd name="T59" fmla="*/ 98 h 160"/>
                <a:gd name="T60" fmla="*/ 38 w 94"/>
                <a:gd name="T61" fmla="*/ 80 h 160"/>
                <a:gd name="T62" fmla="*/ 67 w 94"/>
                <a:gd name="T63" fmla="*/ 82 h 160"/>
                <a:gd name="T64" fmla="*/ 77 w 94"/>
                <a:gd name="T65" fmla="*/ 88 h 160"/>
                <a:gd name="T66" fmla="*/ 77 w 94"/>
                <a:gd name="T67" fmla="*/ 94 h 160"/>
                <a:gd name="T68" fmla="*/ 80 w 94"/>
                <a:gd name="T69" fmla="*/ 97 h 160"/>
                <a:gd name="T70" fmla="*/ 83 w 94"/>
                <a:gd name="T71" fmla="*/ 92 h 160"/>
                <a:gd name="T72" fmla="*/ 84 w 94"/>
                <a:gd name="T73" fmla="*/ 79 h 160"/>
                <a:gd name="T74" fmla="*/ 86 w 94"/>
                <a:gd name="T75" fmla="*/ 67 h 160"/>
                <a:gd name="T76" fmla="*/ 83 w 94"/>
                <a:gd name="T77" fmla="*/ 64 h 160"/>
                <a:gd name="T78" fmla="*/ 79 w 94"/>
                <a:gd name="T79" fmla="*/ 67 h 160"/>
                <a:gd name="T80" fmla="*/ 70 w 94"/>
                <a:gd name="T81" fmla="*/ 70 h 160"/>
                <a:gd name="T82" fmla="*/ 38 w 94"/>
                <a:gd name="T83" fmla="*/ 70 h 160"/>
                <a:gd name="T84" fmla="*/ 38 w 94"/>
                <a:gd name="T85" fmla="*/ 13 h 160"/>
                <a:gd name="T86" fmla="*/ 66 w 94"/>
                <a:gd name="T87" fmla="*/ 13 h 160"/>
                <a:gd name="T88" fmla="*/ 79 w 94"/>
                <a:gd name="T89" fmla="*/ 19 h 160"/>
                <a:gd name="T90" fmla="*/ 80 w 94"/>
                <a:gd name="T91" fmla="*/ 26 h 160"/>
                <a:gd name="T92" fmla="*/ 83 w 94"/>
                <a:gd name="T93" fmla="*/ 30 h 160"/>
                <a:gd name="T94" fmla="*/ 86 w 94"/>
                <a:gd name="T95" fmla="*/ 27 h 160"/>
                <a:gd name="T96" fmla="*/ 87 w 94"/>
                <a:gd name="T97" fmla="*/ 17 h 160"/>
                <a:gd name="T98" fmla="*/ 87 w 94"/>
                <a:gd name="T99" fmla="*/ 13 h 160"/>
                <a:gd name="T100" fmla="*/ 89 w 94"/>
                <a:gd name="T101" fmla="*/ 3 h 160"/>
                <a:gd name="T102" fmla="*/ 87 w 94"/>
                <a:gd name="T103" fmla="*/ 0 h 160"/>
                <a:gd name="T104" fmla="*/ 84 w 94"/>
                <a:gd name="T105" fmla="*/ 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4" h="160">
                  <a:moveTo>
                    <a:pt x="84" y="1"/>
                  </a:moveTo>
                  <a:cubicBezTo>
                    <a:pt x="83" y="1"/>
                    <a:pt x="83" y="1"/>
                    <a:pt x="83" y="1"/>
                  </a:cubicBezTo>
                  <a:cubicBezTo>
                    <a:pt x="75" y="2"/>
                    <a:pt x="75" y="2"/>
                    <a:pt x="75" y="2"/>
                  </a:cubicBezTo>
                  <a:cubicBezTo>
                    <a:pt x="75" y="2"/>
                    <a:pt x="28" y="2"/>
                    <a:pt x="28" y="2"/>
                  </a:cubicBezTo>
                  <a:cubicBezTo>
                    <a:pt x="26" y="2"/>
                    <a:pt x="26" y="2"/>
                    <a:pt x="26" y="2"/>
                  </a:cubicBezTo>
                  <a:cubicBezTo>
                    <a:pt x="5" y="2"/>
                    <a:pt x="5" y="2"/>
                    <a:pt x="5" y="2"/>
                  </a:cubicBezTo>
                  <a:cubicBezTo>
                    <a:pt x="4" y="2"/>
                    <a:pt x="0" y="2"/>
                    <a:pt x="0" y="5"/>
                  </a:cubicBezTo>
                  <a:cubicBezTo>
                    <a:pt x="0" y="6"/>
                    <a:pt x="2" y="8"/>
                    <a:pt x="4" y="8"/>
                  </a:cubicBezTo>
                  <a:cubicBezTo>
                    <a:pt x="10" y="8"/>
                    <a:pt x="10" y="8"/>
                    <a:pt x="10" y="8"/>
                  </a:cubicBezTo>
                  <a:cubicBezTo>
                    <a:pt x="16" y="9"/>
                    <a:pt x="17" y="12"/>
                    <a:pt x="18" y="18"/>
                  </a:cubicBezTo>
                  <a:cubicBezTo>
                    <a:pt x="18" y="18"/>
                    <a:pt x="18" y="62"/>
                    <a:pt x="18" y="62"/>
                  </a:cubicBezTo>
                  <a:cubicBezTo>
                    <a:pt x="18" y="98"/>
                    <a:pt x="18" y="98"/>
                    <a:pt x="18" y="98"/>
                  </a:cubicBezTo>
                  <a:cubicBezTo>
                    <a:pt x="18" y="118"/>
                    <a:pt x="18" y="134"/>
                    <a:pt x="17" y="143"/>
                  </a:cubicBezTo>
                  <a:cubicBezTo>
                    <a:pt x="16" y="149"/>
                    <a:pt x="15" y="152"/>
                    <a:pt x="12" y="152"/>
                  </a:cubicBezTo>
                  <a:cubicBezTo>
                    <a:pt x="12" y="152"/>
                    <a:pt x="7" y="153"/>
                    <a:pt x="7" y="153"/>
                  </a:cubicBezTo>
                  <a:cubicBezTo>
                    <a:pt x="4" y="153"/>
                    <a:pt x="3" y="155"/>
                    <a:pt x="3" y="156"/>
                  </a:cubicBezTo>
                  <a:cubicBezTo>
                    <a:pt x="3" y="159"/>
                    <a:pt x="7" y="159"/>
                    <a:pt x="8" y="159"/>
                  </a:cubicBezTo>
                  <a:cubicBezTo>
                    <a:pt x="25" y="159"/>
                    <a:pt x="25" y="159"/>
                    <a:pt x="25" y="159"/>
                  </a:cubicBezTo>
                  <a:cubicBezTo>
                    <a:pt x="28" y="159"/>
                    <a:pt x="28" y="159"/>
                    <a:pt x="28" y="159"/>
                  </a:cubicBezTo>
                  <a:cubicBezTo>
                    <a:pt x="36" y="159"/>
                    <a:pt x="36" y="159"/>
                    <a:pt x="36" y="159"/>
                  </a:cubicBezTo>
                  <a:cubicBezTo>
                    <a:pt x="79" y="160"/>
                    <a:pt x="79" y="160"/>
                    <a:pt x="79" y="160"/>
                  </a:cubicBezTo>
                  <a:cubicBezTo>
                    <a:pt x="87" y="160"/>
                    <a:pt x="90" y="160"/>
                    <a:pt x="91" y="153"/>
                  </a:cubicBezTo>
                  <a:cubicBezTo>
                    <a:pt x="92" y="149"/>
                    <a:pt x="94" y="135"/>
                    <a:pt x="94" y="133"/>
                  </a:cubicBezTo>
                  <a:cubicBezTo>
                    <a:pt x="94" y="132"/>
                    <a:pt x="94" y="129"/>
                    <a:pt x="91" y="129"/>
                  </a:cubicBezTo>
                  <a:cubicBezTo>
                    <a:pt x="89" y="129"/>
                    <a:pt x="88" y="131"/>
                    <a:pt x="88" y="133"/>
                  </a:cubicBezTo>
                  <a:cubicBezTo>
                    <a:pt x="86" y="141"/>
                    <a:pt x="84" y="144"/>
                    <a:pt x="80" y="146"/>
                  </a:cubicBezTo>
                  <a:cubicBezTo>
                    <a:pt x="75" y="149"/>
                    <a:pt x="66" y="149"/>
                    <a:pt x="61" y="149"/>
                  </a:cubicBezTo>
                  <a:cubicBezTo>
                    <a:pt x="41"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5" y="82"/>
                    <a:pt x="76" y="86"/>
                    <a:pt x="77" y="88"/>
                  </a:cubicBezTo>
                  <a:cubicBezTo>
                    <a:pt x="77" y="94"/>
                    <a:pt x="77" y="94"/>
                    <a:pt x="77" y="94"/>
                  </a:cubicBezTo>
                  <a:cubicBezTo>
                    <a:pt x="77" y="96"/>
                    <a:pt x="79" y="97"/>
                    <a:pt x="80" y="97"/>
                  </a:cubicBezTo>
                  <a:cubicBezTo>
                    <a:pt x="83" y="97"/>
                    <a:pt x="83" y="94"/>
                    <a:pt x="83" y="92"/>
                  </a:cubicBezTo>
                  <a:cubicBezTo>
                    <a:pt x="84" y="79"/>
                    <a:pt x="84" y="79"/>
                    <a:pt x="84" y="79"/>
                  </a:cubicBezTo>
                  <a:cubicBezTo>
                    <a:pt x="84" y="79"/>
                    <a:pt x="86" y="67"/>
                    <a:pt x="86" y="67"/>
                  </a:cubicBezTo>
                  <a:cubicBezTo>
                    <a:pt x="86" y="64"/>
                    <a:pt x="84" y="64"/>
                    <a:pt x="83" y="64"/>
                  </a:cubicBezTo>
                  <a:cubicBezTo>
                    <a:pt x="79" y="67"/>
                    <a:pt x="79" y="67"/>
                    <a:pt x="79" y="67"/>
                  </a:cubicBezTo>
                  <a:cubicBezTo>
                    <a:pt x="78" y="69"/>
                    <a:pt x="75" y="69"/>
                    <a:pt x="70" y="70"/>
                  </a:cubicBezTo>
                  <a:cubicBezTo>
                    <a:pt x="38" y="70"/>
                    <a:pt x="38" y="70"/>
                    <a:pt x="38" y="70"/>
                  </a:cubicBezTo>
                  <a:cubicBezTo>
                    <a:pt x="38" y="13"/>
                    <a:pt x="38" y="13"/>
                    <a:pt x="38" y="13"/>
                  </a:cubicBezTo>
                  <a:cubicBezTo>
                    <a:pt x="38" y="13"/>
                    <a:pt x="66" y="13"/>
                    <a:pt x="66" y="13"/>
                  </a:cubicBezTo>
                  <a:cubicBezTo>
                    <a:pt x="77" y="15"/>
                    <a:pt x="78" y="17"/>
                    <a:pt x="79" y="19"/>
                  </a:cubicBezTo>
                  <a:cubicBezTo>
                    <a:pt x="80" y="26"/>
                    <a:pt x="80" y="26"/>
                    <a:pt x="80" y="26"/>
                  </a:cubicBezTo>
                  <a:cubicBezTo>
                    <a:pt x="80" y="30"/>
                    <a:pt x="82" y="30"/>
                    <a:pt x="83" y="30"/>
                  </a:cubicBezTo>
                  <a:cubicBezTo>
                    <a:pt x="84" y="30"/>
                    <a:pt x="86" y="30"/>
                    <a:pt x="86" y="27"/>
                  </a:cubicBezTo>
                  <a:cubicBezTo>
                    <a:pt x="86" y="27"/>
                    <a:pt x="87" y="17"/>
                    <a:pt x="87" y="17"/>
                  </a:cubicBezTo>
                  <a:cubicBezTo>
                    <a:pt x="87" y="13"/>
                    <a:pt x="87" y="13"/>
                    <a:pt x="87" y="13"/>
                  </a:cubicBezTo>
                  <a:cubicBezTo>
                    <a:pt x="89" y="3"/>
                    <a:pt x="89" y="3"/>
                    <a:pt x="89" y="3"/>
                  </a:cubicBezTo>
                  <a:cubicBezTo>
                    <a:pt x="89" y="0"/>
                    <a:pt x="87" y="0"/>
                    <a:pt x="87" y="0"/>
                  </a:cubicBezTo>
                  <a:lnTo>
                    <a:pt x="8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43" name="Freeform 14">
              <a:extLst>
                <a:ext uri="{FF2B5EF4-FFF2-40B4-BE49-F238E27FC236}">
                  <a16:creationId xmlns:a16="http://schemas.microsoft.com/office/drawing/2014/main" id="{2DBB559A-8AB1-47CF-9594-70FFFF07DF4E}"/>
                </a:ext>
              </a:extLst>
            </p:cNvPr>
            <p:cNvSpPr>
              <a:spLocks noEditPoints="1"/>
            </p:cNvSpPr>
            <p:nvPr userDrawn="1"/>
          </p:nvSpPr>
          <p:spPr bwMode="auto">
            <a:xfrm>
              <a:off x="3930" y="2465"/>
              <a:ext cx="107" cy="107"/>
            </a:xfrm>
            <a:custGeom>
              <a:avLst/>
              <a:gdLst>
                <a:gd name="T0" fmla="*/ 35 w 157"/>
                <a:gd name="T1" fmla="*/ 0 h 157"/>
                <a:gd name="T2" fmla="*/ 28 w 157"/>
                <a:gd name="T3" fmla="*/ 0 h 157"/>
                <a:gd name="T4" fmla="*/ 25 w 157"/>
                <a:gd name="T5" fmla="*/ 0 h 157"/>
                <a:gd name="T6" fmla="*/ 5 w 157"/>
                <a:gd name="T7" fmla="*/ 0 h 157"/>
                <a:gd name="T8" fmla="*/ 0 w 157"/>
                <a:gd name="T9" fmla="*/ 3 h 157"/>
                <a:gd name="T10" fmla="*/ 3 w 157"/>
                <a:gd name="T11" fmla="*/ 6 h 157"/>
                <a:gd name="T12" fmla="*/ 10 w 157"/>
                <a:gd name="T13" fmla="*/ 6 h 157"/>
                <a:gd name="T14" fmla="*/ 17 w 157"/>
                <a:gd name="T15" fmla="*/ 16 h 157"/>
                <a:gd name="T16" fmla="*/ 18 w 157"/>
                <a:gd name="T17" fmla="*/ 60 h 157"/>
                <a:gd name="T18" fmla="*/ 18 w 157"/>
                <a:gd name="T19" fmla="*/ 96 h 157"/>
                <a:gd name="T20" fmla="*/ 17 w 157"/>
                <a:gd name="T21" fmla="*/ 141 h 157"/>
                <a:gd name="T22" fmla="*/ 12 w 157"/>
                <a:gd name="T23" fmla="*/ 150 h 157"/>
                <a:gd name="T24" fmla="*/ 6 w 157"/>
                <a:gd name="T25" fmla="*/ 151 h 157"/>
                <a:gd name="T26" fmla="*/ 3 w 157"/>
                <a:gd name="T27" fmla="*/ 154 h 157"/>
                <a:gd name="T28" fmla="*/ 8 w 157"/>
                <a:gd name="T29" fmla="*/ 157 h 157"/>
                <a:gd name="T30" fmla="*/ 26 w 157"/>
                <a:gd name="T31" fmla="*/ 157 h 157"/>
                <a:gd name="T32" fmla="*/ 29 w 157"/>
                <a:gd name="T33" fmla="*/ 157 h 157"/>
                <a:gd name="T34" fmla="*/ 52 w 157"/>
                <a:gd name="T35" fmla="*/ 157 h 157"/>
                <a:gd name="T36" fmla="*/ 57 w 157"/>
                <a:gd name="T37" fmla="*/ 154 h 157"/>
                <a:gd name="T38" fmla="*/ 54 w 157"/>
                <a:gd name="T39" fmla="*/ 151 h 157"/>
                <a:gd name="T40" fmla="*/ 45 w 157"/>
                <a:gd name="T41" fmla="*/ 150 h 157"/>
                <a:gd name="T42" fmla="*/ 38 w 157"/>
                <a:gd name="T43" fmla="*/ 141 h 157"/>
                <a:gd name="T44" fmla="*/ 37 w 157"/>
                <a:gd name="T45" fmla="*/ 96 h 157"/>
                <a:gd name="T46" fmla="*/ 37 w 157"/>
                <a:gd name="T47" fmla="*/ 92 h 157"/>
                <a:gd name="T48" fmla="*/ 62 w 157"/>
                <a:gd name="T49" fmla="*/ 92 h 157"/>
                <a:gd name="T50" fmla="*/ 64 w 157"/>
                <a:gd name="T51" fmla="*/ 93 h 157"/>
                <a:gd name="T52" fmla="*/ 71 w 157"/>
                <a:gd name="T53" fmla="*/ 102 h 157"/>
                <a:gd name="T54" fmla="*/ 86 w 157"/>
                <a:gd name="T55" fmla="*/ 123 h 157"/>
                <a:gd name="T56" fmla="*/ 89 w 157"/>
                <a:gd name="T57" fmla="*/ 126 h 157"/>
                <a:gd name="T58" fmla="*/ 114 w 157"/>
                <a:gd name="T59" fmla="*/ 153 h 157"/>
                <a:gd name="T60" fmla="*/ 136 w 157"/>
                <a:gd name="T61" fmla="*/ 157 h 157"/>
                <a:gd name="T62" fmla="*/ 151 w 157"/>
                <a:gd name="T63" fmla="*/ 157 h 157"/>
                <a:gd name="T64" fmla="*/ 157 w 157"/>
                <a:gd name="T65" fmla="*/ 154 h 157"/>
                <a:gd name="T66" fmla="*/ 154 w 157"/>
                <a:gd name="T67" fmla="*/ 151 h 157"/>
                <a:gd name="T68" fmla="*/ 146 w 157"/>
                <a:gd name="T69" fmla="*/ 151 h 157"/>
                <a:gd name="T70" fmla="*/ 122 w 157"/>
                <a:gd name="T71" fmla="*/ 136 h 157"/>
                <a:gd name="T72" fmla="*/ 85 w 157"/>
                <a:gd name="T73" fmla="*/ 90 h 157"/>
                <a:gd name="T74" fmla="*/ 81 w 157"/>
                <a:gd name="T75" fmla="*/ 85 h 157"/>
                <a:gd name="T76" fmla="*/ 105 w 157"/>
                <a:gd name="T77" fmla="*/ 38 h 157"/>
                <a:gd name="T78" fmla="*/ 90 w 157"/>
                <a:gd name="T79" fmla="*/ 9 h 157"/>
                <a:gd name="T80" fmla="*/ 52 w 157"/>
                <a:gd name="T81" fmla="*/ 0 h 157"/>
                <a:gd name="T82" fmla="*/ 35 w 157"/>
                <a:gd name="T83" fmla="*/ 0 h 157"/>
                <a:gd name="T84" fmla="*/ 38 w 157"/>
                <a:gd name="T85" fmla="*/ 79 h 157"/>
                <a:gd name="T86" fmla="*/ 37 w 157"/>
                <a:gd name="T87" fmla="*/ 78 h 157"/>
                <a:gd name="T88" fmla="*/ 37 w 157"/>
                <a:gd name="T89" fmla="*/ 11 h 157"/>
                <a:gd name="T90" fmla="*/ 38 w 157"/>
                <a:gd name="T91" fmla="*/ 10 h 157"/>
                <a:gd name="T92" fmla="*/ 51 w 157"/>
                <a:gd name="T93" fmla="*/ 9 h 157"/>
                <a:gd name="T94" fmla="*/ 85 w 157"/>
                <a:gd name="T95" fmla="*/ 49 h 157"/>
                <a:gd name="T96" fmla="*/ 73 w 157"/>
                <a:gd name="T97" fmla="*/ 79 h 157"/>
                <a:gd name="T98" fmla="*/ 58 w 157"/>
                <a:gd name="T99" fmla="*/ 82 h 157"/>
                <a:gd name="T100" fmla="*/ 38 w 157"/>
                <a:gd name="T101" fmla="*/ 7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57">
                  <a:moveTo>
                    <a:pt x="35" y="0"/>
                  </a:moveTo>
                  <a:cubicBezTo>
                    <a:pt x="28" y="0"/>
                    <a:pt x="28" y="0"/>
                    <a:pt x="28" y="0"/>
                  </a:cubicBezTo>
                  <a:cubicBezTo>
                    <a:pt x="25" y="0"/>
                    <a:pt x="25" y="0"/>
                    <a:pt x="25"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6"/>
                    <a:pt x="18" y="96"/>
                    <a:pt x="18" y="96"/>
                  </a:cubicBezTo>
                  <a:cubicBezTo>
                    <a:pt x="18" y="116"/>
                    <a:pt x="18" y="132"/>
                    <a:pt x="17" y="141"/>
                  </a:cubicBezTo>
                  <a:cubicBezTo>
                    <a:pt x="16" y="146"/>
                    <a:pt x="15" y="150"/>
                    <a:pt x="12" y="150"/>
                  </a:cubicBezTo>
                  <a:cubicBezTo>
                    <a:pt x="12" y="150"/>
                    <a:pt x="6" y="151"/>
                    <a:pt x="6" y="151"/>
                  </a:cubicBezTo>
                  <a:cubicBezTo>
                    <a:pt x="4" y="151"/>
                    <a:pt x="3" y="153"/>
                    <a:pt x="3" y="154"/>
                  </a:cubicBezTo>
                  <a:cubicBezTo>
                    <a:pt x="3" y="157"/>
                    <a:pt x="7" y="157"/>
                    <a:pt x="8" y="157"/>
                  </a:cubicBezTo>
                  <a:cubicBezTo>
                    <a:pt x="26" y="157"/>
                    <a:pt x="26" y="157"/>
                    <a:pt x="26" y="157"/>
                  </a:cubicBezTo>
                  <a:cubicBezTo>
                    <a:pt x="27" y="157"/>
                    <a:pt x="29" y="157"/>
                    <a:pt x="29" y="157"/>
                  </a:cubicBezTo>
                  <a:cubicBezTo>
                    <a:pt x="52" y="157"/>
                    <a:pt x="52" y="157"/>
                    <a:pt x="52" y="157"/>
                  </a:cubicBezTo>
                  <a:cubicBezTo>
                    <a:pt x="56" y="157"/>
                    <a:pt x="57" y="155"/>
                    <a:pt x="57" y="154"/>
                  </a:cubicBezTo>
                  <a:cubicBezTo>
                    <a:pt x="57" y="153"/>
                    <a:pt x="56" y="151"/>
                    <a:pt x="54" y="151"/>
                  </a:cubicBezTo>
                  <a:cubicBezTo>
                    <a:pt x="45" y="150"/>
                    <a:pt x="45" y="150"/>
                    <a:pt x="45" y="150"/>
                  </a:cubicBezTo>
                  <a:cubicBezTo>
                    <a:pt x="40" y="150"/>
                    <a:pt x="39" y="147"/>
                    <a:pt x="38" y="141"/>
                  </a:cubicBezTo>
                  <a:cubicBezTo>
                    <a:pt x="37" y="132"/>
                    <a:pt x="37" y="116"/>
                    <a:pt x="37" y="96"/>
                  </a:cubicBezTo>
                  <a:cubicBezTo>
                    <a:pt x="37" y="92"/>
                    <a:pt x="37" y="92"/>
                    <a:pt x="37" y="92"/>
                  </a:cubicBezTo>
                  <a:cubicBezTo>
                    <a:pt x="37" y="91"/>
                    <a:pt x="62" y="92"/>
                    <a:pt x="62" y="92"/>
                  </a:cubicBezTo>
                  <a:cubicBezTo>
                    <a:pt x="64" y="93"/>
                    <a:pt x="64" y="93"/>
                    <a:pt x="64" y="93"/>
                  </a:cubicBezTo>
                  <a:cubicBezTo>
                    <a:pt x="64" y="93"/>
                    <a:pt x="71" y="102"/>
                    <a:pt x="71" y="102"/>
                  </a:cubicBezTo>
                  <a:cubicBezTo>
                    <a:pt x="86" y="123"/>
                    <a:pt x="86" y="123"/>
                    <a:pt x="86" y="123"/>
                  </a:cubicBezTo>
                  <a:cubicBezTo>
                    <a:pt x="89" y="126"/>
                    <a:pt x="89" y="126"/>
                    <a:pt x="89" y="126"/>
                  </a:cubicBezTo>
                  <a:cubicBezTo>
                    <a:pt x="99" y="140"/>
                    <a:pt x="106" y="149"/>
                    <a:pt x="114" y="153"/>
                  </a:cubicBezTo>
                  <a:cubicBezTo>
                    <a:pt x="120" y="156"/>
                    <a:pt x="125" y="157"/>
                    <a:pt x="136" y="157"/>
                  </a:cubicBezTo>
                  <a:cubicBezTo>
                    <a:pt x="151" y="157"/>
                    <a:pt x="151" y="157"/>
                    <a:pt x="151" y="157"/>
                  </a:cubicBezTo>
                  <a:cubicBezTo>
                    <a:pt x="154" y="157"/>
                    <a:pt x="157" y="157"/>
                    <a:pt x="157" y="154"/>
                  </a:cubicBezTo>
                  <a:cubicBezTo>
                    <a:pt x="157" y="152"/>
                    <a:pt x="156" y="151"/>
                    <a:pt x="154" y="151"/>
                  </a:cubicBezTo>
                  <a:cubicBezTo>
                    <a:pt x="146" y="151"/>
                    <a:pt x="146" y="151"/>
                    <a:pt x="146" y="151"/>
                  </a:cubicBezTo>
                  <a:cubicBezTo>
                    <a:pt x="141" y="150"/>
                    <a:pt x="133" y="147"/>
                    <a:pt x="122" y="136"/>
                  </a:cubicBezTo>
                  <a:cubicBezTo>
                    <a:pt x="112" y="125"/>
                    <a:pt x="99" y="109"/>
                    <a:pt x="85" y="90"/>
                  </a:cubicBezTo>
                  <a:cubicBezTo>
                    <a:pt x="85" y="90"/>
                    <a:pt x="82" y="87"/>
                    <a:pt x="81" y="85"/>
                  </a:cubicBezTo>
                  <a:cubicBezTo>
                    <a:pt x="97" y="70"/>
                    <a:pt x="105" y="55"/>
                    <a:pt x="105" y="38"/>
                  </a:cubicBezTo>
                  <a:cubicBezTo>
                    <a:pt x="105" y="23"/>
                    <a:pt x="96" y="13"/>
                    <a:pt x="90" y="9"/>
                  </a:cubicBezTo>
                  <a:cubicBezTo>
                    <a:pt x="79" y="1"/>
                    <a:pt x="64" y="0"/>
                    <a:pt x="52" y="0"/>
                  </a:cubicBezTo>
                  <a:lnTo>
                    <a:pt x="35" y="0"/>
                  </a:lnTo>
                  <a:close/>
                  <a:moveTo>
                    <a:pt x="38" y="79"/>
                  </a:moveTo>
                  <a:cubicBezTo>
                    <a:pt x="37" y="79"/>
                    <a:pt x="37" y="79"/>
                    <a:pt x="37" y="78"/>
                  </a:cubicBezTo>
                  <a:cubicBezTo>
                    <a:pt x="37" y="11"/>
                    <a:pt x="37" y="11"/>
                    <a:pt x="37" y="11"/>
                  </a:cubicBezTo>
                  <a:cubicBezTo>
                    <a:pt x="37" y="11"/>
                    <a:pt x="37" y="11"/>
                    <a:pt x="38" y="10"/>
                  </a:cubicBezTo>
                  <a:cubicBezTo>
                    <a:pt x="39" y="10"/>
                    <a:pt x="45" y="9"/>
                    <a:pt x="51" y="9"/>
                  </a:cubicBezTo>
                  <a:cubicBezTo>
                    <a:pt x="72" y="9"/>
                    <a:pt x="85" y="24"/>
                    <a:pt x="85" y="49"/>
                  </a:cubicBezTo>
                  <a:cubicBezTo>
                    <a:pt x="85" y="63"/>
                    <a:pt x="80" y="74"/>
                    <a:pt x="73" y="79"/>
                  </a:cubicBezTo>
                  <a:cubicBezTo>
                    <a:pt x="68" y="82"/>
                    <a:pt x="63" y="82"/>
                    <a:pt x="58" y="82"/>
                  </a:cubicBezTo>
                  <a:cubicBezTo>
                    <a:pt x="49" y="82"/>
                    <a:pt x="40" y="81"/>
                    <a:pt x="38" y="7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44" name="Freeform 15">
              <a:extLst>
                <a:ext uri="{FF2B5EF4-FFF2-40B4-BE49-F238E27FC236}">
                  <a16:creationId xmlns:a16="http://schemas.microsoft.com/office/drawing/2014/main" id="{EF6A068B-18BA-48B7-AC57-2231ED0F0A3C}"/>
                </a:ext>
              </a:extLst>
            </p:cNvPr>
            <p:cNvSpPr>
              <a:spLocks/>
            </p:cNvSpPr>
            <p:nvPr userDrawn="1"/>
          </p:nvSpPr>
          <p:spPr bwMode="auto">
            <a:xfrm>
              <a:off x="4040" y="2463"/>
              <a:ext cx="55" cy="111"/>
            </a:xfrm>
            <a:custGeom>
              <a:avLst/>
              <a:gdLst>
                <a:gd name="T0" fmla="*/ 5 w 81"/>
                <a:gd name="T1" fmla="*/ 38 h 163"/>
                <a:gd name="T2" fmla="*/ 32 w 81"/>
                <a:gd name="T3" fmla="*/ 84 h 163"/>
                <a:gd name="T4" fmla="*/ 41 w 81"/>
                <a:gd name="T5" fmla="*/ 91 h 163"/>
                <a:gd name="T6" fmla="*/ 64 w 81"/>
                <a:gd name="T7" fmla="*/ 127 h 163"/>
                <a:gd name="T8" fmla="*/ 36 w 81"/>
                <a:gd name="T9" fmla="*/ 152 h 163"/>
                <a:gd name="T10" fmla="*/ 7 w 81"/>
                <a:gd name="T11" fmla="*/ 133 h 163"/>
                <a:gd name="T12" fmla="*/ 7 w 81"/>
                <a:gd name="T13" fmla="*/ 126 h 163"/>
                <a:gd name="T14" fmla="*/ 4 w 81"/>
                <a:gd name="T15" fmla="*/ 122 h 163"/>
                <a:gd name="T16" fmla="*/ 1 w 81"/>
                <a:gd name="T17" fmla="*/ 126 h 163"/>
                <a:gd name="T18" fmla="*/ 1 w 81"/>
                <a:gd name="T19" fmla="*/ 128 h 163"/>
                <a:gd name="T20" fmla="*/ 0 w 81"/>
                <a:gd name="T21" fmla="*/ 148 h 163"/>
                <a:gd name="T22" fmla="*/ 4 w 81"/>
                <a:gd name="T23" fmla="*/ 157 h 163"/>
                <a:gd name="T24" fmla="*/ 32 w 81"/>
                <a:gd name="T25" fmla="*/ 163 h 163"/>
                <a:gd name="T26" fmla="*/ 63 w 81"/>
                <a:gd name="T27" fmla="*/ 154 h 163"/>
                <a:gd name="T28" fmla="*/ 81 w 81"/>
                <a:gd name="T29" fmla="*/ 119 h 163"/>
                <a:gd name="T30" fmla="*/ 51 w 81"/>
                <a:gd name="T31" fmla="*/ 70 h 163"/>
                <a:gd name="T32" fmla="*/ 45 w 81"/>
                <a:gd name="T33" fmla="*/ 65 h 163"/>
                <a:gd name="T34" fmla="*/ 21 w 81"/>
                <a:gd name="T35" fmla="*/ 32 h 163"/>
                <a:gd name="T36" fmla="*/ 45 w 81"/>
                <a:gd name="T37" fmla="*/ 10 h 163"/>
                <a:gd name="T38" fmla="*/ 69 w 81"/>
                <a:gd name="T39" fmla="*/ 20 h 163"/>
                <a:gd name="T40" fmla="*/ 71 w 81"/>
                <a:gd name="T41" fmla="*/ 30 h 163"/>
                <a:gd name="T42" fmla="*/ 74 w 81"/>
                <a:gd name="T43" fmla="*/ 34 h 163"/>
                <a:gd name="T44" fmla="*/ 77 w 81"/>
                <a:gd name="T45" fmla="*/ 27 h 163"/>
                <a:gd name="T46" fmla="*/ 78 w 81"/>
                <a:gd name="T47" fmla="*/ 7 h 163"/>
                <a:gd name="T48" fmla="*/ 78 w 81"/>
                <a:gd name="T49" fmla="*/ 6 h 163"/>
                <a:gd name="T50" fmla="*/ 75 w 81"/>
                <a:gd name="T51" fmla="*/ 3 h 163"/>
                <a:gd name="T52" fmla="*/ 68 w 81"/>
                <a:gd name="T53" fmla="*/ 2 h 163"/>
                <a:gd name="T54" fmla="*/ 48 w 81"/>
                <a:gd name="T55" fmla="*/ 0 h 163"/>
                <a:gd name="T56" fmla="*/ 5 w 81"/>
                <a:gd name="T57" fmla="*/ 3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 h="163">
                  <a:moveTo>
                    <a:pt x="5" y="38"/>
                  </a:moveTo>
                  <a:cubicBezTo>
                    <a:pt x="5" y="52"/>
                    <a:pt x="9" y="65"/>
                    <a:pt x="32" y="84"/>
                  </a:cubicBezTo>
                  <a:cubicBezTo>
                    <a:pt x="41" y="91"/>
                    <a:pt x="41" y="91"/>
                    <a:pt x="41" y="91"/>
                  </a:cubicBezTo>
                  <a:cubicBezTo>
                    <a:pt x="59" y="106"/>
                    <a:pt x="64" y="114"/>
                    <a:pt x="64" y="127"/>
                  </a:cubicBezTo>
                  <a:cubicBezTo>
                    <a:pt x="64" y="140"/>
                    <a:pt x="54" y="152"/>
                    <a:pt x="36" y="152"/>
                  </a:cubicBezTo>
                  <a:cubicBezTo>
                    <a:pt x="29" y="152"/>
                    <a:pt x="11" y="150"/>
                    <a:pt x="7" y="133"/>
                  </a:cubicBezTo>
                  <a:cubicBezTo>
                    <a:pt x="7" y="126"/>
                    <a:pt x="7" y="126"/>
                    <a:pt x="7" y="126"/>
                  </a:cubicBezTo>
                  <a:cubicBezTo>
                    <a:pt x="7" y="124"/>
                    <a:pt x="7" y="122"/>
                    <a:pt x="4" y="122"/>
                  </a:cubicBezTo>
                  <a:cubicBezTo>
                    <a:pt x="1" y="122"/>
                    <a:pt x="1" y="125"/>
                    <a:pt x="1" y="126"/>
                  </a:cubicBezTo>
                  <a:cubicBezTo>
                    <a:pt x="1" y="126"/>
                    <a:pt x="1" y="128"/>
                    <a:pt x="1" y="128"/>
                  </a:cubicBezTo>
                  <a:cubicBezTo>
                    <a:pt x="0" y="148"/>
                    <a:pt x="0" y="148"/>
                    <a:pt x="0" y="148"/>
                  </a:cubicBezTo>
                  <a:cubicBezTo>
                    <a:pt x="0" y="154"/>
                    <a:pt x="0" y="156"/>
                    <a:pt x="4" y="157"/>
                  </a:cubicBezTo>
                  <a:cubicBezTo>
                    <a:pt x="11" y="161"/>
                    <a:pt x="21" y="163"/>
                    <a:pt x="32" y="163"/>
                  </a:cubicBezTo>
                  <a:cubicBezTo>
                    <a:pt x="44" y="163"/>
                    <a:pt x="55" y="160"/>
                    <a:pt x="63" y="154"/>
                  </a:cubicBezTo>
                  <a:cubicBezTo>
                    <a:pt x="77" y="145"/>
                    <a:pt x="81" y="130"/>
                    <a:pt x="81" y="119"/>
                  </a:cubicBezTo>
                  <a:cubicBezTo>
                    <a:pt x="81" y="103"/>
                    <a:pt x="76" y="90"/>
                    <a:pt x="51" y="70"/>
                  </a:cubicBezTo>
                  <a:cubicBezTo>
                    <a:pt x="45" y="65"/>
                    <a:pt x="45" y="65"/>
                    <a:pt x="45" y="65"/>
                  </a:cubicBezTo>
                  <a:cubicBezTo>
                    <a:pt x="26" y="49"/>
                    <a:pt x="21" y="43"/>
                    <a:pt x="21" y="32"/>
                  </a:cubicBezTo>
                  <a:cubicBezTo>
                    <a:pt x="21" y="19"/>
                    <a:pt x="30" y="10"/>
                    <a:pt x="45" y="10"/>
                  </a:cubicBezTo>
                  <a:cubicBezTo>
                    <a:pt x="61" y="10"/>
                    <a:pt x="67" y="17"/>
                    <a:pt x="69" y="20"/>
                  </a:cubicBezTo>
                  <a:cubicBezTo>
                    <a:pt x="70" y="22"/>
                    <a:pt x="71" y="27"/>
                    <a:pt x="71" y="30"/>
                  </a:cubicBezTo>
                  <a:cubicBezTo>
                    <a:pt x="71" y="31"/>
                    <a:pt x="72" y="34"/>
                    <a:pt x="74" y="34"/>
                  </a:cubicBezTo>
                  <a:cubicBezTo>
                    <a:pt x="77" y="34"/>
                    <a:pt x="77" y="30"/>
                    <a:pt x="77" y="27"/>
                  </a:cubicBezTo>
                  <a:cubicBezTo>
                    <a:pt x="78" y="7"/>
                    <a:pt x="78" y="7"/>
                    <a:pt x="78" y="7"/>
                  </a:cubicBezTo>
                  <a:cubicBezTo>
                    <a:pt x="78" y="6"/>
                    <a:pt x="78" y="6"/>
                    <a:pt x="78" y="6"/>
                  </a:cubicBezTo>
                  <a:cubicBezTo>
                    <a:pt x="78" y="3"/>
                    <a:pt x="75" y="3"/>
                    <a:pt x="75" y="3"/>
                  </a:cubicBezTo>
                  <a:cubicBezTo>
                    <a:pt x="68" y="2"/>
                    <a:pt x="68" y="2"/>
                    <a:pt x="68" y="2"/>
                  </a:cubicBezTo>
                  <a:cubicBezTo>
                    <a:pt x="62" y="1"/>
                    <a:pt x="56" y="0"/>
                    <a:pt x="48" y="0"/>
                  </a:cubicBezTo>
                  <a:cubicBezTo>
                    <a:pt x="22" y="0"/>
                    <a:pt x="5" y="15"/>
                    <a:pt x="5" y="3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45" name="Freeform 16">
              <a:extLst>
                <a:ext uri="{FF2B5EF4-FFF2-40B4-BE49-F238E27FC236}">
                  <a16:creationId xmlns:a16="http://schemas.microsoft.com/office/drawing/2014/main" id="{AF34F4D6-E742-4530-A1D5-8CBF297CFE8B}"/>
                </a:ext>
              </a:extLst>
            </p:cNvPr>
            <p:cNvSpPr>
              <a:spLocks/>
            </p:cNvSpPr>
            <p:nvPr userDrawn="1"/>
          </p:nvSpPr>
          <p:spPr bwMode="auto">
            <a:xfrm>
              <a:off x="4117" y="2465"/>
              <a:ext cx="37" cy="107"/>
            </a:xfrm>
            <a:custGeom>
              <a:avLst/>
              <a:gdLst>
                <a:gd name="T0" fmla="*/ 29 w 55"/>
                <a:gd name="T1" fmla="*/ 0 h 157"/>
                <a:gd name="T2" fmla="*/ 25 w 55"/>
                <a:gd name="T3" fmla="*/ 0 h 157"/>
                <a:gd name="T4" fmla="*/ 22 w 55"/>
                <a:gd name="T5" fmla="*/ 0 h 157"/>
                <a:gd name="T6" fmla="*/ 5 w 55"/>
                <a:gd name="T7" fmla="*/ 0 h 157"/>
                <a:gd name="T8" fmla="*/ 0 w 55"/>
                <a:gd name="T9" fmla="*/ 3 h 157"/>
                <a:gd name="T10" fmla="*/ 3 w 55"/>
                <a:gd name="T11" fmla="*/ 6 h 157"/>
                <a:gd name="T12" fmla="*/ 9 w 55"/>
                <a:gd name="T13" fmla="*/ 6 h 157"/>
                <a:gd name="T14" fmla="*/ 15 w 55"/>
                <a:gd name="T15" fmla="*/ 16 h 157"/>
                <a:gd name="T16" fmla="*/ 15 w 55"/>
                <a:gd name="T17" fmla="*/ 60 h 157"/>
                <a:gd name="T18" fmla="*/ 15 w 55"/>
                <a:gd name="T19" fmla="*/ 96 h 157"/>
                <a:gd name="T20" fmla="*/ 14 w 55"/>
                <a:gd name="T21" fmla="*/ 141 h 157"/>
                <a:gd name="T22" fmla="*/ 9 w 55"/>
                <a:gd name="T23" fmla="*/ 150 h 157"/>
                <a:gd name="T24" fmla="*/ 4 w 55"/>
                <a:gd name="T25" fmla="*/ 151 h 157"/>
                <a:gd name="T26" fmla="*/ 0 w 55"/>
                <a:gd name="T27" fmla="*/ 154 h 157"/>
                <a:gd name="T28" fmla="*/ 5 w 55"/>
                <a:gd name="T29" fmla="*/ 157 h 157"/>
                <a:gd name="T30" fmla="*/ 22 w 55"/>
                <a:gd name="T31" fmla="*/ 157 h 157"/>
                <a:gd name="T32" fmla="*/ 25 w 55"/>
                <a:gd name="T33" fmla="*/ 157 h 157"/>
                <a:gd name="T34" fmla="*/ 28 w 55"/>
                <a:gd name="T35" fmla="*/ 157 h 157"/>
                <a:gd name="T36" fmla="*/ 50 w 55"/>
                <a:gd name="T37" fmla="*/ 157 h 157"/>
                <a:gd name="T38" fmla="*/ 55 w 55"/>
                <a:gd name="T39" fmla="*/ 154 h 157"/>
                <a:gd name="T40" fmla="*/ 52 w 55"/>
                <a:gd name="T41" fmla="*/ 151 h 157"/>
                <a:gd name="T42" fmla="*/ 43 w 55"/>
                <a:gd name="T43" fmla="*/ 150 h 157"/>
                <a:gd name="T44" fmla="*/ 36 w 55"/>
                <a:gd name="T45" fmla="*/ 141 h 157"/>
                <a:gd name="T46" fmla="*/ 35 w 55"/>
                <a:gd name="T47" fmla="*/ 96 h 157"/>
                <a:gd name="T48" fmla="*/ 35 w 55"/>
                <a:gd name="T49" fmla="*/ 60 h 157"/>
                <a:gd name="T50" fmla="*/ 36 w 55"/>
                <a:gd name="T51" fmla="*/ 16 h 157"/>
                <a:gd name="T52" fmla="*/ 42 w 55"/>
                <a:gd name="T53" fmla="*/ 6 h 157"/>
                <a:gd name="T54" fmla="*/ 47 w 55"/>
                <a:gd name="T55" fmla="*/ 6 h 157"/>
                <a:gd name="T56" fmla="*/ 50 w 55"/>
                <a:gd name="T57" fmla="*/ 3 h 157"/>
                <a:gd name="T58" fmla="*/ 45 w 55"/>
                <a:gd name="T59" fmla="*/ 0 h 157"/>
                <a:gd name="T60" fmla="*/ 29 w 55"/>
                <a:gd name="T61"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 h="157">
                  <a:moveTo>
                    <a:pt x="29" y="0"/>
                  </a:moveTo>
                  <a:cubicBezTo>
                    <a:pt x="25" y="0"/>
                    <a:pt x="25" y="0"/>
                    <a:pt x="25" y="0"/>
                  </a:cubicBezTo>
                  <a:cubicBezTo>
                    <a:pt x="22" y="0"/>
                    <a:pt x="22" y="0"/>
                    <a:pt x="22" y="0"/>
                  </a:cubicBezTo>
                  <a:cubicBezTo>
                    <a:pt x="5" y="0"/>
                    <a:pt x="5" y="0"/>
                    <a:pt x="5" y="0"/>
                  </a:cubicBezTo>
                  <a:cubicBezTo>
                    <a:pt x="1" y="0"/>
                    <a:pt x="0" y="1"/>
                    <a:pt x="0" y="3"/>
                  </a:cubicBezTo>
                  <a:cubicBezTo>
                    <a:pt x="0" y="4"/>
                    <a:pt x="1" y="6"/>
                    <a:pt x="3" y="6"/>
                  </a:cubicBezTo>
                  <a:cubicBezTo>
                    <a:pt x="9" y="6"/>
                    <a:pt x="9" y="6"/>
                    <a:pt x="9" y="6"/>
                  </a:cubicBezTo>
                  <a:cubicBezTo>
                    <a:pt x="12" y="7"/>
                    <a:pt x="14" y="9"/>
                    <a:pt x="15" y="16"/>
                  </a:cubicBezTo>
                  <a:cubicBezTo>
                    <a:pt x="15" y="60"/>
                    <a:pt x="15" y="60"/>
                    <a:pt x="15" y="60"/>
                  </a:cubicBezTo>
                  <a:cubicBezTo>
                    <a:pt x="15" y="96"/>
                    <a:pt x="15" y="96"/>
                    <a:pt x="15" y="96"/>
                  </a:cubicBezTo>
                  <a:cubicBezTo>
                    <a:pt x="15" y="116"/>
                    <a:pt x="15" y="132"/>
                    <a:pt x="14" y="141"/>
                  </a:cubicBezTo>
                  <a:cubicBezTo>
                    <a:pt x="13" y="147"/>
                    <a:pt x="12" y="150"/>
                    <a:pt x="9" y="150"/>
                  </a:cubicBezTo>
                  <a:cubicBezTo>
                    <a:pt x="9" y="150"/>
                    <a:pt x="4" y="151"/>
                    <a:pt x="4" y="151"/>
                  </a:cubicBezTo>
                  <a:cubicBezTo>
                    <a:pt x="1" y="151"/>
                    <a:pt x="0" y="153"/>
                    <a:pt x="0" y="154"/>
                  </a:cubicBezTo>
                  <a:cubicBezTo>
                    <a:pt x="0" y="157"/>
                    <a:pt x="4" y="157"/>
                    <a:pt x="5" y="157"/>
                  </a:cubicBezTo>
                  <a:cubicBezTo>
                    <a:pt x="22" y="157"/>
                    <a:pt x="22" y="157"/>
                    <a:pt x="22" y="157"/>
                  </a:cubicBezTo>
                  <a:cubicBezTo>
                    <a:pt x="25" y="157"/>
                    <a:pt x="25" y="157"/>
                    <a:pt x="25" y="157"/>
                  </a:cubicBezTo>
                  <a:cubicBezTo>
                    <a:pt x="28" y="157"/>
                    <a:pt x="28" y="157"/>
                    <a:pt x="28" y="157"/>
                  </a:cubicBezTo>
                  <a:cubicBezTo>
                    <a:pt x="50" y="157"/>
                    <a:pt x="50" y="157"/>
                    <a:pt x="50" y="157"/>
                  </a:cubicBezTo>
                  <a:cubicBezTo>
                    <a:pt x="55" y="157"/>
                    <a:pt x="55" y="155"/>
                    <a:pt x="55" y="154"/>
                  </a:cubicBezTo>
                  <a:cubicBezTo>
                    <a:pt x="55" y="153"/>
                    <a:pt x="54" y="151"/>
                    <a:pt x="52" y="151"/>
                  </a:cubicBezTo>
                  <a:cubicBezTo>
                    <a:pt x="43" y="150"/>
                    <a:pt x="43" y="150"/>
                    <a:pt x="43" y="150"/>
                  </a:cubicBezTo>
                  <a:cubicBezTo>
                    <a:pt x="38" y="150"/>
                    <a:pt x="37" y="147"/>
                    <a:pt x="36" y="141"/>
                  </a:cubicBezTo>
                  <a:cubicBezTo>
                    <a:pt x="35" y="132"/>
                    <a:pt x="35" y="116"/>
                    <a:pt x="35" y="96"/>
                  </a:cubicBezTo>
                  <a:cubicBezTo>
                    <a:pt x="35" y="60"/>
                    <a:pt x="35" y="60"/>
                    <a:pt x="35" y="60"/>
                  </a:cubicBezTo>
                  <a:cubicBezTo>
                    <a:pt x="36" y="16"/>
                    <a:pt x="36" y="16"/>
                    <a:pt x="36" y="16"/>
                  </a:cubicBezTo>
                  <a:cubicBezTo>
                    <a:pt x="36" y="10"/>
                    <a:pt x="38" y="7"/>
                    <a:pt x="42" y="6"/>
                  </a:cubicBezTo>
                  <a:cubicBezTo>
                    <a:pt x="47" y="6"/>
                    <a:pt x="47" y="6"/>
                    <a:pt x="47" y="6"/>
                  </a:cubicBezTo>
                  <a:cubicBezTo>
                    <a:pt x="49" y="6"/>
                    <a:pt x="50" y="4"/>
                    <a:pt x="50" y="3"/>
                  </a:cubicBezTo>
                  <a:cubicBezTo>
                    <a:pt x="50" y="0"/>
                    <a:pt x="46" y="0"/>
                    <a:pt x="45" y="0"/>
                  </a:cubicBez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46" name="Freeform 17">
              <a:extLst>
                <a:ext uri="{FF2B5EF4-FFF2-40B4-BE49-F238E27FC236}">
                  <a16:creationId xmlns:a16="http://schemas.microsoft.com/office/drawing/2014/main" id="{FAD1CA84-23AF-476C-9991-F757AE0651DE}"/>
                </a:ext>
              </a:extLst>
            </p:cNvPr>
            <p:cNvSpPr>
              <a:spLocks/>
            </p:cNvSpPr>
            <p:nvPr userDrawn="1"/>
          </p:nvSpPr>
          <p:spPr bwMode="auto">
            <a:xfrm>
              <a:off x="4164" y="2463"/>
              <a:ext cx="89" cy="109"/>
            </a:xfrm>
            <a:custGeom>
              <a:avLst/>
              <a:gdLst>
                <a:gd name="T0" fmla="*/ 4 w 132"/>
                <a:gd name="T1" fmla="*/ 5 h 160"/>
                <a:gd name="T2" fmla="*/ 0 w 132"/>
                <a:gd name="T3" fmla="*/ 27 h 160"/>
                <a:gd name="T4" fmla="*/ 2 w 132"/>
                <a:gd name="T5" fmla="*/ 30 h 160"/>
                <a:gd name="T6" fmla="*/ 6 w 132"/>
                <a:gd name="T7" fmla="*/ 27 h 160"/>
                <a:gd name="T8" fmla="*/ 9 w 132"/>
                <a:gd name="T9" fmla="*/ 21 h 160"/>
                <a:gd name="T10" fmla="*/ 29 w 132"/>
                <a:gd name="T11" fmla="*/ 15 h 160"/>
                <a:gd name="T12" fmla="*/ 57 w 132"/>
                <a:gd name="T13" fmla="*/ 15 h 160"/>
                <a:gd name="T14" fmla="*/ 57 w 132"/>
                <a:gd name="T15" fmla="*/ 99 h 160"/>
                <a:gd name="T16" fmla="*/ 56 w 132"/>
                <a:gd name="T17" fmla="*/ 144 h 160"/>
                <a:gd name="T18" fmla="*/ 52 w 132"/>
                <a:gd name="T19" fmla="*/ 153 h 160"/>
                <a:gd name="T20" fmla="*/ 46 w 132"/>
                <a:gd name="T21" fmla="*/ 154 h 160"/>
                <a:gd name="T22" fmla="*/ 43 w 132"/>
                <a:gd name="T23" fmla="*/ 157 h 160"/>
                <a:gd name="T24" fmla="*/ 47 w 132"/>
                <a:gd name="T25" fmla="*/ 160 h 160"/>
                <a:gd name="T26" fmla="*/ 64 w 132"/>
                <a:gd name="T27" fmla="*/ 160 h 160"/>
                <a:gd name="T28" fmla="*/ 67 w 132"/>
                <a:gd name="T29" fmla="*/ 160 h 160"/>
                <a:gd name="T30" fmla="*/ 70 w 132"/>
                <a:gd name="T31" fmla="*/ 160 h 160"/>
                <a:gd name="T32" fmla="*/ 93 w 132"/>
                <a:gd name="T33" fmla="*/ 160 h 160"/>
                <a:gd name="T34" fmla="*/ 97 w 132"/>
                <a:gd name="T35" fmla="*/ 157 h 160"/>
                <a:gd name="T36" fmla="*/ 94 w 132"/>
                <a:gd name="T37" fmla="*/ 154 h 160"/>
                <a:gd name="T38" fmla="*/ 85 w 132"/>
                <a:gd name="T39" fmla="*/ 153 h 160"/>
                <a:gd name="T40" fmla="*/ 79 w 132"/>
                <a:gd name="T41" fmla="*/ 144 h 160"/>
                <a:gd name="T42" fmla="*/ 78 w 132"/>
                <a:gd name="T43" fmla="*/ 99 h 160"/>
                <a:gd name="T44" fmla="*/ 78 w 132"/>
                <a:gd name="T45" fmla="*/ 15 h 160"/>
                <a:gd name="T46" fmla="*/ 102 w 132"/>
                <a:gd name="T47" fmla="*/ 15 h 160"/>
                <a:gd name="T48" fmla="*/ 125 w 132"/>
                <a:gd name="T49" fmla="*/ 25 h 160"/>
                <a:gd name="T50" fmla="*/ 126 w 132"/>
                <a:gd name="T51" fmla="*/ 27 h 160"/>
                <a:gd name="T52" fmla="*/ 129 w 132"/>
                <a:gd name="T53" fmla="*/ 32 h 160"/>
                <a:gd name="T54" fmla="*/ 132 w 132"/>
                <a:gd name="T55" fmla="*/ 28 h 160"/>
                <a:gd name="T56" fmla="*/ 132 w 132"/>
                <a:gd name="T57" fmla="*/ 21 h 160"/>
                <a:gd name="T58" fmla="*/ 132 w 132"/>
                <a:gd name="T59" fmla="*/ 5 h 160"/>
                <a:gd name="T60" fmla="*/ 130 w 132"/>
                <a:gd name="T61" fmla="*/ 1 h 160"/>
                <a:gd name="T62" fmla="*/ 127 w 132"/>
                <a:gd name="T63" fmla="*/ 2 h 160"/>
                <a:gd name="T64" fmla="*/ 110 w 132"/>
                <a:gd name="T65" fmla="*/ 3 h 160"/>
                <a:gd name="T66" fmla="*/ 33 w 132"/>
                <a:gd name="T67" fmla="*/ 3 h 160"/>
                <a:gd name="T68" fmla="*/ 17 w 132"/>
                <a:gd name="T69" fmla="*/ 2 h 160"/>
                <a:gd name="T70" fmla="*/ 10 w 132"/>
                <a:gd name="T71" fmla="*/ 1 h 160"/>
                <a:gd name="T72" fmla="*/ 8 w 132"/>
                <a:gd name="T73" fmla="*/ 0 h 160"/>
                <a:gd name="T74" fmla="*/ 4 w 132"/>
                <a:gd name="T75" fmla="*/ 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60">
                  <a:moveTo>
                    <a:pt x="4" y="5"/>
                  </a:moveTo>
                  <a:cubicBezTo>
                    <a:pt x="4" y="5"/>
                    <a:pt x="0" y="24"/>
                    <a:pt x="0" y="27"/>
                  </a:cubicBezTo>
                  <a:cubicBezTo>
                    <a:pt x="0" y="29"/>
                    <a:pt x="1" y="30"/>
                    <a:pt x="2" y="30"/>
                  </a:cubicBezTo>
                  <a:cubicBezTo>
                    <a:pt x="4" y="30"/>
                    <a:pt x="5" y="28"/>
                    <a:pt x="6" y="27"/>
                  </a:cubicBezTo>
                  <a:cubicBezTo>
                    <a:pt x="9" y="21"/>
                    <a:pt x="9" y="21"/>
                    <a:pt x="9" y="21"/>
                  </a:cubicBezTo>
                  <a:cubicBezTo>
                    <a:pt x="12" y="16"/>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7" y="160"/>
                    <a:pt x="67" y="160"/>
                    <a:pt x="67"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5" y="25"/>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4"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47" name="Freeform 18">
              <a:extLst>
                <a:ext uri="{FF2B5EF4-FFF2-40B4-BE49-F238E27FC236}">
                  <a16:creationId xmlns:a16="http://schemas.microsoft.com/office/drawing/2014/main" id="{ACAEC108-E142-43B0-8B21-F856F93881FE}"/>
                </a:ext>
              </a:extLst>
            </p:cNvPr>
            <p:cNvSpPr>
              <a:spLocks/>
            </p:cNvSpPr>
            <p:nvPr userDrawn="1"/>
          </p:nvSpPr>
          <p:spPr bwMode="auto">
            <a:xfrm>
              <a:off x="4258" y="2465"/>
              <a:ext cx="102" cy="107"/>
            </a:xfrm>
            <a:custGeom>
              <a:avLst/>
              <a:gdLst>
                <a:gd name="T0" fmla="*/ 132 w 151"/>
                <a:gd name="T1" fmla="*/ 0 h 157"/>
                <a:gd name="T2" fmla="*/ 127 w 151"/>
                <a:gd name="T3" fmla="*/ 0 h 157"/>
                <a:gd name="T4" fmla="*/ 123 w 151"/>
                <a:gd name="T5" fmla="*/ 0 h 157"/>
                <a:gd name="T6" fmla="*/ 113 w 151"/>
                <a:gd name="T7" fmla="*/ 0 h 157"/>
                <a:gd name="T8" fmla="*/ 108 w 151"/>
                <a:gd name="T9" fmla="*/ 2 h 157"/>
                <a:gd name="T10" fmla="*/ 112 w 151"/>
                <a:gd name="T11" fmla="*/ 6 h 157"/>
                <a:gd name="T12" fmla="*/ 115 w 151"/>
                <a:gd name="T13" fmla="*/ 10 h 157"/>
                <a:gd name="T14" fmla="*/ 111 w 151"/>
                <a:gd name="T15" fmla="*/ 20 h 157"/>
                <a:gd name="T16" fmla="*/ 79 w 151"/>
                <a:gd name="T17" fmla="*/ 77 h 157"/>
                <a:gd name="T18" fmla="*/ 43 w 151"/>
                <a:gd name="T19" fmla="*/ 15 h 157"/>
                <a:gd name="T20" fmla="*/ 40 w 151"/>
                <a:gd name="T21" fmla="*/ 8 h 157"/>
                <a:gd name="T22" fmla="*/ 42 w 151"/>
                <a:gd name="T23" fmla="*/ 6 h 157"/>
                <a:gd name="T24" fmla="*/ 43 w 151"/>
                <a:gd name="T25" fmla="*/ 5 h 157"/>
                <a:gd name="T26" fmla="*/ 46 w 151"/>
                <a:gd name="T27" fmla="*/ 3 h 157"/>
                <a:gd name="T28" fmla="*/ 42 w 151"/>
                <a:gd name="T29" fmla="*/ 0 h 157"/>
                <a:gd name="T30" fmla="*/ 27 w 151"/>
                <a:gd name="T31" fmla="*/ 0 h 157"/>
                <a:gd name="T32" fmla="*/ 24 w 151"/>
                <a:gd name="T33" fmla="*/ 0 h 157"/>
                <a:gd name="T34" fmla="*/ 20 w 151"/>
                <a:gd name="T35" fmla="*/ 0 h 157"/>
                <a:gd name="T36" fmla="*/ 4 w 151"/>
                <a:gd name="T37" fmla="*/ 0 h 157"/>
                <a:gd name="T38" fmla="*/ 0 w 151"/>
                <a:gd name="T39" fmla="*/ 3 h 157"/>
                <a:gd name="T40" fmla="*/ 4 w 151"/>
                <a:gd name="T41" fmla="*/ 6 h 157"/>
                <a:gd name="T42" fmla="*/ 12 w 151"/>
                <a:gd name="T43" fmla="*/ 9 h 157"/>
                <a:gd name="T44" fmla="*/ 25 w 151"/>
                <a:gd name="T45" fmla="*/ 23 h 157"/>
                <a:gd name="T46" fmla="*/ 61 w 151"/>
                <a:gd name="T47" fmla="*/ 82 h 157"/>
                <a:gd name="T48" fmla="*/ 65 w 151"/>
                <a:gd name="T49" fmla="*/ 103 h 157"/>
                <a:gd name="T50" fmla="*/ 65 w 151"/>
                <a:gd name="T51" fmla="*/ 120 h 157"/>
                <a:gd name="T52" fmla="*/ 65 w 151"/>
                <a:gd name="T53" fmla="*/ 141 h 157"/>
                <a:gd name="T54" fmla="*/ 60 w 151"/>
                <a:gd name="T55" fmla="*/ 150 h 157"/>
                <a:gd name="T56" fmla="*/ 54 w 151"/>
                <a:gd name="T57" fmla="*/ 151 h 157"/>
                <a:gd name="T58" fmla="*/ 51 w 151"/>
                <a:gd name="T59" fmla="*/ 154 h 157"/>
                <a:gd name="T60" fmla="*/ 56 w 151"/>
                <a:gd name="T61" fmla="*/ 157 h 157"/>
                <a:gd name="T62" fmla="*/ 72 w 151"/>
                <a:gd name="T63" fmla="*/ 157 h 157"/>
                <a:gd name="T64" fmla="*/ 76 w 151"/>
                <a:gd name="T65" fmla="*/ 157 h 157"/>
                <a:gd name="T66" fmla="*/ 78 w 151"/>
                <a:gd name="T67" fmla="*/ 157 h 157"/>
                <a:gd name="T68" fmla="*/ 101 w 151"/>
                <a:gd name="T69" fmla="*/ 157 h 157"/>
                <a:gd name="T70" fmla="*/ 105 w 151"/>
                <a:gd name="T71" fmla="*/ 154 h 157"/>
                <a:gd name="T72" fmla="*/ 102 w 151"/>
                <a:gd name="T73" fmla="*/ 151 h 157"/>
                <a:gd name="T74" fmla="*/ 93 w 151"/>
                <a:gd name="T75" fmla="*/ 150 h 157"/>
                <a:gd name="T76" fmla="*/ 86 w 151"/>
                <a:gd name="T77" fmla="*/ 141 h 157"/>
                <a:gd name="T78" fmla="*/ 86 w 151"/>
                <a:gd name="T79" fmla="*/ 120 h 157"/>
                <a:gd name="T80" fmla="*/ 86 w 151"/>
                <a:gd name="T81" fmla="*/ 103 h 157"/>
                <a:gd name="T82" fmla="*/ 89 w 151"/>
                <a:gd name="T83" fmla="*/ 83 h 157"/>
                <a:gd name="T84" fmla="*/ 127 w 151"/>
                <a:gd name="T85" fmla="*/ 18 h 157"/>
                <a:gd name="T86" fmla="*/ 138 w 151"/>
                <a:gd name="T87" fmla="*/ 8 h 157"/>
                <a:gd name="T88" fmla="*/ 146 w 151"/>
                <a:gd name="T89" fmla="*/ 6 h 157"/>
                <a:gd name="T90" fmla="*/ 151 w 151"/>
                <a:gd name="T91" fmla="*/ 2 h 157"/>
                <a:gd name="T92" fmla="*/ 146 w 151"/>
                <a:gd name="T93" fmla="*/ 0 h 157"/>
                <a:gd name="T94" fmla="*/ 132 w 151"/>
                <a:gd name="T95"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1" h="157">
                  <a:moveTo>
                    <a:pt x="132" y="0"/>
                  </a:moveTo>
                  <a:cubicBezTo>
                    <a:pt x="127" y="0"/>
                    <a:pt x="127" y="0"/>
                    <a:pt x="127" y="0"/>
                  </a:cubicBezTo>
                  <a:cubicBezTo>
                    <a:pt x="123" y="0"/>
                    <a:pt x="123" y="0"/>
                    <a:pt x="123" y="0"/>
                  </a:cubicBezTo>
                  <a:cubicBezTo>
                    <a:pt x="113" y="0"/>
                    <a:pt x="113" y="0"/>
                    <a:pt x="113" y="0"/>
                  </a:cubicBezTo>
                  <a:cubicBezTo>
                    <a:pt x="109" y="0"/>
                    <a:pt x="108" y="1"/>
                    <a:pt x="108" y="2"/>
                  </a:cubicBezTo>
                  <a:cubicBezTo>
                    <a:pt x="108" y="5"/>
                    <a:pt x="110" y="5"/>
                    <a:pt x="112" y="6"/>
                  </a:cubicBezTo>
                  <a:cubicBezTo>
                    <a:pt x="113" y="6"/>
                    <a:pt x="115" y="6"/>
                    <a:pt x="115" y="10"/>
                  </a:cubicBezTo>
                  <a:cubicBezTo>
                    <a:pt x="115" y="13"/>
                    <a:pt x="114" y="16"/>
                    <a:pt x="111" y="20"/>
                  </a:cubicBezTo>
                  <a:cubicBezTo>
                    <a:pt x="108" y="26"/>
                    <a:pt x="85" y="65"/>
                    <a:pt x="79" y="77"/>
                  </a:cubicBezTo>
                  <a:cubicBezTo>
                    <a:pt x="72" y="66"/>
                    <a:pt x="46" y="21"/>
                    <a:pt x="43" y="15"/>
                  </a:cubicBezTo>
                  <a:cubicBezTo>
                    <a:pt x="41" y="12"/>
                    <a:pt x="40" y="10"/>
                    <a:pt x="40" y="8"/>
                  </a:cubicBezTo>
                  <a:cubicBezTo>
                    <a:pt x="40" y="7"/>
                    <a:pt x="41" y="6"/>
                    <a:pt x="42" y="6"/>
                  </a:cubicBezTo>
                  <a:cubicBezTo>
                    <a:pt x="42" y="6"/>
                    <a:pt x="43" y="5"/>
                    <a:pt x="43" y="5"/>
                  </a:cubicBezTo>
                  <a:cubicBezTo>
                    <a:pt x="44" y="5"/>
                    <a:pt x="46" y="4"/>
                    <a:pt x="46" y="3"/>
                  </a:cubicBezTo>
                  <a:cubicBezTo>
                    <a:pt x="46" y="1"/>
                    <a:pt x="44" y="0"/>
                    <a:pt x="42" y="0"/>
                  </a:cubicBezTo>
                  <a:cubicBezTo>
                    <a:pt x="27" y="0"/>
                    <a:pt x="27" y="0"/>
                    <a:pt x="27" y="0"/>
                  </a:cubicBezTo>
                  <a:cubicBezTo>
                    <a:pt x="24" y="0"/>
                    <a:pt x="24" y="0"/>
                    <a:pt x="24" y="0"/>
                  </a:cubicBezTo>
                  <a:cubicBezTo>
                    <a:pt x="20" y="0"/>
                    <a:pt x="20" y="0"/>
                    <a:pt x="20" y="0"/>
                  </a:cubicBezTo>
                  <a:cubicBezTo>
                    <a:pt x="4" y="0"/>
                    <a:pt x="4" y="0"/>
                    <a:pt x="4" y="0"/>
                  </a:cubicBezTo>
                  <a:cubicBezTo>
                    <a:pt x="0" y="0"/>
                    <a:pt x="0" y="2"/>
                    <a:pt x="0" y="3"/>
                  </a:cubicBezTo>
                  <a:cubicBezTo>
                    <a:pt x="0" y="4"/>
                    <a:pt x="1" y="6"/>
                    <a:pt x="4" y="6"/>
                  </a:cubicBezTo>
                  <a:cubicBezTo>
                    <a:pt x="5" y="6"/>
                    <a:pt x="9" y="7"/>
                    <a:pt x="12" y="9"/>
                  </a:cubicBezTo>
                  <a:cubicBezTo>
                    <a:pt x="16" y="11"/>
                    <a:pt x="21" y="17"/>
                    <a:pt x="25" y="23"/>
                  </a:cubicBezTo>
                  <a:cubicBezTo>
                    <a:pt x="32" y="34"/>
                    <a:pt x="60" y="79"/>
                    <a:pt x="61" y="82"/>
                  </a:cubicBezTo>
                  <a:cubicBezTo>
                    <a:pt x="64" y="88"/>
                    <a:pt x="65" y="92"/>
                    <a:pt x="65" y="103"/>
                  </a:cubicBezTo>
                  <a:cubicBezTo>
                    <a:pt x="65" y="120"/>
                    <a:pt x="65" y="120"/>
                    <a:pt x="65" y="120"/>
                  </a:cubicBezTo>
                  <a:cubicBezTo>
                    <a:pt x="65" y="141"/>
                    <a:pt x="65" y="141"/>
                    <a:pt x="65" y="141"/>
                  </a:cubicBezTo>
                  <a:cubicBezTo>
                    <a:pt x="65" y="145"/>
                    <a:pt x="63" y="150"/>
                    <a:pt x="60" y="150"/>
                  </a:cubicBezTo>
                  <a:cubicBezTo>
                    <a:pt x="54" y="151"/>
                    <a:pt x="54" y="151"/>
                    <a:pt x="54" y="151"/>
                  </a:cubicBezTo>
                  <a:cubicBezTo>
                    <a:pt x="52" y="151"/>
                    <a:pt x="51" y="153"/>
                    <a:pt x="51" y="154"/>
                  </a:cubicBezTo>
                  <a:cubicBezTo>
                    <a:pt x="51" y="157"/>
                    <a:pt x="54" y="157"/>
                    <a:pt x="56" y="157"/>
                  </a:cubicBezTo>
                  <a:cubicBezTo>
                    <a:pt x="72" y="157"/>
                    <a:pt x="72" y="157"/>
                    <a:pt x="72" y="157"/>
                  </a:cubicBezTo>
                  <a:cubicBezTo>
                    <a:pt x="76" y="157"/>
                    <a:pt x="76" y="157"/>
                    <a:pt x="76" y="157"/>
                  </a:cubicBezTo>
                  <a:cubicBezTo>
                    <a:pt x="78" y="157"/>
                    <a:pt x="78" y="157"/>
                    <a:pt x="78" y="157"/>
                  </a:cubicBezTo>
                  <a:cubicBezTo>
                    <a:pt x="101" y="157"/>
                    <a:pt x="101" y="157"/>
                    <a:pt x="101" y="157"/>
                  </a:cubicBezTo>
                  <a:cubicBezTo>
                    <a:pt x="105" y="157"/>
                    <a:pt x="105" y="155"/>
                    <a:pt x="105" y="154"/>
                  </a:cubicBezTo>
                  <a:cubicBezTo>
                    <a:pt x="105" y="153"/>
                    <a:pt x="104" y="151"/>
                    <a:pt x="102" y="151"/>
                  </a:cubicBezTo>
                  <a:cubicBezTo>
                    <a:pt x="93" y="150"/>
                    <a:pt x="93" y="150"/>
                    <a:pt x="93" y="150"/>
                  </a:cubicBezTo>
                  <a:cubicBezTo>
                    <a:pt x="89" y="150"/>
                    <a:pt x="87" y="147"/>
                    <a:pt x="86" y="141"/>
                  </a:cubicBezTo>
                  <a:cubicBezTo>
                    <a:pt x="86" y="120"/>
                    <a:pt x="86" y="120"/>
                    <a:pt x="86" y="120"/>
                  </a:cubicBezTo>
                  <a:cubicBezTo>
                    <a:pt x="86" y="103"/>
                    <a:pt x="86" y="103"/>
                    <a:pt x="86" y="103"/>
                  </a:cubicBezTo>
                  <a:cubicBezTo>
                    <a:pt x="86" y="96"/>
                    <a:pt x="86" y="90"/>
                    <a:pt x="89" y="83"/>
                  </a:cubicBezTo>
                  <a:cubicBezTo>
                    <a:pt x="92" y="75"/>
                    <a:pt x="121" y="27"/>
                    <a:pt x="127" y="18"/>
                  </a:cubicBezTo>
                  <a:cubicBezTo>
                    <a:pt x="132" y="13"/>
                    <a:pt x="134" y="10"/>
                    <a:pt x="138" y="8"/>
                  </a:cubicBezTo>
                  <a:cubicBezTo>
                    <a:pt x="141" y="6"/>
                    <a:pt x="144" y="6"/>
                    <a:pt x="146" y="6"/>
                  </a:cubicBezTo>
                  <a:cubicBezTo>
                    <a:pt x="150" y="6"/>
                    <a:pt x="151" y="4"/>
                    <a:pt x="151" y="2"/>
                  </a:cubicBezTo>
                  <a:cubicBezTo>
                    <a:pt x="151" y="1"/>
                    <a:pt x="150" y="0"/>
                    <a:pt x="146" y="0"/>
                  </a:cubicBezTo>
                  <a:lnTo>
                    <a:pt x="1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48" name="Freeform 19">
              <a:extLst>
                <a:ext uri="{FF2B5EF4-FFF2-40B4-BE49-F238E27FC236}">
                  <a16:creationId xmlns:a16="http://schemas.microsoft.com/office/drawing/2014/main" id="{C85C54C2-C1F3-4F46-AA95-330CA1FBCCC4}"/>
                </a:ext>
              </a:extLst>
            </p:cNvPr>
            <p:cNvSpPr>
              <a:spLocks noEditPoints="1"/>
            </p:cNvSpPr>
            <p:nvPr userDrawn="1"/>
          </p:nvSpPr>
          <p:spPr bwMode="auto">
            <a:xfrm>
              <a:off x="4406" y="2463"/>
              <a:ext cx="111" cy="111"/>
            </a:xfrm>
            <a:custGeom>
              <a:avLst/>
              <a:gdLst>
                <a:gd name="T0" fmla="*/ 0 w 164"/>
                <a:gd name="T1" fmla="*/ 81 h 163"/>
                <a:gd name="T2" fmla="*/ 81 w 164"/>
                <a:gd name="T3" fmla="*/ 163 h 163"/>
                <a:gd name="T4" fmla="*/ 164 w 164"/>
                <a:gd name="T5" fmla="*/ 78 h 163"/>
                <a:gd name="T6" fmla="*/ 82 w 164"/>
                <a:gd name="T7" fmla="*/ 0 h 163"/>
                <a:gd name="T8" fmla="*/ 0 w 164"/>
                <a:gd name="T9" fmla="*/ 81 h 163"/>
                <a:gd name="T10" fmla="*/ 23 w 164"/>
                <a:gd name="T11" fmla="*/ 76 h 163"/>
                <a:gd name="T12" fmla="*/ 81 w 164"/>
                <a:gd name="T13" fmla="*/ 10 h 163"/>
                <a:gd name="T14" fmla="*/ 142 w 164"/>
                <a:gd name="T15" fmla="*/ 84 h 163"/>
                <a:gd name="T16" fmla="*/ 87 w 164"/>
                <a:gd name="T17" fmla="*/ 152 h 163"/>
                <a:gd name="T18" fmla="*/ 23 w 164"/>
                <a:gd name="T19" fmla="*/ 76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163">
                  <a:moveTo>
                    <a:pt x="0" y="81"/>
                  </a:moveTo>
                  <a:cubicBezTo>
                    <a:pt x="0" y="121"/>
                    <a:pt x="26" y="163"/>
                    <a:pt x="81" y="163"/>
                  </a:cubicBezTo>
                  <a:cubicBezTo>
                    <a:pt x="129" y="163"/>
                    <a:pt x="164" y="127"/>
                    <a:pt x="164" y="78"/>
                  </a:cubicBezTo>
                  <a:cubicBezTo>
                    <a:pt x="164" y="31"/>
                    <a:pt x="131" y="0"/>
                    <a:pt x="82" y="0"/>
                  </a:cubicBezTo>
                  <a:cubicBezTo>
                    <a:pt x="23" y="0"/>
                    <a:pt x="0" y="50"/>
                    <a:pt x="0" y="81"/>
                  </a:cubicBezTo>
                  <a:moveTo>
                    <a:pt x="23" y="76"/>
                  </a:moveTo>
                  <a:cubicBezTo>
                    <a:pt x="23" y="35"/>
                    <a:pt x="45" y="10"/>
                    <a:pt x="81" y="10"/>
                  </a:cubicBezTo>
                  <a:cubicBezTo>
                    <a:pt x="110" y="10"/>
                    <a:pt x="142" y="33"/>
                    <a:pt x="142" y="84"/>
                  </a:cubicBezTo>
                  <a:cubicBezTo>
                    <a:pt x="142" y="149"/>
                    <a:pt x="96" y="152"/>
                    <a:pt x="87" y="152"/>
                  </a:cubicBezTo>
                  <a:cubicBezTo>
                    <a:pt x="49" y="152"/>
                    <a:pt x="23" y="121"/>
                    <a:pt x="23" y="7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49" name="Freeform 20">
              <a:extLst>
                <a:ext uri="{FF2B5EF4-FFF2-40B4-BE49-F238E27FC236}">
                  <a16:creationId xmlns:a16="http://schemas.microsoft.com/office/drawing/2014/main" id="{DE512848-C980-40EA-8C56-CE3DC8433DB6}"/>
                </a:ext>
              </a:extLst>
            </p:cNvPr>
            <p:cNvSpPr>
              <a:spLocks/>
            </p:cNvSpPr>
            <p:nvPr userDrawn="1"/>
          </p:nvSpPr>
          <p:spPr bwMode="auto">
            <a:xfrm>
              <a:off x="4530" y="2464"/>
              <a:ext cx="62" cy="108"/>
            </a:xfrm>
            <a:custGeom>
              <a:avLst/>
              <a:gdLst>
                <a:gd name="T0" fmla="*/ 87 w 92"/>
                <a:gd name="T1" fmla="*/ 1 h 159"/>
                <a:gd name="T2" fmla="*/ 86 w 92"/>
                <a:gd name="T3" fmla="*/ 1 h 159"/>
                <a:gd name="T4" fmla="*/ 80 w 92"/>
                <a:gd name="T5" fmla="*/ 2 h 159"/>
                <a:gd name="T6" fmla="*/ 78 w 92"/>
                <a:gd name="T7" fmla="*/ 2 h 159"/>
                <a:gd name="T8" fmla="*/ 28 w 92"/>
                <a:gd name="T9" fmla="*/ 2 h 159"/>
                <a:gd name="T10" fmla="*/ 25 w 92"/>
                <a:gd name="T11" fmla="*/ 2 h 159"/>
                <a:gd name="T12" fmla="*/ 4 w 92"/>
                <a:gd name="T13" fmla="*/ 2 h 159"/>
                <a:gd name="T14" fmla="*/ 0 w 92"/>
                <a:gd name="T15" fmla="*/ 5 h 159"/>
                <a:gd name="T16" fmla="*/ 3 w 92"/>
                <a:gd name="T17" fmla="*/ 8 h 159"/>
                <a:gd name="T18" fmla="*/ 9 w 92"/>
                <a:gd name="T19" fmla="*/ 8 h 159"/>
                <a:gd name="T20" fmla="*/ 17 w 92"/>
                <a:gd name="T21" fmla="*/ 18 h 159"/>
                <a:gd name="T22" fmla="*/ 17 w 92"/>
                <a:gd name="T23" fmla="*/ 62 h 159"/>
                <a:gd name="T24" fmla="*/ 17 w 92"/>
                <a:gd name="T25" fmla="*/ 98 h 159"/>
                <a:gd name="T26" fmla="*/ 16 w 92"/>
                <a:gd name="T27" fmla="*/ 143 h 159"/>
                <a:gd name="T28" fmla="*/ 12 w 92"/>
                <a:gd name="T29" fmla="*/ 152 h 159"/>
                <a:gd name="T30" fmla="*/ 6 w 92"/>
                <a:gd name="T31" fmla="*/ 153 h 159"/>
                <a:gd name="T32" fmla="*/ 3 w 92"/>
                <a:gd name="T33" fmla="*/ 156 h 159"/>
                <a:gd name="T34" fmla="*/ 8 w 92"/>
                <a:gd name="T35" fmla="*/ 159 h 159"/>
                <a:gd name="T36" fmla="*/ 24 w 92"/>
                <a:gd name="T37" fmla="*/ 159 h 159"/>
                <a:gd name="T38" fmla="*/ 28 w 92"/>
                <a:gd name="T39" fmla="*/ 159 h 159"/>
                <a:gd name="T40" fmla="*/ 30 w 92"/>
                <a:gd name="T41" fmla="*/ 159 h 159"/>
                <a:gd name="T42" fmla="*/ 53 w 92"/>
                <a:gd name="T43" fmla="*/ 159 h 159"/>
                <a:gd name="T44" fmla="*/ 58 w 92"/>
                <a:gd name="T45" fmla="*/ 156 h 159"/>
                <a:gd name="T46" fmla="*/ 54 w 92"/>
                <a:gd name="T47" fmla="*/ 153 h 159"/>
                <a:gd name="T48" fmla="*/ 45 w 92"/>
                <a:gd name="T49" fmla="*/ 152 h 159"/>
                <a:gd name="T50" fmla="*/ 39 w 92"/>
                <a:gd name="T51" fmla="*/ 143 h 159"/>
                <a:gd name="T52" fmla="*/ 38 w 92"/>
                <a:gd name="T53" fmla="*/ 98 h 159"/>
                <a:gd name="T54" fmla="*/ 38 w 92"/>
                <a:gd name="T55" fmla="*/ 81 h 159"/>
                <a:gd name="T56" fmla="*/ 68 w 92"/>
                <a:gd name="T57" fmla="*/ 81 h 159"/>
                <a:gd name="T58" fmla="*/ 78 w 92"/>
                <a:gd name="T59" fmla="*/ 88 h 159"/>
                <a:gd name="T60" fmla="*/ 79 w 92"/>
                <a:gd name="T61" fmla="*/ 94 h 159"/>
                <a:gd name="T62" fmla="*/ 79 w 92"/>
                <a:gd name="T63" fmla="*/ 95 h 159"/>
                <a:gd name="T64" fmla="*/ 82 w 92"/>
                <a:gd name="T65" fmla="*/ 98 h 159"/>
                <a:gd name="T66" fmla="*/ 85 w 92"/>
                <a:gd name="T67" fmla="*/ 92 h 159"/>
                <a:gd name="T68" fmla="*/ 85 w 92"/>
                <a:gd name="T69" fmla="*/ 79 h 159"/>
                <a:gd name="T70" fmla="*/ 87 w 92"/>
                <a:gd name="T71" fmla="*/ 67 h 159"/>
                <a:gd name="T72" fmla="*/ 85 w 92"/>
                <a:gd name="T73" fmla="*/ 64 h 159"/>
                <a:gd name="T74" fmla="*/ 81 w 92"/>
                <a:gd name="T75" fmla="*/ 66 h 159"/>
                <a:gd name="T76" fmla="*/ 73 w 92"/>
                <a:gd name="T77" fmla="*/ 70 h 159"/>
                <a:gd name="T78" fmla="*/ 64 w 92"/>
                <a:gd name="T79" fmla="*/ 70 h 159"/>
                <a:gd name="T80" fmla="*/ 38 w 92"/>
                <a:gd name="T81" fmla="*/ 70 h 159"/>
                <a:gd name="T82" fmla="*/ 38 w 92"/>
                <a:gd name="T83" fmla="*/ 14 h 159"/>
                <a:gd name="T84" fmla="*/ 69 w 92"/>
                <a:gd name="T85" fmla="*/ 14 h 159"/>
                <a:gd name="T86" fmla="*/ 82 w 92"/>
                <a:gd name="T87" fmla="*/ 19 h 159"/>
                <a:gd name="T88" fmla="*/ 84 w 92"/>
                <a:gd name="T89" fmla="*/ 26 h 159"/>
                <a:gd name="T90" fmla="*/ 87 w 92"/>
                <a:gd name="T91" fmla="*/ 30 h 159"/>
                <a:gd name="T92" fmla="*/ 90 w 92"/>
                <a:gd name="T93" fmla="*/ 27 h 159"/>
                <a:gd name="T94" fmla="*/ 91 w 92"/>
                <a:gd name="T95" fmla="*/ 17 h 159"/>
                <a:gd name="T96" fmla="*/ 91 w 92"/>
                <a:gd name="T97" fmla="*/ 13 h 159"/>
                <a:gd name="T98" fmla="*/ 92 w 92"/>
                <a:gd name="T99" fmla="*/ 6 h 159"/>
                <a:gd name="T100" fmla="*/ 92 w 92"/>
                <a:gd name="T101" fmla="*/ 3 h 159"/>
                <a:gd name="T102" fmla="*/ 90 w 92"/>
                <a:gd name="T103" fmla="*/ 0 h 159"/>
                <a:gd name="T104" fmla="*/ 87 w 92"/>
                <a:gd name="T105" fmla="*/ 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2" h="159">
                  <a:moveTo>
                    <a:pt x="87" y="1"/>
                  </a:moveTo>
                  <a:cubicBezTo>
                    <a:pt x="86" y="1"/>
                    <a:pt x="86" y="1"/>
                    <a:pt x="86" y="1"/>
                  </a:cubicBezTo>
                  <a:cubicBezTo>
                    <a:pt x="80" y="2"/>
                    <a:pt x="80" y="2"/>
                    <a:pt x="80" y="2"/>
                  </a:cubicBezTo>
                  <a:cubicBezTo>
                    <a:pt x="78" y="2"/>
                    <a:pt x="78" y="2"/>
                    <a:pt x="78" y="2"/>
                  </a:cubicBezTo>
                  <a:cubicBezTo>
                    <a:pt x="78" y="2"/>
                    <a:pt x="28" y="2"/>
                    <a:pt x="28" y="2"/>
                  </a:cubicBezTo>
                  <a:cubicBezTo>
                    <a:pt x="25" y="2"/>
                    <a:pt x="25" y="2"/>
                    <a:pt x="25" y="2"/>
                  </a:cubicBezTo>
                  <a:cubicBezTo>
                    <a:pt x="4" y="2"/>
                    <a:pt x="4" y="2"/>
                    <a:pt x="4" y="2"/>
                  </a:cubicBezTo>
                  <a:cubicBezTo>
                    <a:pt x="3" y="2"/>
                    <a:pt x="0" y="2"/>
                    <a:pt x="0" y="5"/>
                  </a:cubicBezTo>
                  <a:cubicBezTo>
                    <a:pt x="0" y="6"/>
                    <a:pt x="1" y="8"/>
                    <a:pt x="3" y="8"/>
                  </a:cubicBezTo>
                  <a:cubicBezTo>
                    <a:pt x="9" y="8"/>
                    <a:pt x="9" y="8"/>
                    <a:pt x="9" y="8"/>
                  </a:cubicBezTo>
                  <a:cubicBezTo>
                    <a:pt x="15" y="9"/>
                    <a:pt x="17" y="12"/>
                    <a:pt x="17" y="18"/>
                  </a:cubicBezTo>
                  <a:cubicBezTo>
                    <a:pt x="17" y="18"/>
                    <a:pt x="17" y="62"/>
                    <a:pt x="17" y="62"/>
                  </a:cubicBezTo>
                  <a:cubicBezTo>
                    <a:pt x="17" y="98"/>
                    <a:pt x="17" y="98"/>
                    <a:pt x="17" y="98"/>
                  </a:cubicBezTo>
                  <a:cubicBezTo>
                    <a:pt x="17" y="118"/>
                    <a:pt x="17" y="134"/>
                    <a:pt x="16" y="143"/>
                  </a:cubicBezTo>
                  <a:cubicBezTo>
                    <a:pt x="16" y="149"/>
                    <a:pt x="15" y="152"/>
                    <a:pt x="12" y="152"/>
                  </a:cubicBezTo>
                  <a:cubicBezTo>
                    <a:pt x="12" y="152"/>
                    <a:pt x="6" y="153"/>
                    <a:pt x="6" y="153"/>
                  </a:cubicBezTo>
                  <a:cubicBezTo>
                    <a:pt x="4" y="153"/>
                    <a:pt x="3" y="155"/>
                    <a:pt x="3" y="156"/>
                  </a:cubicBezTo>
                  <a:cubicBezTo>
                    <a:pt x="3" y="159"/>
                    <a:pt x="6" y="159"/>
                    <a:pt x="8" y="159"/>
                  </a:cubicBezTo>
                  <a:cubicBezTo>
                    <a:pt x="24" y="159"/>
                    <a:pt x="24" y="159"/>
                    <a:pt x="24" y="159"/>
                  </a:cubicBezTo>
                  <a:cubicBezTo>
                    <a:pt x="28" y="159"/>
                    <a:pt x="28" y="159"/>
                    <a:pt x="28" y="159"/>
                  </a:cubicBezTo>
                  <a:cubicBezTo>
                    <a:pt x="30" y="159"/>
                    <a:pt x="30" y="159"/>
                    <a:pt x="30" y="159"/>
                  </a:cubicBezTo>
                  <a:cubicBezTo>
                    <a:pt x="53" y="159"/>
                    <a:pt x="53" y="159"/>
                    <a:pt x="53" y="159"/>
                  </a:cubicBezTo>
                  <a:cubicBezTo>
                    <a:pt x="57" y="159"/>
                    <a:pt x="58" y="157"/>
                    <a:pt x="58" y="156"/>
                  </a:cubicBezTo>
                  <a:cubicBezTo>
                    <a:pt x="58" y="155"/>
                    <a:pt x="57" y="153"/>
                    <a:pt x="54" y="153"/>
                  </a:cubicBezTo>
                  <a:cubicBezTo>
                    <a:pt x="45" y="152"/>
                    <a:pt x="45" y="152"/>
                    <a:pt x="45" y="152"/>
                  </a:cubicBezTo>
                  <a:cubicBezTo>
                    <a:pt x="41" y="152"/>
                    <a:pt x="39" y="149"/>
                    <a:pt x="39" y="143"/>
                  </a:cubicBezTo>
                  <a:cubicBezTo>
                    <a:pt x="38" y="134"/>
                    <a:pt x="38" y="118"/>
                    <a:pt x="38" y="98"/>
                  </a:cubicBezTo>
                  <a:cubicBezTo>
                    <a:pt x="38" y="81"/>
                    <a:pt x="38" y="81"/>
                    <a:pt x="38" y="81"/>
                  </a:cubicBezTo>
                  <a:cubicBezTo>
                    <a:pt x="45" y="81"/>
                    <a:pt x="64" y="81"/>
                    <a:pt x="68" y="81"/>
                  </a:cubicBezTo>
                  <a:cubicBezTo>
                    <a:pt x="74" y="82"/>
                    <a:pt x="77" y="85"/>
                    <a:pt x="78" y="88"/>
                  </a:cubicBezTo>
                  <a:cubicBezTo>
                    <a:pt x="79" y="94"/>
                    <a:pt x="79" y="94"/>
                    <a:pt x="79" y="94"/>
                  </a:cubicBezTo>
                  <a:cubicBezTo>
                    <a:pt x="79" y="95"/>
                    <a:pt x="79" y="95"/>
                    <a:pt x="79" y="95"/>
                  </a:cubicBezTo>
                  <a:cubicBezTo>
                    <a:pt x="79" y="97"/>
                    <a:pt x="80" y="98"/>
                    <a:pt x="82" y="98"/>
                  </a:cubicBezTo>
                  <a:cubicBezTo>
                    <a:pt x="85" y="98"/>
                    <a:pt x="85" y="94"/>
                    <a:pt x="85" y="92"/>
                  </a:cubicBezTo>
                  <a:cubicBezTo>
                    <a:pt x="85" y="79"/>
                    <a:pt x="85" y="79"/>
                    <a:pt x="85" y="79"/>
                  </a:cubicBezTo>
                  <a:cubicBezTo>
                    <a:pt x="87" y="67"/>
                    <a:pt x="87" y="67"/>
                    <a:pt x="87" y="67"/>
                  </a:cubicBezTo>
                  <a:cubicBezTo>
                    <a:pt x="87" y="64"/>
                    <a:pt x="85" y="64"/>
                    <a:pt x="85" y="64"/>
                  </a:cubicBezTo>
                  <a:cubicBezTo>
                    <a:pt x="83" y="64"/>
                    <a:pt x="82" y="65"/>
                    <a:pt x="81" y="66"/>
                  </a:cubicBezTo>
                  <a:cubicBezTo>
                    <a:pt x="80" y="69"/>
                    <a:pt x="78" y="69"/>
                    <a:pt x="73" y="70"/>
                  </a:cubicBezTo>
                  <a:cubicBezTo>
                    <a:pt x="64" y="70"/>
                    <a:pt x="64" y="70"/>
                    <a:pt x="64" y="70"/>
                  </a:cubicBezTo>
                  <a:cubicBezTo>
                    <a:pt x="38" y="70"/>
                    <a:pt x="38" y="70"/>
                    <a:pt x="38" y="70"/>
                  </a:cubicBezTo>
                  <a:cubicBezTo>
                    <a:pt x="38" y="14"/>
                    <a:pt x="38" y="14"/>
                    <a:pt x="38" y="14"/>
                  </a:cubicBezTo>
                  <a:cubicBezTo>
                    <a:pt x="38" y="13"/>
                    <a:pt x="69" y="14"/>
                    <a:pt x="69" y="14"/>
                  </a:cubicBezTo>
                  <a:cubicBezTo>
                    <a:pt x="77" y="14"/>
                    <a:pt x="81" y="17"/>
                    <a:pt x="82" y="19"/>
                  </a:cubicBezTo>
                  <a:cubicBezTo>
                    <a:pt x="82" y="19"/>
                    <a:pt x="84" y="26"/>
                    <a:pt x="84" y="26"/>
                  </a:cubicBezTo>
                  <a:cubicBezTo>
                    <a:pt x="84" y="30"/>
                    <a:pt x="86" y="30"/>
                    <a:pt x="87" y="30"/>
                  </a:cubicBezTo>
                  <a:cubicBezTo>
                    <a:pt x="88" y="30"/>
                    <a:pt x="89" y="30"/>
                    <a:pt x="90" y="27"/>
                  </a:cubicBezTo>
                  <a:cubicBezTo>
                    <a:pt x="90" y="27"/>
                    <a:pt x="91" y="17"/>
                    <a:pt x="91" y="17"/>
                  </a:cubicBezTo>
                  <a:cubicBezTo>
                    <a:pt x="91" y="13"/>
                    <a:pt x="91" y="13"/>
                    <a:pt x="91" y="13"/>
                  </a:cubicBezTo>
                  <a:cubicBezTo>
                    <a:pt x="92" y="6"/>
                    <a:pt x="92" y="6"/>
                    <a:pt x="92" y="6"/>
                  </a:cubicBezTo>
                  <a:cubicBezTo>
                    <a:pt x="92" y="3"/>
                    <a:pt x="92" y="3"/>
                    <a:pt x="92" y="3"/>
                  </a:cubicBezTo>
                  <a:cubicBezTo>
                    <a:pt x="92" y="1"/>
                    <a:pt x="91" y="0"/>
                    <a:pt x="90" y="0"/>
                  </a:cubicBezTo>
                  <a:lnTo>
                    <a:pt x="8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50" name="Rectangle 21">
              <a:extLst>
                <a:ext uri="{FF2B5EF4-FFF2-40B4-BE49-F238E27FC236}">
                  <a16:creationId xmlns:a16="http://schemas.microsoft.com/office/drawing/2014/main" id="{41E59601-BD60-43C2-A624-31E8A46608AB}"/>
                </a:ext>
              </a:extLst>
            </p:cNvPr>
            <p:cNvSpPr>
              <a:spLocks noChangeArrowheads="1"/>
            </p:cNvSpPr>
            <p:nvPr userDrawn="1"/>
          </p:nvSpPr>
          <p:spPr bwMode="auto">
            <a:xfrm>
              <a:off x="3108" y="2653"/>
              <a:ext cx="1477"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51" name="Freeform 22">
              <a:extLst>
                <a:ext uri="{FF2B5EF4-FFF2-40B4-BE49-F238E27FC236}">
                  <a16:creationId xmlns:a16="http://schemas.microsoft.com/office/drawing/2014/main" id="{2FC897BB-D4BC-4B93-BD1F-3FCB8A51B70E}"/>
                </a:ext>
              </a:extLst>
            </p:cNvPr>
            <p:cNvSpPr>
              <a:spLocks/>
            </p:cNvSpPr>
            <p:nvPr userDrawn="1"/>
          </p:nvSpPr>
          <p:spPr bwMode="auto">
            <a:xfrm>
              <a:off x="3091" y="2736"/>
              <a:ext cx="222" cy="168"/>
            </a:xfrm>
            <a:custGeom>
              <a:avLst/>
              <a:gdLst>
                <a:gd name="T0" fmla="*/ 245 w 327"/>
                <a:gd name="T1" fmla="*/ 8 h 247"/>
                <a:gd name="T2" fmla="*/ 159 w 327"/>
                <a:gd name="T3" fmla="*/ 186 h 247"/>
                <a:gd name="T4" fmla="*/ 74 w 327"/>
                <a:gd name="T5" fmla="*/ 10 h 247"/>
                <a:gd name="T6" fmla="*/ 65 w 327"/>
                <a:gd name="T7" fmla="*/ 0 h 247"/>
                <a:gd name="T8" fmla="*/ 59 w 327"/>
                <a:gd name="T9" fmla="*/ 8 h 247"/>
                <a:gd name="T10" fmla="*/ 27 w 327"/>
                <a:gd name="T11" fmla="*/ 214 h 247"/>
                <a:gd name="T12" fmla="*/ 15 w 327"/>
                <a:gd name="T13" fmla="*/ 238 h 247"/>
                <a:gd name="T14" fmla="*/ 6 w 327"/>
                <a:gd name="T15" fmla="*/ 239 h 247"/>
                <a:gd name="T16" fmla="*/ 0 w 327"/>
                <a:gd name="T17" fmla="*/ 242 h 247"/>
                <a:gd name="T18" fmla="*/ 6 w 327"/>
                <a:gd name="T19" fmla="*/ 247 h 247"/>
                <a:gd name="T20" fmla="*/ 26 w 327"/>
                <a:gd name="T21" fmla="*/ 246 h 247"/>
                <a:gd name="T22" fmla="*/ 38 w 327"/>
                <a:gd name="T23" fmla="*/ 246 h 247"/>
                <a:gd name="T24" fmla="*/ 48 w 327"/>
                <a:gd name="T25" fmla="*/ 246 h 247"/>
                <a:gd name="T26" fmla="*/ 71 w 327"/>
                <a:gd name="T27" fmla="*/ 247 h 247"/>
                <a:gd name="T28" fmla="*/ 79 w 327"/>
                <a:gd name="T29" fmla="*/ 242 h 247"/>
                <a:gd name="T30" fmla="*/ 74 w 327"/>
                <a:gd name="T31" fmla="*/ 239 h 247"/>
                <a:gd name="T32" fmla="*/ 61 w 327"/>
                <a:gd name="T33" fmla="*/ 238 h 247"/>
                <a:gd name="T34" fmla="*/ 52 w 327"/>
                <a:gd name="T35" fmla="*/ 228 h 247"/>
                <a:gd name="T36" fmla="*/ 53 w 327"/>
                <a:gd name="T37" fmla="*/ 214 h 247"/>
                <a:gd name="T38" fmla="*/ 69 w 327"/>
                <a:gd name="T39" fmla="*/ 90 h 247"/>
                <a:gd name="T40" fmla="*/ 84 w 327"/>
                <a:gd name="T41" fmla="*/ 121 h 247"/>
                <a:gd name="T42" fmla="*/ 102 w 327"/>
                <a:gd name="T43" fmla="*/ 158 h 247"/>
                <a:gd name="T44" fmla="*/ 138 w 327"/>
                <a:gd name="T45" fmla="*/ 230 h 247"/>
                <a:gd name="T46" fmla="*/ 139 w 327"/>
                <a:gd name="T47" fmla="*/ 232 h 247"/>
                <a:gd name="T48" fmla="*/ 150 w 327"/>
                <a:gd name="T49" fmla="*/ 246 h 247"/>
                <a:gd name="T50" fmla="*/ 162 w 327"/>
                <a:gd name="T51" fmla="*/ 228 h 247"/>
                <a:gd name="T52" fmla="*/ 231 w 327"/>
                <a:gd name="T53" fmla="*/ 85 h 247"/>
                <a:gd name="T54" fmla="*/ 250 w 327"/>
                <a:gd name="T55" fmla="*/ 223 h 247"/>
                <a:gd name="T56" fmla="*/ 250 w 327"/>
                <a:gd name="T57" fmla="*/ 230 h 247"/>
                <a:gd name="T58" fmla="*/ 248 w 327"/>
                <a:gd name="T59" fmla="*/ 236 h 247"/>
                <a:gd name="T60" fmla="*/ 244 w 327"/>
                <a:gd name="T61" fmla="*/ 240 h 247"/>
                <a:gd name="T62" fmla="*/ 254 w 327"/>
                <a:gd name="T63" fmla="*/ 245 h 247"/>
                <a:gd name="T64" fmla="*/ 318 w 327"/>
                <a:gd name="T65" fmla="*/ 247 h 247"/>
                <a:gd name="T66" fmla="*/ 327 w 327"/>
                <a:gd name="T67" fmla="*/ 242 h 247"/>
                <a:gd name="T68" fmla="*/ 322 w 327"/>
                <a:gd name="T69" fmla="*/ 239 h 247"/>
                <a:gd name="T70" fmla="*/ 302 w 327"/>
                <a:gd name="T71" fmla="*/ 236 h 247"/>
                <a:gd name="T72" fmla="*/ 287 w 327"/>
                <a:gd name="T73" fmla="*/ 205 h 247"/>
                <a:gd name="T74" fmla="*/ 259 w 327"/>
                <a:gd name="T75" fmla="*/ 10 h 247"/>
                <a:gd name="T76" fmla="*/ 252 w 327"/>
                <a:gd name="T77" fmla="*/ 0 h 247"/>
                <a:gd name="T78" fmla="*/ 245 w 327"/>
                <a:gd name="T79" fmla="*/ 8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7" h="247">
                  <a:moveTo>
                    <a:pt x="245" y="8"/>
                  </a:moveTo>
                  <a:cubicBezTo>
                    <a:pt x="245" y="8"/>
                    <a:pt x="167" y="171"/>
                    <a:pt x="159" y="186"/>
                  </a:cubicBezTo>
                  <a:cubicBezTo>
                    <a:pt x="158" y="183"/>
                    <a:pt x="74" y="10"/>
                    <a:pt x="74" y="10"/>
                  </a:cubicBezTo>
                  <a:cubicBezTo>
                    <a:pt x="70" y="2"/>
                    <a:pt x="68" y="0"/>
                    <a:pt x="65" y="0"/>
                  </a:cubicBezTo>
                  <a:cubicBezTo>
                    <a:pt x="63" y="0"/>
                    <a:pt x="60" y="1"/>
                    <a:pt x="59" y="8"/>
                  </a:cubicBezTo>
                  <a:cubicBezTo>
                    <a:pt x="27" y="214"/>
                    <a:pt x="27" y="214"/>
                    <a:pt x="27" y="214"/>
                  </a:cubicBezTo>
                  <a:cubicBezTo>
                    <a:pt x="26" y="226"/>
                    <a:pt x="23" y="237"/>
                    <a:pt x="15" y="238"/>
                  </a:cubicBezTo>
                  <a:cubicBezTo>
                    <a:pt x="15" y="238"/>
                    <a:pt x="6" y="239"/>
                    <a:pt x="6" y="239"/>
                  </a:cubicBezTo>
                  <a:cubicBezTo>
                    <a:pt x="4" y="239"/>
                    <a:pt x="0" y="239"/>
                    <a:pt x="0" y="242"/>
                  </a:cubicBezTo>
                  <a:cubicBezTo>
                    <a:pt x="0" y="247"/>
                    <a:pt x="5" y="247"/>
                    <a:pt x="6" y="247"/>
                  </a:cubicBezTo>
                  <a:cubicBezTo>
                    <a:pt x="26" y="246"/>
                    <a:pt x="26" y="246"/>
                    <a:pt x="26" y="246"/>
                  </a:cubicBezTo>
                  <a:cubicBezTo>
                    <a:pt x="38" y="246"/>
                    <a:pt x="38" y="246"/>
                    <a:pt x="38" y="246"/>
                  </a:cubicBezTo>
                  <a:cubicBezTo>
                    <a:pt x="48" y="246"/>
                    <a:pt x="48" y="246"/>
                    <a:pt x="48" y="246"/>
                  </a:cubicBezTo>
                  <a:cubicBezTo>
                    <a:pt x="71" y="247"/>
                    <a:pt x="71" y="247"/>
                    <a:pt x="71" y="247"/>
                  </a:cubicBezTo>
                  <a:cubicBezTo>
                    <a:pt x="75" y="247"/>
                    <a:pt x="79" y="246"/>
                    <a:pt x="79" y="242"/>
                  </a:cubicBezTo>
                  <a:cubicBezTo>
                    <a:pt x="79" y="240"/>
                    <a:pt x="77" y="239"/>
                    <a:pt x="74" y="239"/>
                  </a:cubicBezTo>
                  <a:cubicBezTo>
                    <a:pt x="61" y="238"/>
                    <a:pt x="61" y="238"/>
                    <a:pt x="61" y="238"/>
                  </a:cubicBezTo>
                  <a:cubicBezTo>
                    <a:pt x="55" y="236"/>
                    <a:pt x="52" y="233"/>
                    <a:pt x="52" y="228"/>
                  </a:cubicBezTo>
                  <a:cubicBezTo>
                    <a:pt x="53" y="214"/>
                    <a:pt x="53" y="214"/>
                    <a:pt x="53" y="214"/>
                  </a:cubicBezTo>
                  <a:cubicBezTo>
                    <a:pt x="53" y="214"/>
                    <a:pt x="67" y="104"/>
                    <a:pt x="69" y="90"/>
                  </a:cubicBezTo>
                  <a:cubicBezTo>
                    <a:pt x="71" y="94"/>
                    <a:pt x="84" y="121"/>
                    <a:pt x="84" y="121"/>
                  </a:cubicBezTo>
                  <a:cubicBezTo>
                    <a:pt x="102" y="158"/>
                    <a:pt x="102" y="158"/>
                    <a:pt x="102" y="158"/>
                  </a:cubicBezTo>
                  <a:cubicBezTo>
                    <a:pt x="105" y="167"/>
                    <a:pt x="130" y="215"/>
                    <a:pt x="138" y="230"/>
                  </a:cubicBezTo>
                  <a:cubicBezTo>
                    <a:pt x="139" y="232"/>
                    <a:pt x="139" y="232"/>
                    <a:pt x="139" y="232"/>
                  </a:cubicBezTo>
                  <a:cubicBezTo>
                    <a:pt x="144" y="241"/>
                    <a:pt x="147" y="246"/>
                    <a:pt x="150" y="246"/>
                  </a:cubicBezTo>
                  <a:cubicBezTo>
                    <a:pt x="153" y="246"/>
                    <a:pt x="155" y="243"/>
                    <a:pt x="162" y="228"/>
                  </a:cubicBezTo>
                  <a:cubicBezTo>
                    <a:pt x="162" y="228"/>
                    <a:pt x="231" y="85"/>
                    <a:pt x="231" y="85"/>
                  </a:cubicBezTo>
                  <a:cubicBezTo>
                    <a:pt x="231" y="86"/>
                    <a:pt x="250" y="223"/>
                    <a:pt x="250" y="223"/>
                  </a:cubicBezTo>
                  <a:cubicBezTo>
                    <a:pt x="250" y="226"/>
                    <a:pt x="250" y="228"/>
                    <a:pt x="250" y="230"/>
                  </a:cubicBezTo>
                  <a:cubicBezTo>
                    <a:pt x="250" y="234"/>
                    <a:pt x="249" y="236"/>
                    <a:pt x="248" y="236"/>
                  </a:cubicBezTo>
                  <a:cubicBezTo>
                    <a:pt x="246" y="237"/>
                    <a:pt x="244" y="238"/>
                    <a:pt x="244" y="240"/>
                  </a:cubicBezTo>
                  <a:cubicBezTo>
                    <a:pt x="244" y="243"/>
                    <a:pt x="248" y="244"/>
                    <a:pt x="254" y="245"/>
                  </a:cubicBezTo>
                  <a:cubicBezTo>
                    <a:pt x="267" y="246"/>
                    <a:pt x="310" y="247"/>
                    <a:pt x="318" y="247"/>
                  </a:cubicBezTo>
                  <a:cubicBezTo>
                    <a:pt x="324" y="247"/>
                    <a:pt x="327" y="245"/>
                    <a:pt x="327" y="242"/>
                  </a:cubicBezTo>
                  <a:cubicBezTo>
                    <a:pt x="327" y="239"/>
                    <a:pt x="323" y="239"/>
                    <a:pt x="322" y="239"/>
                  </a:cubicBezTo>
                  <a:cubicBezTo>
                    <a:pt x="317" y="239"/>
                    <a:pt x="311" y="239"/>
                    <a:pt x="302" y="236"/>
                  </a:cubicBezTo>
                  <a:cubicBezTo>
                    <a:pt x="293" y="233"/>
                    <a:pt x="290" y="224"/>
                    <a:pt x="287" y="205"/>
                  </a:cubicBezTo>
                  <a:cubicBezTo>
                    <a:pt x="259" y="10"/>
                    <a:pt x="259" y="10"/>
                    <a:pt x="259" y="10"/>
                  </a:cubicBezTo>
                  <a:cubicBezTo>
                    <a:pt x="258" y="3"/>
                    <a:pt x="256" y="0"/>
                    <a:pt x="252" y="0"/>
                  </a:cubicBezTo>
                  <a:cubicBezTo>
                    <a:pt x="249" y="0"/>
                    <a:pt x="247" y="3"/>
                    <a:pt x="24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52" name="Freeform 23">
              <a:extLst>
                <a:ext uri="{FF2B5EF4-FFF2-40B4-BE49-F238E27FC236}">
                  <a16:creationId xmlns:a16="http://schemas.microsoft.com/office/drawing/2014/main" id="{37CB6FDA-B6C4-4A87-9AEB-E2CC76869608}"/>
                </a:ext>
              </a:extLst>
            </p:cNvPr>
            <p:cNvSpPr>
              <a:spLocks/>
            </p:cNvSpPr>
            <p:nvPr userDrawn="1"/>
          </p:nvSpPr>
          <p:spPr bwMode="auto">
            <a:xfrm>
              <a:off x="3324" y="2739"/>
              <a:ext cx="109" cy="165"/>
            </a:xfrm>
            <a:custGeom>
              <a:avLst/>
              <a:gdLst>
                <a:gd name="T0" fmla="*/ 147 w 161"/>
                <a:gd name="T1" fmla="*/ 1 h 243"/>
                <a:gd name="T2" fmla="*/ 146 w 161"/>
                <a:gd name="T3" fmla="*/ 1 h 243"/>
                <a:gd name="T4" fmla="*/ 132 w 161"/>
                <a:gd name="T5" fmla="*/ 3 h 243"/>
                <a:gd name="T6" fmla="*/ 53 w 161"/>
                <a:gd name="T7" fmla="*/ 3 h 243"/>
                <a:gd name="T8" fmla="*/ 37 w 161"/>
                <a:gd name="T9" fmla="*/ 3 h 243"/>
                <a:gd name="T10" fmla="*/ 33 w 161"/>
                <a:gd name="T11" fmla="*/ 3 h 243"/>
                <a:gd name="T12" fmla="*/ 8 w 161"/>
                <a:gd name="T13" fmla="*/ 2 h 243"/>
                <a:gd name="T14" fmla="*/ 0 w 161"/>
                <a:gd name="T15" fmla="*/ 6 h 243"/>
                <a:gd name="T16" fmla="*/ 6 w 161"/>
                <a:gd name="T17" fmla="*/ 10 h 243"/>
                <a:gd name="T18" fmla="*/ 18 w 161"/>
                <a:gd name="T19" fmla="*/ 11 h 243"/>
                <a:gd name="T20" fmla="*/ 31 w 161"/>
                <a:gd name="T21" fmla="*/ 28 h 243"/>
                <a:gd name="T22" fmla="*/ 32 w 161"/>
                <a:gd name="T23" fmla="*/ 95 h 243"/>
                <a:gd name="T24" fmla="*/ 32 w 161"/>
                <a:gd name="T25" fmla="*/ 150 h 243"/>
                <a:gd name="T26" fmla="*/ 30 w 161"/>
                <a:gd name="T27" fmla="*/ 217 h 243"/>
                <a:gd name="T28" fmla="*/ 22 w 161"/>
                <a:gd name="T29" fmla="*/ 234 h 243"/>
                <a:gd name="T30" fmla="*/ 11 w 161"/>
                <a:gd name="T31" fmla="*/ 235 h 243"/>
                <a:gd name="T32" fmla="*/ 5 w 161"/>
                <a:gd name="T33" fmla="*/ 239 h 243"/>
                <a:gd name="T34" fmla="*/ 12 w 161"/>
                <a:gd name="T35" fmla="*/ 243 h 243"/>
                <a:gd name="T36" fmla="*/ 34 w 161"/>
                <a:gd name="T37" fmla="*/ 242 h 243"/>
                <a:gd name="T38" fmla="*/ 52 w 161"/>
                <a:gd name="T39" fmla="*/ 242 h 243"/>
                <a:gd name="T40" fmla="*/ 84 w 161"/>
                <a:gd name="T41" fmla="*/ 243 h 243"/>
                <a:gd name="T42" fmla="*/ 94 w 161"/>
                <a:gd name="T43" fmla="*/ 243 h 243"/>
                <a:gd name="T44" fmla="*/ 139 w 161"/>
                <a:gd name="T45" fmla="*/ 243 h 243"/>
                <a:gd name="T46" fmla="*/ 157 w 161"/>
                <a:gd name="T47" fmla="*/ 235 h 243"/>
                <a:gd name="T48" fmla="*/ 161 w 161"/>
                <a:gd name="T49" fmla="*/ 199 h 243"/>
                <a:gd name="T50" fmla="*/ 158 w 161"/>
                <a:gd name="T51" fmla="*/ 193 h 243"/>
                <a:gd name="T52" fmla="*/ 153 w 161"/>
                <a:gd name="T53" fmla="*/ 198 h 243"/>
                <a:gd name="T54" fmla="*/ 140 w 161"/>
                <a:gd name="T55" fmla="*/ 221 h 243"/>
                <a:gd name="T56" fmla="*/ 110 w 161"/>
                <a:gd name="T57" fmla="*/ 225 h 243"/>
                <a:gd name="T58" fmla="*/ 73 w 161"/>
                <a:gd name="T59" fmla="*/ 199 h 243"/>
                <a:gd name="T60" fmla="*/ 73 w 161"/>
                <a:gd name="T61" fmla="*/ 163 h 243"/>
                <a:gd name="T62" fmla="*/ 73 w 161"/>
                <a:gd name="T63" fmla="*/ 150 h 243"/>
                <a:gd name="T64" fmla="*/ 73 w 161"/>
                <a:gd name="T65" fmla="*/ 125 h 243"/>
                <a:gd name="T66" fmla="*/ 74 w 161"/>
                <a:gd name="T67" fmla="*/ 123 h 243"/>
                <a:gd name="T68" fmla="*/ 119 w 161"/>
                <a:gd name="T69" fmla="*/ 124 h 243"/>
                <a:gd name="T70" fmla="*/ 136 w 161"/>
                <a:gd name="T71" fmla="*/ 136 h 243"/>
                <a:gd name="T72" fmla="*/ 137 w 161"/>
                <a:gd name="T73" fmla="*/ 144 h 243"/>
                <a:gd name="T74" fmla="*/ 137 w 161"/>
                <a:gd name="T75" fmla="*/ 147 h 243"/>
                <a:gd name="T76" fmla="*/ 141 w 161"/>
                <a:gd name="T77" fmla="*/ 150 h 243"/>
                <a:gd name="T78" fmla="*/ 145 w 161"/>
                <a:gd name="T79" fmla="*/ 144 h 243"/>
                <a:gd name="T80" fmla="*/ 145 w 161"/>
                <a:gd name="T81" fmla="*/ 134 h 243"/>
                <a:gd name="T82" fmla="*/ 146 w 161"/>
                <a:gd name="T83" fmla="*/ 123 h 243"/>
                <a:gd name="T84" fmla="*/ 148 w 161"/>
                <a:gd name="T85" fmla="*/ 103 h 243"/>
                <a:gd name="T86" fmla="*/ 148 w 161"/>
                <a:gd name="T87" fmla="*/ 99 h 243"/>
                <a:gd name="T88" fmla="*/ 145 w 161"/>
                <a:gd name="T89" fmla="*/ 96 h 243"/>
                <a:gd name="T90" fmla="*/ 140 w 161"/>
                <a:gd name="T91" fmla="*/ 100 h 243"/>
                <a:gd name="T92" fmla="*/ 125 w 161"/>
                <a:gd name="T93" fmla="*/ 105 h 243"/>
                <a:gd name="T94" fmla="*/ 75 w 161"/>
                <a:gd name="T95" fmla="*/ 106 h 243"/>
                <a:gd name="T96" fmla="*/ 73 w 161"/>
                <a:gd name="T97" fmla="*/ 103 h 243"/>
                <a:gd name="T98" fmla="*/ 73 w 161"/>
                <a:gd name="T99" fmla="*/ 23 h 243"/>
                <a:gd name="T100" fmla="*/ 75 w 161"/>
                <a:gd name="T101" fmla="*/ 21 h 243"/>
                <a:gd name="T102" fmla="*/ 119 w 161"/>
                <a:gd name="T103" fmla="*/ 22 h 243"/>
                <a:gd name="T104" fmla="*/ 140 w 161"/>
                <a:gd name="T105" fmla="*/ 33 h 243"/>
                <a:gd name="T106" fmla="*/ 142 w 161"/>
                <a:gd name="T107" fmla="*/ 44 h 243"/>
                <a:gd name="T108" fmla="*/ 145 w 161"/>
                <a:gd name="T109" fmla="*/ 49 h 243"/>
                <a:gd name="T110" fmla="*/ 149 w 161"/>
                <a:gd name="T111" fmla="*/ 45 h 243"/>
                <a:gd name="T112" fmla="*/ 150 w 161"/>
                <a:gd name="T113" fmla="*/ 31 h 243"/>
                <a:gd name="T114" fmla="*/ 151 w 161"/>
                <a:gd name="T115" fmla="*/ 24 h 243"/>
                <a:gd name="T116" fmla="*/ 153 w 161"/>
                <a:gd name="T117" fmla="*/ 7 h 243"/>
                <a:gd name="T118" fmla="*/ 153 w 161"/>
                <a:gd name="T119" fmla="*/ 4 h 243"/>
                <a:gd name="T120" fmla="*/ 151 w 161"/>
                <a:gd name="T121" fmla="*/ 0 h 243"/>
                <a:gd name="T122" fmla="*/ 147 w 161"/>
                <a:gd name="T123" fmla="*/ 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 h="243">
                  <a:moveTo>
                    <a:pt x="147" y="1"/>
                  </a:moveTo>
                  <a:cubicBezTo>
                    <a:pt x="146" y="1"/>
                    <a:pt x="146" y="1"/>
                    <a:pt x="146" y="1"/>
                  </a:cubicBezTo>
                  <a:cubicBezTo>
                    <a:pt x="132" y="3"/>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8"/>
                    <a:pt x="27" y="233"/>
                    <a:pt x="22" y="234"/>
                  </a:cubicBezTo>
                  <a:cubicBezTo>
                    <a:pt x="11" y="235"/>
                    <a:pt x="11" y="235"/>
                    <a:pt x="11" y="235"/>
                  </a:cubicBezTo>
                  <a:cubicBezTo>
                    <a:pt x="8" y="235"/>
                    <a:pt x="5" y="236"/>
                    <a:pt x="5" y="239"/>
                  </a:cubicBezTo>
                  <a:cubicBezTo>
                    <a:pt x="5" y="241"/>
                    <a:pt x="7" y="243"/>
                    <a:pt x="12" y="243"/>
                  </a:cubicBezTo>
                  <a:cubicBezTo>
                    <a:pt x="34" y="242"/>
                    <a:pt x="34" y="242"/>
                    <a:pt x="34" y="242"/>
                  </a:cubicBezTo>
                  <a:cubicBezTo>
                    <a:pt x="52"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6" y="136"/>
                    <a:pt x="137" y="144"/>
                    <a:pt x="137" y="144"/>
                  </a:cubicBezTo>
                  <a:cubicBezTo>
                    <a:pt x="137" y="147"/>
                    <a:pt x="137" y="147"/>
                    <a:pt x="137" y="147"/>
                  </a:cubicBezTo>
                  <a:cubicBezTo>
                    <a:pt x="137" y="149"/>
                    <a:pt x="139" y="150"/>
                    <a:pt x="141" y="150"/>
                  </a:cubicBezTo>
                  <a:cubicBezTo>
                    <a:pt x="145" y="150"/>
                    <a:pt x="145" y="146"/>
                    <a:pt x="145" y="144"/>
                  </a:cubicBezTo>
                  <a:cubicBezTo>
                    <a:pt x="145" y="134"/>
                    <a:pt x="145" y="134"/>
                    <a:pt x="145" y="134"/>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4" y="96"/>
                    <a:pt x="142" y="98"/>
                    <a:pt x="140" y="100"/>
                  </a:cubicBezTo>
                  <a:cubicBezTo>
                    <a:pt x="137" y="104"/>
                    <a:pt x="133" y="104"/>
                    <a:pt x="125" y="105"/>
                  </a:cubicBezTo>
                  <a:cubicBezTo>
                    <a:pt x="120" y="105"/>
                    <a:pt x="103"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3"/>
                    <a:pt x="153" y="0"/>
                    <a:pt x="151" y="0"/>
                  </a:cubicBezTo>
                  <a:lnTo>
                    <a:pt x="14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53" name="Freeform 24">
              <a:extLst>
                <a:ext uri="{FF2B5EF4-FFF2-40B4-BE49-F238E27FC236}">
                  <a16:creationId xmlns:a16="http://schemas.microsoft.com/office/drawing/2014/main" id="{9EB636E2-EA73-47E1-B9D1-41B5E1183AD7}"/>
                </a:ext>
              </a:extLst>
            </p:cNvPr>
            <p:cNvSpPr>
              <a:spLocks/>
            </p:cNvSpPr>
            <p:nvPr userDrawn="1"/>
          </p:nvSpPr>
          <p:spPr bwMode="auto">
            <a:xfrm>
              <a:off x="3460" y="2740"/>
              <a:ext cx="114" cy="164"/>
            </a:xfrm>
            <a:custGeom>
              <a:avLst/>
              <a:gdLst>
                <a:gd name="T0" fmla="*/ 68 w 167"/>
                <a:gd name="T1" fmla="*/ 1 h 241"/>
                <a:gd name="T2" fmla="*/ 51 w 167"/>
                <a:gd name="T3" fmla="*/ 1 h 241"/>
                <a:gd name="T4" fmla="*/ 35 w 167"/>
                <a:gd name="T5" fmla="*/ 1 h 241"/>
                <a:gd name="T6" fmla="*/ 8 w 167"/>
                <a:gd name="T7" fmla="*/ 0 h 241"/>
                <a:gd name="T8" fmla="*/ 0 w 167"/>
                <a:gd name="T9" fmla="*/ 4 h 241"/>
                <a:gd name="T10" fmla="*/ 7 w 167"/>
                <a:gd name="T11" fmla="*/ 8 h 241"/>
                <a:gd name="T12" fmla="*/ 17 w 167"/>
                <a:gd name="T13" fmla="*/ 9 h 241"/>
                <a:gd name="T14" fmla="*/ 30 w 167"/>
                <a:gd name="T15" fmla="*/ 26 h 241"/>
                <a:gd name="T16" fmla="*/ 30 w 167"/>
                <a:gd name="T17" fmla="*/ 93 h 241"/>
                <a:gd name="T18" fmla="*/ 30 w 167"/>
                <a:gd name="T19" fmla="*/ 148 h 241"/>
                <a:gd name="T20" fmla="*/ 29 w 167"/>
                <a:gd name="T21" fmla="*/ 215 h 241"/>
                <a:gd name="T22" fmla="*/ 20 w 167"/>
                <a:gd name="T23" fmla="*/ 232 h 241"/>
                <a:gd name="T24" fmla="*/ 9 w 167"/>
                <a:gd name="T25" fmla="*/ 233 h 241"/>
                <a:gd name="T26" fmla="*/ 3 w 167"/>
                <a:gd name="T27" fmla="*/ 237 h 241"/>
                <a:gd name="T28" fmla="*/ 10 w 167"/>
                <a:gd name="T29" fmla="*/ 240 h 241"/>
                <a:gd name="T30" fmla="*/ 32 w 167"/>
                <a:gd name="T31" fmla="*/ 240 h 241"/>
                <a:gd name="T32" fmla="*/ 50 w 167"/>
                <a:gd name="T33" fmla="*/ 240 h 241"/>
                <a:gd name="T34" fmla="*/ 99 w 167"/>
                <a:gd name="T35" fmla="*/ 241 h 241"/>
                <a:gd name="T36" fmla="*/ 142 w 167"/>
                <a:gd name="T37" fmla="*/ 241 h 241"/>
                <a:gd name="T38" fmla="*/ 162 w 167"/>
                <a:gd name="T39" fmla="*/ 232 h 241"/>
                <a:gd name="T40" fmla="*/ 167 w 167"/>
                <a:gd name="T41" fmla="*/ 196 h 241"/>
                <a:gd name="T42" fmla="*/ 164 w 167"/>
                <a:gd name="T43" fmla="*/ 190 h 241"/>
                <a:gd name="T44" fmla="*/ 160 w 167"/>
                <a:gd name="T45" fmla="*/ 195 h 241"/>
                <a:gd name="T46" fmla="*/ 152 w 167"/>
                <a:gd name="T47" fmla="*/ 214 h 241"/>
                <a:gd name="T48" fmla="*/ 115 w 167"/>
                <a:gd name="T49" fmla="*/ 222 h 241"/>
                <a:gd name="T50" fmla="*/ 78 w 167"/>
                <a:gd name="T51" fmla="*/ 216 h 241"/>
                <a:gd name="T52" fmla="*/ 71 w 167"/>
                <a:gd name="T53" fmla="*/ 148 h 241"/>
                <a:gd name="T54" fmla="*/ 71 w 167"/>
                <a:gd name="T55" fmla="*/ 93 h 241"/>
                <a:gd name="T56" fmla="*/ 72 w 167"/>
                <a:gd name="T57" fmla="*/ 26 h 241"/>
                <a:gd name="T58" fmla="*/ 83 w 167"/>
                <a:gd name="T59" fmla="*/ 9 h 241"/>
                <a:gd name="T60" fmla="*/ 95 w 167"/>
                <a:gd name="T61" fmla="*/ 8 h 241"/>
                <a:gd name="T62" fmla="*/ 102 w 167"/>
                <a:gd name="T63" fmla="*/ 4 h 241"/>
                <a:gd name="T64" fmla="*/ 94 w 167"/>
                <a:gd name="T65" fmla="*/ 0 h 241"/>
                <a:gd name="T66" fmla="*/ 68 w 167"/>
                <a:gd name="T67" fmla="*/ 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7" h="241">
                  <a:moveTo>
                    <a:pt x="68" y="1"/>
                  </a:moveTo>
                  <a:cubicBezTo>
                    <a:pt x="51" y="1"/>
                    <a:pt x="51" y="1"/>
                    <a:pt x="51" y="1"/>
                  </a:cubicBezTo>
                  <a:cubicBezTo>
                    <a:pt x="35" y="1"/>
                    <a:pt x="35" y="1"/>
                    <a:pt x="35" y="1"/>
                  </a:cubicBezTo>
                  <a:cubicBezTo>
                    <a:pt x="8" y="0"/>
                    <a:pt x="8" y="0"/>
                    <a:pt x="8" y="0"/>
                  </a:cubicBezTo>
                  <a:cubicBezTo>
                    <a:pt x="4" y="0"/>
                    <a:pt x="0" y="1"/>
                    <a:pt x="0" y="4"/>
                  </a:cubicBezTo>
                  <a:cubicBezTo>
                    <a:pt x="0" y="8"/>
                    <a:pt x="5" y="8"/>
                    <a:pt x="7" y="8"/>
                  </a:cubicBezTo>
                  <a:cubicBezTo>
                    <a:pt x="17" y="9"/>
                    <a:pt x="17" y="9"/>
                    <a:pt x="17" y="9"/>
                  </a:cubicBezTo>
                  <a:cubicBezTo>
                    <a:pt x="27" y="11"/>
                    <a:pt x="29" y="16"/>
                    <a:pt x="30" y="26"/>
                  </a:cubicBezTo>
                  <a:cubicBezTo>
                    <a:pt x="30" y="36"/>
                    <a:pt x="30" y="45"/>
                    <a:pt x="30" y="93"/>
                  </a:cubicBezTo>
                  <a:cubicBezTo>
                    <a:pt x="30" y="148"/>
                    <a:pt x="30" y="148"/>
                    <a:pt x="30" y="148"/>
                  </a:cubicBezTo>
                  <a:cubicBezTo>
                    <a:pt x="30" y="177"/>
                    <a:pt x="30" y="202"/>
                    <a:pt x="29" y="215"/>
                  </a:cubicBezTo>
                  <a:cubicBezTo>
                    <a:pt x="27" y="226"/>
                    <a:pt x="26" y="231"/>
                    <a:pt x="20" y="232"/>
                  </a:cubicBezTo>
                  <a:cubicBezTo>
                    <a:pt x="20" y="232"/>
                    <a:pt x="9" y="233"/>
                    <a:pt x="9" y="233"/>
                  </a:cubicBezTo>
                  <a:cubicBezTo>
                    <a:pt x="7" y="233"/>
                    <a:pt x="3" y="234"/>
                    <a:pt x="3" y="237"/>
                  </a:cubicBezTo>
                  <a:cubicBezTo>
                    <a:pt x="3" y="240"/>
                    <a:pt x="9" y="240"/>
                    <a:pt x="10" y="240"/>
                  </a:cubicBezTo>
                  <a:cubicBezTo>
                    <a:pt x="32" y="240"/>
                    <a:pt x="32" y="240"/>
                    <a:pt x="32" y="240"/>
                  </a:cubicBezTo>
                  <a:cubicBezTo>
                    <a:pt x="32" y="240"/>
                    <a:pt x="50" y="240"/>
                    <a:pt x="50" y="240"/>
                  </a:cubicBezTo>
                  <a:cubicBezTo>
                    <a:pt x="99" y="241"/>
                    <a:pt x="99" y="241"/>
                    <a:pt x="99" y="241"/>
                  </a:cubicBezTo>
                  <a:cubicBezTo>
                    <a:pt x="142" y="241"/>
                    <a:pt x="142" y="241"/>
                    <a:pt x="142" y="241"/>
                  </a:cubicBezTo>
                  <a:cubicBezTo>
                    <a:pt x="158" y="241"/>
                    <a:pt x="160" y="240"/>
                    <a:pt x="162" y="232"/>
                  </a:cubicBezTo>
                  <a:cubicBezTo>
                    <a:pt x="165" y="223"/>
                    <a:pt x="167" y="200"/>
                    <a:pt x="167" y="196"/>
                  </a:cubicBezTo>
                  <a:cubicBezTo>
                    <a:pt x="167" y="193"/>
                    <a:pt x="167" y="190"/>
                    <a:pt x="164" y="190"/>
                  </a:cubicBezTo>
                  <a:cubicBezTo>
                    <a:pt x="160" y="190"/>
                    <a:pt x="160" y="193"/>
                    <a:pt x="160" y="195"/>
                  </a:cubicBezTo>
                  <a:cubicBezTo>
                    <a:pt x="159" y="201"/>
                    <a:pt x="155" y="210"/>
                    <a:pt x="152" y="214"/>
                  </a:cubicBezTo>
                  <a:cubicBezTo>
                    <a:pt x="144" y="222"/>
                    <a:pt x="133" y="222"/>
                    <a:pt x="115" y="222"/>
                  </a:cubicBezTo>
                  <a:cubicBezTo>
                    <a:pt x="90" y="222"/>
                    <a:pt x="83" y="220"/>
                    <a:pt x="78" y="216"/>
                  </a:cubicBezTo>
                  <a:cubicBezTo>
                    <a:pt x="71" y="210"/>
                    <a:pt x="71" y="188"/>
                    <a:pt x="71" y="148"/>
                  </a:cubicBezTo>
                  <a:cubicBezTo>
                    <a:pt x="71" y="93"/>
                    <a:pt x="71" y="93"/>
                    <a:pt x="71" y="93"/>
                  </a:cubicBezTo>
                  <a:cubicBezTo>
                    <a:pt x="71" y="45"/>
                    <a:pt x="71" y="36"/>
                    <a:pt x="72" y="26"/>
                  </a:cubicBezTo>
                  <a:cubicBezTo>
                    <a:pt x="73" y="14"/>
                    <a:pt x="75" y="10"/>
                    <a:pt x="83" y="9"/>
                  </a:cubicBezTo>
                  <a:cubicBezTo>
                    <a:pt x="95" y="8"/>
                    <a:pt x="95" y="8"/>
                    <a:pt x="95" y="8"/>
                  </a:cubicBezTo>
                  <a:cubicBezTo>
                    <a:pt x="99" y="8"/>
                    <a:pt x="102" y="7"/>
                    <a:pt x="102" y="4"/>
                  </a:cubicBezTo>
                  <a:cubicBezTo>
                    <a:pt x="102" y="1"/>
                    <a:pt x="98" y="0"/>
                    <a:pt x="94" y="0"/>
                  </a:cubicBezTo>
                  <a:lnTo>
                    <a:pt x="6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54" name="Freeform 25">
              <a:extLst>
                <a:ext uri="{FF2B5EF4-FFF2-40B4-BE49-F238E27FC236}">
                  <a16:creationId xmlns:a16="http://schemas.microsoft.com/office/drawing/2014/main" id="{A1D24BE6-E7F9-419E-9038-34878217484C}"/>
                </a:ext>
              </a:extLst>
            </p:cNvPr>
            <p:cNvSpPr>
              <a:spLocks noEditPoints="1"/>
            </p:cNvSpPr>
            <p:nvPr userDrawn="1"/>
          </p:nvSpPr>
          <p:spPr bwMode="auto">
            <a:xfrm>
              <a:off x="3589" y="2740"/>
              <a:ext cx="124" cy="164"/>
            </a:xfrm>
            <a:custGeom>
              <a:avLst/>
              <a:gdLst>
                <a:gd name="T0" fmla="*/ 82 w 183"/>
                <a:gd name="T1" fmla="*/ 222 h 241"/>
                <a:gd name="T2" fmla="*/ 72 w 183"/>
                <a:gd name="T3" fmla="*/ 192 h 241"/>
                <a:gd name="T4" fmla="*/ 72 w 183"/>
                <a:gd name="T5" fmla="*/ 118 h 241"/>
                <a:gd name="T6" fmla="*/ 73 w 183"/>
                <a:gd name="T7" fmla="*/ 116 h 241"/>
                <a:gd name="T8" fmla="*/ 86 w 183"/>
                <a:gd name="T9" fmla="*/ 117 h 241"/>
                <a:gd name="T10" fmla="*/ 112 w 183"/>
                <a:gd name="T11" fmla="*/ 124 h 241"/>
                <a:gd name="T12" fmla="*/ 112 w 183"/>
                <a:gd name="T13" fmla="*/ 124 h 241"/>
                <a:gd name="T14" fmla="*/ 142 w 183"/>
                <a:gd name="T15" fmla="*/ 186 h 241"/>
                <a:gd name="T16" fmla="*/ 105 w 183"/>
                <a:gd name="T17" fmla="*/ 226 h 241"/>
                <a:gd name="T18" fmla="*/ 82 w 183"/>
                <a:gd name="T19" fmla="*/ 222 h 241"/>
                <a:gd name="T20" fmla="*/ 84 w 183"/>
                <a:gd name="T21" fmla="*/ 15 h 241"/>
                <a:gd name="T22" fmla="*/ 123 w 183"/>
                <a:gd name="T23" fmla="*/ 63 h 241"/>
                <a:gd name="T24" fmla="*/ 110 w 183"/>
                <a:gd name="T25" fmla="*/ 96 h 241"/>
                <a:gd name="T26" fmla="*/ 88 w 183"/>
                <a:gd name="T27" fmla="*/ 102 h 241"/>
                <a:gd name="T28" fmla="*/ 73 w 183"/>
                <a:gd name="T29" fmla="*/ 101 h 241"/>
                <a:gd name="T30" fmla="*/ 72 w 183"/>
                <a:gd name="T31" fmla="*/ 98 h 241"/>
                <a:gd name="T32" fmla="*/ 72 w 183"/>
                <a:gd name="T33" fmla="*/ 20 h 241"/>
                <a:gd name="T34" fmla="*/ 74 w 183"/>
                <a:gd name="T35" fmla="*/ 16 h 241"/>
                <a:gd name="T36" fmla="*/ 84 w 183"/>
                <a:gd name="T37" fmla="*/ 15 h 241"/>
                <a:gd name="T38" fmla="*/ 74 w 183"/>
                <a:gd name="T39" fmla="*/ 1 h 241"/>
                <a:gd name="T40" fmla="*/ 51 w 183"/>
                <a:gd name="T41" fmla="*/ 1 h 241"/>
                <a:gd name="T42" fmla="*/ 39 w 183"/>
                <a:gd name="T43" fmla="*/ 1 h 241"/>
                <a:gd name="T44" fmla="*/ 8 w 183"/>
                <a:gd name="T45" fmla="*/ 0 h 241"/>
                <a:gd name="T46" fmla="*/ 0 w 183"/>
                <a:gd name="T47" fmla="*/ 4 h 241"/>
                <a:gd name="T48" fmla="*/ 6 w 183"/>
                <a:gd name="T49" fmla="*/ 8 h 241"/>
                <a:gd name="T50" fmla="*/ 19 w 183"/>
                <a:gd name="T51" fmla="*/ 9 h 241"/>
                <a:gd name="T52" fmla="*/ 32 w 183"/>
                <a:gd name="T53" fmla="*/ 26 h 241"/>
                <a:gd name="T54" fmla="*/ 32 w 183"/>
                <a:gd name="T55" fmla="*/ 93 h 241"/>
                <a:gd name="T56" fmla="*/ 32 w 183"/>
                <a:gd name="T57" fmla="*/ 148 h 241"/>
                <a:gd name="T58" fmla="*/ 31 w 183"/>
                <a:gd name="T59" fmla="*/ 215 h 241"/>
                <a:gd name="T60" fmla="*/ 22 w 183"/>
                <a:gd name="T61" fmla="*/ 232 h 241"/>
                <a:gd name="T62" fmla="*/ 11 w 183"/>
                <a:gd name="T63" fmla="*/ 233 h 241"/>
                <a:gd name="T64" fmla="*/ 5 w 183"/>
                <a:gd name="T65" fmla="*/ 237 h 241"/>
                <a:gd name="T66" fmla="*/ 12 w 183"/>
                <a:gd name="T67" fmla="*/ 241 h 241"/>
                <a:gd name="T68" fmla="*/ 34 w 183"/>
                <a:gd name="T69" fmla="*/ 240 h 241"/>
                <a:gd name="T70" fmla="*/ 52 w 183"/>
                <a:gd name="T71" fmla="*/ 240 h 241"/>
                <a:gd name="T72" fmla="*/ 76 w 183"/>
                <a:gd name="T73" fmla="*/ 241 h 241"/>
                <a:gd name="T74" fmla="*/ 88 w 183"/>
                <a:gd name="T75" fmla="*/ 241 h 241"/>
                <a:gd name="T76" fmla="*/ 98 w 183"/>
                <a:gd name="T77" fmla="*/ 241 h 241"/>
                <a:gd name="T78" fmla="*/ 183 w 183"/>
                <a:gd name="T79" fmla="*/ 172 h 241"/>
                <a:gd name="T80" fmla="*/ 126 w 183"/>
                <a:gd name="T81" fmla="*/ 103 h 241"/>
                <a:gd name="T82" fmla="*/ 157 w 183"/>
                <a:gd name="T83" fmla="*/ 49 h 241"/>
                <a:gd name="T84" fmla="*/ 89 w 183"/>
                <a:gd name="T85" fmla="*/ 0 h 241"/>
                <a:gd name="T86" fmla="*/ 74 w 183"/>
                <a:gd name="T87" fmla="*/ 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3" h="241">
                  <a:moveTo>
                    <a:pt x="82" y="222"/>
                  </a:moveTo>
                  <a:cubicBezTo>
                    <a:pt x="72" y="218"/>
                    <a:pt x="72" y="213"/>
                    <a:pt x="72" y="192"/>
                  </a:cubicBezTo>
                  <a:cubicBezTo>
                    <a:pt x="72" y="118"/>
                    <a:pt x="72" y="118"/>
                    <a:pt x="72" y="118"/>
                  </a:cubicBezTo>
                  <a:cubicBezTo>
                    <a:pt x="72" y="116"/>
                    <a:pt x="72" y="116"/>
                    <a:pt x="73" y="116"/>
                  </a:cubicBezTo>
                  <a:cubicBezTo>
                    <a:pt x="86" y="117"/>
                    <a:pt x="86" y="117"/>
                    <a:pt x="86" y="117"/>
                  </a:cubicBezTo>
                  <a:cubicBezTo>
                    <a:pt x="98" y="117"/>
                    <a:pt x="105" y="119"/>
                    <a:pt x="112" y="124"/>
                  </a:cubicBezTo>
                  <a:cubicBezTo>
                    <a:pt x="112" y="124"/>
                    <a:pt x="112" y="124"/>
                    <a:pt x="112" y="124"/>
                  </a:cubicBezTo>
                  <a:cubicBezTo>
                    <a:pt x="139" y="143"/>
                    <a:pt x="142" y="174"/>
                    <a:pt x="142" y="186"/>
                  </a:cubicBezTo>
                  <a:cubicBezTo>
                    <a:pt x="142" y="224"/>
                    <a:pt x="111" y="226"/>
                    <a:pt x="105" y="226"/>
                  </a:cubicBezTo>
                  <a:cubicBezTo>
                    <a:pt x="98" y="226"/>
                    <a:pt x="91" y="225"/>
                    <a:pt x="82" y="222"/>
                  </a:cubicBezTo>
                  <a:moveTo>
                    <a:pt x="84" y="15"/>
                  </a:moveTo>
                  <a:cubicBezTo>
                    <a:pt x="112" y="15"/>
                    <a:pt x="123" y="44"/>
                    <a:pt x="123" y="63"/>
                  </a:cubicBezTo>
                  <a:cubicBezTo>
                    <a:pt x="123" y="78"/>
                    <a:pt x="118" y="89"/>
                    <a:pt x="110" y="96"/>
                  </a:cubicBezTo>
                  <a:cubicBezTo>
                    <a:pt x="105" y="101"/>
                    <a:pt x="97" y="102"/>
                    <a:pt x="88" y="102"/>
                  </a:cubicBezTo>
                  <a:cubicBezTo>
                    <a:pt x="73" y="101"/>
                    <a:pt x="73" y="101"/>
                    <a:pt x="73" y="101"/>
                  </a:cubicBezTo>
                  <a:cubicBezTo>
                    <a:pt x="72" y="101"/>
                    <a:pt x="72" y="100"/>
                    <a:pt x="72" y="98"/>
                  </a:cubicBezTo>
                  <a:cubicBezTo>
                    <a:pt x="72" y="20"/>
                    <a:pt x="72" y="20"/>
                    <a:pt x="72" y="20"/>
                  </a:cubicBezTo>
                  <a:cubicBezTo>
                    <a:pt x="72" y="17"/>
                    <a:pt x="72" y="16"/>
                    <a:pt x="74" y="16"/>
                  </a:cubicBezTo>
                  <a:cubicBezTo>
                    <a:pt x="74" y="16"/>
                    <a:pt x="84" y="15"/>
                    <a:pt x="84" y="15"/>
                  </a:cubicBezTo>
                  <a:moveTo>
                    <a:pt x="74" y="1"/>
                  </a:moveTo>
                  <a:cubicBezTo>
                    <a:pt x="51" y="1"/>
                    <a:pt x="51" y="1"/>
                    <a:pt x="51" y="1"/>
                  </a:cubicBezTo>
                  <a:cubicBezTo>
                    <a:pt x="39" y="1"/>
                    <a:pt x="39" y="1"/>
                    <a:pt x="39" y="1"/>
                  </a:cubicBezTo>
                  <a:cubicBezTo>
                    <a:pt x="8" y="0"/>
                    <a:pt x="8" y="0"/>
                    <a:pt x="8" y="0"/>
                  </a:cubicBezTo>
                  <a:cubicBezTo>
                    <a:pt x="4" y="0"/>
                    <a:pt x="0" y="1"/>
                    <a:pt x="0" y="4"/>
                  </a:cubicBezTo>
                  <a:cubicBezTo>
                    <a:pt x="0" y="8"/>
                    <a:pt x="4" y="8"/>
                    <a:pt x="6" y="8"/>
                  </a:cubicBezTo>
                  <a:cubicBezTo>
                    <a:pt x="19" y="9"/>
                    <a:pt x="19" y="9"/>
                    <a:pt x="19" y="9"/>
                  </a:cubicBezTo>
                  <a:cubicBezTo>
                    <a:pt x="29" y="11"/>
                    <a:pt x="31" y="16"/>
                    <a:pt x="32" y="26"/>
                  </a:cubicBezTo>
                  <a:cubicBezTo>
                    <a:pt x="32" y="36"/>
                    <a:pt x="32" y="45"/>
                    <a:pt x="32" y="93"/>
                  </a:cubicBezTo>
                  <a:cubicBezTo>
                    <a:pt x="32" y="148"/>
                    <a:pt x="32" y="148"/>
                    <a:pt x="32" y="148"/>
                  </a:cubicBezTo>
                  <a:cubicBezTo>
                    <a:pt x="32" y="177"/>
                    <a:pt x="32" y="202"/>
                    <a:pt x="31" y="215"/>
                  </a:cubicBezTo>
                  <a:cubicBezTo>
                    <a:pt x="29" y="224"/>
                    <a:pt x="28" y="231"/>
                    <a:pt x="22" y="232"/>
                  </a:cubicBezTo>
                  <a:cubicBezTo>
                    <a:pt x="22" y="232"/>
                    <a:pt x="11" y="233"/>
                    <a:pt x="11" y="233"/>
                  </a:cubicBezTo>
                  <a:cubicBezTo>
                    <a:pt x="8" y="233"/>
                    <a:pt x="5" y="234"/>
                    <a:pt x="5" y="237"/>
                  </a:cubicBezTo>
                  <a:cubicBezTo>
                    <a:pt x="5" y="241"/>
                    <a:pt x="10" y="241"/>
                    <a:pt x="12" y="241"/>
                  </a:cubicBezTo>
                  <a:cubicBezTo>
                    <a:pt x="34" y="240"/>
                    <a:pt x="34" y="240"/>
                    <a:pt x="34" y="240"/>
                  </a:cubicBezTo>
                  <a:cubicBezTo>
                    <a:pt x="34" y="240"/>
                    <a:pt x="52" y="240"/>
                    <a:pt x="52" y="240"/>
                  </a:cubicBezTo>
                  <a:cubicBezTo>
                    <a:pt x="76" y="241"/>
                    <a:pt x="76" y="241"/>
                    <a:pt x="76" y="241"/>
                  </a:cubicBezTo>
                  <a:cubicBezTo>
                    <a:pt x="76" y="241"/>
                    <a:pt x="88" y="241"/>
                    <a:pt x="88" y="241"/>
                  </a:cubicBezTo>
                  <a:cubicBezTo>
                    <a:pt x="98" y="241"/>
                    <a:pt x="98" y="241"/>
                    <a:pt x="98" y="241"/>
                  </a:cubicBezTo>
                  <a:cubicBezTo>
                    <a:pt x="156" y="241"/>
                    <a:pt x="183" y="206"/>
                    <a:pt x="183" y="172"/>
                  </a:cubicBezTo>
                  <a:cubicBezTo>
                    <a:pt x="183" y="136"/>
                    <a:pt x="154" y="113"/>
                    <a:pt x="126" y="103"/>
                  </a:cubicBezTo>
                  <a:cubicBezTo>
                    <a:pt x="145" y="88"/>
                    <a:pt x="157" y="73"/>
                    <a:pt x="157" y="49"/>
                  </a:cubicBezTo>
                  <a:cubicBezTo>
                    <a:pt x="157" y="37"/>
                    <a:pt x="152" y="0"/>
                    <a:pt x="89" y="0"/>
                  </a:cubicBezTo>
                  <a:lnTo>
                    <a:pt x="7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55" name="Freeform 26">
              <a:extLst>
                <a:ext uri="{FF2B5EF4-FFF2-40B4-BE49-F238E27FC236}">
                  <a16:creationId xmlns:a16="http://schemas.microsoft.com/office/drawing/2014/main" id="{03218CF4-4C2B-499B-A778-31F5E5F57B84}"/>
                </a:ext>
              </a:extLst>
            </p:cNvPr>
            <p:cNvSpPr>
              <a:spLocks noEditPoints="1"/>
            </p:cNvSpPr>
            <p:nvPr userDrawn="1"/>
          </p:nvSpPr>
          <p:spPr bwMode="auto">
            <a:xfrm>
              <a:off x="3734" y="2738"/>
              <a:ext cx="176" cy="169"/>
            </a:xfrm>
            <a:custGeom>
              <a:avLst/>
              <a:gdLst>
                <a:gd name="T0" fmla="*/ 45 w 259"/>
                <a:gd name="T1" fmla="*/ 115 h 249"/>
                <a:gd name="T2" fmla="*/ 121 w 259"/>
                <a:gd name="T3" fmla="*/ 17 h 249"/>
                <a:gd name="T4" fmla="*/ 213 w 259"/>
                <a:gd name="T5" fmla="*/ 130 h 249"/>
                <a:gd name="T6" fmla="*/ 141 w 259"/>
                <a:gd name="T7" fmla="*/ 232 h 249"/>
                <a:gd name="T8" fmla="*/ 45 w 259"/>
                <a:gd name="T9" fmla="*/ 115 h 249"/>
                <a:gd name="T10" fmla="*/ 0 w 259"/>
                <a:gd name="T11" fmla="*/ 125 h 249"/>
                <a:gd name="T12" fmla="*/ 127 w 259"/>
                <a:gd name="T13" fmla="*/ 249 h 249"/>
                <a:gd name="T14" fmla="*/ 259 w 259"/>
                <a:gd name="T15" fmla="*/ 119 h 249"/>
                <a:gd name="T16" fmla="*/ 131 w 259"/>
                <a:gd name="T17" fmla="*/ 0 h 249"/>
                <a:gd name="T18" fmla="*/ 0 w 259"/>
                <a:gd name="T19" fmla="*/ 12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9" h="249">
                  <a:moveTo>
                    <a:pt x="45" y="115"/>
                  </a:moveTo>
                  <a:cubicBezTo>
                    <a:pt x="45" y="29"/>
                    <a:pt x="93" y="17"/>
                    <a:pt x="121" y="17"/>
                  </a:cubicBezTo>
                  <a:cubicBezTo>
                    <a:pt x="175" y="17"/>
                    <a:pt x="213" y="64"/>
                    <a:pt x="213" y="130"/>
                  </a:cubicBezTo>
                  <a:cubicBezTo>
                    <a:pt x="213" y="222"/>
                    <a:pt x="162" y="232"/>
                    <a:pt x="141" y="232"/>
                  </a:cubicBezTo>
                  <a:cubicBezTo>
                    <a:pt x="84" y="232"/>
                    <a:pt x="45" y="184"/>
                    <a:pt x="45" y="115"/>
                  </a:cubicBezTo>
                  <a:moveTo>
                    <a:pt x="0" y="125"/>
                  </a:moveTo>
                  <a:cubicBezTo>
                    <a:pt x="0" y="184"/>
                    <a:pt x="40" y="249"/>
                    <a:pt x="127" y="249"/>
                  </a:cubicBezTo>
                  <a:cubicBezTo>
                    <a:pt x="205" y="249"/>
                    <a:pt x="259" y="195"/>
                    <a:pt x="259" y="119"/>
                  </a:cubicBezTo>
                  <a:cubicBezTo>
                    <a:pt x="259" y="46"/>
                    <a:pt x="210" y="0"/>
                    <a:pt x="131" y="0"/>
                  </a:cubicBezTo>
                  <a:cubicBezTo>
                    <a:pt x="41" y="0"/>
                    <a:pt x="0" y="65"/>
                    <a:pt x="0" y="1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56" name="Freeform 27">
              <a:extLst>
                <a:ext uri="{FF2B5EF4-FFF2-40B4-BE49-F238E27FC236}">
                  <a16:creationId xmlns:a16="http://schemas.microsoft.com/office/drawing/2014/main" id="{173799A0-ECB5-493E-9E49-2EA45E424862}"/>
                </a:ext>
              </a:extLst>
            </p:cNvPr>
            <p:cNvSpPr>
              <a:spLocks/>
            </p:cNvSpPr>
            <p:nvPr userDrawn="1"/>
          </p:nvSpPr>
          <p:spPr bwMode="auto">
            <a:xfrm>
              <a:off x="3925" y="2740"/>
              <a:ext cx="172" cy="167"/>
            </a:xfrm>
            <a:custGeom>
              <a:avLst/>
              <a:gdLst>
                <a:gd name="T0" fmla="*/ 220 w 254"/>
                <a:gd name="T1" fmla="*/ 1 h 245"/>
                <a:gd name="T2" fmla="*/ 211 w 254"/>
                <a:gd name="T3" fmla="*/ 1 h 245"/>
                <a:gd name="T4" fmla="*/ 174 w 254"/>
                <a:gd name="T5" fmla="*/ 0 h 245"/>
                <a:gd name="T6" fmla="*/ 167 w 254"/>
                <a:gd name="T7" fmla="*/ 4 h 245"/>
                <a:gd name="T8" fmla="*/ 173 w 254"/>
                <a:gd name="T9" fmla="*/ 8 h 245"/>
                <a:gd name="T10" fmla="*/ 184 w 254"/>
                <a:gd name="T11" fmla="*/ 9 h 245"/>
                <a:gd name="T12" fmla="*/ 197 w 254"/>
                <a:gd name="T13" fmla="*/ 26 h 245"/>
                <a:gd name="T14" fmla="*/ 198 w 254"/>
                <a:gd name="T15" fmla="*/ 93 h 245"/>
                <a:gd name="T16" fmla="*/ 198 w 254"/>
                <a:gd name="T17" fmla="*/ 132 h 245"/>
                <a:gd name="T18" fmla="*/ 180 w 254"/>
                <a:gd name="T19" fmla="*/ 210 h 245"/>
                <a:gd name="T20" fmla="*/ 137 w 254"/>
                <a:gd name="T21" fmla="*/ 227 h 245"/>
                <a:gd name="T22" fmla="*/ 98 w 254"/>
                <a:gd name="T23" fmla="*/ 214 h 245"/>
                <a:gd name="T24" fmla="*/ 74 w 254"/>
                <a:gd name="T25" fmla="*/ 137 h 245"/>
                <a:gd name="T26" fmla="*/ 74 w 254"/>
                <a:gd name="T27" fmla="*/ 93 h 245"/>
                <a:gd name="T28" fmla="*/ 74 w 254"/>
                <a:gd name="T29" fmla="*/ 26 h 245"/>
                <a:gd name="T30" fmla="*/ 85 w 254"/>
                <a:gd name="T31" fmla="*/ 9 h 245"/>
                <a:gd name="T32" fmla="*/ 94 w 254"/>
                <a:gd name="T33" fmla="*/ 8 h 245"/>
                <a:gd name="T34" fmla="*/ 100 w 254"/>
                <a:gd name="T35" fmla="*/ 4 h 245"/>
                <a:gd name="T36" fmla="*/ 92 w 254"/>
                <a:gd name="T37" fmla="*/ 0 h 245"/>
                <a:gd name="T38" fmla="*/ 69 w 254"/>
                <a:gd name="T39" fmla="*/ 1 h 245"/>
                <a:gd name="T40" fmla="*/ 54 w 254"/>
                <a:gd name="T41" fmla="*/ 1 h 245"/>
                <a:gd name="T42" fmla="*/ 37 w 254"/>
                <a:gd name="T43" fmla="*/ 1 h 245"/>
                <a:gd name="T44" fmla="*/ 8 w 254"/>
                <a:gd name="T45" fmla="*/ 0 h 245"/>
                <a:gd name="T46" fmla="*/ 0 w 254"/>
                <a:gd name="T47" fmla="*/ 4 h 245"/>
                <a:gd name="T48" fmla="*/ 6 w 254"/>
                <a:gd name="T49" fmla="*/ 8 h 245"/>
                <a:gd name="T50" fmla="*/ 18 w 254"/>
                <a:gd name="T51" fmla="*/ 9 h 245"/>
                <a:gd name="T52" fmla="*/ 31 w 254"/>
                <a:gd name="T53" fmla="*/ 26 h 245"/>
                <a:gd name="T54" fmla="*/ 32 w 254"/>
                <a:gd name="T55" fmla="*/ 93 h 245"/>
                <a:gd name="T56" fmla="*/ 32 w 254"/>
                <a:gd name="T57" fmla="*/ 139 h 245"/>
                <a:gd name="T58" fmla="*/ 60 w 254"/>
                <a:gd name="T59" fmla="*/ 223 h 245"/>
                <a:gd name="T60" fmla="*/ 131 w 254"/>
                <a:gd name="T61" fmla="*/ 245 h 245"/>
                <a:gd name="T62" fmla="*/ 197 w 254"/>
                <a:gd name="T63" fmla="*/ 222 h 245"/>
                <a:gd name="T64" fmla="*/ 227 w 254"/>
                <a:gd name="T65" fmla="*/ 126 h 245"/>
                <a:gd name="T66" fmla="*/ 227 w 254"/>
                <a:gd name="T67" fmla="*/ 93 h 245"/>
                <a:gd name="T68" fmla="*/ 228 w 254"/>
                <a:gd name="T69" fmla="*/ 26 h 245"/>
                <a:gd name="T70" fmla="*/ 239 w 254"/>
                <a:gd name="T71" fmla="*/ 9 h 245"/>
                <a:gd name="T72" fmla="*/ 248 w 254"/>
                <a:gd name="T73" fmla="*/ 8 h 245"/>
                <a:gd name="T74" fmla="*/ 254 w 254"/>
                <a:gd name="T75" fmla="*/ 4 h 245"/>
                <a:gd name="T76" fmla="*/ 247 w 254"/>
                <a:gd name="T77" fmla="*/ 0 h 245"/>
                <a:gd name="T78" fmla="*/ 220 w 254"/>
                <a:gd name="T7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4" h="245">
                  <a:moveTo>
                    <a:pt x="220" y="1"/>
                  </a:moveTo>
                  <a:cubicBezTo>
                    <a:pt x="211" y="1"/>
                    <a:pt x="211" y="1"/>
                    <a:pt x="211" y="1"/>
                  </a:cubicBezTo>
                  <a:cubicBezTo>
                    <a:pt x="210" y="1"/>
                    <a:pt x="174" y="0"/>
                    <a:pt x="174" y="0"/>
                  </a:cubicBezTo>
                  <a:cubicBezTo>
                    <a:pt x="171" y="0"/>
                    <a:pt x="167" y="1"/>
                    <a:pt x="167" y="4"/>
                  </a:cubicBezTo>
                  <a:cubicBezTo>
                    <a:pt x="167" y="8"/>
                    <a:pt x="171" y="8"/>
                    <a:pt x="173" y="8"/>
                  </a:cubicBezTo>
                  <a:cubicBezTo>
                    <a:pt x="184" y="9"/>
                    <a:pt x="184" y="9"/>
                    <a:pt x="184" y="9"/>
                  </a:cubicBezTo>
                  <a:cubicBezTo>
                    <a:pt x="195" y="11"/>
                    <a:pt x="197" y="16"/>
                    <a:pt x="197" y="26"/>
                  </a:cubicBezTo>
                  <a:cubicBezTo>
                    <a:pt x="198" y="36"/>
                    <a:pt x="198" y="45"/>
                    <a:pt x="198" y="93"/>
                  </a:cubicBezTo>
                  <a:cubicBezTo>
                    <a:pt x="198" y="132"/>
                    <a:pt x="198" y="132"/>
                    <a:pt x="198" y="132"/>
                  </a:cubicBezTo>
                  <a:cubicBezTo>
                    <a:pt x="198" y="166"/>
                    <a:pt x="197" y="193"/>
                    <a:pt x="180" y="210"/>
                  </a:cubicBezTo>
                  <a:cubicBezTo>
                    <a:pt x="165" y="225"/>
                    <a:pt x="145" y="227"/>
                    <a:pt x="137" y="227"/>
                  </a:cubicBezTo>
                  <a:cubicBezTo>
                    <a:pt x="126" y="227"/>
                    <a:pt x="112" y="225"/>
                    <a:pt x="98" y="214"/>
                  </a:cubicBezTo>
                  <a:cubicBezTo>
                    <a:pt x="85" y="204"/>
                    <a:pt x="74" y="187"/>
                    <a:pt x="74" y="137"/>
                  </a:cubicBezTo>
                  <a:cubicBezTo>
                    <a:pt x="74" y="93"/>
                    <a:pt x="74" y="93"/>
                    <a:pt x="74" y="93"/>
                  </a:cubicBezTo>
                  <a:cubicBezTo>
                    <a:pt x="74" y="45"/>
                    <a:pt x="74" y="36"/>
                    <a:pt x="74" y="26"/>
                  </a:cubicBezTo>
                  <a:cubicBezTo>
                    <a:pt x="75" y="14"/>
                    <a:pt x="78" y="10"/>
                    <a:pt x="85" y="9"/>
                  </a:cubicBezTo>
                  <a:cubicBezTo>
                    <a:pt x="94" y="8"/>
                    <a:pt x="94" y="8"/>
                    <a:pt x="94" y="8"/>
                  </a:cubicBezTo>
                  <a:cubicBezTo>
                    <a:pt x="96" y="8"/>
                    <a:pt x="100" y="8"/>
                    <a:pt x="100" y="4"/>
                  </a:cubicBezTo>
                  <a:cubicBezTo>
                    <a:pt x="100" y="1"/>
                    <a:pt x="96" y="0"/>
                    <a:pt x="92" y="0"/>
                  </a:cubicBezTo>
                  <a:cubicBezTo>
                    <a:pt x="69" y="1"/>
                    <a:pt x="69" y="1"/>
                    <a:pt x="69" y="1"/>
                  </a:cubicBezTo>
                  <a:cubicBezTo>
                    <a:pt x="54" y="1"/>
                    <a:pt x="54" y="1"/>
                    <a:pt x="54" y="1"/>
                  </a:cubicBezTo>
                  <a:cubicBezTo>
                    <a:pt x="37" y="1"/>
                    <a:pt x="37" y="1"/>
                    <a:pt x="37" y="1"/>
                  </a:cubicBezTo>
                  <a:cubicBezTo>
                    <a:pt x="8" y="0"/>
                    <a:pt x="8" y="0"/>
                    <a:pt x="8" y="0"/>
                  </a:cubicBezTo>
                  <a:cubicBezTo>
                    <a:pt x="4" y="0"/>
                    <a:pt x="0" y="1"/>
                    <a:pt x="0" y="4"/>
                  </a:cubicBezTo>
                  <a:cubicBezTo>
                    <a:pt x="0" y="8"/>
                    <a:pt x="4" y="8"/>
                    <a:pt x="6" y="8"/>
                  </a:cubicBezTo>
                  <a:cubicBezTo>
                    <a:pt x="18" y="9"/>
                    <a:pt x="18" y="9"/>
                    <a:pt x="18" y="9"/>
                  </a:cubicBezTo>
                  <a:cubicBezTo>
                    <a:pt x="28" y="11"/>
                    <a:pt x="31" y="16"/>
                    <a:pt x="31" y="26"/>
                  </a:cubicBezTo>
                  <a:cubicBezTo>
                    <a:pt x="32" y="36"/>
                    <a:pt x="32" y="45"/>
                    <a:pt x="32" y="93"/>
                  </a:cubicBezTo>
                  <a:cubicBezTo>
                    <a:pt x="32" y="139"/>
                    <a:pt x="32" y="139"/>
                    <a:pt x="32" y="139"/>
                  </a:cubicBezTo>
                  <a:cubicBezTo>
                    <a:pt x="32" y="179"/>
                    <a:pt x="41" y="206"/>
                    <a:pt x="60" y="223"/>
                  </a:cubicBezTo>
                  <a:cubicBezTo>
                    <a:pt x="84" y="245"/>
                    <a:pt x="117" y="245"/>
                    <a:pt x="131" y="245"/>
                  </a:cubicBezTo>
                  <a:cubicBezTo>
                    <a:pt x="149" y="245"/>
                    <a:pt x="173" y="242"/>
                    <a:pt x="197" y="222"/>
                  </a:cubicBezTo>
                  <a:cubicBezTo>
                    <a:pt x="223" y="199"/>
                    <a:pt x="227" y="163"/>
                    <a:pt x="227" y="126"/>
                  </a:cubicBezTo>
                  <a:cubicBezTo>
                    <a:pt x="227" y="93"/>
                    <a:pt x="227" y="93"/>
                    <a:pt x="227" y="93"/>
                  </a:cubicBezTo>
                  <a:cubicBezTo>
                    <a:pt x="227" y="45"/>
                    <a:pt x="227" y="36"/>
                    <a:pt x="228" y="26"/>
                  </a:cubicBezTo>
                  <a:cubicBezTo>
                    <a:pt x="228" y="14"/>
                    <a:pt x="231" y="10"/>
                    <a:pt x="239" y="9"/>
                  </a:cubicBezTo>
                  <a:cubicBezTo>
                    <a:pt x="239" y="9"/>
                    <a:pt x="248" y="8"/>
                    <a:pt x="248" y="8"/>
                  </a:cubicBezTo>
                  <a:cubicBezTo>
                    <a:pt x="251" y="8"/>
                    <a:pt x="254" y="7"/>
                    <a:pt x="254" y="4"/>
                  </a:cubicBezTo>
                  <a:cubicBezTo>
                    <a:pt x="254" y="1"/>
                    <a:pt x="250" y="0"/>
                    <a:pt x="247" y="0"/>
                  </a:cubicBezTo>
                  <a:lnTo>
                    <a:pt x="22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57" name="Freeform 28">
              <a:extLst>
                <a:ext uri="{FF2B5EF4-FFF2-40B4-BE49-F238E27FC236}">
                  <a16:creationId xmlns:a16="http://schemas.microsoft.com/office/drawing/2014/main" id="{33E96A3F-7E78-4890-94D5-D7E3CB3B23F5}"/>
                </a:ext>
              </a:extLst>
            </p:cNvPr>
            <p:cNvSpPr>
              <a:spLocks noEditPoints="1"/>
            </p:cNvSpPr>
            <p:nvPr userDrawn="1"/>
          </p:nvSpPr>
          <p:spPr bwMode="auto">
            <a:xfrm>
              <a:off x="4116" y="2740"/>
              <a:ext cx="170" cy="164"/>
            </a:xfrm>
            <a:custGeom>
              <a:avLst/>
              <a:gdLst>
                <a:gd name="T0" fmla="*/ 73 w 251"/>
                <a:gd name="T1" fmla="*/ 123 h 241"/>
                <a:gd name="T2" fmla="*/ 71 w 251"/>
                <a:gd name="T3" fmla="*/ 118 h 241"/>
                <a:gd name="T4" fmla="*/ 71 w 251"/>
                <a:gd name="T5" fmla="*/ 22 h 241"/>
                <a:gd name="T6" fmla="*/ 73 w 251"/>
                <a:gd name="T7" fmla="*/ 18 h 241"/>
                <a:gd name="T8" fmla="*/ 90 w 251"/>
                <a:gd name="T9" fmla="*/ 17 h 241"/>
                <a:gd name="T10" fmla="*/ 137 w 251"/>
                <a:gd name="T11" fmla="*/ 74 h 241"/>
                <a:gd name="T12" fmla="*/ 119 w 251"/>
                <a:gd name="T13" fmla="*/ 120 h 241"/>
                <a:gd name="T14" fmla="*/ 97 w 251"/>
                <a:gd name="T15" fmla="*/ 126 h 241"/>
                <a:gd name="T16" fmla="*/ 73 w 251"/>
                <a:gd name="T17" fmla="*/ 123 h 241"/>
                <a:gd name="T18" fmla="*/ 74 w 251"/>
                <a:gd name="T19" fmla="*/ 1 h 241"/>
                <a:gd name="T20" fmla="*/ 51 w 251"/>
                <a:gd name="T21" fmla="*/ 1 h 241"/>
                <a:gd name="T22" fmla="*/ 38 w 251"/>
                <a:gd name="T23" fmla="*/ 1 h 241"/>
                <a:gd name="T24" fmla="*/ 8 w 251"/>
                <a:gd name="T25" fmla="*/ 0 h 241"/>
                <a:gd name="T26" fmla="*/ 0 w 251"/>
                <a:gd name="T27" fmla="*/ 4 h 241"/>
                <a:gd name="T28" fmla="*/ 6 w 251"/>
                <a:gd name="T29" fmla="*/ 8 h 241"/>
                <a:gd name="T30" fmla="*/ 18 w 251"/>
                <a:gd name="T31" fmla="*/ 9 h 241"/>
                <a:gd name="T32" fmla="*/ 31 w 251"/>
                <a:gd name="T33" fmla="*/ 26 h 241"/>
                <a:gd name="T34" fmla="*/ 32 w 251"/>
                <a:gd name="T35" fmla="*/ 93 h 241"/>
                <a:gd name="T36" fmla="*/ 32 w 251"/>
                <a:gd name="T37" fmla="*/ 148 h 241"/>
                <a:gd name="T38" fmla="*/ 30 w 251"/>
                <a:gd name="T39" fmla="*/ 215 h 241"/>
                <a:gd name="T40" fmla="*/ 22 w 251"/>
                <a:gd name="T41" fmla="*/ 232 h 241"/>
                <a:gd name="T42" fmla="*/ 11 w 251"/>
                <a:gd name="T43" fmla="*/ 233 h 241"/>
                <a:gd name="T44" fmla="*/ 5 w 251"/>
                <a:gd name="T45" fmla="*/ 237 h 241"/>
                <a:gd name="T46" fmla="*/ 12 w 251"/>
                <a:gd name="T47" fmla="*/ 241 h 241"/>
                <a:gd name="T48" fmla="*/ 38 w 251"/>
                <a:gd name="T49" fmla="*/ 240 h 241"/>
                <a:gd name="T50" fmla="*/ 50 w 251"/>
                <a:gd name="T51" fmla="*/ 240 h 241"/>
                <a:gd name="T52" fmla="*/ 61 w 251"/>
                <a:gd name="T53" fmla="*/ 240 h 241"/>
                <a:gd name="T54" fmla="*/ 97 w 251"/>
                <a:gd name="T55" fmla="*/ 241 h 241"/>
                <a:gd name="T56" fmla="*/ 104 w 251"/>
                <a:gd name="T57" fmla="*/ 237 h 241"/>
                <a:gd name="T58" fmla="*/ 99 w 251"/>
                <a:gd name="T59" fmla="*/ 233 h 241"/>
                <a:gd name="T60" fmla="*/ 84 w 251"/>
                <a:gd name="T61" fmla="*/ 232 h 241"/>
                <a:gd name="T62" fmla="*/ 72 w 251"/>
                <a:gd name="T63" fmla="*/ 215 h 241"/>
                <a:gd name="T64" fmla="*/ 71 w 251"/>
                <a:gd name="T65" fmla="*/ 148 h 241"/>
                <a:gd name="T66" fmla="*/ 71 w 251"/>
                <a:gd name="T67" fmla="*/ 143 h 241"/>
                <a:gd name="T68" fmla="*/ 73 w 251"/>
                <a:gd name="T69" fmla="*/ 142 h 241"/>
                <a:gd name="T70" fmla="*/ 100 w 251"/>
                <a:gd name="T71" fmla="*/ 142 h 241"/>
                <a:gd name="T72" fmla="*/ 105 w 251"/>
                <a:gd name="T73" fmla="*/ 144 h 241"/>
                <a:gd name="T74" fmla="*/ 120 w 251"/>
                <a:gd name="T75" fmla="*/ 165 h 241"/>
                <a:gd name="T76" fmla="*/ 136 w 251"/>
                <a:gd name="T77" fmla="*/ 188 h 241"/>
                <a:gd name="T78" fmla="*/ 180 w 251"/>
                <a:gd name="T79" fmla="*/ 234 h 241"/>
                <a:gd name="T80" fmla="*/ 214 w 251"/>
                <a:gd name="T81" fmla="*/ 241 h 241"/>
                <a:gd name="T82" fmla="*/ 244 w 251"/>
                <a:gd name="T83" fmla="*/ 241 h 241"/>
                <a:gd name="T84" fmla="*/ 251 w 251"/>
                <a:gd name="T85" fmla="*/ 237 h 241"/>
                <a:gd name="T86" fmla="*/ 246 w 251"/>
                <a:gd name="T87" fmla="*/ 233 h 241"/>
                <a:gd name="T88" fmla="*/ 237 w 251"/>
                <a:gd name="T89" fmla="*/ 232 h 241"/>
                <a:gd name="T90" fmla="*/ 202 w 251"/>
                <a:gd name="T91" fmla="*/ 211 h 241"/>
                <a:gd name="T92" fmla="*/ 145 w 251"/>
                <a:gd name="T93" fmla="*/ 142 h 241"/>
                <a:gd name="T94" fmla="*/ 134 w 251"/>
                <a:gd name="T95" fmla="*/ 129 h 241"/>
                <a:gd name="T96" fmla="*/ 176 w 251"/>
                <a:gd name="T97" fmla="*/ 58 h 241"/>
                <a:gd name="T98" fmla="*/ 154 w 251"/>
                <a:gd name="T99" fmla="*/ 14 h 241"/>
                <a:gd name="T100" fmla="*/ 96 w 251"/>
                <a:gd name="T101" fmla="*/ 0 h 241"/>
                <a:gd name="T102" fmla="*/ 74 w 251"/>
                <a:gd name="T103" fmla="*/ 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1" h="241">
                  <a:moveTo>
                    <a:pt x="73" y="123"/>
                  </a:moveTo>
                  <a:cubicBezTo>
                    <a:pt x="71" y="122"/>
                    <a:pt x="71" y="121"/>
                    <a:pt x="71" y="118"/>
                  </a:cubicBezTo>
                  <a:cubicBezTo>
                    <a:pt x="71" y="22"/>
                    <a:pt x="71" y="22"/>
                    <a:pt x="71" y="22"/>
                  </a:cubicBezTo>
                  <a:cubicBezTo>
                    <a:pt x="71" y="19"/>
                    <a:pt x="71" y="19"/>
                    <a:pt x="73" y="18"/>
                  </a:cubicBezTo>
                  <a:cubicBezTo>
                    <a:pt x="76" y="17"/>
                    <a:pt x="81" y="17"/>
                    <a:pt x="90" y="17"/>
                  </a:cubicBezTo>
                  <a:cubicBezTo>
                    <a:pt x="107" y="17"/>
                    <a:pt x="137" y="29"/>
                    <a:pt x="137" y="74"/>
                  </a:cubicBezTo>
                  <a:cubicBezTo>
                    <a:pt x="137" y="103"/>
                    <a:pt x="126" y="115"/>
                    <a:pt x="119" y="120"/>
                  </a:cubicBezTo>
                  <a:cubicBezTo>
                    <a:pt x="113" y="124"/>
                    <a:pt x="109" y="126"/>
                    <a:pt x="97" y="126"/>
                  </a:cubicBezTo>
                  <a:cubicBezTo>
                    <a:pt x="88" y="126"/>
                    <a:pt x="79" y="125"/>
                    <a:pt x="73" y="123"/>
                  </a:cubicBezTo>
                  <a:moveTo>
                    <a:pt x="74" y="1"/>
                  </a:moveTo>
                  <a:cubicBezTo>
                    <a:pt x="51" y="1"/>
                    <a:pt x="51" y="1"/>
                    <a:pt x="51" y="1"/>
                  </a:cubicBezTo>
                  <a:cubicBezTo>
                    <a:pt x="38" y="1"/>
                    <a:pt x="38" y="1"/>
                    <a:pt x="38" y="1"/>
                  </a:cubicBezTo>
                  <a:cubicBezTo>
                    <a:pt x="8" y="0"/>
                    <a:pt x="8" y="0"/>
                    <a:pt x="8" y="0"/>
                  </a:cubicBezTo>
                  <a:cubicBezTo>
                    <a:pt x="4" y="0"/>
                    <a:pt x="0" y="1"/>
                    <a:pt x="0" y="4"/>
                  </a:cubicBezTo>
                  <a:cubicBezTo>
                    <a:pt x="0" y="8"/>
                    <a:pt x="4" y="8"/>
                    <a:pt x="6" y="8"/>
                  </a:cubicBezTo>
                  <a:cubicBezTo>
                    <a:pt x="18" y="9"/>
                    <a:pt x="18" y="9"/>
                    <a:pt x="18" y="9"/>
                  </a:cubicBezTo>
                  <a:cubicBezTo>
                    <a:pt x="29" y="11"/>
                    <a:pt x="31" y="16"/>
                    <a:pt x="31" y="26"/>
                  </a:cubicBezTo>
                  <a:cubicBezTo>
                    <a:pt x="32" y="36"/>
                    <a:pt x="32" y="45"/>
                    <a:pt x="32" y="93"/>
                  </a:cubicBezTo>
                  <a:cubicBezTo>
                    <a:pt x="32" y="148"/>
                    <a:pt x="32" y="148"/>
                    <a:pt x="32" y="148"/>
                  </a:cubicBezTo>
                  <a:cubicBezTo>
                    <a:pt x="32" y="177"/>
                    <a:pt x="32" y="202"/>
                    <a:pt x="30" y="215"/>
                  </a:cubicBezTo>
                  <a:cubicBezTo>
                    <a:pt x="29" y="224"/>
                    <a:pt x="28" y="231"/>
                    <a:pt x="22" y="232"/>
                  </a:cubicBezTo>
                  <a:cubicBezTo>
                    <a:pt x="11" y="233"/>
                    <a:pt x="11" y="233"/>
                    <a:pt x="11" y="233"/>
                  </a:cubicBezTo>
                  <a:cubicBezTo>
                    <a:pt x="8" y="233"/>
                    <a:pt x="5" y="234"/>
                    <a:pt x="5" y="237"/>
                  </a:cubicBezTo>
                  <a:cubicBezTo>
                    <a:pt x="5" y="241"/>
                    <a:pt x="10" y="241"/>
                    <a:pt x="12" y="241"/>
                  </a:cubicBezTo>
                  <a:cubicBezTo>
                    <a:pt x="38" y="240"/>
                    <a:pt x="38" y="240"/>
                    <a:pt x="38" y="240"/>
                  </a:cubicBezTo>
                  <a:cubicBezTo>
                    <a:pt x="50" y="240"/>
                    <a:pt x="50" y="240"/>
                    <a:pt x="50" y="240"/>
                  </a:cubicBezTo>
                  <a:cubicBezTo>
                    <a:pt x="61" y="240"/>
                    <a:pt x="61" y="240"/>
                    <a:pt x="61" y="240"/>
                  </a:cubicBezTo>
                  <a:cubicBezTo>
                    <a:pt x="97" y="241"/>
                    <a:pt x="97" y="241"/>
                    <a:pt x="97" y="241"/>
                  </a:cubicBezTo>
                  <a:cubicBezTo>
                    <a:pt x="99" y="241"/>
                    <a:pt x="104" y="241"/>
                    <a:pt x="104" y="237"/>
                  </a:cubicBezTo>
                  <a:cubicBezTo>
                    <a:pt x="104" y="236"/>
                    <a:pt x="103" y="233"/>
                    <a:pt x="99" y="233"/>
                  </a:cubicBezTo>
                  <a:cubicBezTo>
                    <a:pt x="84" y="232"/>
                    <a:pt x="84" y="232"/>
                    <a:pt x="84" y="232"/>
                  </a:cubicBezTo>
                  <a:cubicBezTo>
                    <a:pt x="76" y="231"/>
                    <a:pt x="73" y="225"/>
                    <a:pt x="72" y="215"/>
                  </a:cubicBezTo>
                  <a:cubicBezTo>
                    <a:pt x="71" y="202"/>
                    <a:pt x="71" y="177"/>
                    <a:pt x="71" y="148"/>
                  </a:cubicBezTo>
                  <a:cubicBezTo>
                    <a:pt x="71" y="143"/>
                    <a:pt x="71" y="143"/>
                    <a:pt x="71" y="143"/>
                  </a:cubicBezTo>
                  <a:cubicBezTo>
                    <a:pt x="71" y="142"/>
                    <a:pt x="71" y="142"/>
                    <a:pt x="73" y="142"/>
                  </a:cubicBezTo>
                  <a:cubicBezTo>
                    <a:pt x="100" y="142"/>
                    <a:pt x="100" y="142"/>
                    <a:pt x="100" y="142"/>
                  </a:cubicBezTo>
                  <a:cubicBezTo>
                    <a:pt x="102" y="142"/>
                    <a:pt x="104" y="143"/>
                    <a:pt x="105" y="144"/>
                  </a:cubicBezTo>
                  <a:cubicBezTo>
                    <a:pt x="105" y="144"/>
                    <a:pt x="120" y="165"/>
                    <a:pt x="120" y="165"/>
                  </a:cubicBezTo>
                  <a:cubicBezTo>
                    <a:pt x="136" y="188"/>
                    <a:pt x="136" y="188"/>
                    <a:pt x="136" y="188"/>
                  </a:cubicBezTo>
                  <a:cubicBezTo>
                    <a:pt x="155" y="213"/>
                    <a:pt x="166" y="227"/>
                    <a:pt x="180" y="234"/>
                  </a:cubicBezTo>
                  <a:cubicBezTo>
                    <a:pt x="188" y="239"/>
                    <a:pt x="197" y="241"/>
                    <a:pt x="214" y="241"/>
                  </a:cubicBezTo>
                  <a:cubicBezTo>
                    <a:pt x="244" y="241"/>
                    <a:pt x="244" y="241"/>
                    <a:pt x="244" y="241"/>
                  </a:cubicBezTo>
                  <a:cubicBezTo>
                    <a:pt x="246" y="241"/>
                    <a:pt x="251" y="241"/>
                    <a:pt x="251" y="237"/>
                  </a:cubicBezTo>
                  <a:cubicBezTo>
                    <a:pt x="251" y="236"/>
                    <a:pt x="250" y="233"/>
                    <a:pt x="246" y="233"/>
                  </a:cubicBezTo>
                  <a:cubicBezTo>
                    <a:pt x="237" y="232"/>
                    <a:pt x="237" y="232"/>
                    <a:pt x="237" y="232"/>
                  </a:cubicBezTo>
                  <a:cubicBezTo>
                    <a:pt x="232" y="231"/>
                    <a:pt x="220" y="229"/>
                    <a:pt x="202" y="211"/>
                  </a:cubicBezTo>
                  <a:cubicBezTo>
                    <a:pt x="186" y="194"/>
                    <a:pt x="168" y="171"/>
                    <a:pt x="145" y="142"/>
                  </a:cubicBezTo>
                  <a:cubicBezTo>
                    <a:pt x="145" y="142"/>
                    <a:pt x="135" y="130"/>
                    <a:pt x="134" y="129"/>
                  </a:cubicBezTo>
                  <a:cubicBezTo>
                    <a:pt x="163" y="105"/>
                    <a:pt x="176" y="84"/>
                    <a:pt x="176" y="58"/>
                  </a:cubicBezTo>
                  <a:cubicBezTo>
                    <a:pt x="176" y="35"/>
                    <a:pt x="162" y="19"/>
                    <a:pt x="154" y="14"/>
                  </a:cubicBezTo>
                  <a:cubicBezTo>
                    <a:pt x="136" y="2"/>
                    <a:pt x="115" y="0"/>
                    <a:pt x="96" y="0"/>
                  </a:cubicBezTo>
                  <a:lnTo>
                    <a:pt x="7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58" name="Freeform 29">
              <a:extLst>
                <a:ext uri="{FF2B5EF4-FFF2-40B4-BE49-F238E27FC236}">
                  <a16:creationId xmlns:a16="http://schemas.microsoft.com/office/drawing/2014/main" id="{531E9948-2329-4042-8C88-955E4DCDD740}"/>
                </a:ext>
              </a:extLst>
            </p:cNvPr>
            <p:cNvSpPr>
              <a:spLocks/>
            </p:cNvSpPr>
            <p:nvPr userDrawn="1"/>
          </p:nvSpPr>
          <p:spPr bwMode="auto">
            <a:xfrm>
              <a:off x="4290" y="2737"/>
              <a:ext cx="180" cy="169"/>
            </a:xfrm>
            <a:custGeom>
              <a:avLst/>
              <a:gdLst>
                <a:gd name="T0" fmla="*/ 31 w 266"/>
                <a:gd name="T1" fmla="*/ 12 h 249"/>
                <a:gd name="T2" fmla="*/ 29 w 266"/>
                <a:gd name="T3" fmla="*/ 198 h 249"/>
                <a:gd name="T4" fmla="*/ 19 w 266"/>
                <a:gd name="T5" fmla="*/ 237 h 249"/>
                <a:gd name="T6" fmla="*/ 5 w 266"/>
                <a:gd name="T7" fmla="*/ 238 h 249"/>
                <a:gd name="T8" fmla="*/ 0 w 266"/>
                <a:gd name="T9" fmla="*/ 242 h 249"/>
                <a:gd name="T10" fmla="*/ 7 w 266"/>
                <a:gd name="T11" fmla="*/ 246 h 249"/>
                <a:gd name="T12" fmla="*/ 36 w 266"/>
                <a:gd name="T13" fmla="*/ 245 h 249"/>
                <a:gd name="T14" fmla="*/ 41 w 266"/>
                <a:gd name="T15" fmla="*/ 245 h 249"/>
                <a:gd name="T16" fmla="*/ 50 w 266"/>
                <a:gd name="T17" fmla="*/ 245 h 249"/>
                <a:gd name="T18" fmla="*/ 80 w 266"/>
                <a:gd name="T19" fmla="*/ 246 h 249"/>
                <a:gd name="T20" fmla="*/ 88 w 266"/>
                <a:gd name="T21" fmla="*/ 242 h 249"/>
                <a:gd name="T22" fmla="*/ 82 w 266"/>
                <a:gd name="T23" fmla="*/ 238 h 249"/>
                <a:gd name="T24" fmla="*/ 66 w 266"/>
                <a:gd name="T25" fmla="*/ 236 h 249"/>
                <a:gd name="T26" fmla="*/ 56 w 266"/>
                <a:gd name="T27" fmla="*/ 202 h 249"/>
                <a:gd name="T28" fmla="*/ 52 w 266"/>
                <a:gd name="T29" fmla="*/ 71 h 249"/>
                <a:gd name="T30" fmla="*/ 59 w 266"/>
                <a:gd name="T31" fmla="*/ 77 h 249"/>
                <a:gd name="T32" fmla="*/ 127 w 266"/>
                <a:gd name="T33" fmla="*/ 149 h 249"/>
                <a:gd name="T34" fmla="*/ 169 w 266"/>
                <a:gd name="T35" fmla="*/ 191 h 249"/>
                <a:gd name="T36" fmla="*/ 220 w 266"/>
                <a:gd name="T37" fmla="*/ 242 h 249"/>
                <a:gd name="T38" fmla="*/ 231 w 266"/>
                <a:gd name="T39" fmla="*/ 249 h 249"/>
                <a:gd name="T40" fmla="*/ 236 w 266"/>
                <a:gd name="T41" fmla="*/ 239 h 249"/>
                <a:gd name="T42" fmla="*/ 240 w 266"/>
                <a:gd name="T43" fmla="*/ 40 h 249"/>
                <a:gd name="T44" fmla="*/ 251 w 266"/>
                <a:gd name="T45" fmla="*/ 14 h 249"/>
                <a:gd name="T46" fmla="*/ 260 w 266"/>
                <a:gd name="T47" fmla="*/ 13 h 249"/>
                <a:gd name="T48" fmla="*/ 266 w 266"/>
                <a:gd name="T49" fmla="*/ 9 h 249"/>
                <a:gd name="T50" fmla="*/ 258 w 266"/>
                <a:gd name="T51" fmla="*/ 5 h 249"/>
                <a:gd name="T52" fmla="*/ 233 w 266"/>
                <a:gd name="T53" fmla="*/ 6 h 249"/>
                <a:gd name="T54" fmla="*/ 227 w 266"/>
                <a:gd name="T55" fmla="*/ 6 h 249"/>
                <a:gd name="T56" fmla="*/ 216 w 266"/>
                <a:gd name="T57" fmla="*/ 6 h 249"/>
                <a:gd name="T58" fmla="*/ 189 w 266"/>
                <a:gd name="T59" fmla="*/ 5 h 249"/>
                <a:gd name="T60" fmla="*/ 180 w 266"/>
                <a:gd name="T61" fmla="*/ 9 h 249"/>
                <a:gd name="T62" fmla="*/ 186 w 266"/>
                <a:gd name="T63" fmla="*/ 13 h 249"/>
                <a:gd name="T64" fmla="*/ 203 w 266"/>
                <a:gd name="T65" fmla="*/ 15 h 249"/>
                <a:gd name="T66" fmla="*/ 213 w 266"/>
                <a:gd name="T67" fmla="*/ 42 h 249"/>
                <a:gd name="T68" fmla="*/ 216 w 266"/>
                <a:gd name="T69" fmla="*/ 183 h 249"/>
                <a:gd name="T70" fmla="*/ 215 w 266"/>
                <a:gd name="T71" fmla="*/ 183 h 249"/>
                <a:gd name="T72" fmla="*/ 193 w 266"/>
                <a:gd name="T73" fmla="*/ 160 h 249"/>
                <a:gd name="T74" fmla="*/ 146 w 266"/>
                <a:gd name="T75" fmla="*/ 111 h 249"/>
                <a:gd name="T76" fmla="*/ 49 w 266"/>
                <a:gd name="T77" fmla="*/ 10 h 249"/>
                <a:gd name="T78" fmla="*/ 46 w 266"/>
                <a:gd name="T79" fmla="*/ 7 h 249"/>
                <a:gd name="T80" fmla="*/ 36 w 266"/>
                <a:gd name="T81" fmla="*/ 0 h 249"/>
                <a:gd name="T82" fmla="*/ 31 w 266"/>
                <a:gd name="T83" fmla="*/ 12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6" h="249">
                  <a:moveTo>
                    <a:pt x="31" y="12"/>
                  </a:moveTo>
                  <a:cubicBezTo>
                    <a:pt x="29" y="198"/>
                    <a:pt x="29" y="198"/>
                    <a:pt x="29" y="198"/>
                  </a:cubicBezTo>
                  <a:cubicBezTo>
                    <a:pt x="28" y="226"/>
                    <a:pt x="27" y="234"/>
                    <a:pt x="19" y="237"/>
                  </a:cubicBezTo>
                  <a:cubicBezTo>
                    <a:pt x="15" y="238"/>
                    <a:pt x="9" y="238"/>
                    <a:pt x="5" y="238"/>
                  </a:cubicBezTo>
                  <a:cubicBezTo>
                    <a:pt x="4" y="238"/>
                    <a:pt x="0" y="238"/>
                    <a:pt x="0" y="242"/>
                  </a:cubicBezTo>
                  <a:cubicBezTo>
                    <a:pt x="0" y="246"/>
                    <a:pt x="4" y="246"/>
                    <a:pt x="7" y="246"/>
                  </a:cubicBezTo>
                  <a:cubicBezTo>
                    <a:pt x="36" y="245"/>
                    <a:pt x="36" y="245"/>
                    <a:pt x="36" y="245"/>
                  </a:cubicBezTo>
                  <a:cubicBezTo>
                    <a:pt x="41" y="245"/>
                    <a:pt x="41" y="245"/>
                    <a:pt x="41" y="245"/>
                  </a:cubicBezTo>
                  <a:cubicBezTo>
                    <a:pt x="50" y="245"/>
                    <a:pt x="50" y="245"/>
                    <a:pt x="50" y="245"/>
                  </a:cubicBezTo>
                  <a:cubicBezTo>
                    <a:pt x="80" y="246"/>
                    <a:pt x="80" y="246"/>
                    <a:pt x="80" y="246"/>
                  </a:cubicBezTo>
                  <a:cubicBezTo>
                    <a:pt x="83" y="246"/>
                    <a:pt x="88" y="246"/>
                    <a:pt x="88" y="242"/>
                  </a:cubicBezTo>
                  <a:cubicBezTo>
                    <a:pt x="88" y="238"/>
                    <a:pt x="84" y="238"/>
                    <a:pt x="82" y="238"/>
                  </a:cubicBezTo>
                  <a:cubicBezTo>
                    <a:pt x="78" y="238"/>
                    <a:pt x="72" y="238"/>
                    <a:pt x="66" y="236"/>
                  </a:cubicBezTo>
                  <a:cubicBezTo>
                    <a:pt x="59" y="234"/>
                    <a:pt x="56" y="223"/>
                    <a:pt x="56" y="202"/>
                  </a:cubicBezTo>
                  <a:cubicBezTo>
                    <a:pt x="56" y="202"/>
                    <a:pt x="52" y="74"/>
                    <a:pt x="52" y="71"/>
                  </a:cubicBezTo>
                  <a:cubicBezTo>
                    <a:pt x="54" y="72"/>
                    <a:pt x="59" y="77"/>
                    <a:pt x="59" y="77"/>
                  </a:cubicBezTo>
                  <a:cubicBezTo>
                    <a:pt x="72" y="92"/>
                    <a:pt x="100" y="122"/>
                    <a:pt x="127" y="149"/>
                  </a:cubicBezTo>
                  <a:cubicBezTo>
                    <a:pt x="169" y="191"/>
                    <a:pt x="169" y="191"/>
                    <a:pt x="169" y="191"/>
                  </a:cubicBezTo>
                  <a:cubicBezTo>
                    <a:pt x="220" y="242"/>
                    <a:pt x="220" y="242"/>
                    <a:pt x="220" y="242"/>
                  </a:cubicBezTo>
                  <a:cubicBezTo>
                    <a:pt x="224" y="246"/>
                    <a:pt x="227" y="249"/>
                    <a:pt x="231" y="249"/>
                  </a:cubicBezTo>
                  <a:cubicBezTo>
                    <a:pt x="236" y="249"/>
                    <a:pt x="236" y="244"/>
                    <a:pt x="236" y="239"/>
                  </a:cubicBezTo>
                  <a:cubicBezTo>
                    <a:pt x="240" y="40"/>
                    <a:pt x="240" y="40"/>
                    <a:pt x="240" y="40"/>
                  </a:cubicBezTo>
                  <a:cubicBezTo>
                    <a:pt x="240" y="22"/>
                    <a:pt x="242" y="16"/>
                    <a:pt x="251" y="14"/>
                  </a:cubicBezTo>
                  <a:cubicBezTo>
                    <a:pt x="251" y="14"/>
                    <a:pt x="260" y="13"/>
                    <a:pt x="260" y="13"/>
                  </a:cubicBezTo>
                  <a:cubicBezTo>
                    <a:pt x="264" y="13"/>
                    <a:pt x="266" y="11"/>
                    <a:pt x="266" y="9"/>
                  </a:cubicBezTo>
                  <a:cubicBezTo>
                    <a:pt x="266" y="5"/>
                    <a:pt x="262" y="5"/>
                    <a:pt x="258" y="5"/>
                  </a:cubicBezTo>
                  <a:cubicBezTo>
                    <a:pt x="233" y="6"/>
                    <a:pt x="233" y="6"/>
                    <a:pt x="233" y="6"/>
                  </a:cubicBezTo>
                  <a:cubicBezTo>
                    <a:pt x="227" y="6"/>
                    <a:pt x="227" y="6"/>
                    <a:pt x="227" y="6"/>
                  </a:cubicBezTo>
                  <a:cubicBezTo>
                    <a:pt x="216" y="6"/>
                    <a:pt x="216" y="6"/>
                    <a:pt x="216" y="6"/>
                  </a:cubicBezTo>
                  <a:cubicBezTo>
                    <a:pt x="189" y="5"/>
                    <a:pt x="189" y="5"/>
                    <a:pt x="189" y="5"/>
                  </a:cubicBezTo>
                  <a:cubicBezTo>
                    <a:pt x="185" y="5"/>
                    <a:pt x="180" y="5"/>
                    <a:pt x="180" y="9"/>
                  </a:cubicBezTo>
                  <a:cubicBezTo>
                    <a:pt x="180" y="12"/>
                    <a:pt x="183" y="13"/>
                    <a:pt x="186" y="13"/>
                  </a:cubicBezTo>
                  <a:cubicBezTo>
                    <a:pt x="191" y="13"/>
                    <a:pt x="198" y="13"/>
                    <a:pt x="203" y="15"/>
                  </a:cubicBezTo>
                  <a:cubicBezTo>
                    <a:pt x="209" y="17"/>
                    <a:pt x="212" y="22"/>
                    <a:pt x="213" y="42"/>
                  </a:cubicBezTo>
                  <a:cubicBezTo>
                    <a:pt x="213" y="42"/>
                    <a:pt x="216" y="175"/>
                    <a:pt x="216" y="183"/>
                  </a:cubicBezTo>
                  <a:cubicBezTo>
                    <a:pt x="215" y="183"/>
                    <a:pt x="215" y="183"/>
                    <a:pt x="215" y="183"/>
                  </a:cubicBezTo>
                  <a:cubicBezTo>
                    <a:pt x="215" y="183"/>
                    <a:pt x="193" y="160"/>
                    <a:pt x="193" y="160"/>
                  </a:cubicBezTo>
                  <a:cubicBezTo>
                    <a:pt x="146" y="111"/>
                    <a:pt x="146" y="111"/>
                    <a:pt x="146" y="111"/>
                  </a:cubicBezTo>
                  <a:cubicBezTo>
                    <a:pt x="98" y="64"/>
                    <a:pt x="49" y="11"/>
                    <a:pt x="49" y="10"/>
                  </a:cubicBezTo>
                  <a:cubicBezTo>
                    <a:pt x="46" y="7"/>
                    <a:pt x="46" y="7"/>
                    <a:pt x="46" y="7"/>
                  </a:cubicBezTo>
                  <a:cubicBezTo>
                    <a:pt x="42" y="3"/>
                    <a:pt x="39" y="0"/>
                    <a:pt x="36" y="0"/>
                  </a:cubicBezTo>
                  <a:cubicBezTo>
                    <a:pt x="32" y="0"/>
                    <a:pt x="31" y="7"/>
                    <a:pt x="31"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59" name="Freeform 30">
              <a:extLst>
                <a:ext uri="{FF2B5EF4-FFF2-40B4-BE49-F238E27FC236}">
                  <a16:creationId xmlns:a16="http://schemas.microsoft.com/office/drawing/2014/main" id="{54F08FC5-B24A-449D-BFE5-234C81F9D5C8}"/>
                </a:ext>
              </a:extLst>
            </p:cNvPr>
            <p:cNvSpPr>
              <a:spLocks/>
            </p:cNvSpPr>
            <p:nvPr userDrawn="1"/>
          </p:nvSpPr>
          <p:spPr bwMode="auto">
            <a:xfrm>
              <a:off x="4480" y="2739"/>
              <a:ext cx="109" cy="165"/>
            </a:xfrm>
            <a:custGeom>
              <a:avLst/>
              <a:gdLst>
                <a:gd name="T0" fmla="*/ 147 w 161"/>
                <a:gd name="T1" fmla="*/ 1 h 243"/>
                <a:gd name="T2" fmla="*/ 145 w 161"/>
                <a:gd name="T3" fmla="*/ 1 h 243"/>
                <a:gd name="T4" fmla="*/ 132 w 161"/>
                <a:gd name="T5" fmla="*/ 3 h 243"/>
                <a:gd name="T6" fmla="*/ 53 w 161"/>
                <a:gd name="T7" fmla="*/ 3 h 243"/>
                <a:gd name="T8" fmla="*/ 37 w 161"/>
                <a:gd name="T9" fmla="*/ 3 h 243"/>
                <a:gd name="T10" fmla="*/ 33 w 161"/>
                <a:gd name="T11" fmla="*/ 3 h 243"/>
                <a:gd name="T12" fmla="*/ 8 w 161"/>
                <a:gd name="T13" fmla="*/ 2 h 243"/>
                <a:gd name="T14" fmla="*/ 0 w 161"/>
                <a:gd name="T15" fmla="*/ 6 h 243"/>
                <a:gd name="T16" fmla="*/ 6 w 161"/>
                <a:gd name="T17" fmla="*/ 10 h 243"/>
                <a:gd name="T18" fmla="*/ 18 w 161"/>
                <a:gd name="T19" fmla="*/ 11 h 243"/>
                <a:gd name="T20" fmla="*/ 31 w 161"/>
                <a:gd name="T21" fmla="*/ 28 h 243"/>
                <a:gd name="T22" fmla="*/ 32 w 161"/>
                <a:gd name="T23" fmla="*/ 95 h 243"/>
                <a:gd name="T24" fmla="*/ 32 w 161"/>
                <a:gd name="T25" fmla="*/ 150 h 243"/>
                <a:gd name="T26" fmla="*/ 30 w 161"/>
                <a:gd name="T27" fmla="*/ 217 h 243"/>
                <a:gd name="T28" fmla="*/ 22 w 161"/>
                <a:gd name="T29" fmla="*/ 234 h 243"/>
                <a:gd name="T30" fmla="*/ 11 w 161"/>
                <a:gd name="T31" fmla="*/ 235 h 243"/>
                <a:gd name="T32" fmla="*/ 5 w 161"/>
                <a:gd name="T33" fmla="*/ 239 h 243"/>
                <a:gd name="T34" fmla="*/ 12 w 161"/>
                <a:gd name="T35" fmla="*/ 243 h 243"/>
                <a:gd name="T36" fmla="*/ 34 w 161"/>
                <a:gd name="T37" fmla="*/ 242 h 243"/>
                <a:gd name="T38" fmla="*/ 52 w 161"/>
                <a:gd name="T39" fmla="*/ 242 h 243"/>
                <a:gd name="T40" fmla="*/ 84 w 161"/>
                <a:gd name="T41" fmla="*/ 243 h 243"/>
                <a:gd name="T42" fmla="*/ 94 w 161"/>
                <a:gd name="T43" fmla="*/ 243 h 243"/>
                <a:gd name="T44" fmla="*/ 139 w 161"/>
                <a:gd name="T45" fmla="*/ 243 h 243"/>
                <a:gd name="T46" fmla="*/ 157 w 161"/>
                <a:gd name="T47" fmla="*/ 235 h 243"/>
                <a:gd name="T48" fmla="*/ 161 w 161"/>
                <a:gd name="T49" fmla="*/ 199 h 243"/>
                <a:gd name="T50" fmla="*/ 158 w 161"/>
                <a:gd name="T51" fmla="*/ 193 h 243"/>
                <a:gd name="T52" fmla="*/ 153 w 161"/>
                <a:gd name="T53" fmla="*/ 198 h 243"/>
                <a:gd name="T54" fmla="*/ 140 w 161"/>
                <a:gd name="T55" fmla="*/ 221 h 243"/>
                <a:gd name="T56" fmla="*/ 110 w 161"/>
                <a:gd name="T57" fmla="*/ 225 h 243"/>
                <a:gd name="T58" fmla="*/ 73 w 161"/>
                <a:gd name="T59" fmla="*/ 199 h 243"/>
                <a:gd name="T60" fmla="*/ 73 w 161"/>
                <a:gd name="T61" fmla="*/ 163 h 243"/>
                <a:gd name="T62" fmla="*/ 73 w 161"/>
                <a:gd name="T63" fmla="*/ 150 h 243"/>
                <a:gd name="T64" fmla="*/ 73 w 161"/>
                <a:gd name="T65" fmla="*/ 125 h 243"/>
                <a:gd name="T66" fmla="*/ 74 w 161"/>
                <a:gd name="T67" fmla="*/ 123 h 243"/>
                <a:gd name="T68" fmla="*/ 119 w 161"/>
                <a:gd name="T69" fmla="*/ 124 h 243"/>
                <a:gd name="T70" fmla="*/ 136 w 161"/>
                <a:gd name="T71" fmla="*/ 136 h 243"/>
                <a:gd name="T72" fmla="*/ 137 w 161"/>
                <a:gd name="T73" fmla="*/ 144 h 243"/>
                <a:gd name="T74" fmla="*/ 137 w 161"/>
                <a:gd name="T75" fmla="*/ 147 h 243"/>
                <a:gd name="T76" fmla="*/ 141 w 161"/>
                <a:gd name="T77" fmla="*/ 150 h 243"/>
                <a:gd name="T78" fmla="*/ 144 w 161"/>
                <a:gd name="T79" fmla="*/ 144 h 243"/>
                <a:gd name="T80" fmla="*/ 145 w 161"/>
                <a:gd name="T81" fmla="*/ 133 h 243"/>
                <a:gd name="T82" fmla="*/ 146 w 161"/>
                <a:gd name="T83" fmla="*/ 123 h 243"/>
                <a:gd name="T84" fmla="*/ 148 w 161"/>
                <a:gd name="T85" fmla="*/ 103 h 243"/>
                <a:gd name="T86" fmla="*/ 148 w 161"/>
                <a:gd name="T87" fmla="*/ 99 h 243"/>
                <a:gd name="T88" fmla="*/ 145 w 161"/>
                <a:gd name="T89" fmla="*/ 96 h 243"/>
                <a:gd name="T90" fmla="*/ 140 w 161"/>
                <a:gd name="T91" fmla="*/ 100 h 243"/>
                <a:gd name="T92" fmla="*/ 125 w 161"/>
                <a:gd name="T93" fmla="*/ 105 h 243"/>
                <a:gd name="T94" fmla="*/ 75 w 161"/>
                <a:gd name="T95" fmla="*/ 106 h 243"/>
                <a:gd name="T96" fmla="*/ 73 w 161"/>
                <a:gd name="T97" fmla="*/ 103 h 243"/>
                <a:gd name="T98" fmla="*/ 73 w 161"/>
                <a:gd name="T99" fmla="*/ 23 h 243"/>
                <a:gd name="T100" fmla="*/ 75 w 161"/>
                <a:gd name="T101" fmla="*/ 21 h 243"/>
                <a:gd name="T102" fmla="*/ 119 w 161"/>
                <a:gd name="T103" fmla="*/ 22 h 243"/>
                <a:gd name="T104" fmla="*/ 140 w 161"/>
                <a:gd name="T105" fmla="*/ 33 h 243"/>
                <a:gd name="T106" fmla="*/ 142 w 161"/>
                <a:gd name="T107" fmla="*/ 44 h 243"/>
                <a:gd name="T108" fmla="*/ 145 w 161"/>
                <a:gd name="T109" fmla="*/ 49 h 243"/>
                <a:gd name="T110" fmla="*/ 149 w 161"/>
                <a:gd name="T111" fmla="*/ 45 h 243"/>
                <a:gd name="T112" fmla="*/ 150 w 161"/>
                <a:gd name="T113" fmla="*/ 31 h 243"/>
                <a:gd name="T114" fmla="*/ 151 w 161"/>
                <a:gd name="T115" fmla="*/ 24 h 243"/>
                <a:gd name="T116" fmla="*/ 153 w 161"/>
                <a:gd name="T117" fmla="*/ 7 h 243"/>
                <a:gd name="T118" fmla="*/ 153 w 161"/>
                <a:gd name="T119" fmla="*/ 4 h 243"/>
                <a:gd name="T120" fmla="*/ 151 w 161"/>
                <a:gd name="T121" fmla="*/ 0 h 243"/>
                <a:gd name="T122" fmla="*/ 147 w 161"/>
                <a:gd name="T123" fmla="*/ 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 h="243">
                  <a:moveTo>
                    <a:pt x="147" y="1"/>
                  </a:moveTo>
                  <a:cubicBezTo>
                    <a:pt x="145" y="1"/>
                    <a:pt x="145" y="1"/>
                    <a:pt x="145" y="1"/>
                  </a:cubicBezTo>
                  <a:cubicBezTo>
                    <a:pt x="145" y="1"/>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6"/>
                    <a:pt x="28" y="233"/>
                    <a:pt x="22" y="234"/>
                  </a:cubicBezTo>
                  <a:cubicBezTo>
                    <a:pt x="11" y="235"/>
                    <a:pt x="11" y="235"/>
                    <a:pt x="11" y="235"/>
                  </a:cubicBezTo>
                  <a:cubicBezTo>
                    <a:pt x="8" y="235"/>
                    <a:pt x="5" y="236"/>
                    <a:pt x="5" y="239"/>
                  </a:cubicBezTo>
                  <a:cubicBezTo>
                    <a:pt x="5" y="243"/>
                    <a:pt x="10" y="243"/>
                    <a:pt x="12" y="243"/>
                  </a:cubicBezTo>
                  <a:cubicBezTo>
                    <a:pt x="34" y="242"/>
                    <a:pt x="34" y="242"/>
                    <a:pt x="34" y="242"/>
                  </a:cubicBezTo>
                  <a:cubicBezTo>
                    <a:pt x="34"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7" y="144"/>
                    <a:pt x="137" y="144"/>
                    <a:pt x="137" y="144"/>
                  </a:cubicBezTo>
                  <a:cubicBezTo>
                    <a:pt x="137" y="147"/>
                    <a:pt x="137" y="147"/>
                    <a:pt x="137" y="147"/>
                  </a:cubicBezTo>
                  <a:cubicBezTo>
                    <a:pt x="137" y="149"/>
                    <a:pt x="139" y="150"/>
                    <a:pt x="141" y="150"/>
                  </a:cubicBezTo>
                  <a:cubicBezTo>
                    <a:pt x="144" y="150"/>
                    <a:pt x="144" y="146"/>
                    <a:pt x="144" y="144"/>
                  </a:cubicBezTo>
                  <a:cubicBezTo>
                    <a:pt x="145" y="133"/>
                    <a:pt x="145" y="133"/>
                    <a:pt x="145" y="133"/>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3" y="96"/>
                    <a:pt x="142" y="98"/>
                    <a:pt x="140" y="100"/>
                  </a:cubicBezTo>
                  <a:cubicBezTo>
                    <a:pt x="137" y="103"/>
                    <a:pt x="132" y="104"/>
                    <a:pt x="125" y="105"/>
                  </a:cubicBezTo>
                  <a:cubicBezTo>
                    <a:pt x="120" y="105"/>
                    <a:pt x="102"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1"/>
                    <a:pt x="152" y="0"/>
                    <a:pt x="151" y="0"/>
                  </a:cubicBezTo>
                  <a:lnTo>
                    <a:pt x="14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60" name="Freeform 31">
              <a:extLst>
                <a:ext uri="{FF2B5EF4-FFF2-40B4-BE49-F238E27FC236}">
                  <a16:creationId xmlns:a16="http://schemas.microsoft.com/office/drawing/2014/main" id="{FE60F094-8651-44F7-800A-5C5878936E8F}"/>
                </a:ext>
              </a:extLst>
            </p:cNvPr>
            <p:cNvSpPr>
              <a:spLocks/>
            </p:cNvSpPr>
            <p:nvPr userDrawn="1"/>
          </p:nvSpPr>
          <p:spPr bwMode="auto">
            <a:xfrm>
              <a:off x="3433" y="1396"/>
              <a:ext cx="862" cy="953"/>
            </a:xfrm>
            <a:custGeom>
              <a:avLst/>
              <a:gdLst>
                <a:gd name="T0" fmla="*/ 420 w 1271"/>
                <a:gd name="T1" fmla="*/ 1289 h 1401"/>
                <a:gd name="T2" fmla="*/ 381 w 1271"/>
                <a:gd name="T3" fmla="*/ 1274 h 1401"/>
                <a:gd name="T4" fmla="*/ 367 w 1271"/>
                <a:gd name="T5" fmla="*/ 1268 h 1401"/>
                <a:gd name="T6" fmla="*/ 29 w 1271"/>
                <a:gd name="T7" fmla="*/ 813 h 1401"/>
                <a:gd name="T8" fmla="*/ 34 w 1271"/>
                <a:gd name="T9" fmla="*/ 686 h 1401"/>
                <a:gd name="T10" fmla="*/ 62 w 1271"/>
                <a:gd name="T11" fmla="*/ 509 h 1401"/>
                <a:gd name="T12" fmla="*/ 67 w 1271"/>
                <a:gd name="T13" fmla="*/ 483 h 1401"/>
                <a:gd name="T14" fmla="*/ 68 w 1271"/>
                <a:gd name="T15" fmla="*/ 431 h 1401"/>
                <a:gd name="T16" fmla="*/ 6 w 1271"/>
                <a:gd name="T17" fmla="*/ 277 h 1401"/>
                <a:gd name="T18" fmla="*/ 92 w 1271"/>
                <a:gd name="T19" fmla="*/ 152 h 1401"/>
                <a:gd name="T20" fmla="*/ 77 w 1271"/>
                <a:gd name="T21" fmla="*/ 119 h 1401"/>
                <a:gd name="T22" fmla="*/ 89 w 1271"/>
                <a:gd name="T23" fmla="*/ 110 h 1401"/>
                <a:gd name="T24" fmla="*/ 118 w 1271"/>
                <a:gd name="T25" fmla="*/ 119 h 1401"/>
                <a:gd name="T26" fmla="*/ 213 w 1271"/>
                <a:gd name="T27" fmla="*/ 7 h 1401"/>
                <a:gd name="T28" fmla="*/ 374 w 1271"/>
                <a:gd name="T29" fmla="*/ 43 h 1401"/>
                <a:gd name="T30" fmla="*/ 541 w 1271"/>
                <a:gd name="T31" fmla="*/ 20 h 1401"/>
                <a:gd name="T32" fmla="*/ 604 w 1271"/>
                <a:gd name="T33" fmla="*/ 17 h 1401"/>
                <a:gd name="T34" fmla="*/ 795 w 1271"/>
                <a:gd name="T35" fmla="*/ 36 h 1401"/>
                <a:gd name="T36" fmla="*/ 913 w 1271"/>
                <a:gd name="T37" fmla="*/ 52 h 1401"/>
                <a:gd name="T38" fmla="*/ 1002 w 1271"/>
                <a:gd name="T39" fmla="*/ 15 h 1401"/>
                <a:gd name="T40" fmla="*/ 1095 w 1271"/>
                <a:gd name="T41" fmla="*/ 115 h 1401"/>
                <a:gd name="T42" fmla="*/ 1155 w 1271"/>
                <a:gd name="T43" fmla="*/ 92 h 1401"/>
                <a:gd name="T44" fmla="*/ 1248 w 1271"/>
                <a:gd name="T45" fmla="*/ 63 h 1401"/>
                <a:gd name="T46" fmla="*/ 1257 w 1271"/>
                <a:gd name="T47" fmla="*/ 75 h 1401"/>
                <a:gd name="T48" fmla="*/ 1231 w 1271"/>
                <a:gd name="T49" fmla="*/ 122 h 1401"/>
                <a:gd name="T50" fmla="*/ 1271 w 1271"/>
                <a:gd name="T51" fmla="*/ 106 h 1401"/>
                <a:gd name="T52" fmla="*/ 1212 w 1271"/>
                <a:gd name="T53" fmla="*/ 187 h 1401"/>
                <a:gd name="T54" fmla="*/ 1210 w 1271"/>
                <a:gd name="T55" fmla="*/ 195 h 1401"/>
                <a:gd name="T56" fmla="*/ 1214 w 1271"/>
                <a:gd name="T57" fmla="*/ 210 h 1401"/>
                <a:gd name="T58" fmla="*/ 1199 w 1271"/>
                <a:gd name="T59" fmla="*/ 243 h 1401"/>
                <a:gd name="T60" fmla="*/ 1218 w 1271"/>
                <a:gd name="T61" fmla="*/ 276 h 1401"/>
                <a:gd name="T62" fmla="*/ 1149 w 1271"/>
                <a:gd name="T63" fmla="*/ 434 h 1401"/>
                <a:gd name="T64" fmla="*/ 1149 w 1271"/>
                <a:gd name="T65" fmla="*/ 447 h 1401"/>
                <a:gd name="T66" fmla="*/ 1163 w 1271"/>
                <a:gd name="T67" fmla="*/ 569 h 1401"/>
                <a:gd name="T68" fmla="*/ 1183 w 1271"/>
                <a:gd name="T69" fmla="*/ 718 h 1401"/>
                <a:gd name="T70" fmla="*/ 1186 w 1271"/>
                <a:gd name="T71" fmla="*/ 798 h 1401"/>
                <a:gd name="T72" fmla="*/ 1084 w 1271"/>
                <a:gd name="T73" fmla="*/ 1103 h 1401"/>
                <a:gd name="T74" fmla="*/ 614 w 1271"/>
                <a:gd name="T75" fmla="*/ 1390 h 1401"/>
                <a:gd name="T76" fmla="*/ 611 w 1271"/>
                <a:gd name="T77" fmla="*/ 1393 h 1401"/>
                <a:gd name="T78" fmla="*/ 605 w 1271"/>
                <a:gd name="T79" fmla="*/ 1401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1" h="1401">
                  <a:moveTo>
                    <a:pt x="601" y="1396"/>
                  </a:moveTo>
                  <a:cubicBezTo>
                    <a:pt x="548" y="1344"/>
                    <a:pt x="483" y="1316"/>
                    <a:pt x="420" y="1289"/>
                  </a:cubicBezTo>
                  <a:cubicBezTo>
                    <a:pt x="415" y="1287"/>
                    <a:pt x="415" y="1287"/>
                    <a:pt x="415" y="1287"/>
                  </a:cubicBezTo>
                  <a:cubicBezTo>
                    <a:pt x="414" y="1286"/>
                    <a:pt x="381" y="1274"/>
                    <a:pt x="381" y="1274"/>
                  </a:cubicBezTo>
                  <a:cubicBezTo>
                    <a:pt x="377" y="1273"/>
                    <a:pt x="375" y="1272"/>
                    <a:pt x="373" y="1271"/>
                  </a:cubicBezTo>
                  <a:cubicBezTo>
                    <a:pt x="367" y="1268"/>
                    <a:pt x="367" y="1268"/>
                    <a:pt x="367" y="1268"/>
                  </a:cubicBezTo>
                  <a:cubicBezTo>
                    <a:pt x="367" y="1269"/>
                    <a:pt x="367" y="1269"/>
                    <a:pt x="367" y="1269"/>
                  </a:cubicBezTo>
                  <a:cubicBezTo>
                    <a:pt x="161" y="1196"/>
                    <a:pt x="35" y="1026"/>
                    <a:pt x="29" y="813"/>
                  </a:cubicBezTo>
                  <a:cubicBezTo>
                    <a:pt x="29" y="805"/>
                    <a:pt x="29" y="796"/>
                    <a:pt x="29" y="786"/>
                  </a:cubicBezTo>
                  <a:cubicBezTo>
                    <a:pt x="29" y="754"/>
                    <a:pt x="31" y="721"/>
                    <a:pt x="34" y="686"/>
                  </a:cubicBezTo>
                  <a:cubicBezTo>
                    <a:pt x="37" y="666"/>
                    <a:pt x="43" y="619"/>
                    <a:pt x="43" y="617"/>
                  </a:cubicBezTo>
                  <a:cubicBezTo>
                    <a:pt x="62" y="509"/>
                    <a:pt x="62" y="509"/>
                    <a:pt x="62" y="509"/>
                  </a:cubicBezTo>
                  <a:cubicBezTo>
                    <a:pt x="64" y="498"/>
                    <a:pt x="65" y="492"/>
                    <a:pt x="65" y="489"/>
                  </a:cubicBezTo>
                  <a:cubicBezTo>
                    <a:pt x="67" y="483"/>
                    <a:pt x="67" y="483"/>
                    <a:pt x="67" y="483"/>
                  </a:cubicBezTo>
                  <a:cubicBezTo>
                    <a:pt x="66" y="483"/>
                    <a:pt x="66" y="483"/>
                    <a:pt x="66" y="483"/>
                  </a:cubicBezTo>
                  <a:cubicBezTo>
                    <a:pt x="67" y="468"/>
                    <a:pt x="68" y="449"/>
                    <a:pt x="68" y="431"/>
                  </a:cubicBezTo>
                  <a:cubicBezTo>
                    <a:pt x="68" y="356"/>
                    <a:pt x="49" y="309"/>
                    <a:pt x="6" y="278"/>
                  </a:cubicBezTo>
                  <a:cubicBezTo>
                    <a:pt x="6" y="277"/>
                    <a:pt x="6" y="277"/>
                    <a:pt x="6" y="277"/>
                  </a:cubicBezTo>
                  <a:cubicBezTo>
                    <a:pt x="0" y="272"/>
                    <a:pt x="0" y="272"/>
                    <a:pt x="0" y="272"/>
                  </a:cubicBezTo>
                  <a:cubicBezTo>
                    <a:pt x="92" y="152"/>
                    <a:pt x="92" y="152"/>
                    <a:pt x="92" y="152"/>
                  </a:cubicBezTo>
                  <a:cubicBezTo>
                    <a:pt x="90" y="149"/>
                    <a:pt x="90" y="149"/>
                    <a:pt x="90" y="149"/>
                  </a:cubicBezTo>
                  <a:cubicBezTo>
                    <a:pt x="82" y="139"/>
                    <a:pt x="78" y="129"/>
                    <a:pt x="77" y="119"/>
                  </a:cubicBezTo>
                  <a:cubicBezTo>
                    <a:pt x="76" y="105"/>
                    <a:pt x="76" y="105"/>
                    <a:pt x="76" y="105"/>
                  </a:cubicBezTo>
                  <a:cubicBezTo>
                    <a:pt x="89" y="110"/>
                    <a:pt x="89" y="110"/>
                    <a:pt x="89" y="110"/>
                  </a:cubicBezTo>
                  <a:cubicBezTo>
                    <a:pt x="97" y="113"/>
                    <a:pt x="105" y="116"/>
                    <a:pt x="114" y="118"/>
                  </a:cubicBezTo>
                  <a:cubicBezTo>
                    <a:pt x="118" y="119"/>
                    <a:pt x="118" y="119"/>
                    <a:pt x="118" y="119"/>
                  </a:cubicBezTo>
                  <a:cubicBezTo>
                    <a:pt x="209" y="0"/>
                    <a:pt x="209" y="0"/>
                    <a:pt x="209" y="0"/>
                  </a:cubicBezTo>
                  <a:cubicBezTo>
                    <a:pt x="213" y="7"/>
                    <a:pt x="213" y="7"/>
                    <a:pt x="213" y="7"/>
                  </a:cubicBezTo>
                  <a:cubicBezTo>
                    <a:pt x="230" y="36"/>
                    <a:pt x="261" y="50"/>
                    <a:pt x="306" y="50"/>
                  </a:cubicBezTo>
                  <a:cubicBezTo>
                    <a:pt x="325" y="50"/>
                    <a:pt x="347" y="48"/>
                    <a:pt x="374" y="43"/>
                  </a:cubicBezTo>
                  <a:cubicBezTo>
                    <a:pt x="374" y="43"/>
                    <a:pt x="464" y="29"/>
                    <a:pt x="465" y="29"/>
                  </a:cubicBezTo>
                  <a:cubicBezTo>
                    <a:pt x="528" y="22"/>
                    <a:pt x="539" y="20"/>
                    <a:pt x="541" y="20"/>
                  </a:cubicBezTo>
                  <a:cubicBezTo>
                    <a:pt x="547" y="19"/>
                    <a:pt x="547" y="19"/>
                    <a:pt x="547" y="19"/>
                  </a:cubicBezTo>
                  <a:cubicBezTo>
                    <a:pt x="565" y="18"/>
                    <a:pt x="584" y="17"/>
                    <a:pt x="604" y="17"/>
                  </a:cubicBezTo>
                  <a:cubicBezTo>
                    <a:pt x="643" y="17"/>
                    <a:pt x="686" y="20"/>
                    <a:pt x="731" y="27"/>
                  </a:cubicBezTo>
                  <a:cubicBezTo>
                    <a:pt x="731" y="27"/>
                    <a:pt x="795" y="36"/>
                    <a:pt x="795" y="36"/>
                  </a:cubicBezTo>
                  <a:cubicBezTo>
                    <a:pt x="875" y="49"/>
                    <a:pt x="875" y="49"/>
                    <a:pt x="875" y="49"/>
                  </a:cubicBezTo>
                  <a:cubicBezTo>
                    <a:pt x="886" y="51"/>
                    <a:pt x="900" y="52"/>
                    <a:pt x="913" y="52"/>
                  </a:cubicBezTo>
                  <a:cubicBezTo>
                    <a:pt x="949" y="52"/>
                    <a:pt x="974" y="44"/>
                    <a:pt x="992" y="27"/>
                  </a:cubicBezTo>
                  <a:cubicBezTo>
                    <a:pt x="995" y="23"/>
                    <a:pt x="999" y="19"/>
                    <a:pt x="1002" y="15"/>
                  </a:cubicBezTo>
                  <a:cubicBezTo>
                    <a:pt x="1011" y="4"/>
                    <a:pt x="1011" y="4"/>
                    <a:pt x="1011" y="4"/>
                  </a:cubicBezTo>
                  <a:cubicBezTo>
                    <a:pt x="1095" y="115"/>
                    <a:pt x="1095" y="115"/>
                    <a:pt x="1095" y="115"/>
                  </a:cubicBezTo>
                  <a:cubicBezTo>
                    <a:pt x="1099" y="113"/>
                    <a:pt x="1099" y="113"/>
                    <a:pt x="1099" y="113"/>
                  </a:cubicBezTo>
                  <a:cubicBezTo>
                    <a:pt x="1112" y="108"/>
                    <a:pt x="1131" y="101"/>
                    <a:pt x="1155" y="92"/>
                  </a:cubicBezTo>
                  <a:cubicBezTo>
                    <a:pt x="1155" y="92"/>
                    <a:pt x="1167" y="88"/>
                    <a:pt x="1171" y="87"/>
                  </a:cubicBezTo>
                  <a:cubicBezTo>
                    <a:pt x="1202" y="75"/>
                    <a:pt x="1227" y="68"/>
                    <a:pt x="1248" y="63"/>
                  </a:cubicBezTo>
                  <a:cubicBezTo>
                    <a:pt x="1264" y="60"/>
                    <a:pt x="1264" y="60"/>
                    <a:pt x="1264" y="60"/>
                  </a:cubicBezTo>
                  <a:cubicBezTo>
                    <a:pt x="1257" y="75"/>
                    <a:pt x="1257" y="75"/>
                    <a:pt x="1257" y="75"/>
                  </a:cubicBezTo>
                  <a:cubicBezTo>
                    <a:pt x="1252" y="88"/>
                    <a:pt x="1247" y="98"/>
                    <a:pt x="1241" y="106"/>
                  </a:cubicBezTo>
                  <a:cubicBezTo>
                    <a:pt x="1231" y="122"/>
                    <a:pt x="1231" y="122"/>
                    <a:pt x="1231" y="122"/>
                  </a:cubicBezTo>
                  <a:cubicBezTo>
                    <a:pt x="1248" y="115"/>
                    <a:pt x="1248" y="115"/>
                    <a:pt x="1248" y="115"/>
                  </a:cubicBezTo>
                  <a:cubicBezTo>
                    <a:pt x="1249" y="115"/>
                    <a:pt x="1261" y="110"/>
                    <a:pt x="1271" y="106"/>
                  </a:cubicBezTo>
                  <a:cubicBezTo>
                    <a:pt x="1260" y="126"/>
                    <a:pt x="1260" y="126"/>
                    <a:pt x="1260" y="126"/>
                  </a:cubicBezTo>
                  <a:cubicBezTo>
                    <a:pt x="1254" y="137"/>
                    <a:pt x="1232" y="172"/>
                    <a:pt x="1212" y="187"/>
                  </a:cubicBezTo>
                  <a:cubicBezTo>
                    <a:pt x="1207" y="191"/>
                    <a:pt x="1207" y="191"/>
                    <a:pt x="1207" y="191"/>
                  </a:cubicBezTo>
                  <a:cubicBezTo>
                    <a:pt x="1210" y="195"/>
                    <a:pt x="1210" y="195"/>
                    <a:pt x="1210" y="195"/>
                  </a:cubicBezTo>
                  <a:cubicBezTo>
                    <a:pt x="1210" y="195"/>
                    <a:pt x="1211" y="196"/>
                    <a:pt x="1211" y="196"/>
                  </a:cubicBezTo>
                  <a:cubicBezTo>
                    <a:pt x="1213" y="199"/>
                    <a:pt x="1214" y="205"/>
                    <a:pt x="1214" y="210"/>
                  </a:cubicBezTo>
                  <a:cubicBezTo>
                    <a:pt x="1214" y="216"/>
                    <a:pt x="1213" y="221"/>
                    <a:pt x="1211" y="225"/>
                  </a:cubicBezTo>
                  <a:cubicBezTo>
                    <a:pt x="1209" y="230"/>
                    <a:pt x="1205" y="236"/>
                    <a:pt x="1199" y="243"/>
                  </a:cubicBezTo>
                  <a:cubicBezTo>
                    <a:pt x="1195" y="247"/>
                    <a:pt x="1195" y="247"/>
                    <a:pt x="1195" y="247"/>
                  </a:cubicBezTo>
                  <a:cubicBezTo>
                    <a:pt x="1218" y="276"/>
                    <a:pt x="1218" y="276"/>
                    <a:pt x="1218" y="276"/>
                  </a:cubicBezTo>
                  <a:cubicBezTo>
                    <a:pt x="1213" y="280"/>
                    <a:pt x="1213" y="280"/>
                    <a:pt x="1213" y="280"/>
                  </a:cubicBezTo>
                  <a:cubicBezTo>
                    <a:pt x="1170" y="312"/>
                    <a:pt x="1149" y="363"/>
                    <a:pt x="1149" y="434"/>
                  </a:cubicBezTo>
                  <a:cubicBezTo>
                    <a:pt x="1149" y="436"/>
                    <a:pt x="1149" y="436"/>
                    <a:pt x="1149" y="436"/>
                  </a:cubicBezTo>
                  <a:cubicBezTo>
                    <a:pt x="1149" y="440"/>
                    <a:pt x="1149" y="443"/>
                    <a:pt x="1149" y="447"/>
                  </a:cubicBezTo>
                  <a:cubicBezTo>
                    <a:pt x="1149" y="464"/>
                    <a:pt x="1150" y="481"/>
                    <a:pt x="1152" y="500"/>
                  </a:cubicBezTo>
                  <a:cubicBezTo>
                    <a:pt x="1163" y="569"/>
                    <a:pt x="1163" y="569"/>
                    <a:pt x="1163" y="569"/>
                  </a:cubicBezTo>
                  <a:cubicBezTo>
                    <a:pt x="1171" y="616"/>
                    <a:pt x="1175" y="640"/>
                    <a:pt x="1175" y="641"/>
                  </a:cubicBezTo>
                  <a:cubicBezTo>
                    <a:pt x="1177" y="661"/>
                    <a:pt x="1183" y="714"/>
                    <a:pt x="1183" y="718"/>
                  </a:cubicBezTo>
                  <a:cubicBezTo>
                    <a:pt x="1186" y="783"/>
                    <a:pt x="1186" y="789"/>
                    <a:pt x="1186" y="790"/>
                  </a:cubicBezTo>
                  <a:cubicBezTo>
                    <a:pt x="1186" y="792"/>
                    <a:pt x="1186" y="795"/>
                    <a:pt x="1186" y="798"/>
                  </a:cubicBezTo>
                  <a:cubicBezTo>
                    <a:pt x="1186" y="913"/>
                    <a:pt x="1148" y="1029"/>
                    <a:pt x="1086" y="1101"/>
                  </a:cubicBezTo>
                  <a:cubicBezTo>
                    <a:pt x="1084" y="1103"/>
                    <a:pt x="1084" y="1103"/>
                    <a:pt x="1084" y="1103"/>
                  </a:cubicBezTo>
                  <a:cubicBezTo>
                    <a:pt x="1044" y="1152"/>
                    <a:pt x="989" y="1219"/>
                    <a:pt x="838" y="1272"/>
                  </a:cubicBezTo>
                  <a:cubicBezTo>
                    <a:pt x="754" y="1303"/>
                    <a:pt x="679" y="1333"/>
                    <a:pt x="614" y="1390"/>
                  </a:cubicBezTo>
                  <a:cubicBezTo>
                    <a:pt x="614" y="1390"/>
                    <a:pt x="614" y="1390"/>
                    <a:pt x="614" y="1390"/>
                  </a:cubicBezTo>
                  <a:cubicBezTo>
                    <a:pt x="611" y="1393"/>
                    <a:pt x="611" y="1393"/>
                    <a:pt x="611" y="1393"/>
                  </a:cubicBezTo>
                  <a:cubicBezTo>
                    <a:pt x="609" y="1395"/>
                    <a:pt x="609" y="1395"/>
                    <a:pt x="609" y="1395"/>
                  </a:cubicBezTo>
                  <a:cubicBezTo>
                    <a:pt x="605" y="1401"/>
                    <a:pt x="605" y="1401"/>
                    <a:pt x="605" y="1401"/>
                  </a:cubicBezTo>
                  <a:lnTo>
                    <a:pt x="601" y="13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61" name="Freeform 32">
              <a:extLst>
                <a:ext uri="{FF2B5EF4-FFF2-40B4-BE49-F238E27FC236}">
                  <a16:creationId xmlns:a16="http://schemas.microsoft.com/office/drawing/2014/main" id="{97B6F0CB-D65A-4FE1-82D0-C900FE691B92}"/>
                </a:ext>
              </a:extLst>
            </p:cNvPr>
            <p:cNvSpPr>
              <a:spLocks noEditPoints="1"/>
            </p:cNvSpPr>
            <p:nvPr userDrawn="1"/>
          </p:nvSpPr>
          <p:spPr bwMode="auto">
            <a:xfrm>
              <a:off x="3429" y="1389"/>
              <a:ext cx="874" cy="964"/>
            </a:xfrm>
            <a:custGeom>
              <a:avLst/>
              <a:gdLst>
                <a:gd name="T0" fmla="*/ 749 w 1290"/>
                <a:gd name="T1" fmla="*/ 675 h 1419"/>
                <a:gd name="T2" fmla="*/ 440 w 1290"/>
                <a:gd name="T3" fmla="*/ 333 h 1419"/>
                <a:gd name="T4" fmla="*/ 318 w 1290"/>
                <a:gd name="T5" fmla="*/ 282 h 1419"/>
                <a:gd name="T6" fmla="*/ 512 w 1290"/>
                <a:gd name="T7" fmla="*/ 271 h 1419"/>
                <a:gd name="T8" fmla="*/ 861 w 1290"/>
                <a:gd name="T9" fmla="*/ 775 h 1419"/>
                <a:gd name="T10" fmla="*/ 645 w 1290"/>
                <a:gd name="T11" fmla="*/ 693 h 1419"/>
                <a:gd name="T12" fmla="*/ 543 w 1290"/>
                <a:gd name="T13" fmla="*/ 673 h 1419"/>
                <a:gd name="T14" fmla="*/ 935 w 1290"/>
                <a:gd name="T15" fmla="*/ 783 h 1419"/>
                <a:gd name="T16" fmla="*/ 652 w 1290"/>
                <a:gd name="T17" fmla="*/ 507 h 1419"/>
                <a:gd name="T18" fmla="*/ 557 w 1290"/>
                <a:gd name="T19" fmla="*/ 529 h 1419"/>
                <a:gd name="T20" fmla="*/ 692 w 1290"/>
                <a:gd name="T21" fmla="*/ 506 h 1419"/>
                <a:gd name="T22" fmla="*/ 356 w 1290"/>
                <a:gd name="T23" fmla="*/ 342 h 1419"/>
                <a:gd name="T24" fmla="*/ 1004 w 1290"/>
                <a:gd name="T25" fmla="*/ 332 h 1419"/>
                <a:gd name="T26" fmla="*/ 1016 w 1290"/>
                <a:gd name="T27" fmla="*/ 287 h 1419"/>
                <a:gd name="T28" fmla="*/ 350 w 1290"/>
                <a:gd name="T29" fmla="*/ 337 h 1419"/>
                <a:gd name="T30" fmla="*/ 675 w 1290"/>
                <a:gd name="T31" fmla="*/ 254 h 1419"/>
                <a:gd name="T32" fmla="*/ 270 w 1290"/>
                <a:gd name="T33" fmla="*/ 239 h 1419"/>
                <a:gd name="T34" fmla="*/ 691 w 1290"/>
                <a:gd name="T35" fmla="*/ 229 h 1419"/>
                <a:gd name="T36" fmla="*/ 626 w 1290"/>
                <a:gd name="T37" fmla="*/ 248 h 1419"/>
                <a:gd name="T38" fmla="*/ 641 w 1290"/>
                <a:gd name="T39" fmla="*/ 229 h 1419"/>
                <a:gd name="T40" fmla="*/ 1076 w 1290"/>
                <a:gd name="T41" fmla="*/ 236 h 1419"/>
                <a:gd name="T42" fmla="*/ 600 w 1290"/>
                <a:gd name="T43" fmla="*/ 199 h 1419"/>
                <a:gd name="T44" fmla="*/ 953 w 1290"/>
                <a:gd name="T45" fmla="*/ 204 h 1419"/>
                <a:gd name="T46" fmla="*/ 572 w 1290"/>
                <a:gd name="T47" fmla="*/ 194 h 1419"/>
                <a:gd name="T48" fmla="*/ 1198 w 1290"/>
                <a:gd name="T49" fmla="*/ 148 h 1419"/>
                <a:gd name="T50" fmla="*/ 808 w 1290"/>
                <a:gd name="T51" fmla="*/ 336 h 1419"/>
                <a:gd name="T52" fmla="*/ 839 w 1290"/>
                <a:gd name="T53" fmla="*/ 188 h 1419"/>
                <a:gd name="T54" fmla="*/ 1180 w 1290"/>
                <a:gd name="T55" fmla="*/ 797 h 1419"/>
                <a:gd name="T56" fmla="*/ 26 w 1290"/>
                <a:gd name="T57" fmla="*/ 281 h 1419"/>
                <a:gd name="T58" fmla="*/ 91 w 1290"/>
                <a:gd name="T59" fmla="*/ 731 h 1419"/>
                <a:gd name="T60" fmla="*/ 1149 w 1290"/>
                <a:gd name="T61" fmla="*/ 324 h 1419"/>
                <a:gd name="T62" fmla="*/ 671 w 1290"/>
                <a:gd name="T63" fmla="*/ 473 h 1419"/>
                <a:gd name="T64" fmla="*/ 584 w 1290"/>
                <a:gd name="T65" fmla="*/ 402 h 1419"/>
                <a:gd name="T66" fmla="*/ 802 w 1290"/>
                <a:gd name="T67" fmla="*/ 969 h 1419"/>
                <a:gd name="T68" fmla="*/ 945 w 1290"/>
                <a:gd name="T69" fmla="*/ 1033 h 1419"/>
                <a:gd name="T70" fmla="*/ 781 w 1290"/>
                <a:gd name="T71" fmla="*/ 1037 h 1419"/>
                <a:gd name="T72" fmla="*/ 581 w 1290"/>
                <a:gd name="T73" fmla="*/ 714 h 1419"/>
                <a:gd name="T74" fmla="*/ 798 w 1290"/>
                <a:gd name="T75" fmla="*/ 868 h 1419"/>
                <a:gd name="T76" fmla="*/ 943 w 1290"/>
                <a:gd name="T77" fmla="*/ 892 h 1419"/>
                <a:gd name="T78" fmla="*/ 576 w 1290"/>
                <a:gd name="T79" fmla="*/ 320 h 1419"/>
                <a:gd name="T80" fmla="*/ 563 w 1290"/>
                <a:gd name="T81" fmla="*/ 262 h 1419"/>
                <a:gd name="T82" fmla="*/ 636 w 1290"/>
                <a:gd name="T83" fmla="*/ 271 h 1419"/>
                <a:gd name="T84" fmla="*/ 708 w 1290"/>
                <a:gd name="T85" fmla="*/ 1000 h 1419"/>
                <a:gd name="T86" fmla="*/ 519 w 1290"/>
                <a:gd name="T87" fmla="*/ 720 h 1419"/>
                <a:gd name="T88" fmla="*/ 480 w 1290"/>
                <a:gd name="T89" fmla="*/ 486 h 1419"/>
                <a:gd name="T90" fmla="*/ 840 w 1290"/>
                <a:gd name="T91" fmla="*/ 494 h 1419"/>
                <a:gd name="T92" fmla="*/ 687 w 1290"/>
                <a:gd name="T93" fmla="*/ 474 h 1419"/>
                <a:gd name="T94" fmla="*/ 958 w 1290"/>
                <a:gd name="T95" fmla="*/ 412 h 1419"/>
                <a:gd name="T96" fmla="*/ 1084 w 1290"/>
                <a:gd name="T97" fmla="*/ 383 h 1419"/>
                <a:gd name="T98" fmla="*/ 554 w 1290"/>
                <a:gd name="T99" fmla="*/ 403 h 1419"/>
                <a:gd name="T100" fmla="*/ 304 w 1290"/>
                <a:gd name="T101" fmla="*/ 381 h 1419"/>
                <a:gd name="T102" fmla="*/ 865 w 1290"/>
                <a:gd name="T103" fmla="*/ 410 h 1419"/>
                <a:gd name="T104" fmla="*/ 861 w 1290"/>
                <a:gd name="T105" fmla="*/ 378 h 1419"/>
                <a:gd name="T106" fmla="*/ 554 w 1290"/>
                <a:gd name="T107" fmla="*/ 44 h 1419"/>
                <a:gd name="T108" fmla="*/ 1047 w 1290"/>
                <a:gd name="T109" fmla="*/ 140 h 1419"/>
                <a:gd name="T110" fmla="*/ 186 w 1290"/>
                <a:gd name="T111" fmla="*/ 138 h 1419"/>
                <a:gd name="T112" fmla="*/ 1018 w 1290"/>
                <a:gd name="T113" fmla="*/ 5 h 1419"/>
                <a:gd name="T114" fmla="*/ 472 w 1290"/>
                <a:gd name="T115" fmla="*/ 34 h 1419"/>
                <a:gd name="T116" fmla="*/ 0 w 1290"/>
                <a:gd name="T117" fmla="*/ 283 h 1419"/>
                <a:gd name="T118" fmla="*/ 31 w 1290"/>
                <a:gd name="T119" fmla="*/ 824 h 1419"/>
                <a:gd name="T120" fmla="*/ 625 w 1290"/>
                <a:gd name="T121" fmla="*/ 1405 h 1419"/>
                <a:gd name="T122" fmla="*/ 1162 w 1290"/>
                <a:gd name="T123" fmla="*/ 458 h 1419"/>
                <a:gd name="T124" fmla="*/ 1290 w 1290"/>
                <a:gd name="T125" fmla="*/ 105 h 1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90" h="1419">
                  <a:moveTo>
                    <a:pt x="445" y="234"/>
                  </a:moveTo>
                  <a:cubicBezTo>
                    <a:pt x="411" y="216"/>
                    <a:pt x="362" y="217"/>
                    <a:pt x="334" y="210"/>
                  </a:cubicBezTo>
                  <a:cubicBezTo>
                    <a:pt x="306" y="203"/>
                    <a:pt x="302" y="201"/>
                    <a:pt x="302" y="201"/>
                  </a:cubicBezTo>
                  <a:cubicBezTo>
                    <a:pt x="313" y="203"/>
                    <a:pt x="323" y="206"/>
                    <a:pt x="335" y="208"/>
                  </a:cubicBezTo>
                  <a:cubicBezTo>
                    <a:pt x="373" y="212"/>
                    <a:pt x="414" y="214"/>
                    <a:pt x="445" y="228"/>
                  </a:cubicBezTo>
                  <a:cubicBezTo>
                    <a:pt x="463" y="235"/>
                    <a:pt x="473" y="253"/>
                    <a:pt x="477" y="272"/>
                  </a:cubicBezTo>
                  <a:cubicBezTo>
                    <a:pt x="470" y="257"/>
                    <a:pt x="459" y="242"/>
                    <a:pt x="445" y="234"/>
                  </a:cubicBezTo>
                  <a:moveTo>
                    <a:pt x="752" y="668"/>
                  </a:moveTo>
                  <a:cubicBezTo>
                    <a:pt x="781" y="704"/>
                    <a:pt x="783" y="704"/>
                    <a:pt x="807" y="728"/>
                  </a:cubicBezTo>
                  <a:cubicBezTo>
                    <a:pt x="794" y="722"/>
                    <a:pt x="765" y="695"/>
                    <a:pt x="749" y="675"/>
                  </a:cubicBezTo>
                  <a:cubicBezTo>
                    <a:pt x="725" y="645"/>
                    <a:pt x="714" y="619"/>
                    <a:pt x="710" y="591"/>
                  </a:cubicBezTo>
                  <a:cubicBezTo>
                    <a:pt x="710" y="591"/>
                    <a:pt x="724" y="632"/>
                    <a:pt x="752" y="668"/>
                  </a:cubicBezTo>
                  <a:moveTo>
                    <a:pt x="562" y="345"/>
                  </a:moveTo>
                  <a:cubicBezTo>
                    <a:pt x="539" y="342"/>
                    <a:pt x="519" y="352"/>
                    <a:pt x="501" y="375"/>
                  </a:cubicBezTo>
                  <a:cubicBezTo>
                    <a:pt x="478" y="382"/>
                    <a:pt x="464" y="391"/>
                    <a:pt x="447" y="409"/>
                  </a:cubicBezTo>
                  <a:cubicBezTo>
                    <a:pt x="434" y="405"/>
                    <a:pt x="419" y="397"/>
                    <a:pt x="415" y="394"/>
                  </a:cubicBezTo>
                  <a:cubicBezTo>
                    <a:pt x="418" y="387"/>
                    <a:pt x="422" y="382"/>
                    <a:pt x="429" y="379"/>
                  </a:cubicBezTo>
                  <a:cubicBezTo>
                    <a:pt x="423" y="376"/>
                    <a:pt x="413" y="371"/>
                    <a:pt x="415" y="364"/>
                  </a:cubicBezTo>
                  <a:cubicBezTo>
                    <a:pt x="418" y="352"/>
                    <a:pt x="434" y="359"/>
                    <a:pt x="452" y="352"/>
                  </a:cubicBezTo>
                  <a:cubicBezTo>
                    <a:pt x="445" y="348"/>
                    <a:pt x="436" y="343"/>
                    <a:pt x="440" y="333"/>
                  </a:cubicBezTo>
                  <a:cubicBezTo>
                    <a:pt x="443" y="323"/>
                    <a:pt x="459" y="324"/>
                    <a:pt x="471" y="327"/>
                  </a:cubicBezTo>
                  <a:cubicBezTo>
                    <a:pt x="464" y="321"/>
                    <a:pt x="463" y="309"/>
                    <a:pt x="470" y="304"/>
                  </a:cubicBezTo>
                  <a:cubicBezTo>
                    <a:pt x="478" y="300"/>
                    <a:pt x="494" y="301"/>
                    <a:pt x="494" y="301"/>
                  </a:cubicBezTo>
                  <a:cubicBezTo>
                    <a:pt x="494" y="293"/>
                    <a:pt x="501" y="287"/>
                    <a:pt x="505" y="280"/>
                  </a:cubicBezTo>
                  <a:cubicBezTo>
                    <a:pt x="498" y="282"/>
                    <a:pt x="493" y="291"/>
                    <a:pt x="491" y="297"/>
                  </a:cubicBezTo>
                  <a:cubicBezTo>
                    <a:pt x="468" y="295"/>
                    <a:pt x="457" y="306"/>
                    <a:pt x="463" y="321"/>
                  </a:cubicBezTo>
                  <a:cubicBezTo>
                    <a:pt x="452" y="318"/>
                    <a:pt x="440" y="320"/>
                    <a:pt x="436" y="330"/>
                  </a:cubicBezTo>
                  <a:cubicBezTo>
                    <a:pt x="408" y="313"/>
                    <a:pt x="365" y="301"/>
                    <a:pt x="335" y="299"/>
                  </a:cubicBezTo>
                  <a:cubicBezTo>
                    <a:pt x="331" y="299"/>
                    <a:pt x="329" y="299"/>
                    <a:pt x="325" y="298"/>
                  </a:cubicBezTo>
                  <a:cubicBezTo>
                    <a:pt x="322" y="295"/>
                    <a:pt x="319" y="286"/>
                    <a:pt x="318" y="282"/>
                  </a:cubicBezTo>
                  <a:cubicBezTo>
                    <a:pt x="314" y="269"/>
                    <a:pt x="308" y="251"/>
                    <a:pt x="295" y="245"/>
                  </a:cubicBezTo>
                  <a:cubicBezTo>
                    <a:pt x="323" y="249"/>
                    <a:pt x="397" y="263"/>
                    <a:pt x="443" y="282"/>
                  </a:cubicBezTo>
                  <a:cubicBezTo>
                    <a:pt x="409" y="257"/>
                    <a:pt x="317" y="245"/>
                    <a:pt x="261" y="231"/>
                  </a:cubicBezTo>
                  <a:cubicBezTo>
                    <a:pt x="219" y="222"/>
                    <a:pt x="162" y="204"/>
                    <a:pt x="126" y="179"/>
                  </a:cubicBezTo>
                  <a:cubicBezTo>
                    <a:pt x="106" y="164"/>
                    <a:pt x="95" y="148"/>
                    <a:pt x="93" y="129"/>
                  </a:cubicBezTo>
                  <a:cubicBezTo>
                    <a:pt x="118" y="138"/>
                    <a:pt x="140" y="143"/>
                    <a:pt x="169" y="149"/>
                  </a:cubicBezTo>
                  <a:cubicBezTo>
                    <a:pt x="189" y="153"/>
                    <a:pt x="205" y="156"/>
                    <a:pt x="233" y="162"/>
                  </a:cubicBezTo>
                  <a:cubicBezTo>
                    <a:pt x="260" y="167"/>
                    <a:pt x="298" y="179"/>
                    <a:pt x="298" y="179"/>
                  </a:cubicBezTo>
                  <a:cubicBezTo>
                    <a:pt x="358" y="196"/>
                    <a:pt x="425" y="185"/>
                    <a:pt x="483" y="205"/>
                  </a:cubicBezTo>
                  <a:cubicBezTo>
                    <a:pt x="509" y="215"/>
                    <a:pt x="508" y="247"/>
                    <a:pt x="512" y="271"/>
                  </a:cubicBezTo>
                  <a:cubicBezTo>
                    <a:pt x="518" y="277"/>
                    <a:pt x="518" y="277"/>
                    <a:pt x="518" y="277"/>
                  </a:cubicBezTo>
                  <a:cubicBezTo>
                    <a:pt x="518" y="311"/>
                    <a:pt x="535" y="325"/>
                    <a:pt x="562" y="345"/>
                  </a:cubicBezTo>
                  <a:moveTo>
                    <a:pt x="774" y="670"/>
                  </a:moveTo>
                  <a:cubicBezTo>
                    <a:pt x="803" y="705"/>
                    <a:pt x="830" y="724"/>
                    <a:pt x="836" y="728"/>
                  </a:cubicBezTo>
                  <a:cubicBezTo>
                    <a:pt x="836" y="728"/>
                    <a:pt x="796" y="691"/>
                    <a:pt x="788" y="676"/>
                  </a:cubicBezTo>
                  <a:cubicBezTo>
                    <a:pt x="855" y="728"/>
                    <a:pt x="908" y="749"/>
                    <a:pt x="933" y="767"/>
                  </a:cubicBezTo>
                  <a:cubicBezTo>
                    <a:pt x="923" y="765"/>
                    <a:pt x="912" y="764"/>
                    <a:pt x="906" y="771"/>
                  </a:cubicBezTo>
                  <a:cubicBezTo>
                    <a:pt x="901" y="779"/>
                    <a:pt x="905" y="791"/>
                    <a:pt x="901" y="802"/>
                  </a:cubicBezTo>
                  <a:cubicBezTo>
                    <a:pt x="899" y="810"/>
                    <a:pt x="894" y="811"/>
                    <a:pt x="891" y="811"/>
                  </a:cubicBezTo>
                  <a:cubicBezTo>
                    <a:pt x="886" y="780"/>
                    <a:pt x="861" y="775"/>
                    <a:pt x="861" y="775"/>
                  </a:cubicBezTo>
                  <a:cubicBezTo>
                    <a:pt x="867" y="782"/>
                    <a:pt x="875" y="790"/>
                    <a:pt x="877" y="801"/>
                  </a:cubicBezTo>
                  <a:cubicBezTo>
                    <a:pt x="853" y="797"/>
                    <a:pt x="809" y="770"/>
                    <a:pt x="809" y="769"/>
                  </a:cubicBezTo>
                  <a:cubicBezTo>
                    <a:pt x="786" y="771"/>
                    <a:pt x="758" y="768"/>
                    <a:pt x="743" y="758"/>
                  </a:cubicBezTo>
                  <a:cubicBezTo>
                    <a:pt x="726" y="747"/>
                    <a:pt x="761" y="745"/>
                    <a:pt x="747" y="734"/>
                  </a:cubicBezTo>
                  <a:cubicBezTo>
                    <a:pt x="740" y="729"/>
                    <a:pt x="733" y="734"/>
                    <a:pt x="728" y="726"/>
                  </a:cubicBezTo>
                  <a:cubicBezTo>
                    <a:pt x="724" y="721"/>
                    <a:pt x="737" y="709"/>
                    <a:pt x="732" y="698"/>
                  </a:cubicBezTo>
                  <a:cubicBezTo>
                    <a:pt x="728" y="690"/>
                    <a:pt x="721" y="691"/>
                    <a:pt x="715" y="696"/>
                  </a:cubicBezTo>
                  <a:cubicBezTo>
                    <a:pt x="709" y="702"/>
                    <a:pt x="705" y="725"/>
                    <a:pt x="687" y="721"/>
                  </a:cubicBezTo>
                  <a:cubicBezTo>
                    <a:pt x="677" y="718"/>
                    <a:pt x="680" y="700"/>
                    <a:pt x="669" y="692"/>
                  </a:cubicBezTo>
                  <a:cubicBezTo>
                    <a:pt x="661" y="686"/>
                    <a:pt x="651" y="686"/>
                    <a:pt x="645" y="693"/>
                  </a:cubicBezTo>
                  <a:cubicBezTo>
                    <a:pt x="637" y="700"/>
                    <a:pt x="639" y="711"/>
                    <a:pt x="639" y="711"/>
                  </a:cubicBezTo>
                  <a:cubicBezTo>
                    <a:pt x="618" y="669"/>
                    <a:pt x="638" y="578"/>
                    <a:pt x="638" y="578"/>
                  </a:cubicBezTo>
                  <a:cubicBezTo>
                    <a:pt x="616" y="637"/>
                    <a:pt x="616" y="688"/>
                    <a:pt x="633" y="719"/>
                  </a:cubicBezTo>
                  <a:cubicBezTo>
                    <a:pt x="628" y="716"/>
                    <a:pt x="619" y="707"/>
                    <a:pt x="616" y="702"/>
                  </a:cubicBezTo>
                  <a:cubicBezTo>
                    <a:pt x="612" y="691"/>
                    <a:pt x="605" y="676"/>
                    <a:pt x="606" y="661"/>
                  </a:cubicBezTo>
                  <a:cubicBezTo>
                    <a:pt x="593" y="684"/>
                    <a:pt x="619" y="727"/>
                    <a:pt x="609" y="727"/>
                  </a:cubicBezTo>
                  <a:cubicBezTo>
                    <a:pt x="600" y="727"/>
                    <a:pt x="600" y="710"/>
                    <a:pt x="589" y="705"/>
                  </a:cubicBezTo>
                  <a:cubicBezTo>
                    <a:pt x="578" y="699"/>
                    <a:pt x="574" y="709"/>
                    <a:pt x="570" y="705"/>
                  </a:cubicBezTo>
                  <a:cubicBezTo>
                    <a:pt x="565" y="701"/>
                    <a:pt x="588" y="684"/>
                    <a:pt x="568" y="672"/>
                  </a:cubicBezTo>
                  <a:cubicBezTo>
                    <a:pt x="557" y="666"/>
                    <a:pt x="552" y="678"/>
                    <a:pt x="543" y="673"/>
                  </a:cubicBezTo>
                  <a:cubicBezTo>
                    <a:pt x="534" y="668"/>
                    <a:pt x="522" y="670"/>
                    <a:pt x="522" y="670"/>
                  </a:cubicBezTo>
                  <a:cubicBezTo>
                    <a:pt x="518" y="649"/>
                    <a:pt x="544" y="556"/>
                    <a:pt x="544" y="556"/>
                  </a:cubicBezTo>
                  <a:cubicBezTo>
                    <a:pt x="560" y="564"/>
                    <a:pt x="582" y="551"/>
                    <a:pt x="582" y="551"/>
                  </a:cubicBezTo>
                  <a:cubicBezTo>
                    <a:pt x="593" y="573"/>
                    <a:pt x="617" y="555"/>
                    <a:pt x="627" y="547"/>
                  </a:cubicBezTo>
                  <a:cubicBezTo>
                    <a:pt x="635" y="540"/>
                    <a:pt x="637" y="535"/>
                    <a:pt x="646" y="531"/>
                  </a:cubicBezTo>
                  <a:cubicBezTo>
                    <a:pt x="656" y="526"/>
                    <a:pt x="667" y="533"/>
                    <a:pt x="677" y="528"/>
                  </a:cubicBezTo>
                  <a:cubicBezTo>
                    <a:pt x="688" y="524"/>
                    <a:pt x="691" y="517"/>
                    <a:pt x="691" y="517"/>
                  </a:cubicBezTo>
                  <a:cubicBezTo>
                    <a:pt x="704" y="529"/>
                    <a:pt x="721" y="574"/>
                    <a:pt x="728" y="589"/>
                  </a:cubicBezTo>
                  <a:cubicBezTo>
                    <a:pt x="751" y="640"/>
                    <a:pt x="774" y="670"/>
                    <a:pt x="774" y="670"/>
                  </a:cubicBezTo>
                  <a:moveTo>
                    <a:pt x="935" y="783"/>
                  </a:moveTo>
                  <a:cubicBezTo>
                    <a:pt x="937" y="794"/>
                    <a:pt x="923" y="801"/>
                    <a:pt x="913" y="802"/>
                  </a:cubicBezTo>
                  <a:cubicBezTo>
                    <a:pt x="910" y="803"/>
                    <a:pt x="910" y="803"/>
                    <a:pt x="910" y="803"/>
                  </a:cubicBezTo>
                  <a:cubicBezTo>
                    <a:pt x="910" y="793"/>
                    <a:pt x="908" y="774"/>
                    <a:pt x="918" y="772"/>
                  </a:cubicBezTo>
                  <a:cubicBezTo>
                    <a:pt x="929" y="770"/>
                    <a:pt x="933" y="775"/>
                    <a:pt x="935" y="783"/>
                  </a:cubicBezTo>
                  <a:moveTo>
                    <a:pt x="692" y="506"/>
                  </a:moveTo>
                  <a:cubicBezTo>
                    <a:pt x="686" y="507"/>
                    <a:pt x="690" y="510"/>
                    <a:pt x="676" y="520"/>
                  </a:cubicBezTo>
                  <a:cubicBezTo>
                    <a:pt x="673" y="522"/>
                    <a:pt x="663" y="524"/>
                    <a:pt x="655" y="523"/>
                  </a:cubicBezTo>
                  <a:cubicBezTo>
                    <a:pt x="657" y="519"/>
                    <a:pt x="661" y="515"/>
                    <a:pt x="656" y="505"/>
                  </a:cubicBezTo>
                  <a:cubicBezTo>
                    <a:pt x="651" y="495"/>
                    <a:pt x="643" y="492"/>
                    <a:pt x="639" y="492"/>
                  </a:cubicBezTo>
                  <a:cubicBezTo>
                    <a:pt x="645" y="496"/>
                    <a:pt x="649" y="501"/>
                    <a:pt x="652" y="507"/>
                  </a:cubicBezTo>
                  <a:cubicBezTo>
                    <a:pt x="654" y="512"/>
                    <a:pt x="653" y="518"/>
                    <a:pt x="648" y="522"/>
                  </a:cubicBezTo>
                  <a:cubicBezTo>
                    <a:pt x="644" y="523"/>
                    <a:pt x="638" y="526"/>
                    <a:pt x="635" y="530"/>
                  </a:cubicBezTo>
                  <a:cubicBezTo>
                    <a:pt x="638" y="517"/>
                    <a:pt x="627" y="498"/>
                    <a:pt x="617" y="495"/>
                  </a:cubicBezTo>
                  <a:cubicBezTo>
                    <a:pt x="626" y="507"/>
                    <a:pt x="633" y="514"/>
                    <a:pt x="628" y="534"/>
                  </a:cubicBezTo>
                  <a:cubicBezTo>
                    <a:pt x="625" y="540"/>
                    <a:pt x="599" y="558"/>
                    <a:pt x="592" y="552"/>
                  </a:cubicBezTo>
                  <a:cubicBezTo>
                    <a:pt x="579" y="541"/>
                    <a:pt x="589" y="532"/>
                    <a:pt x="585" y="519"/>
                  </a:cubicBezTo>
                  <a:cubicBezTo>
                    <a:pt x="583" y="517"/>
                    <a:pt x="583" y="514"/>
                    <a:pt x="581" y="515"/>
                  </a:cubicBezTo>
                  <a:cubicBezTo>
                    <a:pt x="584" y="527"/>
                    <a:pt x="579" y="532"/>
                    <a:pt x="580" y="545"/>
                  </a:cubicBezTo>
                  <a:cubicBezTo>
                    <a:pt x="571" y="548"/>
                    <a:pt x="567" y="549"/>
                    <a:pt x="561" y="548"/>
                  </a:cubicBezTo>
                  <a:cubicBezTo>
                    <a:pt x="558" y="545"/>
                    <a:pt x="555" y="539"/>
                    <a:pt x="557" y="529"/>
                  </a:cubicBezTo>
                  <a:cubicBezTo>
                    <a:pt x="559" y="520"/>
                    <a:pt x="567" y="508"/>
                    <a:pt x="574" y="498"/>
                  </a:cubicBezTo>
                  <a:cubicBezTo>
                    <a:pt x="574" y="498"/>
                    <a:pt x="570" y="500"/>
                    <a:pt x="567" y="503"/>
                  </a:cubicBezTo>
                  <a:cubicBezTo>
                    <a:pt x="555" y="514"/>
                    <a:pt x="550" y="527"/>
                    <a:pt x="550" y="537"/>
                  </a:cubicBezTo>
                  <a:cubicBezTo>
                    <a:pt x="551" y="541"/>
                    <a:pt x="551" y="545"/>
                    <a:pt x="555" y="548"/>
                  </a:cubicBezTo>
                  <a:cubicBezTo>
                    <a:pt x="552" y="548"/>
                    <a:pt x="540" y="548"/>
                    <a:pt x="537" y="541"/>
                  </a:cubicBezTo>
                  <a:cubicBezTo>
                    <a:pt x="530" y="527"/>
                    <a:pt x="540" y="514"/>
                    <a:pt x="547" y="505"/>
                  </a:cubicBezTo>
                  <a:cubicBezTo>
                    <a:pt x="554" y="497"/>
                    <a:pt x="564" y="492"/>
                    <a:pt x="564" y="492"/>
                  </a:cubicBezTo>
                  <a:cubicBezTo>
                    <a:pt x="579" y="485"/>
                    <a:pt x="602" y="488"/>
                    <a:pt x="618" y="485"/>
                  </a:cubicBezTo>
                  <a:cubicBezTo>
                    <a:pt x="634" y="483"/>
                    <a:pt x="647" y="486"/>
                    <a:pt x="661" y="490"/>
                  </a:cubicBezTo>
                  <a:cubicBezTo>
                    <a:pt x="674" y="494"/>
                    <a:pt x="682" y="499"/>
                    <a:pt x="692" y="506"/>
                  </a:cubicBezTo>
                  <a:moveTo>
                    <a:pt x="416" y="356"/>
                  </a:moveTo>
                  <a:cubicBezTo>
                    <a:pt x="408" y="360"/>
                    <a:pt x="410" y="366"/>
                    <a:pt x="411" y="370"/>
                  </a:cubicBezTo>
                  <a:cubicBezTo>
                    <a:pt x="414" y="376"/>
                    <a:pt x="420" y="379"/>
                    <a:pt x="420" y="379"/>
                  </a:cubicBezTo>
                  <a:cubicBezTo>
                    <a:pt x="417" y="381"/>
                    <a:pt x="412" y="386"/>
                    <a:pt x="409" y="391"/>
                  </a:cubicBezTo>
                  <a:cubicBezTo>
                    <a:pt x="401" y="386"/>
                    <a:pt x="389" y="380"/>
                    <a:pt x="379" y="376"/>
                  </a:cubicBezTo>
                  <a:cubicBezTo>
                    <a:pt x="360" y="365"/>
                    <a:pt x="341" y="358"/>
                    <a:pt x="321" y="360"/>
                  </a:cubicBezTo>
                  <a:cubicBezTo>
                    <a:pt x="316" y="360"/>
                    <a:pt x="303" y="365"/>
                    <a:pt x="299" y="366"/>
                  </a:cubicBezTo>
                  <a:cubicBezTo>
                    <a:pt x="285" y="364"/>
                    <a:pt x="265" y="352"/>
                    <a:pt x="260" y="346"/>
                  </a:cubicBezTo>
                  <a:cubicBezTo>
                    <a:pt x="284" y="349"/>
                    <a:pt x="301" y="348"/>
                    <a:pt x="315" y="348"/>
                  </a:cubicBezTo>
                  <a:cubicBezTo>
                    <a:pt x="340" y="346"/>
                    <a:pt x="356" y="342"/>
                    <a:pt x="356" y="342"/>
                  </a:cubicBezTo>
                  <a:cubicBezTo>
                    <a:pt x="376" y="350"/>
                    <a:pt x="391" y="356"/>
                    <a:pt x="416" y="356"/>
                  </a:cubicBezTo>
                  <a:moveTo>
                    <a:pt x="1138" y="317"/>
                  </a:moveTo>
                  <a:cubicBezTo>
                    <a:pt x="1120" y="376"/>
                    <a:pt x="1068" y="368"/>
                    <a:pt x="1049" y="357"/>
                  </a:cubicBezTo>
                  <a:cubicBezTo>
                    <a:pt x="1068" y="351"/>
                    <a:pt x="1076" y="334"/>
                    <a:pt x="1076" y="334"/>
                  </a:cubicBezTo>
                  <a:cubicBezTo>
                    <a:pt x="1102" y="337"/>
                    <a:pt x="1120" y="332"/>
                    <a:pt x="1138" y="317"/>
                  </a:cubicBezTo>
                  <a:moveTo>
                    <a:pt x="1069" y="333"/>
                  </a:moveTo>
                  <a:cubicBezTo>
                    <a:pt x="1068" y="340"/>
                    <a:pt x="1053" y="351"/>
                    <a:pt x="1038" y="354"/>
                  </a:cubicBezTo>
                  <a:cubicBezTo>
                    <a:pt x="1038" y="354"/>
                    <a:pt x="1036" y="342"/>
                    <a:pt x="1020" y="343"/>
                  </a:cubicBezTo>
                  <a:cubicBezTo>
                    <a:pt x="1011" y="344"/>
                    <a:pt x="1011" y="345"/>
                    <a:pt x="1005" y="347"/>
                  </a:cubicBezTo>
                  <a:cubicBezTo>
                    <a:pt x="1007" y="343"/>
                    <a:pt x="1007" y="337"/>
                    <a:pt x="1004" y="332"/>
                  </a:cubicBezTo>
                  <a:cubicBezTo>
                    <a:pt x="1003" y="331"/>
                    <a:pt x="1002" y="330"/>
                    <a:pt x="1000" y="330"/>
                  </a:cubicBezTo>
                  <a:cubicBezTo>
                    <a:pt x="996" y="330"/>
                    <a:pt x="991" y="331"/>
                    <a:pt x="986" y="334"/>
                  </a:cubicBezTo>
                  <a:cubicBezTo>
                    <a:pt x="981" y="338"/>
                    <a:pt x="975" y="337"/>
                    <a:pt x="971" y="339"/>
                  </a:cubicBezTo>
                  <a:cubicBezTo>
                    <a:pt x="963" y="341"/>
                    <a:pt x="958" y="346"/>
                    <a:pt x="952" y="355"/>
                  </a:cubicBezTo>
                  <a:cubicBezTo>
                    <a:pt x="951" y="356"/>
                    <a:pt x="948" y="355"/>
                    <a:pt x="945" y="355"/>
                  </a:cubicBezTo>
                  <a:cubicBezTo>
                    <a:pt x="941" y="354"/>
                    <a:pt x="880" y="363"/>
                    <a:pt x="880" y="363"/>
                  </a:cubicBezTo>
                  <a:cubicBezTo>
                    <a:pt x="869" y="362"/>
                    <a:pt x="853" y="363"/>
                    <a:pt x="833" y="357"/>
                  </a:cubicBezTo>
                  <a:cubicBezTo>
                    <a:pt x="833" y="357"/>
                    <a:pt x="850" y="349"/>
                    <a:pt x="841" y="334"/>
                  </a:cubicBezTo>
                  <a:cubicBezTo>
                    <a:pt x="841" y="334"/>
                    <a:pt x="923" y="316"/>
                    <a:pt x="955" y="307"/>
                  </a:cubicBezTo>
                  <a:cubicBezTo>
                    <a:pt x="988" y="298"/>
                    <a:pt x="1005" y="292"/>
                    <a:pt x="1016" y="287"/>
                  </a:cubicBezTo>
                  <a:cubicBezTo>
                    <a:pt x="1014" y="294"/>
                    <a:pt x="1022" y="308"/>
                    <a:pt x="1035" y="318"/>
                  </a:cubicBezTo>
                  <a:cubicBezTo>
                    <a:pt x="1044" y="325"/>
                    <a:pt x="1062" y="332"/>
                    <a:pt x="1069" y="333"/>
                  </a:cubicBezTo>
                  <a:moveTo>
                    <a:pt x="435" y="335"/>
                  </a:moveTo>
                  <a:cubicBezTo>
                    <a:pt x="434" y="339"/>
                    <a:pt x="435" y="345"/>
                    <a:pt x="442" y="350"/>
                  </a:cubicBezTo>
                  <a:cubicBezTo>
                    <a:pt x="437" y="351"/>
                    <a:pt x="427" y="351"/>
                    <a:pt x="421" y="353"/>
                  </a:cubicBezTo>
                  <a:cubicBezTo>
                    <a:pt x="385" y="351"/>
                    <a:pt x="349" y="340"/>
                    <a:pt x="328" y="305"/>
                  </a:cubicBezTo>
                  <a:cubicBezTo>
                    <a:pt x="337" y="305"/>
                    <a:pt x="346" y="304"/>
                    <a:pt x="359" y="307"/>
                  </a:cubicBezTo>
                  <a:cubicBezTo>
                    <a:pt x="379" y="312"/>
                    <a:pt x="408" y="320"/>
                    <a:pt x="435" y="335"/>
                  </a:cubicBezTo>
                  <a:moveTo>
                    <a:pt x="322" y="306"/>
                  </a:moveTo>
                  <a:cubicBezTo>
                    <a:pt x="325" y="309"/>
                    <a:pt x="331" y="323"/>
                    <a:pt x="350" y="337"/>
                  </a:cubicBezTo>
                  <a:cubicBezTo>
                    <a:pt x="339" y="340"/>
                    <a:pt x="328" y="341"/>
                    <a:pt x="310" y="342"/>
                  </a:cubicBezTo>
                  <a:cubicBezTo>
                    <a:pt x="287" y="343"/>
                    <a:pt x="266" y="341"/>
                    <a:pt x="266" y="341"/>
                  </a:cubicBezTo>
                  <a:cubicBezTo>
                    <a:pt x="232" y="338"/>
                    <a:pt x="188" y="296"/>
                    <a:pt x="177" y="280"/>
                  </a:cubicBezTo>
                  <a:cubicBezTo>
                    <a:pt x="200" y="293"/>
                    <a:pt x="231" y="302"/>
                    <a:pt x="255" y="305"/>
                  </a:cubicBezTo>
                  <a:cubicBezTo>
                    <a:pt x="279" y="308"/>
                    <a:pt x="302" y="309"/>
                    <a:pt x="322" y="306"/>
                  </a:cubicBezTo>
                  <a:moveTo>
                    <a:pt x="691" y="256"/>
                  </a:moveTo>
                  <a:cubicBezTo>
                    <a:pt x="692" y="256"/>
                    <a:pt x="694" y="255"/>
                    <a:pt x="696" y="255"/>
                  </a:cubicBezTo>
                  <a:cubicBezTo>
                    <a:pt x="698" y="263"/>
                    <a:pt x="689" y="266"/>
                    <a:pt x="684" y="267"/>
                  </a:cubicBezTo>
                  <a:cubicBezTo>
                    <a:pt x="680" y="268"/>
                    <a:pt x="678" y="264"/>
                    <a:pt x="677" y="262"/>
                  </a:cubicBezTo>
                  <a:cubicBezTo>
                    <a:pt x="677" y="259"/>
                    <a:pt x="677" y="256"/>
                    <a:pt x="675" y="254"/>
                  </a:cubicBezTo>
                  <a:cubicBezTo>
                    <a:pt x="675" y="253"/>
                    <a:pt x="675" y="252"/>
                    <a:pt x="677" y="251"/>
                  </a:cubicBezTo>
                  <a:cubicBezTo>
                    <a:pt x="680" y="255"/>
                    <a:pt x="685" y="258"/>
                    <a:pt x="691" y="256"/>
                  </a:cubicBezTo>
                  <a:moveTo>
                    <a:pt x="1189" y="264"/>
                  </a:moveTo>
                  <a:cubicBezTo>
                    <a:pt x="1169" y="293"/>
                    <a:pt x="1130" y="317"/>
                    <a:pt x="1116" y="323"/>
                  </a:cubicBezTo>
                  <a:cubicBezTo>
                    <a:pt x="1105" y="328"/>
                    <a:pt x="1091" y="332"/>
                    <a:pt x="1068" y="326"/>
                  </a:cubicBezTo>
                  <a:cubicBezTo>
                    <a:pt x="1056" y="323"/>
                    <a:pt x="1045" y="318"/>
                    <a:pt x="1037" y="312"/>
                  </a:cubicBezTo>
                  <a:cubicBezTo>
                    <a:pt x="1021" y="299"/>
                    <a:pt x="1022" y="291"/>
                    <a:pt x="1022" y="287"/>
                  </a:cubicBezTo>
                  <a:cubicBezTo>
                    <a:pt x="1023" y="284"/>
                    <a:pt x="1028" y="277"/>
                    <a:pt x="1033" y="279"/>
                  </a:cubicBezTo>
                  <a:cubicBezTo>
                    <a:pt x="1090" y="293"/>
                    <a:pt x="1171" y="276"/>
                    <a:pt x="1189" y="264"/>
                  </a:cubicBezTo>
                  <a:moveTo>
                    <a:pt x="270" y="239"/>
                  </a:moveTo>
                  <a:cubicBezTo>
                    <a:pt x="311" y="246"/>
                    <a:pt x="309" y="283"/>
                    <a:pt x="319" y="299"/>
                  </a:cubicBezTo>
                  <a:cubicBezTo>
                    <a:pt x="284" y="301"/>
                    <a:pt x="269" y="302"/>
                    <a:pt x="242" y="296"/>
                  </a:cubicBezTo>
                  <a:cubicBezTo>
                    <a:pt x="148" y="275"/>
                    <a:pt x="130" y="230"/>
                    <a:pt x="104" y="170"/>
                  </a:cubicBezTo>
                  <a:cubicBezTo>
                    <a:pt x="150" y="211"/>
                    <a:pt x="251" y="236"/>
                    <a:pt x="270" y="239"/>
                  </a:cubicBezTo>
                  <a:moveTo>
                    <a:pt x="698" y="232"/>
                  </a:moveTo>
                  <a:cubicBezTo>
                    <a:pt x="697" y="235"/>
                    <a:pt x="699" y="234"/>
                    <a:pt x="702" y="237"/>
                  </a:cubicBezTo>
                  <a:cubicBezTo>
                    <a:pt x="702" y="242"/>
                    <a:pt x="698" y="246"/>
                    <a:pt x="694" y="249"/>
                  </a:cubicBezTo>
                  <a:cubicBezTo>
                    <a:pt x="690" y="251"/>
                    <a:pt x="684" y="252"/>
                    <a:pt x="680" y="249"/>
                  </a:cubicBezTo>
                  <a:cubicBezTo>
                    <a:pt x="678" y="248"/>
                    <a:pt x="672" y="246"/>
                    <a:pt x="672" y="246"/>
                  </a:cubicBezTo>
                  <a:cubicBezTo>
                    <a:pt x="672" y="237"/>
                    <a:pt x="683" y="232"/>
                    <a:pt x="691" y="229"/>
                  </a:cubicBezTo>
                  <a:cubicBezTo>
                    <a:pt x="694" y="228"/>
                    <a:pt x="697" y="229"/>
                    <a:pt x="698" y="232"/>
                  </a:cubicBezTo>
                  <a:moveTo>
                    <a:pt x="641" y="229"/>
                  </a:moveTo>
                  <a:cubicBezTo>
                    <a:pt x="651" y="232"/>
                    <a:pt x="668" y="249"/>
                    <a:pt x="672" y="257"/>
                  </a:cubicBezTo>
                  <a:cubicBezTo>
                    <a:pt x="673" y="264"/>
                    <a:pt x="670" y="271"/>
                    <a:pt x="666" y="276"/>
                  </a:cubicBezTo>
                  <a:cubicBezTo>
                    <a:pt x="662" y="277"/>
                    <a:pt x="658" y="281"/>
                    <a:pt x="656" y="285"/>
                  </a:cubicBezTo>
                  <a:cubicBezTo>
                    <a:pt x="657" y="281"/>
                    <a:pt x="656" y="277"/>
                    <a:pt x="654" y="274"/>
                  </a:cubicBezTo>
                  <a:cubicBezTo>
                    <a:pt x="650" y="271"/>
                    <a:pt x="645" y="267"/>
                    <a:pt x="644" y="262"/>
                  </a:cubicBezTo>
                  <a:cubicBezTo>
                    <a:pt x="629" y="263"/>
                    <a:pt x="607" y="263"/>
                    <a:pt x="599" y="256"/>
                  </a:cubicBezTo>
                  <a:cubicBezTo>
                    <a:pt x="599" y="253"/>
                    <a:pt x="598" y="250"/>
                    <a:pt x="595" y="247"/>
                  </a:cubicBezTo>
                  <a:cubicBezTo>
                    <a:pt x="599" y="246"/>
                    <a:pt x="617" y="248"/>
                    <a:pt x="626" y="248"/>
                  </a:cubicBezTo>
                  <a:cubicBezTo>
                    <a:pt x="636" y="248"/>
                    <a:pt x="648" y="248"/>
                    <a:pt x="651" y="252"/>
                  </a:cubicBezTo>
                  <a:cubicBezTo>
                    <a:pt x="651" y="254"/>
                    <a:pt x="649" y="254"/>
                    <a:pt x="648" y="254"/>
                  </a:cubicBezTo>
                  <a:cubicBezTo>
                    <a:pt x="647" y="255"/>
                    <a:pt x="646" y="254"/>
                    <a:pt x="645" y="255"/>
                  </a:cubicBezTo>
                  <a:cubicBezTo>
                    <a:pt x="648" y="259"/>
                    <a:pt x="654" y="260"/>
                    <a:pt x="659" y="259"/>
                  </a:cubicBezTo>
                  <a:cubicBezTo>
                    <a:pt x="661" y="257"/>
                    <a:pt x="663" y="255"/>
                    <a:pt x="661" y="251"/>
                  </a:cubicBezTo>
                  <a:cubicBezTo>
                    <a:pt x="658" y="246"/>
                    <a:pt x="652" y="245"/>
                    <a:pt x="644" y="243"/>
                  </a:cubicBezTo>
                  <a:cubicBezTo>
                    <a:pt x="635" y="242"/>
                    <a:pt x="592" y="242"/>
                    <a:pt x="592" y="242"/>
                  </a:cubicBezTo>
                  <a:cubicBezTo>
                    <a:pt x="587" y="237"/>
                    <a:pt x="577" y="229"/>
                    <a:pt x="571" y="226"/>
                  </a:cubicBezTo>
                  <a:cubicBezTo>
                    <a:pt x="570" y="223"/>
                    <a:pt x="574" y="220"/>
                    <a:pt x="576" y="221"/>
                  </a:cubicBezTo>
                  <a:cubicBezTo>
                    <a:pt x="593" y="227"/>
                    <a:pt x="622" y="227"/>
                    <a:pt x="641" y="229"/>
                  </a:cubicBezTo>
                  <a:moveTo>
                    <a:pt x="1076" y="236"/>
                  </a:moveTo>
                  <a:cubicBezTo>
                    <a:pt x="1074" y="244"/>
                    <a:pt x="1061" y="255"/>
                    <a:pt x="1051" y="260"/>
                  </a:cubicBezTo>
                  <a:cubicBezTo>
                    <a:pt x="1040" y="267"/>
                    <a:pt x="1024" y="271"/>
                    <a:pt x="1018" y="279"/>
                  </a:cubicBezTo>
                  <a:cubicBezTo>
                    <a:pt x="1011" y="286"/>
                    <a:pt x="949" y="303"/>
                    <a:pt x="919" y="311"/>
                  </a:cubicBezTo>
                  <a:cubicBezTo>
                    <a:pt x="890" y="318"/>
                    <a:pt x="866" y="325"/>
                    <a:pt x="838" y="329"/>
                  </a:cubicBezTo>
                  <a:cubicBezTo>
                    <a:pt x="833" y="325"/>
                    <a:pt x="825" y="325"/>
                    <a:pt x="819" y="326"/>
                  </a:cubicBezTo>
                  <a:cubicBezTo>
                    <a:pt x="827" y="311"/>
                    <a:pt x="824" y="301"/>
                    <a:pt x="811" y="297"/>
                  </a:cubicBezTo>
                  <a:cubicBezTo>
                    <a:pt x="953" y="246"/>
                    <a:pt x="953" y="246"/>
                    <a:pt x="953" y="246"/>
                  </a:cubicBezTo>
                  <a:cubicBezTo>
                    <a:pt x="979" y="238"/>
                    <a:pt x="1012" y="229"/>
                    <a:pt x="1034" y="228"/>
                  </a:cubicBezTo>
                  <a:cubicBezTo>
                    <a:pt x="1049" y="232"/>
                    <a:pt x="1058" y="236"/>
                    <a:pt x="1076" y="236"/>
                  </a:cubicBezTo>
                  <a:moveTo>
                    <a:pt x="687" y="221"/>
                  </a:moveTo>
                  <a:cubicBezTo>
                    <a:pt x="687" y="223"/>
                    <a:pt x="686" y="224"/>
                    <a:pt x="685" y="226"/>
                  </a:cubicBezTo>
                  <a:cubicBezTo>
                    <a:pt x="684" y="229"/>
                    <a:pt x="681" y="232"/>
                    <a:pt x="675" y="230"/>
                  </a:cubicBezTo>
                  <a:cubicBezTo>
                    <a:pt x="674" y="225"/>
                    <a:pt x="677" y="220"/>
                    <a:pt x="682" y="217"/>
                  </a:cubicBezTo>
                  <a:cubicBezTo>
                    <a:pt x="684" y="216"/>
                    <a:pt x="687" y="218"/>
                    <a:pt x="687" y="221"/>
                  </a:cubicBezTo>
                  <a:moveTo>
                    <a:pt x="672" y="214"/>
                  </a:moveTo>
                  <a:cubicBezTo>
                    <a:pt x="673" y="218"/>
                    <a:pt x="673" y="227"/>
                    <a:pt x="666" y="230"/>
                  </a:cubicBezTo>
                  <a:cubicBezTo>
                    <a:pt x="654" y="236"/>
                    <a:pt x="646" y="223"/>
                    <a:pt x="636" y="220"/>
                  </a:cubicBezTo>
                  <a:cubicBezTo>
                    <a:pt x="618" y="217"/>
                    <a:pt x="596" y="221"/>
                    <a:pt x="578" y="216"/>
                  </a:cubicBezTo>
                  <a:cubicBezTo>
                    <a:pt x="583" y="209"/>
                    <a:pt x="591" y="202"/>
                    <a:pt x="600" y="199"/>
                  </a:cubicBezTo>
                  <a:cubicBezTo>
                    <a:pt x="612" y="195"/>
                    <a:pt x="633" y="190"/>
                    <a:pt x="649" y="195"/>
                  </a:cubicBezTo>
                  <a:cubicBezTo>
                    <a:pt x="664" y="200"/>
                    <a:pt x="671" y="208"/>
                    <a:pt x="672" y="214"/>
                  </a:cubicBezTo>
                  <a:moveTo>
                    <a:pt x="996" y="211"/>
                  </a:moveTo>
                  <a:cubicBezTo>
                    <a:pt x="1007" y="215"/>
                    <a:pt x="1025" y="223"/>
                    <a:pt x="1017" y="225"/>
                  </a:cubicBezTo>
                  <a:cubicBezTo>
                    <a:pt x="954" y="236"/>
                    <a:pt x="912" y="253"/>
                    <a:pt x="804" y="295"/>
                  </a:cubicBezTo>
                  <a:cubicBezTo>
                    <a:pt x="800" y="295"/>
                    <a:pt x="796" y="295"/>
                    <a:pt x="792" y="297"/>
                  </a:cubicBezTo>
                  <a:cubicBezTo>
                    <a:pt x="793" y="291"/>
                    <a:pt x="793" y="285"/>
                    <a:pt x="786" y="278"/>
                  </a:cubicBezTo>
                  <a:cubicBezTo>
                    <a:pt x="781" y="273"/>
                    <a:pt x="773" y="271"/>
                    <a:pt x="760" y="275"/>
                  </a:cubicBezTo>
                  <a:cubicBezTo>
                    <a:pt x="792" y="255"/>
                    <a:pt x="824" y="234"/>
                    <a:pt x="860" y="221"/>
                  </a:cubicBezTo>
                  <a:cubicBezTo>
                    <a:pt x="889" y="210"/>
                    <a:pt x="920" y="205"/>
                    <a:pt x="953" y="204"/>
                  </a:cubicBezTo>
                  <a:cubicBezTo>
                    <a:pt x="974" y="204"/>
                    <a:pt x="986" y="207"/>
                    <a:pt x="996" y="211"/>
                  </a:cubicBezTo>
                  <a:moveTo>
                    <a:pt x="1210" y="232"/>
                  </a:moveTo>
                  <a:cubicBezTo>
                    <a:pt x="1207" y="239"/>
                    <a:pt x="1202" y="247"/>
                    <a:pt x="1192" y="255"/>
                  </a:cubicBezTo>
                  <a:cubicBezTo>
                    <a:pt x="1172" y="272"/>
                    <a:pt x="1073" y="286"/>
                    <a:pt x="1036" y="274"/>
                  </a:cubicBezTo>
                  <a:cubicBezTo>
                    <a:pt x="1076" y="258"/>
                    <a:pt x="1080" y="244"/>
                    <a:pt x="1082" y="234"/>
                  </a:cubicBezTo>
                  <a:cubicBezTo>
                    <a:pt x="1112" y="233"/>
                    <a:pt x="1157" y="229"/>
                    <a:pt x="1207" y="208"/>
                  </a:cubicBezTo>
                  <a:cubicBezTo>
                    <a:pt x="1213" y="206"/>
                    <a:pt x="1214" y="225"/>
                    <a:pt x="1210" y="232"/>
                  </a:cubicBezTo>
                  <a:moveTo>
                    <a:pt x="612" y="189"/>
                  </a:moveTo>
                  <a:cubicBezTo>
                    <a:pt x="598" y="191"/>
                    <a:pt x="581" y="194"/>
                    <a:pt x="570" y="213"/>
                  </a:cubicBezTo>
                  <a:cubicBezTo>
                    <a:pt x="565" y="209"/>
                    <a:pt x="567" y="201"/>
                    <a:pt x="572" y="194"/>
                  </a:cubicBezTo>
                  <a:cubicBezTo>
                    <a:pt x="576" y="189"/>
                    <a:pt x="591" y="183"/>
                    <a:pt x="612" y="189"/>
                  </a:cubicBezTo>
                  <a:moveTo>
                    <a:pt x="1259" y="133"/>
                  </a:moveTo>
                  <a:cubicBezTo>
                    <a:pt x="1253" y="149"/>
                    <a:pt x="1232" y="186"/>
                    <a:pt x="1209" y="198"/>
                  </a:cubicBezTo>
                  <a:cubicBezTo>
                    <a:pt x="1177" y="216"/>
                    <a:pt x="1132" y="223"/>
                    <a:pt x="1098" y="227"/>
                  </a:cubicBezTo>
                  <a:cubicBezTo>
                    <a:pt x="1070" y="231"/>
                    <a:pt x="1049" y="226"/>
                    <a:pt x="1039" y="223"/>
                  </a:cubicBezTo>
                  <a:cubicBezTo>
                    <a:pt x="1039" y="223"/>
                    <a:pt x="1029" y="219"/>
                    <a:pt x="1025" y="217"/>
                  </a:cubicBezTo>
                  <a:cubicBezTo>
                    <a:pt x="1077" y="189"/>
                    <a:pt x="1139" y="170"/>
                    <a:pt x="1205" y="153"/>
                  </a:cubicBezTo>
                  <a:cubicBezTo>
                    <a:pt x="1242" y="140"/>
                    <a:pt x="1246" y="139"/>
                    <a:pt x="1259" y="133"/>
                  </a:cubicBezTo>
                  <a:moveTo>
                    <a:pt x="1257" y="83"/>
                  </a:moveTo>
                  <a:cubicBezTo>
                    <a:pt x="1238" y="125"/>
                    <a:pt x="1226" y="138"/>
                    <a:pt x="1198" y="148"/>
                  </a:cubicBezTo>
                  <a:cubicBezTo>
                    <a:pt x="1198" y="148"/>
                    <a:pt x="1105" y="176"/>
                    <a:pt x="1082" y="185"/>
                  </a:cubicBezTo>
                  <a:cubicBezTo>
                    <a:pt x="1054" y="196"/>
                    <a:pt x="1033" y="207"/>
                    <a:pt x="1019" y="215"/>
                  </a:cubicBezTo>
                  <a:cubicBezTo>
                    <a:pt x="970" y="185"/>
                    <a:pt x="880" y="207"/>
                    <a:pt x="858" y="216"/>
                  </a:cubicBezTo>
                  <a:cubicBezTo>
                    <a:pt x="822" y="229"/>
                    <a:pt x="786" y="251"/>
                    <a:pt x="756" y="272"/>
                  </a:cubicBezTo>
                  <a:cubicBezTo>
                    <a:pt x="752" y="268"/>
                    <a:pt x="746" y="260"/>
                    <a:pt x="741" y="260"/>
                  </a:cubicBezTo>
                  <a:cubicBezTo>
                    <a:pt x="741" y="260"/>
                    <a:pt x="756" y="269"/>
                    <a:pt x="753" y="286"/>
                  </a:cubicBezTo>
                  <a:cubicBezTo>
                    <a:pt x="757" y="284"/>
                    <a:pt x="772" y="273"/>
                    <a:pt x="782" y="282"/>
                  </a:cubicBezTo>
                  <a:cubicBezTo>
                    <a:pt x="793" y="291"/>
                    <a:pt x="782" y="302"/>
                    <a:pt x="779" y="311"/>
                  </a:cubicBezTo>
                  <a:cubicBezTo>
                    <a:pt x="790" y="302"/>
                    <a:pt x="802" y="295"/>
                    <a:pt x="814" y="303"/>
                  </a:cubicBezTo>
                  <a:cubicBezTo>
                    <a:pt x="827" y="312"/>
                    <a:pt x="812" y="328"/>
                    <a:pt x="808" y="336"/>
                  </a:cubicBezTo>
                  <a:cubicBezTo>
                    <a:pt x="817" y="334"/>
                    <a:pt x="828" y="326"/>
                    <a:pt x="835" y="337"/>
                  </a:cubicBezTo>
                  <a:cubicBezTo>
                    <a:pt x="842" y="347"/>
                    <a:pt x="831" y="352"/>
                    <a:pt x="821" y="358"/>
                  </a:cubicBezTo>
                  <a:cubicBezTo>
                    <a:pt x="831" y="357"/>
                    <a:pt x="832" y="365"/>
                    <a:pt x="859" y="367"/>
                  </a:cubicBezTo>
                  <a:cubicBezTo>
                    <a:pt x="846" y="368"/>
                    <a:pt x="833" y="369"/>
                    <a:pt x="824" y="370"/>
                  </a:cubicBezTo>
                  <a:cubicBezTo>
                    <a:pt x="818" y="369"/>
                    <a:pt x="811" y="365"/>
                    <a:pt x="799" y="362"/>
                  </a:cubicBezTo>
                  <a:cubicBezTo>
                    <a:pt x="767" y="353"/>
                    <a:pt x="748" y="343"/>
                    <a:pt x="735" y="339"/>
                  </a:cubicBezTo>
                  <a:cubicBezTo>
                    <a:pt x="723" y="335"/>
                    <a:pt x="708" y="333"/>
                    <a:pt x="698" y="336"/>
                  </a:cubicBezTo>
                  <a:cubicBezTo>
                    <a:pt x="693" y="336"/>
                    <a:pt x="693" y="338"/>
                    <a:pt x="689" y="339"/>
                  </a:cubicBezTo>
                  <a:cubicBezTo>
                    <a:pt x="731" y="324"/>
                    <a:pt x="718" y="273"/>
                    <a:pt x="738" y="242"/>
                  </a:cubicBezTo>
                  <a:cubicBezTo>
                    <a:pt x="759" y="204"/>
                    <a:pt x="801" y="195"/>
                    <a:pt x="839" y="188"/>
                  </a:cubicBezTo>
                  <a:cubicBezTo>
                    <a:pt x="889" y="181"/>
                    <a:pt x="966" y="174"/>
                    <a:pt x="989" y="169"/>
                  </a:cubicBezTo>
                  <a:cubicBezTo>
                    <a:pt x="1030" y="161"/>
                    <a:pt x="1081" y="144"/>
                    <a:pt x="1092" y="139"/>
                  </a:cubicBezTo>
                  <a:cubicBezTo>
                    <a:pt x="1104" y="133"/>
                    <a:pt x="1160" y="113"/>
                    <a:pt x="1181" y="106"/>
                  </a:cubicBezTo>
                  <a:cubicBezTo>
                    <a:pt x="1203" y="98"/>
                    <a:pt x="1231" y="88"/>
                    <a:pt x="1257" y="83"/>
                  </a:cubicBezTo>
                  <a:moveTo>
                    <a:pt x="1206" y="285"/>
                  </a:moveTo>
                  <a:cubicBezTo>
                    <a:pt x="1164" y="319"/>
                    <a:pt x="1151" y="370"/>
                    <a:pt x="1148" y="385"/>
                  </a:cubicBezTo>
                  <a:cubicBezTo>
                    <a:pt x="1141" y="430"/>
                    <a:pt x="1140" y="481"/>
                    <a:pt x="1148" y="525"/>
                  </a:cubicBezTo>
                  <a:cubicBezTo>
                    <a:pt x="1170" y="665"/>
                    <a:pt x="1170" y="665"/>
                    <a:pt x="1170" y="665"/>
                  </a:cubicBezTo>
                  <a:cubicBezTo>
                    <a:pt x="1177" y="726"/>
                    <a:pt x="1177" y="726"/>
                    <a:pt x="1177" y="726"/>
                  </a:cubicBezTo>
                  <a:cubicBezTo>
                    <a:pt x="1180" y="797"/>
                    <a:pt x="1180" y="797"/>
                    <a:pt x="1180" y="797"/>
                  </a:cubicBezTo>
                  <a:cubicBezTo>
                    <a:pt x="1184" y="962"/>
                    <a:pt x="1105" y="1183"/>
                    <a:pt x="834" y="1272"/>
                  </a:cubicBezTo>
                  <a:cubicBezTo>
                    <a:pt x="768" y="1298"/>
                    <a:pt x="768" y="1298"/>
                    <a:pt x="768" y="1298"/>
                  </a:cubicBezTo>
                  <a:cubicBezTo>
                    <a:pt x="713" y="1322"/>
                    <a:pt x="659" y="1348"/>
                    <a:pt x="612" y="1391"/>
                  </a:cubicBezTo>
                  <a:cubicBezTo>
                    <a:pt x="546" y="1333"/>
                    <a:pt x="469" y="1301"/>
                    <a:pt x="391" y="1271"/>
                  </a:cubicBezTo>
                  <a:cubicBezTo>
                    <a:pt x="142" y="1192"/>
                    <a:pt x="55" y="982"/>
                    <a:pt x="50" y="837"/>
                  </a:cubicBezTo>
                  <a:cubicBezTo>
                    <a:pt x="48" y="789"/>
                    <a:pt x="50" y="737"/>
                    <a:pt x="56" y="688"/>
                  </a:cubicBezTo>
                  <a:cubicBezTo>
                    <a:pt x="66" y="614"/>
                    <a:pt x="66" y="614"/>
                    <a:pt x="66" y="614"/>
                  </a:cubicBezTo>
                  <a:cubicBezTo>
                    <a:pt x="83" y="515"/>
                    <a:pt x="83" y="515"/>
                    <a:pt x="83" y="515"/>
                  </a:cubicBezTo>
                  <a:cubicBezTo>
                    <a:pt x="91" y="458"/>
                    <a:pt x="91" y="395"/>
                    <a:pt x="73" y="344"/>
                  </a:cubicBezTo>
                  <a:cubicBezTo>
                    <a:pt x="63" y="320"/>
                    <a:pt x="46" y="299"/>
                    <a:pt x="26" y="281"/>
                  </a:cubicBezTo>
                  <a:cubicBezTo>
                    <a:pt x="49" y="250"/>
                    <a:pt x="75" y="216"/>
                    <a:pt x="98" y="185"/>
                  </a:cubicBezTo>
                  <a:cubicBezTo>
                    <a:pt x="99" y="186"/>
                    <a:pt x="99" y="187"/>
                    <a:pt x="100" y="188"/>
                  </a:cubicBezTo>
                  <a:cubicBezTo>
                    <a:pt x="100" y="188"/>
                    <a:pt x="100" y="189"/>
                    <a:pt x="100" y="189"/>
                  </a:cubicBezTo>
                  <a:cubicBezTo>
                    <a:pt x="104" y="200"/>
                    <a:pt x="108" y="209"/>
                    <a:pt x="112" y="214"/>
                  </a:cubicBezTo>
                  <a:cubicBezTo>
                    <a:pt x="114" y="218"/>
                    <a:pt x="116" y="221"/>
                    <a:pt x="118" y="224"/>
                  </a:cubicBezTo>
                  <a:cubicBezTo>
                    <a:pt x="78" y="277"/>
                    <a:pt x="78" y="277"/>
                    <a:pt x="78" y="277"/>
                  </a:cubicBezTo>
                  <a:cubicBezTo>
                    <a:pt x="127" y="332"/>
                    <a:pt x="129" y="410"/>
                    <a:pt x="127" y="483"/>
                  </a:cubicBezTo>
                  <a:cubicBezTo>
                    <a:pt x="121" y="528"/>
                    <a:pt x="121" y="528"/>
                    <a:pt x="121" y="528"/>
                  </a:cubicBezTo>
                  <a:cubicBezTo>
                    <a:pt x="100" y="658"/>
                    <a:pt x="100" y="658"/>
                    <a:pt x="100" y="658"/>
                  </a:cubicBezTo>
                  <a:cubicBezTo>
                    <a:pt x="91" y="731"/>
                    <a:pt x="91" y="731"/>
                    <a:pt x="91" y="731"/>
                  </a:cubicBezTo>
                  <a:cubicBezTo>
                    <a:pt x="89" y="799"/>
                    <a:pt x="89" y="799"/>
                    <a:pt x="89" y="799"/>
                  </a:cubicBezTo>
                  <a:cubicBezTo>
                    <a:pt x="80" y="965"/>
                    <a:pt x="207" y="1177"/>
                    <a:pt x="438" y="1246"/>
                  </a:cubicBezTo>
                  <a:cubicBezTo>
                    <a:pt x="499" y="1271"/>
                    <a:pt x="558" y="1299"/>
                    <a:pt x="612" y="1338"/>
                  </a:cubicBezTo>
                  <a:cubicBezTo>
                    <a:pt x="666" y="1299"/>
                    <a:pt x="725" y="1271"/>
                    <a:pt x="786" y="1248"/>
                  </a:cubicBezTo>
                  <a:cubicBezTo>
                    <a:pt x="1054" y="1172"/>
                    <a:pt x="1136" y="965"/>
                    <a:pt x="1139" y="828"/>
                  </a:cubicBezTo>
                  <a:cubicBezTo>
                    <a:pt x="1142" y="778"/>
                    <a:pt x="1137" y="728"/>
                    <a:pt x="1132" y="680"/>
                  </a:cubicBezTo>
                  <a:cubicBezTo>
                    <a:pt x="1122" y="611"/>
                    <a:pt x="1122" y="611"/>
                    <a:pt x="1122" y="611"/>
                  </a:cubicBezTo>
                  <a:cubicBezTo>
                    <a:pt x="1108" y="526"/>
                    <a:pt x="1108" y="526"/>
                    <a:pt x="1108" y="526"/>
                  </a:cubicBezTo>
                  <a:cubicBezTo>
                    <a:pt x="1100" y="479"/>
                    <a:pt x="1101" y="421"/>
                    <a:pt x="1110" y="375"/>
                  </a:cubicBezTo>
                  <a:cubicBezTo>
                    <a:pt x="1124" y="368"/>
                    <a:pt x="1140" y="354"/>
                    <a:pt x="1149" y="324"/>
                  </a:cubicBezTo>
                  <a:cubicBezTo>
                    <a:pt x="1150" y="320"/>
                    <a:pt x="1150" y="320"/>
                    <a:pt x="1150" y="320"/>
                  </a:cubicBezTo>
                  <a:cubicBezTo>
                    <a:pt x="1166" y="309"/>
                    <a:pt x="1185" y="292"/>
                    <a:pt x="1198" y="274"/>
                  </a:cubicBezTo>
                  <a:cubicBezTo>
                    <a:pt x="1200" y="275"/>
                    <a:pt x="1202" y="278"/>
                    <a:pt x="1206" y="285"/>
                  </a:cubicBezTo>
                  <a:moveTo>
                    <a:pt x="654" y="446"/>
                  </a:moveTo>
                  <a:cubicBezTo>
                    <a:pt x="649" y="455"/>
                    <a:pt x="644" y="461"/>
                    <a:pt x="626" y="462"/>
                  </a:cubicBezTo>
                  <a:cubicBezTo>
                    <a:pt x="603" y="463"/>
                    <a:pt x="597" y="450"/>
                    <a:pt x="597" y="450"/>
                  </a:cubicBezTo>
                  <a:cubicBezTo>
                    <a:pt x="599" y="457"/>
                    <a:pt x="604" y="472"/>
                    <a:pt x="626" y="471"/>
                  </a:cubicBezTo>
                  <a:cubicBezTo>
                    <a:pt x="654" y="469"/>
                    <a:pt x="654" y="446"/>
                    <a:pt x="654" y="446"/>
                  </a:cubicBezTo>
                  <a:moveTo>
                    <a:pt x="685" y="353"/>
                  </a:moveTo>
                  <a:cubicBezTo>
                    <a:pt x="657" y="380"/>
                    <a:pt x="690" y="446"/>
                    <a:pt x="671" y="473"/>
                  </a:cubicBezTo>
                  <a:cubicBezTo>
                    <a:pt x="669" y="476"/>
                    <a:pt x="667" y="480"/>
                    <a:pt x="665" y="483"/>
                  </a:cubicBezTo>
                  <a:cubicBezTo>
                    <a:pt x="651" y="478"/>
                    <a:pt x="642" y="477"/>
                    <a:pt x="629" y="477"/>
                  </a:cubicBezTo>
                  <a:cubicBezTo>
                    <a:pt x="621" y="477"/>
                    <a:pt x="613" y="479"/>
                    <a:pt x="607" y="480"/>
                  </a:cubicBezTo>
                  <a:cubicBezTo>
                    <a:pt x="592" y="481"/>
                    <a:pt x="581" y="479"/>
                    <a:pt x="567" y="482"/>
                  </a:cubicBezTo>
                  <a:cubicBezTo>
                    <a:pt x="568" y="479"/>
                    <a:pt x="570" y="477"/>
                    <a:pt x="573" y="473"/>
                  </a:cubicBezTo>
                  <a:cubicBezTo>
                    <a:pt x="560" y="473"/>
                    <a:pt x="550" y="471"/>
                    <a:pt x="543" y="461"/>
                  </a:cubicBezTo>
                  <a:cubicBezTo>
                    <a:pt x="539" y="455"/>
                    <a:pt x="538" y="447"/>
                    <a:pt x="540" y="441"/>
                  </a:cubicBezTo>
                  <a:cubicBezTo>
                    <a:pt x="544" y="431"/>
                    <a:pt x="554" y="422"/>
                    <a:pt x="558" y="413"/>
                  </a:cubicBezTo>
                  <a:cubicBezTo>
                    <a:pt x="558" y="413"/>
                    <a:pt x="566" y="401"/>
                    <a:pt x="568" y="387"/>
                  </a:cubicBezTo>
                  <a:cubicBezTo>
                    <a:pt x="570" y="392"/>
                    <a:pt x="572" y="399"/>
                    <a:pt x="584" y="402"/>
                  </a:cubicBezTo>
                  <a:cubicBezTo>
                    <a:pt x="596" y="405"/>
                    <a:pt x="608" y="401"/>
                    <a:pt x="629" y="390"/>
                  </a:cubicBezTo>
                  <a:cubicBezTo>
                    <a:pt x="620" y="405"/>
                    <a:pt x="606" y="414"/>
                    <a:pt x="581" y="418"/>
                  </a:cubicBezTo>
                  <a:cubicBezTo>
                    <a:pt x="590" y="420"/>
                    <a:pt x="606" y="417"/>
                    <a:pt x="623" y="408"/>
                  </a:cubicBezTo>
                  <a:cubicBezTo>
                    <a:pt x="643" y="397"/>
                    <a:pt x="669" y="362"/>
                    <a:pt x="669" y="362"/>
                  </a:cubicBezTo>
                  <a:cubicBezTo>
                    <a:pt x="675" y="357"/>
                    <a:pt x="687" y="352"/>
                    <a:pt x="685" y="353"/>
                  </a:cubicBezTo>
                  <a:moveTo>
                    <a:pt x="802" y="969"/>
                  </a:moveTo>
                  <a:cubicBezTo>
                    <a:pt x="737" y="900"/>
                    <a:pt x="673" y="796"/>
                    <a:pt x="665" y="792"/>
                  </a:cubicBezTo>
                  <a:cubicBezTo>
                    <a:pt x="665" y="792"/>
                    <a:pt x="744" y="913"/>
                    <a:pt x="759" y="934"/>
                  </a:cubicBezTo>
                  <a:cubicBezTo>
                    <a:pt x="773" y="954"/>
                    <a:pt x="793" y="974"/>
                    <a:pt x="802" y="990"/>
                  </a:cubicBezTo>
                  <a:cubicBezTo>
                    <a:pt x="805" y="985"/>
                    <a:pt x="810" y="977"/>
                    <a:pt x="802" y="969"/>
                  </a:cubicBezTo>
                  <a:moveTo>
                    <a:pt x="1035" y="1005"/>
                  </a:moveTo>
                  <a:cubicBezTo>
                    <a:pt x="1021" y="1003"/>
                    <a:pt x="1008" y="1004"/>
                    <a:pt x="1003" y="1018"/>
                  </a:cubicBezTo>
                  <a:cubicBezTo>
                    <a:pt x="995" y="1035"/>
                    <a:pt x="991" y="1048"/>
                    <a:pt x="985" y="1057"/>
                  </a:cubicBezTo>
                  <a:cubicBezTo>
                    <a:pt x="978" y="1069"/>
                    <a:pt x="967" y="1080"/>
                    <a:pt x="948" y="1085"/>
                  </a:cubicBezTo>
                  <a:cubicBezTo>
                    <a:pt x="929" y="1090"/>
                    <a:pt x="902" y="1091"/>
                    <a:pt x="899" y="1080"/>
                  </a:cubicBezTo>
                  <a:cubicBezTo>
                    <a:pt x="903" y="1057"/>
                    <a:pt x="935" y="1053"/>
                    <a:pt x="949" y="1046"/>
                  </a:cubicBezTo>
                  <a:cubicBezTo>
                    <a:pt x="974" y="1034"/>
                    <a:pt x="976" y="1012"/>
                    <a:pt x="977" y="989"/>
                  </a:cubicBezTo>
                  <a:cubicBezTo>
                    <a:pt x="942" y="966"/>
                    <a:pt x="870" y="909"/>
                    <a:pt x="870" y="909"/>
                  </a:cubicBezTo>
                  <a:cubicBezTo>
                    <a:pt x="870" y="909"/>
                    <a:pt x="932" y="971"/>
                    <a:pt x="966" y="994"/>
                  </a:cubicBezTo>
                  <a:cubicBezTo>
                    <a:pt x="966" y="1013"/>
                    <a:pt x="961" y="1024"/>
                    <a:pt x="945" y="1033"/>
                  </a:cubicBezTo>
                  <a:cubicBezTo>
                    <a:pt x="935" y="1038"/>
                    <a:pt x="924" y="1042"/>
                    <a:pt x="909" y="1049"/>
                  </a:cubicBezTo>
                  <a:cubicBezTo>
                    <a:pt x="885" y="1063"/>
                    <a:pt x="892" y="1083"/>
                    <a:pt x="859" y="1096"/>
                  </a:cubicBezTo>
                  <a:cubicBezTo>
                    <a:pt x="845" y="1101"/>
                    <a:pt x="812" y="1105"/>
                    <a:pt x="821" y="1087"/>
                  </a:cubicBezTo>
                  <a:cubicBezTo>
                    <a:pt x="833" y="1069"/>
                    <a:pt x="820" y="1069"/>
                    <a:pt x="820" y="1069"/>
                  </a:cubicBezTo>
                  <a:cubicBezTo>
                    <a:pt x="812" y="1071"/>
                    <a:pt x="792" y="1076"/>
                    <a:pt x="782" y="1077"/>
                  </a:cubicBezTo>
                  <a:cubicBezTo>
                    <a:pt x="775" y="1077"/>
                    <a:pt x="769" y="1072"/>
                    <a:pt x="774" y="1067"/>
                  </a:cubicBezTo>
                  <a:cubicBezTo>
                    <a:pt x="776" y="1065"/>
                    <a:pt x="780" y="1064"/>
                    <a:pt x="783" y="1061"/>
                  </a:cubicBezTo>
                  <a:cubicBezTo>
                    <a:pt x="788" y="1057"/>
                    <a:pt x="791" y="1055"/>
                    <a:pt x="793" y="1051"/>
                  </a:cubicBezTo>
                  <a:cubicBezTo>
                    <a:pt x="797" y="1045"/>
                    <a:pt x="799" y="1036"/>
                    <a:pt x="796" y="1034"/>
                  </a:cubicBezTo>
                  <a:cubicBezTo>
                    <a:pt x="791" y="1032"/>
                    <a:pt x="784" y="1033"/>
                    <a:pt x="781" y="1037"/>
                  </a:cubicBezTo>
                  <a:cubicBezTo>
                    <a:pt x="767" y="1052"/>
                    <a:pt x="766" y="1078"/>
                    <a:pt x="727" y="1070"/>
                  </a:cubicBezTo>
                  <a:cubicBezTo>
                    <a:pt x="727" y="1070"/>
                    <a:pt x="681" y="1060"/>
                    <a:pt x="718" y="1007"/>
                  </a:cubicBezTo>
                  <a:cubicBezTo>
                    <a:pt x="729" y="994"/>
                    <a:pt x="700" y="977"/>
                    <a:pt x="683" y="956"/>
                  </a:cubicBezTo>
                  <a:cubicBezTo>
                    <a:pt x="650" y="916"/>
                    <a:pt x="557" y="766"/>
                    <a:pt x="557" y="766"/>
                  </a:cubicBezTo>
                  <a:cubicBezTo>
                    <a:pt x="547" y="752"/>
                    <a:pt x="537" y="735"/>
                    <a:pt x="528" y="722"/>
                  </a:cubicBezTo>
                  <a:cubicBezTo>
                    <a:pt x="520" y="708"/>
                    <a:pt x="517" y="679"/>
                    <a:pt x="537" y="682"/>
                  </a:cubicBezTo>
                  <a:cubicBezTo>
                    <a:pt x="547" y="684"/>
                    <a:pt x="550" y="688"/>
                    <a:pt x="561" y="683"/>
                  </a:cubicBezTo>
                  <a:cubicBezTo>
                    <a:pt x="568" y="680"/>
                    <a:pt x="568" y="692"/>
                    <a:pt x="561" y="698"/>
                  </a:cubicBezTo>
                  <a:cubicBezTo>
                    <a:pt x="556" y="702"/>
                    <a:pt x="556" y="711"/>
                    <a:pt x="562" y="716"/>
                  </a:cubicBezTo>
                  <a:cubicBezTo>
                    <a:pt x="570" y="720"/>
                    <a:pt x="572" y="711"/>
                    <a:pt x="581" y="714"/>
                  </a:cubicBezTo>
                  <a:cubicBezTo>
                    <a:pt x="590" y="716"/>
                    <a:pt x="597" y="738"/>
                    <a:pt x="613" y="743"/>
                  </a:cubicBezTo>
                  <a:cubicBezTo>
                    <a:pt x="617" y="744"/>
                    <a:pt x="620" y="744"/>
                    <a:pt x="621" y="741"/>
                  </a:cubicBezTo>
                  <a:cubicBezTo>
                    <a:pt x="623" y="734"/>
                    <a:pt x="616" y="725"/>
                    <a:pt x="618" y="717"/>
                  </a:cubicBezTo>
                  <a:cubicBezTo>
                    <a:pt x="620" y="722"/>
                    <a:pt x="627" y="727"/>
                    <a:pt x="637" y="732"/>
                  </a:cubicBezTo>
                  <a:cubicBezTo>
                    <a:pt x="648" y="739"/>
                    <a:pt x="654" y="740"/>
                    <a:pt x="651" y="731"/>
                  </a:cubicBezTo>
                  <a:cubicBezTo>
                    <a:pt x="648" y="720"/>
                    <a:pt x="646" y="713"/>
                    <a:pt x="646" y="713"/>
                  </a:cubicBezTo>
                  <a:cubicBezTo>
                    <a:pt x="645" y="705"/>
                    <a:pt x="652" y="699"/>
                    <a:pt x="658" y="699"/>
                  </a:cubicBezTo>
                  <a:cubicBezTo>
                    <a:pt x="661" y="699"/>
                    <a:pt x="664" y="701"/>
                    <a:pt x="666" y="705"/>
                  </a:cubicBezTo>
                  <a:cubicBezTo>
                    <a:pt x="674" y="718"/>
                    <a:pt x="670" y="725"/>
                    <a:pt x="686" y="730"/>
                  </a:cubicBezTo>
                  <a:cubicBezTo>
                    <a:pt x="711" y="782"/>
                    <a:pt x="773" y="847"/>
                    <a:pt x="798" y="868"/>
                  </a:cubicBezTo>
                  <a:cubicBezTo>
                    <a:pt x="803" y="872"/>
                    <a:pt x="812" y="877"/>
                    <a:pt x="820" y="880"/>
                  </a:cubicBezTo>
                  <a:cubicBezTo>
                    <a:pt x="814" y="875"/>
                    <a:pt x="805" y="867"/>
                    <a:pt x="801" y="863"/>
                  </a:cubicBezTo>
                  <a:cubicBezTo>
                    <a:pt x="736" y="800"/>
                    <a:pt x="695" y="742"/>
                    <a:pt x="696" y="730"/>
                  </a:cubicBezTo>
                  <a:cubicBezTo>
                    <a:pt x="714" y="722"/>
                    <a:pt x="717" y="704"/>
                    <a:pt x="723" y="707"/>
                  </a:cubicBezTo>
                  <a:cubicBezTo>
                    <a:pt x="725" y="708"/>
                    <a:pt x="717" y="723"/>
                    <a:pt x="718" y="731"/>
                  </a:cubicBezTo>
                  <a:cubicBezTo>
                    <a:pt x="719" y="735"/>
                    <a:pt x="724" y="741"/>
                    <a:pt x="735" y="741"/>
                  </a:cubicBezTo>
                  <a:cubicBezTo>
                    <a:pt x="714" y="762"/>
                    <a:pt x="768" y="780"/>
                    <a:pt x="808" y="779"/>
                  </a:cubicBezTo>
                  <a:cubicBezTo>
                    <a:pt x="823" y="788"/>
                    <a:pt x="848" y="803"/>
                    <a:pt x="878" y="810"/>
                  </a:cubicBezTo>
                  <a:cubicBezTo>
                    <a:pt x="878" y="810"/>
                    <a:pt x="881" y="824"/>
                    <a:pt x="890" y="825"/>
                  </a:cubicBezTo>
                  <a:cubicBezTo>
                    <a:pt x="890" y="825"/>
                    <a:pt x="912" y="859"/>
                    <a:pt x="943" y="892"/>
                  </a:cubicBezTo>
                  <a:cubicBezTo>
                    <a:pt x="973" y="924"/>
                    <a:pt x="1007" y="977"/>
                    <a:pt x="1035" y="1005"/>
                  </a:cubicBezTo>
                  <a:moveTo>
                    <a:pt x="679" y="342"/>
                  </a:moveTo>
                  <a:cubicBezTo>
                    <a:pt x="661" y="355"/>
                    <a:pt x="657" y="367"/>
                    <a:pt x="627" y="382"/>
                  </a:cubicBezTo>
                  <a:cubicBezTo>
                    <a:pt x="610" y="391"/>
                    <a:pt x="593" y="398"/>
                    <a:pt x="582" y="393"/>
                  </a:cubicBezTo>
                  <a:cubicBezTo>
                    <a:pt x="571" y="387"/>
                    <a:pt x="575" y="367"/>
                    <a:pt x="575" y="364"/>
                  </a:cubicBezTo>
                  <a:cubicBezTo>
                    <a:pt x="575" y="362"/>
                    <a:pt x="575" y="359"/>
                    <a:pt x="575" y="357"/>
                  </a:cubicBezTo>
                  <a:cubicBezTo>
                    <a:pt x="583" y="353"/>
                    <a:pt x="595" y="355"/>
                    <a:pt x="598" y="345"/>
                  </a:cubicBezTo>
                  <a:cubicBezTo>
                    <a:pt x="601" y="337"/>
                    <a:pt x="600" y="327"/>
                    <a:pt x="602" y="318"/>
                  </a:cubicBezTo>
                  <a:cubicBezTo>
                    <a:pt x="606" y="311"/>
                    <a:pt x="617" y="307"/>
                    <a:pt x="619" y="299"/>
                  </a:cubicBezTo>
                  <a:cubicBezTo>
                    <a:pt x="605" y="308"/>
                    <a:pt x="594" y="321"/>
                    <a:pt x="576" y="320"/>
                  </a:cubicBezTo>
                  <a:cubicBezTo>
                    <a:pt x="571" y="319"/>
                    <a:pt x="575" y="312"/>
                    <a:pt x="572" y="309"/>
                  </a:cubicBezTo>
                  <a:cubicBezTo>
                    <a:pt x="568" y="308"/>
                    <a:pt x="568" y="305"/>
                    <a:pt x="568" y="302"/>
                  </a:cubicBezTo>
                  <a:cubicBezTo>
                    <a:pt x="569" y="303"/>
                    <a:pt x="570" y="303"/>
                    <a:pt x="571" y="303"/>
                  </a:cubicBezTo>
                  <a:cubicBezTo>
                    <a:pt x="571" y="303"/>
                    <a:pt x="572" y="302"/>
                    <a:pt x="572" y="301"/>
                  </a:cubicBezTo>
                  <a:cubicBezTo>
                    <a:pt x="572" y="300"/>
                    <a:pt x="571" y="300"/>
                    <a:pt x="571" y="300"/>
                  </a:cubicBezTo>
                  <a:cubicBezTo>
                    <a:pt x="570" y="300"/>
                    <a:pt x="568" y="300"/>
                    <a:pt x="566" y="299"/>
                  </a:cubicBezTo>
                  <a:cubicBezTo>
                    <a:pt x="566" y="299"/>
                    <a:pt x="566" y="299"/>
                    <a:pt x="566" y="299"/>
                  </a:cubicBezTo>
                  <a:cubicBezTo>
                    <a:pt x="565" y="296"/>
                    <a:pt x="567" y="292"/>
                    <a:pt x="565" y="290"/>
                  </a:cubicBezTo>
                  <a:cubicBezTo>
                    <a:pt x="556" y="288"/>
                    <a:pt x="556" y="288"/>
                    <a:pt x="556" y="288"/>
                  </a:cubicBezTo>
                  <a:cubicBezTo>
                    <a:pt x="557" y="279"/>
                    <a:pt x="563" y="272"/>
                    <a:pt x="563" y="262"/>
                  </a:cubicBezTo>
                  <a:cubicBezTo>
                    <a:pt x="565" y="264"/>
                    <a:pt x="570" y="263"/>
                    <a:pt x="568" y="267"/>
                  </a:cubicBezTo>
                  <a:cubicBezTo>
                    <a:pt x="566" y="268"/>
                    <a:pt x="567" y="271"/>
                    <a:pt x="567" y="272"/>
                  </a:cubicBezTo>
                  <a:cubicBezTo>
                    <a:pt x="567" y="268"/>
                    <a:pt x="582" y="262"/>
                    <a:pt x="574" y="260"/>
                  </a:cubicBezTo>
                  <a:cubicBezTo>
                    <a:pt x="570" y="259"/>
                    <a:pt x="560" y="261"/>
                    <a:pt x="560" y="256"/>
                  </a:cubicBezTo>
                  <a:cubicBezTo>
                    <a:pt x="560" y="248"/>
                    <a:pt x="563" y="241"/>
                    <a:pt x="567" y="235"/>
                  </a:cubicBezTo>
                  <a:cubicBezTo>
                    <a:pt x="576" y="242"/>
                    <a:pt x="588" y="249"/>
                    <a:pt x="591" y="261"/>
                  </a:cubicBezTo>
                  <a:cubicBezTo>
                    <a:pt x="594" y="264"/>
                    <a:pt x="598" y="269"/>
                    <a:pt x="602" y="269"/>
                  </a:cubicBezTo>
                  <a:cubicBezTo>
                    <a:pt x="612" y="265"/>
                    <a:pt x="617" y="275"/>
                    <a:pt x="627" y="274"/>
                  </a:cubicBezTo>
                  <a:cubicBezTo>
                    <a:pt x="627" y="272"/>
                    <a:pt x="628" y="270"/>
                    <a:pt x="630" y="269"/>
                  </a:cubicBezTo>
                  <a:cubicBezTo>
                    <a:pt x="632" y="268"/>
                    <a:pt x="635" y="269"/>
                    <a:pt x="636" y="271"/>
                  </a:cubicBezTo>
                  <a:cubicBezTo>
                    <a:pt x="637" y="276"/>
                    <a:pt x="634" y="279"/>
                    <a:pt x="632" y="282"/>
                  </a:cubicBezTo>
                  <a:cubicBezTo>
                    <a:pt x="629" y="284"/>
                    <a:pt x="624" y="285"/>
                    <a:pt x="620" y="286"/>
                  </a:cubicBezTo>
                  <a:cubicBezTo>
                    <a:pt x="628" y="291"/>
                    <a:pt x="634" y="283"/>
                    <a:pt x="642" y="281"/>
                  </a:cubicBezTo>
                  <a:cubicBezTo>
                    <a:pt x="645" y="280"/>
                    <a:pt x="649" y="282"/>
                    <a:pt x="651" y="285"/>
                  </a:cubicBezTo>
                  <a:cubicBezTo>
                    <a:pt x="654" y="303"/>
                    <a:pt x="646" y="330"/>
                    <a:pt x="669" y="339"/>
                  </a:cubicBezTo>
                  <a:cubicBezTo>
                    <a:pt x="672" y="340"/>
                    <a:pt x="676" y="341"/>
                    <a:pt x="679" y="342"/>
                  </a:cubicBezTo>
                  <a:moveTo>
                    <a:pt x="546" y="767"/>
                  </a:moveTo>
                  <a:cubicBezTo>
                    <a:pt x="564" y="796"/>
                    <a:pt x="565" y="797"/>
                    <a:pt x="575" y="814"/>
                  </a:cubicBezTo>
                  <a:cubicBezTo>
                    <a:pt x="585" y="830"/>
                    <a:pt x="625" y="892"/>
                    <a:pt x="632" y="904"/>
                  </a:cubicBezTo>
                  <a:cubicBezTo>
                    <a:pt x="640" y="917"/>
                    <a:pt x="681" y="987"/>
                    <a:pt x="708" y="1000"/>
                  </a:cubicBezTo>
                  <a:cubicBezTo>
                    <a:pt x="687" y="1023"/>
                    <a:pt x="697" y="1050"/>
                    <a:pt x="663" y="1056"/>
                  </a:cubicBezTo>
                  <a:cubicBezTo>
                    <a:pt x="644" y="1059"/>
                    <a:pt x="589" y="1076"/>
                    <a:pt x="570" y="1044"/>
                  </a:cubicBezTo>
                  <a:cubicBezTo>
                    <a:pt x="551" y="1012"/>
                    <a:pt x="543" y="962"/>
                    <a:pt x="548" y="922"/>
                  </a:cubicBezTo>
                  <a:cubicBezTo>
                    <a:pt x="572" y="959"/>
                    <a:pt x="590" y="975"/>
                    <a:pt x="603" y="983"/>
                  </a:cubicBezTo>
                  <a:cubicBezTo>
                    <a:pt x="559" y="934"/>
                    <a:pt x="564" y="924"/>
                    <a:pt x="543" y="898"/>
                  </a:cubicBezTo>
                  <a:cubicBezTo>
                    <a:pt x="535" y="887"/>
                    <a:pt x="533" y="870"/>
                    <a:pt x="532" y="857"/>
                  </a:cubicBezTo>
                  <a:cubicBezTo>
                    <a:pt x="530" y="834"/>
                    <a:pt x="531" y="812"/>
                    <a:pt x="530" y="790"/>
                  </a:cubicBezTo>
                  <a:cubicBezTo>
                    <a:pt x="529" y="778"/>
                    <a:pt x="530" y="765"/>
                    <a:pt x="526" y="753"/>
                  </a:cubicBezTo>
                  <a:cubicBezTo>
                    <a:pt x="524" y="749"/>
                    <a:pt x="521" y="736"/>
                    <a:pt x="520" y="731"/>
                  </a:cubicBezTo>
                  <a:cubicBezTo>
                    <a:pt x="519" y="726"/>
                    <a:pt x="519" y="720"/>
                    <a:pt x="519" y="720"/>
                  </a:cubicBezTo>
                  <a:cubicBezTo>
                    <a:pt x="519" y="720"/>
                    <a:pt x="528" y="739"/>
                    <a:pt x="546" y="767"/>
                  </a:cubicBezTo>
                  <a:moveTo>
                    <a:pt x="538" y="425"/>
                  </a:moveTo>
                  <a:cubicBezTo>
                    <a:pt x="534" y="429"/>
                    <a:pt x="532" y="432"/>
                    <a:pt x="529" y="437"/>
                  </a:cubicBezTo>
                  <a:cubicBezTo>
                    <a:pt x="525" y="449"/>
                    <a:pt x="529" y="467"/>
                    <a:pt x="542" y="476"/>
                  </a:cubicBezTo>
                  <a:cubicBezTo>
                    <a:pt x="550" y="482"/>
                    <a:pt x="553" y="483"/>
                    <a:pt x="560" y="485"/>
                  </a:cubicBezTo>
                  <a:cubicBezTo>
                    <a:pt x="543" y="490"/>
                    <a:pt x="525" y="513"/>
                    <a:pt x="525" y="526"/>
                  </a:cubicBezTo>
                  <a:cubicBezTo>
                    <a:pt x="519" y="520"/>
                    <a:pt x="517" y="508"/>
                    <a:pt x="519" y="498"/>
                  </a:cubicBezTo>
                  <a:cubicBezTo>
                    <a:pt x="514" y="504"/>
                    <a:pt x="504" y="508"/>
                    <a:pt x="498" y="509"/>
                  </a:cubicBezTo>
                  <a:cubicBezTo>
                    <a:pt x="496" y="504"/>
                    <a:pt x="497" y="490"/>
                    <a:pt x="503" y="483"/>
                  </a:cubicBezTo>
                  <a:cubicBezTo>
                    <a:pt x="501" y="479"/>
                    <a:pt x="487" y="481"/>
                    <a:pt x="480" y="486"/>
                  </a:cubicBezTo>
                  <a:cubicBezTo>
                    <a:pt x="479" y="477"/>
                    <a:pt x="482" y="471"/>
                    <a:pt x="490" y="465"/>
                  </a:cubicBezTo>
                  <a:cubicBezTo>
                    <a:pt x="488" y="460"/>
                    <a:pt x="483" y="464"/>
                    <a:pt x="471" y="465"/>
                  </a:cubicBezTo>
                  <a:cubicBezTo>
                    <a:pt x="479" y="462"/>
                    <a:pt x="490" y="456"/>
                    <a:pt x="502" y="448"/>
                  </a:cubicBezTo>
                  <a:cubicBezTo>
                    <a:pt x="523" y="435"/>
                    <a:pt x="538" y="425"/>
                    <a:pt x="538" y="425"/>
                  </a:cubicBezTo>
                  <a:moveTo>
                    <a:pt x="816" y="430"/>
                  </a:moveTo>
                  <a:cubicBezTo>
                    <a:pt x="831" y="432"/>
                    <a:pt x="852" y="428"/>
                    <a:pt x="859" y="426"/>
                  </a:cubicBezTo>
                  <a:cubicBezTo>
                    <a:pt x="863" y="432"/>
                    <a:pt x="856" y="442"/>
                    <a:pt x="850" y="440"/>
                  </a:cubicBezTo>
                  <a:cubicBezTo>
                    <a:pt x="852" y="449"/>
                    <a:pt x="860" y="460"/>
                    <a:pt x="859" y="470"/>
                  </a:cubicBezTo>
                  <a:cubicBezTo>
                    <a:pt x="851" y="467"/>
                    <a:pt x="829" y="458"/>
                    <a:pt x="829" y="458"/>
                  </a:cubicBezTo>
                  <a:cubicBezTo>
                    <a:pt x="835" y="467"/>
                    <a:pt x="842" y="483"/>
                    <a:pt x="840" y="494"/>
                  </a:cubicBezTo>
                  <a:cubicBezTo>
                    <a:pt x="831" y="488"/>
                    <a:pt x="812" y="487"/>
                    <a:pt x="804" y="481"/>
                  </a:cubicBezTo>
                  <a:cubicBezTo>
                    <a:pt x="808" y="495"/>
                    <a:pt x="817" y="515"/>
                    <a:pt x="805" y="528"/>
                  </a:cubicBezTo>
                  <a:cubicBezTo>
                    <a:pt x="794" y="520"/>
                    <a:pt x="788" y="507"/>
                    <a:pt x="779" y="498"/>
                  </a:cubicBezTo>
                  <a:cubicBezTo>
                    <a:pt x="781" y="511"/>
                    <a:pt x="784" y="531"/>
                    <a:pt x="775" y="543"/>
                  </a:cubicBezTo>
                  <a:cubicBezTo>
                    <a:pt x="769" y="536"/>
                    <a:pt x="745" y="526"/>
                    <a:pt x="745" y="518"/>
                  </a:cubicBezTo>
                  <a:cubicBezTo>
                    <a:pt x="743" y="517"/>
                    <a:pt x="736" y="544"/>
                    <a:pt x="728" y="549"/>
                  </a:cubicBezTo>
                  <a:cubicBezTo>
                    <a:pt x="720" y="538"/>
                    <a:pt x="713" y="521"/>
                    <a:pt x="702" y="511"/>
                  </a:cubicBezTo>
                  <a:cubicBezTo>
                    <a:pt x="705" y="508"/>
                    <a:pt x="709" y="510"/>
                    <a:pt x="707" y="504"/>
                  </a:cubicBezTo>
                  <a:cubicBezTo>
                    <a:pt x="704" y="496"/>
                    <a:pt x="692" y="491"/>
                    <a:pt x="679" y="486"/>
                  </a:cubicBezTo>
                  <a:cubicBezTo>
                    <a:pt x="681" y="482"/>
                    <a:pt x="683" y="480"/>
                    <a:pt x="687" y="474"/>
                  </a:cubicBezTo>
                  <a:cubicBezTo>
                    <a:pt x="697" y="459"/>
                    <a:pt x="704" y="445"/>
                    <a:pt x="706" y="438"/>
                  </a:cubicBezTo>
                  <a:cubicBezTo>
                    <a:pt x="710" y="426"/>
                    <a:pt x="712" y="423"/>
                    <a:pt x="713" y="414"/>
                  </a:cubicBezTo>
                  <a:cubicBezTo>
                    <a:pt x="726" y="416"/>
                    <a:pt x="735" y="418"/>
                    <a:pt x="752" y="420"/>
                  </a:cubicBezTo>
                  <a:cubicBezTo>
                    <a:pt x="768" y="422"/>
                    <a:pt x="793" y="427"/>
                    <a:pt x="816" y="430"/>
                  </a:cubicBezTo>
                  <a:moveTo>
                    <a:pt x="1084" y="383"/>
                  </a:moveTo>
                  <a:cubicBezTo>
                    <a:pt x="1085" y="388"/>
                    <a:pt x="1074" y="400"/>
                    <a:pt x="1061" y="403"/>
                  </a:cubicBezTo>
                  <a:cubicBezTo>
                    <a:pt x="1045" y="407"/>
                    <a:pt x="1032" y="404"/>
                    <a:pt x="1021" y="398"/>
                  </a:cubicBezTo>
                  <a:cubicBezTo>
                    <a:pt x="1022" y="409"/>
                    <a:pt x="1041" y="414"/>
                    <a:pt x="1055" y="411"/>
                  </a:cubicBezTo>
                  <a:cubicBezTo>
                    <a:pt x="1047" y="422"/>
                    <a:pt x="1023" y="429"/>
                    <a:pt x="1006" y="428"/>
                  </a:cubicBezTo>
                  <a:cubicBezTo>
                    <a:pt x="987" y="428"/>
                    <a:pt x="975" y="422"/>
                    <a:pt x="958" y="412"/>
                  </a:cubicBezTo>
                  <a:cubicBezTo>
                    <a:pt x="956" y="423"/>
                    <a:pt x="977" y="433"/>
                    <a:pt x="993" y="434"/>
                  </a:cubicBezTo>
                  <a:cubicBezTo>
                    <a:pt x="963" y="450"/>
                    <a:pt x="929" y="438"/>
                    <a:pt x="925" y="437"/>
                  </a:cubicBezTo>
                  <a:cubicBezTo>
                    <a:pt x="917" y="435"/>
                    <a:pt x="905" y="430"/>
                    <a:pt x="898" y="423"/>
                  </a:cubicBezTo>
                  <a:cubicBezTo>
                    <a:pt x="898" y="432"/>
                    <a:pt x="910" y="439"/>
                    <a:pt x="920" y="441"/>
                  </a:cubicBezTo>
                  <a:cubicBezTo>
                    <a:pt x="900" y="451"/>
                    <a:pt x="875" y="440"/>
                    <a:pt x="866" y="424"/>
                  </a:cubicBezTo>
                  <a:cubicBezTo>
                    <a:pt x="898" y="415"/>
                    <a:pt x="922" y="406"/>
                    <a:pt x="955" y="398"/>
                  </a:cubicBezTo>
                  <a:cubicBezTo>
                    <a:pt x="987" y="403"/>
                    <a:pt x="1017" y="390"/>
                    <a:pt x="1029" y="376"/>
                  </a:cubicBezTo>
                  <a:cubicBezTo>
                    <a:pt x="1033" y="371"/>
                    <a:pt x="1037" y="364"/>
                    <a:pt x="1037" y="362"/>
                  </a:cubicBezTo>
                  <a:cubicBezTo>
                    <a:pt x="1040" y="361"/>
                    <a:pt x="1044" y="362"/>
                    <a:pt x="1047" y="363"/>
                  </a:cubicBezTo>
                  <a:cubicBezTo>
                    <a:pt x="1050" y="364"/>
                    <a:pt x="1081" y="371"/>
                    <a:pt x="1084" y="383"/>
                  </a:cubicBezTo>
                  <a:moveTo>
                    <a:pt x="306" y="378"/>
                  </a:moveTo>
                  <a:cubicBezTo>
                    <a:pt x="310" y="375"/>
                    <a:pt x="321" y="372"/>
                    <a:pt x="331" y="374"/>
                  </a:cubicBezTo>
                  <a:cubicBezTo>
                    <a:pt x="342" y="375"/>
                    <a:pt x="361" y="380"/>
                    <a:pt x="375" y="390"/>
                  </a:cubicBezTo>
                  <a:cubicBezTo>
                    <a:pt x="404" y="400"/>
                    <a:pt x="427" y="420"/>
                    <a:pt x="456" y="429"/>
                  </a:cubicBezTo>
                  <a:cubicBezTo>
                    <a:pt x="457" y="426"/>
                    <a:pt x="454" y="424"/>
                    <a:pt x="452" y="422"/>
                  </a:cubicBezTo>
                  <a:cubicBezTo>
                    <a:pt x="470" y="408"/>
                    <a:pt x="489" y="396"/>
                    <a:pt x="510" y="387"/>
                  </a:cubicBezTo>
                  <a:cubicBezTo>
                    <a:pt x="523" y="372"/>
                    <a:pt x="540" y="356"/>
                    <a:pt x="562" y="359"/>
                  </a:cubicBezTo>
                  <a:cubicBezTo>
                    <a:pt x="567" y="359"/>
                    <a:pt x="567" y="359"/>
                    <a:pt x="567" y="359"/>
                  </a:cubicBezTo>
                  <a:cubicBezTo>
                    <a:pt x="567" y="359"/>
                    <a:pt x="567" y="364"/>
                    <a:pt x="567" y="366"/>
                  </a:cubicBezTo>
                  <a:cubicBezTo>
                    <a:pt x="566" y="377"/>
                    <a:pt x="560" y="388"/>
                    <a:pt x="554" y="403"/>
                  </a:cubicBezTo>
                  <a:cubicBezTo>
                    <a:pt x="554" y="403"/>
                    <a:pt x="536" y="410"/>
                    <a:pt x="528" y="415"/>
                  </a:cubicBezTo>
                  <a:cubicBezTo>
                    <a:pt x="521" y="419"/>
                    <a:pt x="459" y="456"/>
                    <a:pt x="459" y="456"/>
                  </a:cubicBezTo>
                  <a:cubicBezTo>
                    <a:pt x="441" y="470"/>
                    <a:pt x="433" y="454"/>
                    <a:pt x="415" y="442"/>
                  </a:cubicBezTo>
                  <a:cubicBezTo>
                    <a:pt x="393" y="431"/>
                    <a:pt x="372" y="420"/>
                    <a:pt x="353" y="403"/>
                  </a:cubicBezTo>
                  <a:cubicBezTo>
                    <a:pt x="353" y="400"/>
                    <a:pt x="359" y="402"/>
                    <a:pt x="356" y="399"/>
                  </a:cubicBezTo>
                  <a:cubicBezTo>
                    <a:pt x="346" y="400"/>
                    <a:pt x="338" y="404"/>
                    <a:pt x="329" y="406"/>
                  </a:cubicBezTo>
                  <a:cubicBezTo>
                    <a:pt x="325" y="408"/>
                    <a:pt x="315" y="411"/>
                    <a:pt x="312" y="405"/>
                  </a:cubicBezTo>
                  <a:cubicBezTo>
                    <a:pt x="317" y="404"/>
                    <a:pt x="317" y="404"/>
                    <a:pt x="317" y="404"/>
                  </a:cubicBezTo>
                  <a:cubicBezTo>
                    <a:pt x="322" y="400"/>
                    <a:pt x="324" y="393"/>
                    <a:pt x="334" y="390"/>
                  </a:cubicBezTo>
                  <a:cubicBezTo>
                    <a:pt x="327" y="384"/>
                    <a:pt x="314" y="381"/>
                    <a:pt x="304" y="381"/>
                  </a:cubicBezTo>
                  <a:lnTo>
                    <a:pt x="306" y="378"/>
                  </a:lnTo>
                  <a:close/>
                  <a:moveTo>
                    <a:pt x="999" y="340"/>
                  </a:moveTo>
                  <a:cubicBezTo>
                    <a:pt x="998" y="351"/>
                    <a:pt x="986" y="353"/>
                    <a:pt x="981" y="362"/>
                  </a:cubicBezTo>
                  <a:cubicBezTo>
                    <a:pt x="975" y="367"/>
                    <a:pt x="975" y="367"/>
                    <a:pt x="975" y="367"/>
                  </a:cubicBezTo>
                  <a:cubicBezTo>
                    <a:pt x="980" y="366"/>
                    <a:pt x="986" y="363"/>
                    <a:pt x="990" y="358"/>
                  </a:cubicBezTo>
                  <a:cubicBezTo>
                    <a:pt x="999" y="356"/>
                    <a:pt x="1027" y="350"/>
                    <a:pt x="1028" y="355"/>
                  </a:cubicBezTo>
                  <a:cubicBezTo>
                    <a:pt x="1029" y="361"/>
                    <a:pt x="1027" y="366"/>
                    <a:pt x="1018" y="372"/>
                  </a:cubicBezTo>
                  <a:cubicBezTo>
                    <a:pt x="1010" y="378"/>
                    <a:pt x="980" y="390"/>
                    <a:pt x="959" y="387"/>
                  </a:cubicBezTo>
                  <a:cubicBezTo>
                    <a:pt x="947" y="386"/>
                    <a:pt x="935" y="390"/>
                    <a:pt x="924" y="392"/>
                  </a:cubicBezTo>
                  <a:cubicBezTo>
                    <a:pt x="865" y="410"/>
                    <a:pt x="865" y="410"/>
                    <a:pt x="865" y="410"/>
                  </a:cubicBezTo>
                  <a:cubicBezTo>
                    <a:pt x="845" y="415"/>
                    <a:pt x="821" y="418"/>
                    <a:pt x="799" y="412"/>
                  </a:cubicBezTo>
                  <a:cubicBezTo>
                    <a:pt x="766" y="406"/>
                    <a:pt x="734" y="398"/>
                    <a:pt x="700" y="400"/>
                  </a:cubicBezTo>
                  <a:cubicBezTo>
                    <a:pt x="696" y="400"/>
                    <a:pt x="691" y="403"/>
                    <a:pt x="688" y="408"/>
                  </a:cubicBezTo>
                  <a:cubicBezTo>
                    <a:pt x="692" y="407"/>
                    <a:pt x="697" y="405"/>
                    <a:pt x="701" y="408"/>
                  </a:cubicBezTo>
                  <a:cubicBezTo>
                    <a:pt x="700" y="412"/>
                    <a:pt x="700" y="437"/>
                    <a:pt x="690" y="446"/>
                  </a:cubicBezTo>
                  <a:cubicBezTo>
                    <a:pt x="688" y="443"/>
                    <a:pt x="687" y="439"/>
                    <a:pt x="685" y="435"/>
                  </a:cubicBezTo>
                  <a:cubicBezTo>
                    <a:pt x="684" y="431"/>
                    <a:pt x="670" y="368"/>
                    <a:pt x="697" y="349"/>
                  </a:cubicBezTo>
                  <a:cubicBezTo>
                    <a:pt x="713" y="344"/>
                    <a:pt x="735" y="353"/>
                    <a:pt x="740" y="356"/>
                  </a:cubicBezTo>
                  <a:cubicBezTo>
                    <a:pt x="761" y="368"/>
                    <a:pt x="797" y="374"/>
                    <a:pt x="825" y="385"/>
                  </a:cubicBezTo>
                  <a:cubicBezTo>
                    <a:pt x="837" y="383"/>
                    <a:pt x="849" y="379"/>
                    <a:pt x="861" y="378"/>
                  </a:cubicBezTo>
                  <a:cubicBezTo>
                    <a:pt x="945" y="367"/>
                    <a:pt x="945" y="367"/>
                    <a:pt x="945" y="367"/>
                  </a:cubicBezTo>
                  <a:cubicBezTo>
                    <a:pt x="960" y="369"/>
                    <a:pt x="962" y="350"/>
                    <a:pt x="975" y="349"/>
                  </a:cubicBezTo>
                  <a:cubicBezTo>
                    <a:pt x="984" y="349"/>
                    <a:pt x="989" y="343"/>
                    <a:pt x="996" y="339"/>
                  </a:cubicBezTo>
                  <a:cubicBezTo>
                    <a:pt x="997" y="338"/>
                    <a:pt x="999" y="338"/>
                    <a:pt x="999" y="340"/>
                  </a:cubicBezTo>
                  <a:moveTo>
                    <a:pt x="143" y="129"/>
                  </a:moveTo>
                  <a:cubicBezTo>
                    <a:pt x="216" y="34"/>
                    <a:pt x="216" y="34"/>
                    <a:pt x="216" y="34"/>
                  </a:cubicBezTo>
                  <a:cubicBezTo>
                    <a:pt x="242" y="71"/>
                    <a:pt x="284" y="73"/>
                    <a:pt x="326" y="75"/>
                  </a:cubicBezTo>
                  <a:cubicBezTo>
                    <a:pt x="354" y="72"/>
                    <a:pt x="354" y="72"/>
                    <a:pt x="354" y="72"/>
                  </a:cubicBezTo>
                  <a:cubicBezTo>
                    <a:pt x="473" y="53"/>
                    <a:pt x="473" y="53"/>
                    <a:pt x="473" y="53"/>
                  </a:cubicBezTo>
                  <a:cubicBezTo>
                    <a:pt x="554" y="44"/>
                    <a:pt x="554" y="44"/>
                    <a:pt x="554" y="44"/>
                  </a:cubicBezTo>
                  <a:cubicBezTo>
                    <a:pt x="631" y="35"/>
                    <a:pt x="709" y="47"/>
                    <a:pt x="782" y="57"/>
                  </a:cubicBezTo>
                  <a:cubicBezTo>
                    <a:pt x="889" y="75"/>
                    <a:pt x="889" y="75"/>
                    <a:pt x="889" y="75"/>
                  </a:cubicBezTo>
                  <a:cubicBezTo>
                    <a:pt x="934" y="78"/>
                    <a:pt x="982" y="77"/>
                    <a:pt x="1012" y="43"/>
                  </a:cubicBezTo>
                  <a:cubicBezTo>
                    <a:pt x="1018" y="37"/>
                    <a:pt x="1018" y="37"/>
                    <a:pt x="1018" y="37"/>
                  </a:cubicBezTo>
                  <a:cubicBezTo>
                    <a:pt x="1086" y="126"/>
                    <a:pt x="1086" y="126"/>
                    <a:pt x="1086" y="126"/>
                  </a:cubicBezTo>
                  <a:cubicBezTo>
                    <a:pt x="1086" y="126"/>
                    <a:pt x="1086" y="126"/>
                    <a:pt x="1086" y="126"/>
                  </a:cubicBezTo>
                  <a:cubicBezTo>
                    <a:pt x="1084" y="127"/>
                    <a:pt x="1082" y="128"/>
                    <a:pt x="1079" y="129"/>
                  </a:cubicBezTo>
                  <a:cubicBezTo>
                    <a:pt x="1071" y="132"/>
                    <a:pt x="1061" y="135"/>
                    <a:pt x="1052" y="139"/>
                  </a:cubicBezTo>
                  <a:cubicBezTo>
                    <a:pt x="1050" y="139"/>
                    <a:pt x="1049" y="140"/>
                    <a:pt x="1048" y="140"/>
                  </a:cubicBezTo>
                  <a:cubicBezTo>
                    <a:pt x="1047" y="140"/>
                    <a:pt x="1047" y="140"/>
                    <a:pt x="1047" y="140"/>
                  </a:cubicBezTo>
                  <a:cubicBezTo>
                    <a:pt x="1012" y="95"/>
                    <a:pt x="1012" y="95"/>
                    <a:pt x="1012" y="95"/>
                  </a:cubicBezTo>
                  <a:cubicBezTo>
                    <a:pt x="977" y="115"/>
                    <a:pt x="932" y="118"/>
                    <a:pt x="889" y="115"/>
                  </a:cubicBezTo>
                  <a:cubicBezTo>
                    <a:pt x="827" y="105"/>
                    <a:pt x="827" y="105"/>
                    <a:pt x="827" y="105"/>
                  </a:cubicBezTo>
                  <a:cubicBezTo>
                    <a:pt x="750" y="93"/>
                    <a:pt x="750" y="93"/>
                    <a:pt x="750" y="93"/>
                  </a:cubicBezTo>
                  <a:cubicBezTo>
                    <a:pt x="669" y="83"/>
                    <a:pt x="669" y="83"/>
                    <a:pt x="669" y="83"/>
                  </a:cubicBezTo>
                  <a:cubicBezTo>
                    <a:pt x="620" y="79"/>
                    <a:pt x="570" y="81"/>
                    <a:pt x="522" y="87"/>
                  </a:cubicBezTo>
                  <a:cubicBezTo>
                    <a:pt x="454" y="96"/>
                    <a:pt x="454" y="96"/>
                    <a:pt x="454" y="96"/>
                  </a:cubicBezTo>
                  <a:cubicBezTo>
                    <a:pt x="341" y="113"/>
                    <a:pt x="341" y="113"/>
                    <a:pt x="341" y="113"/>
                  </a:cubicBezTo>
                  <a:cubicBezTo>
                    <a:pt x="298" y="117"/>
                    <a:pt x="256" y="112"/>
                    <a:pt x="221" y="92"/>
                  </a:cubicBezTo>
                  <a:cubicBezTo>
                    <a:pt x="186" y="138"/>
                    <a:pt x="186" y="138"/>
                    <a:pt x="186" y="138"/>
                  </a:cubicBezTo>
                  <a:cubicBezTo>
                    <a:pt x="181" y="137"/>
                    <a:pt x="177" y="136"/>
                    <a:pt x="172" y="135"/>
                  </a:cubicBezTo>
                  <a:cubicBezTo>
                    <a:pt x="161" y="133"/>
                    <a:pt x="152" y="131"/>
                    <a:pt x="143" y="129"/>
                  </a:cubicBezTo>
                  <a:moveTo>
                    <a:pt x="1254" y="120"/>
                  </a:moveTo>
                  <a:cubicBezTo>
                    <a:pt x="1259" y="111"/>
                    <a:pt x="1265" y="101"/>
                    <a:pt x="1270" y="88"/>
                  </a:cubicBezTo>
                  <a:cubicBezTo>
                    <a:pt x="1281" y="63"/>
                    <a:pt x="1281" y="63"/>
                    <a:pt x="1281" y="63"/>
                  </a:cubicBezTo>
                  <a:cubicBezTo>
                    <a:pt x="1254" y="68"/>
                    <a:pt x="1254" y="68"/>
                    <a:pt x="1254" y="68"/>
                  </a:cubicBezTo>
                  <a:cubicBezTo>
                    <a:pt x="1233" y="73"/>
                    <a:pt x="1208" y="80"/>
                    <a:pt x="1177" y="92"/>
                  </a:cubicBezTo>
                  <a:cubicBezTo>
                    <a:pt x="1172" y="93"/>
                    <a:pt x="1167" y="95"/>
                    <a:pt x="1160" y="98"/>
                  </a:cubicBezTo>
                  <a:cubicBezTo>
                    <a:pt x="1139" y="105"/>
                    <a:pt x="1119" y="113"/>
                    <a:pt x="1104" y="118"/>
                  </a:cubicBezTo>
                  <a:cubicBezTo>
                    <a:pt x="1018" y="5"/>
                    <a:pt x="1018" y="5"/>
                    <a:pt x="1018" y="5"/>
                  </a:cubicBezTo>
                  <a:cubicBezTo>
                    <a:pt x="1005" y="22"/>
                    <a:pt x="1005" y="22"/>
                    <a:pt x="1005" y="22"/>
                  </a:cubicBezTo>
                  <a:cubicBezTo>
                    <a:pt x="1002" y="26"/>
                    <a:pt x="999" y="30"/>
                    <a:pt x="995" y="33"/>
                  </a:cubicBezTo>
                  <a:cubicBezTo>
                    <a:pt x="978" y="49"/>
                    <a:pt x="955" y="56"/>
                    <a:pt x="921" y="56"/>
                  </a:cubicBezTo>
                  <a:cubicBezTo>
                    <a:pt x="907" y="56"/>
                    <a:pt x="894" y="55"/>
                    <a:pt x="883" y="54"/>
                  </a:cubicBezTo>
                  <a:cubicBezTo>
                    <a:pt x="804" y="41"/>
                    <a:pt x="804" y="41"/>
                    <a:pt x="804" y="41"/>
                  </a:cubicBezTo>
                  <a:cubicBezTo>
                    <a:pt x="803" y="41"/>
                    <a:pt x="739" y="31"/>
                    <a:pt x="739" y="31"/>
                  </a:cubicBezTo>
                  <a:cubicBezTo>
                    <a:pt x="694" y="25"/>
                    <a:pt x="651" y="22"/>
                    <a:pt x="611" y="22"/>
                  </a:cubicBezTo>
                  <a:cubicBezTo>
                    <a:pt x="589" y="22"/>
                    <a:pt x="568" y="23"/>
                    <a:pt x="548" y="25"/>
                  </a:cubicBezTo>
                  <a:cubicBezTo>
                    <a:pt x="548" y="25"/>
                    <a:pt x="548" y="25"/>
                    <a:pt x="548" y="25"/>
                  </a:cubicBezTo>
                  <a:cubicBezTo>
                    <a:pt x="546" y="25"/>
                    <a:pt x="536" y="26"/>
                    <a:pt x="472" y="34"/>
                  </a:cubicBezTo>
                  <a:cubicBezTo>
                    <a:pt x="471" y="34"/>
                    <a:pt x="381" y="48"/>
                    <a:pt x="381" y="48"/>
                  </a:cubicBezTo>
                  <a:cubicBezTo>
                    <a:pt x="353" y="53"/>
                    <a:pt x="332" y="55"/>
                    <a:pt x="314" y="55"/>
                  </a:cubicBezTo>
                  <a:cubicBezTo>
                    <a:pt x="270" y="55"/>
                    <a:pt x="241" y="42"/>
                    <a:pt x="225" y="15"/>
                  </a:cubicBezTo>
                  <a:cubicBezTo>
                    <a:pt x="217" y="0"/>
                    <a:pt x="217" y="0"/>
                    <a:pt x="217" y="0"/>
                  </a:cubicBezTo>
                  <a:cubicBezTo>
                    <a:pt x="123" y="123"/>
                    <a:pt x="123" y="123"/>
                    <a:pt x="123" y="123"/>
                  </a:cubicBezTo>
                  <a:cubicBezTo>
                    <a:pt x="115" y="121"/>
                    <a:pt x="106" y="118"/>
                    <a:pt x="98" y="115"/>
                  </a:cubicBezTo>
                  <a:cubicBezTo>
                    <a:pt x="77" y="108"/>
                    <a:pt x="77" y="108"/>
                    <a:pt x="77" y="108"/>
                  </a:cubicBezTo>
                  <a:cubicBezTo>
                    <a:pt x="79" y="130"/>
                    <a:pt x="79" y="130"/>
                    <a:pt x="79" y="130"/>
                  </a:cubicBezTo>
                  <a:cubicBezTo>
                    <a:pt x="80" y="142"/>
                    <a:pt x="85" y="153"/>
                    <a:pt x="92" y="163"/>
                  </a:cubicBezTo>
                  <a:cubicBezTo>
                    <a:pt x="0" y="283"/>
                    <a:pt x="0" y="283"/>
                    <a:pt x="0" y="283"/>
                  </a:cubicBezTo>
                  <a:cubicBezTo>
                    <a:pt x="10" y="292"/>
                    <a:pt x="10" y="292"/>
                    <a:pt x="10" y="292"/>
                  </a:cubicBezTo>
                  <a:cubicBezTo>
                    <a:pt x="10" y="293"/>
                    <a:pt x="10" y="293"/>
                    <a:pt x="10" y="293"/>
                  </a:cubicBezTo>
                  <a:cubicBezTo>
                    <a:pt x="51" y="323"/>
                    <a:pt x="69" y="369"/>
                    <a:pt x="69" y="441"/>
                  </a:cubicBezTo>
                  <a:cubicBezTo>
                    <a:pt x="69" y="462"/>
                    <a:pt x="68" y="483"/>
                    <a:pt x="67" y="499"/>
                  </a:cubicBezTo>
                  <a:cubicBezTo>
                    <a:pt x="67" y="499"/>
                    <a:pt x="67" y="499"/>
                    <a:pt x="67" y="499"/>
                  </a:cubicBezTo>
                  <a:cubicBezTo>
                    <a:pt x="66" y="501"/>
                    <a:pt x="65" y="507"/>
                    <a:pt x="64" y="518"/>
                  </a:cubicBezTo>
                  <a:cubicBezTo>
                    <a:pt x="45" y="627"/>
                    <a:pt x="45" y="627"/>
                    <a:pt x="45" y="627"/>
                  </a:cubicBezTo>
                  <a:cubicBezTo>
                    <a:pt x="45" y="628"/>
                    <a:pt x="39" y="673"/>
                    <a:pt x="36" y="696"/>
                  </a:cubicBezTo>
                  <a:cubicBezTo>
                    <a:pt x="32" y="731"/>
                    <a:pt x="30" y="765"/>
                    <a:pt x="30" y="797"/>
                  </a:cubicBezTo>
                  <a:cubicBezTo>
                    <a:pt x="30" y="806"/>
                    <a:pt x="30" y="815"/>
                    <a:pt x="31" y="824"/>
                  </a:cubicBezTo>
                  <a:cubicBezTo>
                    <a:pt x="36" y="1041"/>
                    <a:pt x="166" y="1214"/>
                    <a:pt x="378" y="1287"/>
                  </a:cubicBezTo>
                  <a:cubicBezTo>
                    <a:pt x="378" y="1287"/>
                    <a:pt x="378" y="1287"/>
                    <a:pt x="378" y="1287"/>
                  </a:cubicBezTo>
                  <a:cubicBezTo>
                    <a:pt x="380" y="1288"/>
                    <a:pt x="383" y="1289"/>
                    <a:pt x="387" y="1290"/>
                  </a:cubicBezTo>
                  <a:cubicBezTo>
                    <a:pt x="387" y="1290"/>
                    <a:pt x="420" y="1303"/>
                    <a:pt x="420" y="1303"/>
                  </a:cubicBezTo>
                  <a:cubicBezTo>
                    <a:pt x="425" y="1305"/>
                    <a:pt x="425" y="1305"/>
                    <a:pt x="425" y="1305"/>
                  </a:cubicBezTo>
                  <a:cubicBezTo>
                    <a:pt x="488" y="1331"/>
                    <a:pt x="552" y="1359"/>
                    <a:pt x="604" y="1411"/>
                  </a:cubicBezTo>
                  <a:cubicBezTo>
                    <a:pt x="612" y="1419"/>
                    <a:pt x="612" y="1419"/>
                    <a:pt x="612" y="1419"/>
                  </a:cubicBezTo>
                  <a:cubicBezTo>
                    <a:pt x="621" y="1410"/>
                    <a:pt x="621" y="1410"/>
                    <a:pt x="621" y="1410"/>
                  </a:cubicBezTo>
                  <a:cubicBezTo>
                    <a:pt x="623" y="1408"/>
                    <a:pt x="623" y="1408"/>
                    <a:pt x="623" y="1408"/>
                  </a:cubicBezTo>
                  <a:cubicBezTo>
                    <a:pt x="623" y="1408"/>
                    <a:pt x="624" y="1406"/>
                    <a:pt x="625" y="1405"/>
                  </a:cubicBezTo>
                  <a:cubicBezTo>
                    <a:pt x="689" y="1348"/>
                    <a:pt x="764" y="1319"/>
                    <a:pt x="848" y="1288"/>
                  </a:cubicBezTo>
                  <a:cubicBezTo>
                    <a:pt x="1000" y="1234"/>
                    <a:pt x="1056" y="1167"/>
                    <a:pt x="1096" y="1117"/>
                  </a:cubicBezTo>
                  <a:cubicBezTo>
                    <a:pt x="1097" y="1115"/>
                    <a:pt x="1097" y="1115"/>
                    <a:pt x="1097" y="1115"/>
                  </a:cubicBezTo>
                  <a:cubicBezTo>
                    <a:pt x="1160" y="1042"/>
                    <a:pt x="1199" y="925"/>
                    <a:pt x="1199" y="809"/>
                  </a:cubicBezTo>
                  <a:cubicBezTo>
                    <a:pt x="1199" y="806"/>
                    <a:pt x="1199" y="803"/>
                    <a:pt x="1199" y="800"/>
                  </a:cubicBezTo>
                  <a:cubicBezTo>
                    <a:pt x="1199" y="800"/>
                    <a:pt x="1199" y="800"/>
                    <a:pt x="1196" y="728"/>
                  </a:cubicBezTo>
                  <a:cubicBezTo>
                    <a:pt x="1196" y="727"/>
                    <a:pt x="1191" y="677"/>
                    <a:pt x="1188" y="651"/>
                  </a:cubicBezTo>
                  <a:cubicBezTo>
                    <a:pt x="1188" y="650"/>
                    <a:pt x="1188" y="650"/>
                    <a:pt x="1176" y="579"/>
                  </a:cubicBezTo>
                  <a:cubicBezTo>
                    <a:pt x="1165" y="510"/>
                    <a:pt x="1165" y="510"/>
                    <a:pt x="1165" y="510"/>
                  </a:cubicBezTo>
                  <a:cubicBezTo>
                    <a:pt x="1163" y="492"/>
                    <a:pt x="1162" y="474"/>
                    <a:pt x="1162" y="458"/>
                  </a:cubicBezTo>
                  <a:cubicBezTo>
                    <a:pt x="1162" y="454"/>
                    <a:pt x="1162" y="450"/>
                    <a:pt x="1162" y="446"/>
                  </a:cubicBezTo>
                  <a:cubicBezTo>
                    <a:pt x="1162" y="444"/>
                    <a:pt x="1162" y="444"/>
                    <a:pt x="1162" y="444"/>
                  </a:cubicBezTo>
                  <a:cubicBezTo>
                    <a:pt x="1162" y="375"/>
                    <a:pt x="1182" y="326"/>
                    <a:pt x="1224" y="295"/>
                  </a:cubicBezTo>
                  <a:cubicBezTo>
                    <a:pt x="1233" y="288"/>
                    <a:pt x="1233" y="288"/>
                    <a:pt x="1233" y="288"/>
                  </a:cubicBezTo>
                  <a:cubicBezTo>
                    <a:pt x="1210" y="258"/>
                    <a:pt x="1210" y="258"/>
                    <a:pt x="1210" y="258"/>
                  </a:cubicBezTo>
                  <a:cubicBezTo>
                    <a:pt x="1217" y="251"/>
                    <a:pt x="1221" y="244"/>
                    <a:pt x="1224" y="238"/>
                  </a:cubicBezTo>
                  <a:cubicBezTo>
                    <a:pt x="1228" y="229"/>
                    <a:pt x="1229" y="213"/>
                    <a:pt x="1223" y="203"/>
                  </a:cubicBezTo>
                  <a:cubicBezTo>
                    <a:pt x="1223" y="203"/>
                    <a:pt x="1223" y="203"/>
                    <a:pt x="1222" y="203"/>
                  </a:cubicBezTo>
                  <a:cubicBezTo>
                    <a:pt x="1244" y="187"/>
                    <a:pt x="1266" y="152"/>
                    <a:pt x="1272" y="140"/>
                  </a:cubicBezTo>
                  <a:cubicBezTo>
                    <a:pt x="1290" y="105"/>
                    <a:pt x="1290" y="105"/>
                    <a:pt x="1290" y="105"/>
                  </a:cubicBezTo>
                  <a:cubicBezTo>
                    <a:pt x="1290" y="105"/>
                    <a:pt x="1254" y="120"/>
                    <a:pt x="1254" y="120"/>
                  </a:cubicBezTo>
                  <a:moveTo>
                    <a:pt x="1201" y="277"/>
                  </a:moveTo>
                  <a:cubicBezTo>
                    <a:pt x="1201" y="277"/>
                    <a:pt x="1201" y="277"/>
                    <a:pt x="1201" y="277"/>
                  </a:cubicBezTo>
                  <a:cubicBezTo>
                    <a:pt x="1201" y="277"/>
                    <a:pt x="1201" y="277"/>
                    <a:pt x="1201" y="277"/>
                  </a:cubicBezTo>
                  <a:moveTo>
                    <a:pt x="1201" y="277"/>
                  </a:moveTo>
                  <a:cubicBezTo>
                    <a:pt x="1200" y="275"/>
                    <a:pt x="1199" y="274"/>
                    <a:pt x="1198" y="274"/>
                  </a:cubicBezTo>
                  <a:cubicBezTo>
                    <a:pt x="1199" y="274"/>
                    <a:pt x="1200" y="275"/>
                    <a:pt x="1201" y="27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62" name="Freeform 34">
              <a:extLst>
                <a:ext uri="{FF2B5EF4-FFF2-40B4-BE49-F238E27FC236}">
                  <a16:creationId xmlns:a16="http://schemas.microsoft.com/office/drawing/2014/main" id="{C5EA344F-8008-488F-91D7-61F621AFAF2B}"/>
                </a:ext>
              </a:extLst>
            </p:cNvPr>
            <p:cNvSpPr>
              <a:spLocks/>
            </p:cNvSpPr>
            <p:nvPr userDrawn="1"/>
          </p:nvSpPr>
          <p:spPr bwMode="auto">
            <a:xfrm>
              <a:off x="3372" y="2167"/>
              <a:ext cx="82" cy="78"/>
            </a:xfrm>
            <a:custGeom>
              <a:avLst/>
              <a:gdLst>
                <a:gd name="T0" fmla="*/ 71 w 121"/>
                <a:gd name="T1" fmla="*/ 25 h 115"/>
                <a:gd name="T2" fmla="*/ 121 w 121"/>
                <a:gd name="T3" fmla="*/ 0 h 115"/>
                <a:gd name="T4" fmla="*/ 121 w 121"/>
                <a:gd name="T5" fmla="*/ 115 h 115"/>
                <a:gd name="T6" fmla="*/ 8 w 121"/>
                <a:gd name="T7" fmla="*/ 80 h 115"/>
                <a:gd name="T8" fmla="*/ 6 w 121"/>
                <a:gd name="T9" fmla="*/ 78 h 115"/>
                <a:gd name="T10" fmla="*/ 0 w 121"/>
                <a:gd name="T11" fmla="*/ 65 h 115"/>
                <a:gd name="T12" fmla="*/ 1 w 121"/>
                <a:gd name="T13" fmla="*/ 59 h 115"/>
                <a:gd name="T14" fmla="*/ 47 w 121"/>
                <a:gd name="T15" fmla="*/ 32 h 115"/>
                <a:gd name="T16" fmla="*/ 61 w 121"/>
                <a:gd name="T17" fmla="*/ 28 h 115"/>
                <a:gd name="T18" fmla="*/ 71 w 121"/>
                <a:gd name="T19" fmla="*/ 2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15">
                  <a:moveTo>
                    <a:pt x="71" y="25"/>
                  </a:moveTo>
                  <a:cubicBezTo>
                    <a:pt x="89" y="20"/>
                    <a:pt x="107" y="14"/>
                    <a:pt x="121" y="0"/>
                  </a:cubicBezTo>
                  <a:cubicBezTo>
                    <a:pt x="121" y="8"/>
                    <a:pt x="121" y="111"/>
                    <a:pt x="121" y="115"/>
                  </a:cubicBezTo>
                  <a:cubicBezTo>
                    <a:pt x="83" y="114"/>
                    <a:pt x="40" y="109"/>
                    <a:pt x="8" y="80"/>
                  </a:cubicBezTo>
                  <a:cubicBezTo>
                    <a:pt x="8" y="80"/>
                    <a:pt x="6" y="78"/>
                    <a:pt x="6" y="78"/>
                  </a:cubicBezTo>
                  <a:cubicBezTo>
                    <a:pt x="3" y="73"/>
                    <a:pt x="0" y="70"/>
                    <a:pt x="0" y="65"/>
                  </a:cubicBezTo>
                  <a:cubicBezTo>
                    <a:pt x="0" y="63"/>
                    <a:pt x="0" y="61"/>
                    <a:pt x="1" y="59"/>
                  </a:cubicBezTo>
                  <a:cubicBezTo>
                    <a:pt x="10" y="42"/>
                    <a:pt x="29" y="37"/>
                    <a:pt x="47" y="32"/>
                  </a:cubicBezTo>
                  <a:cubicBezTo>
                    <a:pt x="61" y="28"/>
                    <a:pt x="61" y="28"/>
                    <a:pt x="61" y="28"/>
                  </a:cubicBezTo>
                  <a:cubicBezTo>
                    <a:pt x="61" y="28"/>
                    <a:pt x="71" y="25"/>
                    <a:pt x="71"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63" name="Freeform 35">
              <a:extLst>
                <a:ext uri="{FF2B5EF4-FFF2-40B4-BE49-F238E27FC236}">
                  <a16:creationId xmlns:a16="http://schemas.microsoft.com/office/drawing/2014/main" id="{E3D1E55F-4B1E-4DF3-A491-0D8570B2984A}"/>
                </a:ext>
              </a:extLst>
            </p:cNvPr>
            <p:cNvSpPr>
              <a:spLocks/>
            </p:cNvSpPr>
            <p:nvPr userDrawn="1"/>
          </p:nvSpPr>
          <p:spPr bwMode="auto">
            <a:xfrm>
              <a:off x="4222" y="2172"/>
              <a:ext cx="81" cy="75"/>
            </a:xfrm>
            <a:custGeom>
              <a:avLst/>
              <a:gdLst>
                <a:gd name="T0" fmla="*/ 0 w 120"/>
                <a:gd name="T1" fmla="*/ 0 h 111"/>
                <a:gd name="T2" fmla="*/ 60 w 120"/>
                <a:gd name="T3" fmla="*/ 27 h 111"/>
                <a:gd name="T4" fmla="*/ 113 w 120"/>
                <a:gd name="T5" fmla="*/ 49 h 111"/>
                <a:gd name="T6" fmla="*/ 120 w 120"/>
                <a:gd name="T7" fmla="*/ 61 h 111"/>
                <a:gd name="T8" fmla="*/ 119 w 120"/>
                <a:gd name="T9" fmla="*/ 67 h 111"/>
                <a:gd name="T10" fmla="*/ 68 w 120"/>
                <a:gd name="T11" fmla="*/ 101 h 111"/>
                <a:gd name="T12" fmla="*/ 0 w 120"/>
                <a:gd name="T13" fmla="*/ 111 h 111"/>
                <a:gd name="T14" fmla="*/ 0 w 120"/>
                <a:gd name="T15" fmla="*/ 0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1">
                  <a:moveTo>
                    <a:pt x="0" y="0"/>
                  </a:moveTo>
                  <a:cubicBezTo>
                    <a:pt x="17" y="15"/>
                    <a:pt x="39" y="21"/>
                    <a:pt x="60" y="27"/>
                  </a:cubicBezTo>
                  <a:cubicBezTo>
                    <a:pt x="78" y="32"/>
                    <a:pt x="97" y="38"/>
                    <a:pt x="113" y="49"/>
                  </a:cubicBezTo>
                  <a:cubicBezTo>
                    <a:pt x="118" y="54"/>
                    <a:pt x="120" y="57"/>
                    <a:pt x="120" y="61"/>
                  </a:cubicBezTo>
                  <a:cubicBezTo>
                    <a:pt x="120" y="63"/>
                    <a:pt x="120" y="65"/>
                    <a:pt x="119" y="67"/>
                  </a:cubicBezTo>
                  <a:cubicBezTo>
                    <a:pt x="109" y="86"/>
                    <a:pt x="85" y="95"/>
                    <a:pt x="68" y="101"/>
                  </a:cubicBezTo>
                  <a:cubicBezTo>
                    <a:pt x="46" y="107"/>
                    <a:pt x="23" y="110"/>
                    <a:pt x="0" y="111"/>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64" name="Freeform 36">
              <a:extLst>
                <a:ext uri="{FF2B5EF4-FFF2-40B4-BE49-F238E27FC236}">
                  <a16:creationId xmlns:a16="http://schemas.microsoft.com/office/drawing/2014/main" id="{E873DE5C-24B0-4BF4-8297-4BA1E4AAFFB1}"/>
                </a:ext>
              </a:extLst>
            </p:cNvPr>
            <p:cNvSpPr>
              <a:spLocks/>
            </p:cNvSpPr>
            <p:nvPr userDrawn="1"/>
          </p:nvSpPr>
          <p:spPr bwMode="auto">
            <a:xfrm>
              <a:off x="3269" y="2086"/>
              <a:ext cx="185" cy="119"/>
            </a:xfrm>
            <a:custGeom>
              <a:avLst/>
              <a:gdLst>
                <a:gd name="T0" fmla="*/ 37 w 273"/>
                <a:gd name="T1" fmla="*/ 37 h 175"/>
                <a:gd name="T2" fmla="*/ 33 w 273"/>
                <a:gd name="T3" fmla="*/ 0 h 175"/>
                <a:gd name="T4" fmla="*/ 239 w 273"/>
                <a:gd name="T5" fmla="*/ 46 h 175"/>
                <a:gd name="T6" fmla="*/ 273 w 273"/>
                <a:gd name="T7" fmla="*/ 89 h 175"/>
                <a:gd name="T8" fmla="*/ 273 w 273"/>
                <a:gd name="T9" fmla="*/ 91 h 175"/>
                <a:gd name="T10" fmla="*/ 224 w 273"/>
                <a:gd name="T11" fmla="*/ 129 h 175"/>
                <a:gd name="T12" fmla="*/ 196 w 273"/>
                <a:gd name="T13" fmla="*/ 138 h 175"/>
                <a:gd name="T14" fmla="*/ 139 w 273"/>
                <a:gd name="T15" fmla="*/ 175 h 175"/>
                <a:gd name="T16" fmla="*/ 0 w 273"/>
                <a:gd name="T17" fmla="*/ 144 h 175"/>
                <a:gd name="T18" fmla="*/ 37 w 273"/>
                <a:gd name="T19" fmla="*/ 3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3" h="175">
                  <a:moveTo>
                    <a:pt x="37" y="37"/>
                  </a:moveTo>
                  <a:cubicBezTo>
                    <a:pt x="37" y="25"/>
                    <a:pt x="36" y="13"/>
                    <a:pt x="33" y="0"/>
                  </a:cubicBezTo>
                  <a:cubicBezTo>
                    <a:pt x="99" y="3"/>
                    <a:pt x="174" y="11"/>
                    <a:pt x="239" y="46"/>
                  </a:cubicBezTo>
                  <a:cubicBezTo>
                    <a:pt x="255" y="56"/>
                    <a:pt x="273" y="70"/>
                    <a:pt x="273" y="89"/>
                  </a:cubicBezTo>
                  <a:cubicBezTo>
                    <a:pt x="273" y="90"/>
                    <a:pt x="273" y="90"/>
                    <a:pt x="273" y="91"/>
                  </a:cubicBezTo>
                  <a:cubicBezTo>
                    <a:pt x="270" y="115"/>
                    <a:pt x="246" y="122"/>
                    <a:pt x="224" y="129"/>
                  </a:cubicBezTo>
                  <a:cubicBezTo>
                    <a:pt x="196" y="138"/>
                    <a:pt x="196" y="138"/>
                    <a:pt x="196" y="138"/>
                  </a:cubicBezTo>
                  <a:cubicBezTo>
                    <a:pt x="173" y="144"/>
                    <a:pt x="150" y="151"/>
                    <a:pt x="139" y="175"/>
                  </a:cubicBezTo>
                  <a:cubicBezTo>
                    <a:pt x="102" y="153"/>
                    <a:pt x="55" y="142"/>
                    <a:pt x="0" y="144"/>
                  </a:cubicBezTo>
                  <a:cubicBezTo>
                    <a:pt x="24" y="116"/>
                    <a:pt x="37" y="78"/>
                    <a:pt x="37" y="3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65" name="Freeform 37">
              <a:extLst>
                <a:ext uri="{FF2B5EF4-FFF2-40B4-BE49-F238E27FC236}">
                  <a16:creationId xmlns:a16="http://schemas.microsoft.com/office/drawing/2014/main" id="{0CB938A8-5CF0-4C5E-984C-0CAEB0C3E27D}"/>
                </a:ext>
              </a:extLst>
            </p:cNvPr>
            <p:cNvSpPr>
              <a:spLocks/>
            </p:cNvSpPr>
            <p:nvPr userDrawn="1"/>
          </p:nvSpPr>
          <p:spPr bwMode="auto">
            <a:xfrm>
              <a:off x="4222" y="2091"/>
              <a:ext cx="185" cy="118"/>
            </a:xfrm>
            <a:custGeom>
              <a:avLst/>
              <a:gdLst>
                <a:gd name="T0" fmla="*/ 93 w 274"/>
                <a:gd name="T1" fmla="*/ 140 h 173"/>
                <a:gd name="T2" fmla="*/ 91 w 274"/>
                <a:gd name="T3" fmla="*/ 139 h 173"/>
                <a:gd name="T4" fmla="*/ 63 w 274"/>
                <a:gd name="T5" fmla="*/ 131 h 173"/>
                <a:gd name="T6" fmla="*/ 4 w 274"/>
                <a:gd name="T7" fmla="*/ 102 h 173"/>
                <a:gd name="T8" fmla="*/ 0 w 274"/>
                <a:gd name="T9" fmla="*/ 87 h 173"/>
                <a:gd name="T10" fmla="*/ 3 w 274"/>
                <a:gd name="T11" fmla="*/ 74 h 173"/>
                <a:gd name="T12" fmla="*/ 92 w 274"/>
                <a:gd name="T13" fmla="*/ 21 h 173"/>
                <a:gd name="T14" fmla="*/ 101 w 274"/>
                <a:gd name="T15" fmla="*/ 18 h 173"/>
                <a:gd name="T16" fmla="*/ 242 w 274"/>
                <a:gd name="T17" fmla="*/ 0 h 173"/>
                <a:gd name="T18" fmla="*/ 238 w 274"/>
                <a:gd name="T19" fmla="*/ 39 h 173"/>
                <a:gd name="T20" fmla="*/ 274 w 274"/>
                <a:gd name="T21" fmla="*/ 144 h 173"/>
                <a:gd name="T22" fmla="*/ 135 w 274"/>
                <a:gd name="T23" fmla="*/ 173 h 173"/>
                <a:gd name="T24" fmla="*/ 93 w 274"/>
                <a:gd name="T25" fmla="*/ 14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4" h="173">
                  <a:moveTo>
                    <a:pt x="93" y="140"/>
                  </a:moveTo>
                  <a:cubicBezTo>
                    <a:pt x="91" y="139"/>
                    <a:pt x="91" y="139"/>
                    <a:pt x="91" y="139"/>
                  </a:cubicBezTo>
                  <a:cubicBezTo>
                    <a:pt x="63" y="131"/>
                    <a:pt x="63" y="131"/>
                    <a:pt x="63" y="131"/>
                  </a:cubicBezTo>
                  <a:cubicBezTo>
                    <a:pt x="41" y="125"/>
                    <a:pt x="20" y="120"/>
                    <a:pt x="4" y="102"/>
                  </a:cubicBezTo>
                  <a:cubicBezTo>
                    <a:pt x="1" y="98"/>
                    <a:pt x="0" y="93"/>
                    <a:pt x="0" y="87"/>
                  </a:cubicBezTo>
                  <a:cubicBezTo>
                    <a:pt x="0" y="83"/>
                    <a:pt x="1" y="78"/>
                    <a:pt x="3" y="74"/>
                  </a:cubicBezTo>
                  <a:cubicBezTo>
                    <a:pt x="23" y="43"/>
                    <a:pt x="58" y="32"/>
                    <a:pt x="92" y="21"/>
                  </a:cubicBezTo>
                  <a:cubicBezTo>
                    <a:pt x="101" y="18"/>
                    <a:pt x="101" y="18"/>
                    <a:pt x="101" y="18"/>
                  </a:cubicBezTo>
                  <a:cubicBezTo>
                    <a:pt x="143" y="7"/>
                    <a:pt x="189" y="1"/>
                    <a:pt x="242" y="0"/>
                  </a:cubicBezTo>
                  <a:cubicBezTo>
                    <a:pt x="240" y="13"/>
                    <a:pt x="238" y="26"/>
                    <a:pt x="238" y="39"/>
                  </a:cubicBezTo>
                  <a:cubicBezTo>
                    <a:pt x="238" y="80"/>
                    <a:pt x="251" y="116"/>
                    <a:pt x="274" y="144"/>
                  </a:cubicBezTo>
                  <a:cubicBezTo>
                    <a:pt x="220" y="141"/>
                    <a:pt x="173" y="151"/>
                    <a:pt x="135" y="173"/>
                  </a:cubicBezTo>
                  <a:cubicBezTo>
                    <a:pt x="128" y="154"/>
                    <a:pt x="109" y="146"/>
                    <a:pt x="93" y="1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66" name="Freeform 38">
              <a:extLst>
                <a:ext uri="{FF2B5EF4-FFF2-40B4-BE49-F238E27FC236}">
                  <a16:creationId xmlns:a16="http://schemas.microsoft.com/office/drawing/2014/main" id="{78EBBE71-A1CC-4107-AFCC-83E067E57648}"/>
                </a:ext>
              </a:extLst>
            </p:cNvPr>
            <p:cNvSpPr>
              <a:spLocks/>
            </p:cNvSpPr>
            <p:nvPr userDrawn="1"/>
          </p:nvSpPr>
          <p:spPr bwMode="auto">
            <a:xfrm>
              <a:off x="3350" y="2108"/>
              <a:ext cx="975" cy="256"/>
            </a:xfrm>
            <a:custGeom>
              <a:avLst/>
              <a:gdLst>
                <a:gd name="T0" fmla="*/ 324 w 1439"/>
                <a:gd name="T1" fmla="*/ 163 h 376"/>
                <a:gd name="T2" fmla="*/ 419 w 1439"/>
                <a:gd name="T3" fmla="*/ 102 h 376"/>
                <a:gd name="T4" fmla="*/ 786 w 1439"/>
                <a:gd name="T5" fmla="*/ 16 h 376"/>
                <a:gd name="T6" fmla="*/ 1002 w 1439"/>
                <a:gd name="T7" fmla="*/ 93 h 376"/>
                <a:gd name="T8" fmla="*/ 1063 w 1439"/>
                <a:gd name="T9" fmla="*/ 131 h 376"/>
                <a:gd name="T10" fmla="*/ 1125 w 1439"/>
                <a:gd name="T11" fmla="*/ 172 h 376"/>
                <a:gd name="T12" fmla="*/ 1331 w 1439"/>
                <a:gd name="T13" fmla="*/ 218 h 376"/>
                <a:gd name="T14" fmla="*/ 1414 w 1439"/>
                <a:gd name="T15" fmla="*/ 177 h 376"/>
                <a:gd name="T16" fmla="*/ 1439 w 1439"/>
                <a:gd name="T17" fmla="*/ 307 h 376"/>
                <a:gd name="T18" fmla="*/ 1402 w 1439"/>
                <a:gd name="T19" fmla="*/ 339 h 376"/>
                <a:gd name="T20" fmla="*/ 1398 w 1439"/>
                <a:gd name="T21" fmla="*/ 340 h 376"/>
                <a:gd name="T22" fmla="*/ 1054 w 1439"/>
                <a:gd name="T23" fmla="*/ 284 h 376"/>
                <a:gd name="T24" fmla="*/ 960 w 1439"/>
                <a:gd name="T25" fmla="*/ 222 h 376"/>
                <a:gd name="T26" fmla="*/ 631 w 1439"/>
                <a:gd name="T27" fmla="*/ 158 h 376"/>
                <a:gd name="T28" fmla="*/ 458 w 1439"/>
                <a:gd name="T29" fmla="*/ 233 h 376"/>
                <a:gd name="T30" fmla="*/ 371 w 1439"/>
                <a:gd name="T31" fmla="*/ 289 h 376"/>
                <a:gd name="T32" fmla="*/ 91 w 1439"/>
                <a:gd name="T33" fmla="*/ 348 h 376"/>
                <a:gd name="T34" fmla="*/ 8 w 1439"/>
                <a:gd name="T35" fmla="*/ 315 h 376"/>
                <a:gd name="T36" fmla="*/ 0 w 1439"/>
                <a:gd name="T37" fmla="*/ 300 h 376"/>
                <a:gd name="T38" fmla="*/ 26 w 1439"/>
                <a:gd name="T39" fmla="*/ 172 h 376"/>
                <a:gd name="T40" fmla="*/ 148 w 1439"/>
                <a:gd name="T41" fmla="*/ 217 h 376"/>
                <a:gd name="T42" fmla="*/ 324 w 1439"/>
                <a:gd name="T43" fmla="*/ 16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39" h="376">
                  <a:moveTo>
                    <a:pt x="324" y="163"/>
                  </a:moveTo>
                  <a:cubicBezTo>
                    <a:pt x="419" y="102"/>
                    <a:pt x="419" y="102"/>
                    <a:pt x="419" y="102"/>
                  </a:cubicBezTo>
                  <a:cubicBezTo>
                    <a:pt x="534" y="29"/>
                    <a:pt x="657" y="0"/>
                    <a:pt x="786" y="16"/>
                  </a:cubicBezTo>
                  <a:cubicBezTo>
                    <a:pt x="860" y="26"/>
                    <a:pt x="931" y="51"/>
                    <a:pt x="1002" y="93"/>
                  </a:cubicBezTo>
                  <a:cubicBezTo>
                    <a:pt x="1063" y="131"/>
                    <a:pt x="1063" y="131"/>
                    <a:pt x="1063" y="131"/>
                  </a:cubicBezTo>
                  <a:cubicBezTo>
                    <a:pt x="1125" y="172"/>
                    <a:pt x="1125" y="172"/>
                    <a:pt x="1125" y="172"/>
                  </a:cubicBezTo>
                  <a:cubicBezTo>
                    <a:pt x="1185" y="213"/>
                    <a:pt x="1258" y="229"/>
                    <a:pt x="1331" y="218"/>
                  </a:cubicBezTo>
                  <a:cubicBezTo>
                    <a:pt x="1360" y="211"/>
                    <a:pt x="1392" y="204"/>
                    <a:pt x="1414" y="177"/>
                  </a:cubicBezTo>
                  <a:cubicBezTo>
                    <a:pt x="1416" y="184"/>
                    <a:pt x="1439" y="307"/>
                    <a:pt x="1439" y="307"/>
                  </a:cubicBezTo>
                  <a:cubicBezTo>
                    <a:pt x="1436" y="324"/>
                    <a:pt x="1417" y="332"/>
                    <a:pt x="1402" y="339"/>
                  </a:cubicBezTo>
                  <a:cubicBezTo>
                    <a:pt x="1398" y="340"/>
                    <a:pt x="1398" y="340"/>
                    <a:pt x="1398" y="340"/>
                  </a:cubicBezTo>
                  <a:cubicBezTo>
                    <a:pt x="1290" y="376"/>
                    <a:pt x="1158" y="355"/>
                    <a:pt x="1054" y="284"/>
                  </a:cubicBezTo>
                  <a:cubicBezTo>
                    <a:pt x="1054" y="284"/>
                    <a:pt x="960" y="222"/>
                    <a:pt x="960" y="222"/>
                  </a:cubicBezTo>
                  <a:cubicBezTo>
                    <a:pt x="862" y="159"/>
                    <a:pt x="746" y="136"/>
                    <a:pt x="631" y="158"/>
                  </a:cubicBezTo>
                  <a:cubicBezTo>
                    <a:pt x="575" y="169"/>
                    <a:pt x="520" y="193"/>
                    <a:pt x="458" y="233"/>
                  </a:cubicBezTo>
                  <a:cubicBezTo>
                    <a:pt x="371" y="289"/>
                    <a:pt x="371" y="289"/>
                    <a:pt x="371" y="289"/>
                  </a:cubicBezTo>
                  <a:cubicBezTo>
                    <a:pt x="286" y="343"/>
                    <a:pt x="187" y="364"/>
                    <a:pt x="91" y="348"/>
                  </a:cubicBezTo>
                  <a:cubicBezTo>
                    <a:pt x="62" y="343"/>
                    <a:pt x="31" y="337"/>
                    <a:pt x="8" y="315"/>
                  </a:cubicBezTo>
                  <a:cubicBezTo>
                    <a:pt x="3" y="310"/>
                    <a:pt x="1" y="306"/>
                    <a:pt x="0" y="300"/>
                  </a:cubicBezTo>
                  <a:cubicBezTo>
                    <a:pt x="0" y="300"/>
                    <a:pt x="23" y="188"/>
                    <a:pt x="26" y="172"/>
                  </a:cubicBezTo>
                  <a:cubicBezTo>
                    <a:pt x="58" y="207"/>
                    <a:pt x="103" y="215"/>
                    <a:pt x="148" y="217"/>
                  </a:cubicBezTo>
                  <a:cubicBezTo>
                    <a:pt x="206" y="220"/>
                    <a:pt x="262" y="203"/>
                    <a:pt x="324" y="16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67" name="Freeform 39">
              <a:extLst>
                <a:ext uri="{FF2B5EF4-FFF2-40B4-BE49-F238E27FC236}">
                  <a16:creationId xmlns:a16="http://schemas.microsoft.com/office/drawing/2014/main" id="{188683EF-DA3F-456E-A35D-B703C1D05321}"/>
                </a:ext>
              </a:extLst>
            </p:cNvPr>
            <p:cNvSpPr>
              <a:spLocks noEditPoints="1"/>
            </p:cNvSpPr>
            <p:nvPr userDrawn="1"/>
          </p:nvSpPr>
          <p:spPr bwMode="auto">
            <a:xfrm>
              <a:off x="3374" y="2137"/>
              <a:ext cx="925" cy="195"/>
            </a:xfrm>
            <a:custGeom>
              <a:avLst/>
              <a:gdLst>
                <a:gd name="T0" fmla="*/ 437 w 1365"/>
                <a:gd name="T1" fmla="*/ 67 h 287"/>
                <a:gd name="T2" fmla="*/ 431 w 1365"/>
                <a:gd name="T3" fmla="*/ 150 h 287"/>
                <a:gd name="T4" fmla="*/ 474 w 1365"/>
                <a:gd name="T5" fmla="*/ 123 h 287"/>
                <a:gd name="T6" fmla="*/ 1358 w 1365"/>
                <a:gd name="T7" fmla="*/ 254 h 287"/>
                <a:gd name="T8" fmla="*/ 1336 w 1365"/>
                <a:gd name="T9" fmla="*/ 226 h 287"/>
                <a:gd name="T10" fmla="*/ 1340 w 1365"/>
                <a:gd name="T11" fmla="*/ 194 h 287"/>
                <a:gd name="T12" fmla="*/ 1362 w 1365"/>
                <a:gd name="T13" fmla="*/ 272 h 287"/>
                <a:gd name="T14" fmla="*/ 1270 w 1365"/>
                <a:gd name="T15" fmla="*/ 248 h 287"/>
                <a:gd name="T16" fmla="*/ 1276 w 1365"/>
                <a:gd name="T17" fmla="*/ 277 h 287"/>
                <a:gd name="T18" fmla="*/ 1167 w 1365"/>
                <a:gd name="T19" fmla="*/ 204 h 287"/>
                <a:gd name="T20" fmla="*/ 1164 w 1365"/>
                <a:gd name="T21" fmla="*/ 276 h 287"/>
                <a:gd name="T22" fmla="*/ 1110 w 1365"/>
                <a:gd name="T23" fmla="*/ 225 h 287"/>
                <a:gd name="T24" fmla="*/ 1061 w 1365"/>
                <a:gd name="T25" fmla="*/ 231 h 287"/>
                <a:gd name="T26" fmla="*/ 1109 w 1365"/>
                <a:gd name="T27" fmla="*/ 237 h 287"/>
                <a:gd name="T28" fmla="*/ 1129 w 1365"/>
                <a:gd name="T29" fmla="*/ 189 h 287"/>
                <a:gd name="T30" fmla="*/ 1063 w 1365"/>
                <a:gd name="T31" fmla="*/ 149 h 287"/>
                <a:gd name="T32" fmla="*/ 1048 w 1365"/>
                <a:gd name="T33" fmla="*/ 228 h 287"/>
                <a:gd name="T34" fmla="*/ 986 w 1365"/>
                <a:gd name="T35" fmla="*/ 97 h 287"/>
                <a:gd name="T36" fmla="*/ 963 w 1365"/>
                <a:gd name="T37" fmla="*/ 80 h 287"/>
                <a:gd name="T38" fmla="*/ 919 w 1365"/>
                <a:gd name="T39" fmla="*/ 139 h 287"/>
                <a:gd name="T40" fmla="*/ 985 w 1365"/>
                <a:gd name="T41" fmla="*/ 116 h 287"/>
                <a:gd name="T42" fmla="*/ 887 w 1365"/>
                <a:gd name="T43" fmla="*/ 93 h 287"/>
                <a:gd name="T44" fmla="*/ 909 w 1365"/>
                <a:gd name="T45" fmla="*/ 52 h 287"/>
                <a:gd name="T46" fmla="*/ 854 w 1365"/>
                <a:gd name="T47" fmla="*/ 111 h 287"/>
                <a:gd name="T48" fmla="*/ 885 w 1365"/>
                <a:gd name="T49" fmla="*/ 120 h 287"/>
                <a:gd name="T50" fmla="*/ 833 w 1365"/>
                <a:gd name="T51" fmla="*/ 77 h 287"/>
                <a:gd name="T52" fmla="*/ 840 w 1365"/>
                <a:gd name="T53" fmla="*/ 50 h 287"/>
                <a:gd name="T54" fmla="*/ 805 w 1365"/>
                <a:gd name="T55" fmla="*/ 26 h 287"/>
                <a:gd name="T56" fmla="*/ 782 w 1365"/>
                <a:gd name="T57" fmla="*/ 16 h 287"/>
                <a:gd name="T58" fmla="*/ 764 w 1365"/>
                <a:gd name="T59" fmla="*/ 63 h 287"/>
                <a:gd name="T60" fmla="*/ 716 w 1365"/>
                <a:gd name="T61" fmla="*/ 76 h 287"/>
                <a:gd name="T62" fmla="*/ 742 w 1365"/>
                <a:gd name="T63" fmla="*/ 20 h 287"/>
                <a:gd name="T64" fmla="*/ 689 w 1365"/>
                <a:gd name="T65" fmla="*/ 47 h 287"/>
                <a:gd name="T66" fmla="*/ 706 w 1365"/>
                <a:gd name="T67" fmla="*/ 18 h 287"/>
                <a:gd name="T68" fmla="*/ 652 w 1365"/>
                <a:gd name="T69" fmla="*/ 76 h 287"/>
                <a:gd name="T70" fmla="*/ 610 w 1365"/>
                <a:gd name="T71" fmla="*/ 40 h 287"/>
                <a:gd name="T72" fmla="*/ 623 w 1365"/>
                <a:gd name="T73" fmla="*/ 48 h 287"/>
                <a:gd name="T74" fmla="*/ 582 w 1365"/>
                <a:gd name="T75" fmla="*/ 88 h 287"/>
                <a:gd name="T76" fmla="*/ 625 w 1365"/>
                <a:gd name="T77" fmla="*/ 78 h 287"/>
                <a:gd name="T78" fmla="*/ 560 w 1365"/>
                <a:gd name="T79" fmla="*/ 72 h 287"/>
                <a:gd name="T80" fmla="*/ 551 w 1365"/>
                <a:gd name="T81" fmla="*/ 42 h 287"/>
                <a:gd name="T82" fmla="*/ 507 w 1365"/>
                <a:gd name="T83" fmla="*/ 72 h 287"/>
                <a:gd name="T84" fmla="*/ 367 w 1365"/>
                <a:gd name="T85" fmla="*/ 140 h 287"/>
                <a:gd name="T86" fmla="*/ 396 w 1365"/>
                <a:gd name="T87" fmla="*/ 133 h 287"/>
                <a:gd name="T88" fmla="*/ 394 w 1365"/>
                <a:gd name="T89" fmla="*/ 175 h 287"/>
                <a:gd name="T90" fmla="*/ 409 w 1365"/>
                <a:gd name="T91" fmla="*/ 161 h 287"/>
                <a:gd name="T92" fmla="*/ 325 w 1365"/>
                <a:gd name="T93" fmla="*/ 204 h 287"/>
                <a:gd name="T94" fmla="*/ 323 w 1365"/>
                <a:gd name="T95" fmla="*/ 166 h 287"/>
                <a:gd name="T96" fmla="*/ 317 w 1365"/>
                <a:gd name="T97" fmla="*/ 134 h 287"/>
                <a:gd name="T98" fmla="*/ 367 w 1365"/>
                <a:gd name="T99" fmla="*/ 196 h 287"/>
                <a:gd name="T100" fmla="*/ 266 w 1365"/>
                <a:gd name="T101" fmla="*/ 165 h 287"/>
                <a:gd name="T102" fmla="*/ 240 w 1365"/>
                <a:gd name="T103" fmla="*/ 195 h 287"/>
                <a:gd name="T104" fmla="*/ 281 w 1365"/>
                <a:gd name="T105" fmla="*/ 242 h 287"/>
                <a:gd name="T106" fmla="*/ 208 w 1365"/>
                <a:gd name="T107" fmla="*/ 196 h 287"/>
                <a:gd name="T108" fmla="*/ 204 w 1365"/>
                <a:gd name="T109" fmla="*/ 256 h 287"/>
                <a:gd name="T110" fmla="*/ 165 w 1365"/>
                <a:gd name="T111" fmla="*/ 277 h 287"/>
                <a:gd name="T112" fmla="*/ 121 w 1365"/>
                <a:gd name="T113" fmla="*/ 265 h 287"/>
                <a:gd name="T114" fmla="*/ 86 w 1365"/>
                <a:gd name="T115" fmla="*/ 214 h 287"/>
                <a:gd name="T116" fmla="*/ 28 w 1365"/>
                <a:gd name="T117" fmla="*/ 208 h 287"/>
                <a:gd name="T118" fmla="*/ 4 w 1365"/>
                <a:gd name="T119" fmla="*/ 262 h 287"/>
                <a:gd name="T120" fmla="*/ 39 w 1365"/>
                <a:gd name="T121" fmla="*/ 242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5" h="287">
                  <a:moveTo>
                    <a:pt x="454" y="105"/>
                  </a:moveTo>
                  <a:cubicBezTo>
                    <a:pt x="452" y="105"/>
                    <a:pt x="441" y="110"/>
                    <a:pt x="439" y="112"/>
                  </a:cubicBezTo>
                  <a:cubicBezTo>
                    <a:pt x="439" y="110"/>
                    <a:pt x="434" y="85"/>
                    <a:pt x="434" y="82"/>
                  </a:cubicBezTo>
                  <a:cubicBezTo>
                    <a:pt x="434" y="83"/>
                    <a:pt x="434" y="83"/>
                    <a:pt x="434" y="83"/>
                  </a:cubicBezTo>
                  <a:cubicBezTo>
                    <a:pt x="438" y="88"/>
                    <a:pt x="454" y="104"/>
                    <a:pt x="455" y="104"/>
                  </a:cubicBezTo>
                  <a:lnTo>
                    <a:pt x="454" y="105"/>
                  </a:lnTo>
                  <a:close/>
                  <a:moveTo>
                    <a:pt x="487" y="114"/>
                  </a:moveTo>
                  <a:cubicBezTo>
                    <a:pt x="441" y="71"/>
                    <a:pt x="441" y="71"/>
                    <a:pt x="441" y="71"/>
                  </a:cubicBezTo>
                  <a:cubicBezTo>
                    <a:pt x="440" y="70"/>
                    <a:pt x="437" y="67"/>
                    <a:pt x="437" y="67"/>
                  </a:cubicBezTo>
                  <a:cubicBezTo>
                    <a:pt x="436" y="66"/>
                    <a:pt x="436" y="65"/>
                    <a:pt x="438" y="64"/>
                  </a:cubicBezTo>
                  <a:cubicBezTo>
                    <a:pt x="438" y="63"/>
                    <a:pt x="437" y="62"/>
                    <a:pt x="437" y="62"/>
                  </a:cubicBezTo>
                  <a:cubicBezTo>
                    <a:pt x="436" y="61"/>
                    <a:pt x="415" y="72"/>
                    <a:pt x="415" y="72"/>
                  </a:cubicBezTo>
                  <a:cubicBezTo>
                    <a:pt x="415" y="73"/>
                    <a:pt x="416" y="75"/>
                    <a:pt x="416" y="75"/>
                  </a:cubicBezTo>
                  <a:cubicBezTo>
                    <a:pt x="419" y="75"/>
                    <a:pt x="419" y="75"/>
                    <a:pt x="419" y="75"/>
                  </a:cubicBezTo>
                  <a:cubicBezTo>
                    <a:pt x="419" y="75"/>
                    <a:pt x="420" y="80"/>
                    <a:pt x="420" y="80"/>
                  </a:cubicBezTo>
                  <a:cubicBezTo>
                    <a:pt x="421" y="80"/>
                    <a:pt x="431" y="143"/>
                    <a:pt x="431" y="143"/>
                  </a:cubicBezTo>
                  <a:cubicBezTo>
                    <a:pt x="431" y="145"/>
                    <a:pt x="431" y="146"/>
                    <a:pt x="430" y="147"/>
                  </a:cubicBezTo>
                  <a:cubicBezTo>
                    <a:pt x="430" y="148"/>
                    <a:pt x="431" y="150"/>
                    <a:pt x="431" y="150"/>
                  </a:cubicBezTo>
                  <a:cubicBezTo>
                    <a:pt x="432" y="150"/>
                    <a:pt x="448" y="141"/>
                    <a:pt x="448" y="141"/>
                  </a:cubicBezTo>
                  <a:cubicBezTo>
                    <a:pt x="449" y="141"/>
                    <a:pt x="449" y="141"/>
                    <a:pt x="449" y="141"/>
                  </a:cubicBezTo>
                  <a:cubicBezTo>
                    <a:pt x="448" y="139"/>
                    <a:pt x="448" y="139"/>
                    <a:pt x="448" y="139"/>
                  </a:cubicBezTo>
                  <a:cubicBezTo>
                    <a:pt x="445" y="139"/>
                    <a:pt x="444" y="139"/>
                    <a:pt x="444" y="138"/>
                  </a:cubicBezTo>
                  <a:cubicBezTo>
                    <a:pt x="444" y="138"/>
                    <a:pt x="443" y="135"/>
                    <a:pt x="443" y="135"/>
                  </a:cubicBezTo>
                  <a:cubicBezTo>
                    <a:pt x="443" y="135"/>
                    <a:pt x="441" y="123"/>
                    <a:pt x="441" y="123"/>
                  </a:cubicBezTo>
                  <a:cubicBezTo>
                    <a:pt x="441" y="124"/>
                    <a:pt x="463" y="112"/>
                    <a:pt x="463" y="112"/>
                  </a:cubicBezTo>
                  <a:cubicBezTo>
                    <a:pt x="463" y="113"/>
                    <a:pt x="472" y="121"/>
                    <a:pt x="472" y="121"/>
                  </a:cubicBezTo>
                  <a:cubicBezTo>
                    <a:pt x="473" y="121"/>
                    <a:pt x="474" y="123"/>
                    <a:pt x="474" y="123"/>
                  </a:cubicBezTo>
                  <a:cubicBezTo>
                    <a:pt x="474" y="123"/>
                    <a:pt x="474" y="123"/>
                    <a:pt x="474" y="123"/>
                  </a:cubicBezTo>
                  <a:cubicBezTo>
                    <a:pt x="474" y="123"/>
                    <a:pt x="474" y="124"/>
                    <a:pt x="473" y="124"/>
                  </a:cubicBezTo>
                  <a:cubicBezTo>
                    <a:pt x="473" y="125"/>
                    <a:pt x="473" y="125"/>
                    <a:pt x="473" y="125"/>
                  </a:cubicBezTo>
                  <a:cubicBezTo>
                    <a:pt x="473" y="126"/>
                    <a:pt x="473" y="127"/>
                    <a:pt x="473" y="127"/>
                  </a:cubicBezTo>
                  <a:cubicBezTo>
                    <a:pt x="474" y="128"/>
                    <a:pt x="492" y="119"/>
                    <a:pt x="492" y="119"/>
                  </a:cubicBezTo>
                  <a:cubicBezTo>
                    <a:pt x="492" y="117"/>
                    <a:pt x="491" y="116"/>
                    <a:pt x="491" y="116"/>
                  </a:cubicBezTo>
                  <a:cubicBezTo>
                    <a:pt x="489" y="116"/>
                    <a:pt x="488" y="116"/>
                    <a:pt x="487" y="114"/>
                  </a:cubicBezTo>
                  <a:moveTo>
                    <a:pt x="1361" y="254"/>
                  </a:moveTo>
                  <a:cubicBezTo>
                    <a:pt x="1360" y="253"/>
                    <a:pt x="1358" y="254"/>
                    <a:pt x="1358" y="254"/>
                  </a:cubicBezTo>
                  <a:cubicBezTo>
                    <a:pt x="1358" y="256"/>
                    <a:pt x="1357" y="257"/>
                    <a:pt x="1354" y="258"/>
                  </a:cubicBezTo>
                  <a:cubicBezTo>
                    <a:pt x="1354" y="258"/>
                    <a:pt x="1323" y="266"/>
                    <a:pt x="1322" y="266"/>
                  </a:cubicBezTo>
                  <a:cubicBezTo>
                    <a:pt x="1322" y="266"/>
                    <a:pt x="1323" y="266"/>
                    <a:pt x="1323" y="266"/>
                  </a:cubicBezTo>
                  <a:cubicBezTo>
                    <a:pt x="1323" y="263"/>
                    <a:pt x="1319" y="249"/>
                    <a:pt x="1318" y="247"/>
                  </a:cubicBezTo>
                  <a:cubicBezTo>
                    <a:pt x="1320" y="247"/>
                    <a:pt x="1335" y="243"/>
                    <a:pt x="1335" y="243"/>
                  </a:cubicBezTo>
                  <a:cubicBezTo>
                    <a:pt x="1339" y="242"/>
                    <a:pt x="1339" y="242"/>
                    <a:pt x="1340" y="244"/>
                  </a:cubicBezTo>
                  <a:cubicBezTo>
                    <a:pt x="1340" y="244"/>
                    <a:pt x="1342" y="243"/>
                    <a:pt x="1342" y="243"/>
                  </a:cubicBezTo>
                  <a:cubicBezTo>
                    <a:pt x="1343" y="243"/>
                    <a:pt x="1339" y="226"/>
                    <a:pt x="1339" y="226"/>
                  </a:cubicBezTo>
                  <a:cubicBezTo>
                    <a:pt x="1338" y="226"/>
                    <a:pt x="1336" y="226"/>
                    <a:pt x="1336" y="226"/>
                  </a:cubicBezTo>
                  <a:cubicBezTo>
                    <a:pt x="1335" y="228"/>
                    <a:pt x="1335" y="229"/>
                    <a:pt x="1332" y="230"/>
                  </a:cubicBezTo>
                  <a:cubicBezTo>
                    <a:pt x="1332" y="230"/>
                    <a:pt x="1314" y="234"/>
                    <a:pt x="1314" y="234"/>
                  </a:cubicBezTo>
                  <a:cubicBezTo>
                    <a:pt x="1314" y="234"/>
                    <a:pt x="1314" y="234"/>
                    <a:pt x="1314" y="234"/>
                  </a:cubicBezTo>
                  <a:cubicBezTo>
                    <a:pt x="1314" y="232"/>
                    <a:pt x="1311" y="217"/>
                    <a:pt x="1311" y="217"/>
                  </a:cubicBezTo>
                  <a:cubicBezTo>
                    <a:pt x="1311" y="218"/>
                    <a:pt x="1340" y="210"/>
                    <a:pt x="1340" y="210"/>
                  </a:cubicBezTo>
                  <a:cubicBezTo>
                    <a:pt x="1343" y="210"/>
                    <a:pt x="1344" y="210"/>
                    <a:pt x="1344" y="211"/>
                  </a:cubicBezTo>
                  <a:cubicBezTo>
                    <a:pt x="1345" y="211"/>
                    <a:pt x="1347" y="211"/>
                    <a:pt x="1347" y="211"/>
                  </a:cubicBezTo>
                  <a:cubicBezTo>
                    <a:pt x="1347" y="210"/>
                    <a:pt x="1343" y="194"/>
                    <a:pt x="1343" y="194"/>
                  </a:cubicBezTo>
                  <a:cubicBezTo>
                    <a:pt x="1342" y="193"/>
                    <a:pt x="1340" y="194"/>
                    <a:pt x="1340" y="194"/>
                  </a:cubicBezTo>
                  <a:cubicBezTo>
                    <a:pt x="1340" y="196"/>
                    <a:pt x="1340" y="196"/>
                    <a:pt x="1336" y="197"/>
                  </a:cubicBezTo>
                  <a:cubicBezTo>
                    <a:pt x="1288" y="210"/>
                    <a:pt x="1288" y="210"/>
                    <a:pt x="1288" y="210"/>
                  </a:cubicBezTo>
                  <a:cubicBezTo>
                    <a:pt x="1288" y="211"/>
                    <a:pt x="1288" y="213"/>
                    <a:pt x="1288" y="213"/>
                  </a:cubicBezTo>
                  <a:cubicBezTo>
                    <a:pt x="1293" y="213"/>
                    <a:pt x="1293" y="213"/>
                    <a:pt x="1294" y="215"/>
                  </a:cubicBezTo>
                  <a:cubicBezTo>
                    <a:pt x="1310" y="276"/>
                    <a:pt x="1310" y="276"/>
                    <a:pt x="1310" y="276"/>
                  </a:cubicBezTo>
                  <a:cubicBezTo>
                    <a:pt x="1310" y="278"/>
                    <a:pt x="1310" y="279"/>
                    <a:pt x="1307" y="280"/>
                  </a:cubicBezTo>
                  <a:cubicBezTo>
                    <a:pt x="1306" y="281"/>
                    <a:pt x="1307" y="283"/>
                    <a:pt x="1307" y="283"/>
                  </a:cubicBezTo>
                  <a:cubicBezTo>
                    <a:pt x="1308" y="284"/>
                    <a:pt x="1357" y="271"/>
                    <a:pt x="1357" y="271"/>
                  </a:cubicBezTo>
                  <a:cubicBezTo>
                    <a:pt x="1361" y="270"/>
                    <a:pt x="1361" y="270"/>
                    <a:pt x="1362" y="272"/>
                  </a:cubicBezTo>
                  <a:cubicBezTo>
                    <a:pt x="1363" y="272"/>
                    <a:pt x="1365" y="272"/>
                    <a:pt x="1365" y="272"/>
                  </a:cubicBezTo>
                  <a:cubicBezTo>
                    <a:pt x="1365" y="271"/>
                    <a:pt x="1361" y="254"/>
                    <a:pt x="1361" y="254"/>
                  </a:cubicBezTo>
                  <a:moveTo>
                    <a:pt x="1270" y="248"/>
                  </a:moveTo>
                  <a:cubicBezTo>
                    <a:pt x="1270" y="267"/>
                    <a:pt x="1264" y="273"/>
                    <a:pt x="1246" y="273"/>
                  </a:cubicBezTo>
                  <a:cubicBezTo>
                    <a:pt x="1246" y="273"/>
                    <a:pt x="1237" y="273"/>
                    <a:pt x="1237" y="273"/>
                  </a:cubicBezTo>
                  <a:cubicBezTo>
                    <a:pt x="1237" y="273"/>
                    <a:pt x="1237" y="273"/>
                    <a:pt x="1237" y="273"/>
                  </a:cubicBezTo>
                  <a:cubicBezTo>
                    <a:pt x="1238" y="273"/>
                    <a:pt x="1238" y="228"/>
                    <a:pt x="1238" y="224"/>
                  </a:cubicBezTo>
                  <a:cubicBezTo>
                    <a:pt x="1240" y="224"/>
                    <a:pt x="1246" y="224"/>
                    <a:pt x="1246" y="224"/>
                  </a:cubicBezTo>
                  <a:cubicBezTo>
                    <a:pt x="1264" y="224"/>
                    <a:pt x="1270" y="230"/>
                    <a:pt x="1270" y="248"/>
                  </a:cubicBezTo>
                  <a:close/>
                  <a:moveTo>
                    <a:pt x="1251" y="210"/>
                  </a:moveTo>
                  <a:cubicBezTo>
                    <a:pt x="1220" y="210"/>
                    <a:pt x="1220" y="210"/>
                    <a:pt x="1220" y="210"/>
                  </a:cubicBezTo>
                  <a:cubicBezTo>
                    <a:pt x="1219" y="211"/>
                    <a:pt x="1219" y="213"/>
                    <a:pt x="1219" y="213"/>
                  </a:cubicBezTo>
                  <a:cubicBezTo>
                    <a:pt x="1222" y="214"/>
                    <a:pt x="1223" y="215"/>
                    <a:pt x="1222" y="217"/>
                  </a:cubicBezTo>
                  <a:cubicBezTo>
                    <a:pt x="1222" y="217"/>
                    <a:pt x="1222" y="280"/>
                    <a:pt x="1222" y="280"/>
                  </a:cubicBezTo>
                  <a:cubicBezTo>
                    <a:pt x="1222" y="282"/>
                    <a:pt x="1222" y="283"/>
                    <a:pt x="1219" y="283"/>
                  </a:cubicBezTo>
                  <a:cubicBezTo>
                    <a:pt x="1219" y="286"/>
                    <a:pt x="1219" y="286"/>
                    <a:pt x="1219" y="286"/>
                  </a:cubicBezTo>
                  <a:cubicBezTo>
                    <a:pt x="1220" y="286"/>
                    <a:pt x="1248" y="287"/>
                    <a:pt x="1248" y="287"/>
                  </a:cubicBezTo>
                  <a:cubicBezTo>
                    <a:pt x="1260" y="287"/>
                    <a:pt x="1270" y="283"/>
                    <a:pt x="1276" y="277"/>
                  </a:cubicBezTo>
                  <a:cubicBezTo>
                    <a:pt x="1283" y="271"/>
                    <a:pt x="1286" y="261"/>
                    <a:pt x="1286" y="249"/>
                  </a:cubicBezTo>
                  <a:cubicBezTo>
                    <a:pt x="1286" y="225"/>
                    <a:pt x="1273" y="210"/>
                    <a:pt x="1251" y="210"/>
                  </a:cubicBezTo>
                  <a:moveTo>
                    <a:pt x="1194" y="207"/>
                  </a:moveTo>
                  <a:cubicBezTo>
                    <a:pt x="1197" y="209"/>
                    <a:pt x="1197" y="210"/>
                    <a:pt x="1197" y="211"/>
                  </a:cubicBezTo>
                  <a:cubicBezTo>
                    <a:pt x="1186" y="252"/>
                    <a:pt x="1186" y="252"/>
                    <a:pt x="1186" y="252"/>
                  </a:cubicBezTo>
                  <a:cubicBezTo>
                    <a:pt x="1184" y="262"/>
                    <a:pt x="1177" y="266"/>
                    <a:pt x="1168" y="263"/>
                  </a:cubicBezTo>
                  <a:cubicBezTo>
                    <a:pt x="1163" y="262"/>
                    <a:pt x="1160" y="260"/>
                    <a:pt x="1158" y="257"/>
                  </a:cubicBezTo>
                  <a:cubicBezTo>
                    <a:pt x="1156" y="254"/>
                    <a:pt x="1156" y="250"/>
                    <a:pt x="1157" y="245"/>
                  </a:cubicBezTo>
                  <a:cubicBezTo>
                    <a:pt x="1167" y="204"/>
                    <a:pt x="1167" y="204"/>
                    <a:pt x="1167" y="204"/>
                  </a:cubicBezTo>
                  <a:cubicBezTo>
                    <a:pt x="1168" y="202"/>
                    <a:pt x="1168" y="202"/>
                    <a:pt x="1171" y="202"/>
                  </a:cubicBezTo>
                  <a:cubicBezTo>
                    <a:pt x="1171" y="201"/>
                    <a:pt x="1172" y="199"/>
                    <a:pt x="1172" y="199"/>
                  </a:cubicBezTo>
                  <a:cubicBezTo>
                    <a:pt x="1171" y="199"/>
                    <a:pt x="1150" y="193"/>
                    <a:pt x="1150" y="193"/>
                  </a:cubicBezTo>
                  <a:cubicBezTo>
                    <a:pt x="1149" y="193"/>
                    <a:pt x="1149" y="193"/>
                    <a:pt x="1149" y="193"/>
                  </a:cubicBezTo>
                  <a:cubicBezTo>
                    <a:pt x="1149" y="194"/>
                    <a:pt x="1149" y="194"/>
                    <a:pt x="1149" y="194"/>
                  </a:cubicBezTo>
                  <a:cubicBezTo>
                    <a:pt x="1149" y="196"/>
                    <a:pt x="1149" y="196"/>
                    <a:pt x="1149" y="196"/>
                  </a:cubicBezTo>
                  <a:cubicBezTo>
                    <a:pt x="1152" y="198"/>
                    <a:pt x="1152" y="199"/>
                    <a:pt x="1152" y="200"/>
                  </a:cubicBezTo>
                  <a:cubicBezTo>
                    <a:pt x="1142" y="241"/>
                    <a:pt x="1142" y="241"/>
                    <a:pt x="1142" y="241"/>
                  </a:cubicBezTo>
                  <a:cubicBezTo>
                    <a:pt x="1137" y="260"/>
                    <a:pt x="1145" y="272"/>
                    <a:pt x="1164" y="276"/>
                  </a:cubicBezTo>
                  <a:cubicBezTo>
                    <a:pt x="1174" y="279"/>
                    <a:pt x="1182" y="278"/>
                    <a:pt x="1189" y="274"/>
                  </a:cubicBezTo>
                  <a:cubicBezTo>
                    <a:pt x="1194" y="271"/>
                    <a:pt x="1198" y="265"/>
                    <a:pt x="1201" y="256"/>
                  </a:cubicBezTo>
                  <a:cubicBezTo>
                    <a:pt x="1211" y="215"/>
                    <a:pt x="1211" y="215"/>
                    <a:pt x="1211" y="215"/>
                  </a:cubicBezTo>
                  <a:cubicBezTo>
                    <a:pt x="1211" y="213"/>
                    <a:pt x="1212" y="213"/>
                    <a:pt x="1214" y="213"/>
                  </a:cubicBezTo>
                  <a:cubicBezTo>
                    <a:pt x="1215" y="212"/>
                    <a:pt x="1216" y="210"/>
                    <a:pt x="1216" y="210"/>
                  </a:cubicBezTo>
                  <a:cubicBezTo>
                    <a:pt x="1215" y="209"/>
                    <a:pt x="1196" y="205"/>
                    <a:pt x="1196" y="205"/>
                  </a:cubicBezTo>
                  <a:cubicBezTo>
                    <a:pt x="1195" y="205"/>
                    <a:pt x="1194" y="207"/>
                    <a:pt x="1194" y="207"/>
                  </a:cubicBezTo>
                  <a:moveTo>
                    <a:pt x="1114" y="197"/>
                  </a:moveTo>
                  <a:cubicBezTo>
                    <a:pt x="1113" y="202"/>
                    <a:pt x="1110" y="225"/>
                    <a:pt x="1110" y="225"/>
                  </a:cubicBezTo>
                  <a:cubicBezTo>
                    <a:pt x="1109" y="225"/>
                    <a:pt x="1109" y="225"/>
                    <a:pt x="1109" y="225"/>
                  </a:cubicBezTo>
                  <a:cubicBezTo>
                    <a:pt x="1108" y="224"/>
                    <a:pt x="1097" y="219"/>
                    <a:pt x="1095" y="217"/>
                  </a:cubicBezTo>
                  <a:cubicBezTo>
                    <a:pt x="1096" y="216"/>
                    <a:pt x="1112" y="198"/>
                    <a:pt x="1115" y="196"/>
                  </a:cubicBezTo>
                  <a:lnTo>
                    <a:pt x="1114" y="197"/>
                  </a:lnTo>
                  <a:close/>
                  <a:moveTo>
                    <a:pt x="1110" y="177"/>
                  </a:moveTo>
                  <a:cubicBezTo>
                    <a:pt x="1112" y="179"/>
                    <a:pt x="1112" y="180"/>
                    <a:pt x="1112" y="180"/>
                  </a:cubicBezTo>
                  <a:cubicBezTo>
                    <a:pt x="1109" y="183"/>
                    <a:pt x="1109" y="183"/>
                    <a:pt x="1109" y="183"/>
                  </a:cubicBezTo>
                  <a:cubicBezTo>
                    <a:pt x="1109" y="184"/>
                    <a:pt x="1064" y="230"/>
                    <a:pt x="1064" y="230"/>
                  </a:cubicBezTo>
                  <a:cubicBezTo>
                    <a:pt x="1063" y="231"/>
                    <a:pt x="1062" y="232"/>
                    <a:pt x="1061" y="231"/>
                  </a:cubicBezTo>
                  <a:cubicBezTo>
                    <a:pt x="1060" y="232"/>
                    <a:pt x="1059" y="234"/>
                    <a:pt x="1059" y="234"/>
                  </a:cubicBezTo>
                  <a:cubicBezTo>
                    <a:pt x="1059" y="235"/>
                    <a:pt x="1076" y="243"/>
                    <a:pt x="1076" y="243"/>
                  </a:cubicBezTo>
                  <a:cubicBezTo>
                    <a:pt x="1077" y="243"/>
                    <a:pt x="1077" y="243"/>
                    <a:pt x="1077" y="243"/>
                  </a:cubicBezTo>
                  <a:cubicBezTo>
                    <a:pt x="1078" y="240"/>
                    <a:pt x="1078" y="240"/>
                    <a:pt x="1078" y="240"/>
                  </a:cubicBezTo>
                  <a:cubicBezTo>
                    <a:pt x="1077" y="239"/>
                    <a:pt x="1076" y="238"/>
                    <a:pt x="1076" y="238"/>
                  </a:cubicBezTo>
                  <a:cubicBezTo>
                    <a:pt x="1076" y="237"/>
                    <a:pt x="1076" y="237"/>
                    <a:pt x="1076" y="237"/>
                  </a:cubicBezTo>
                  <a:cubicBezTo>
                    <a:pt x="1078" y="235"/>
                    <a:pt x="1078" y="235"/>
                    <a:pt x="1078" y="235"/>
                  </a:cubicBezTo>
                  <a:cubicBezTo>
                    <a:pt x="1078" y="235"/>
                    <a:pt x="1086" y="226"/>
                    <a:pt x="1087" y="226"/>
                  </a:cubicBezTo>
                  <a:cubicBezTo>
                    <a:pt x="1087" y="226"/>
                    <a:pt x="1109" y="237"/>
                    <a:pt x="1109" y="237"/>
                  </a:cubicBezTo>
                  <a:cubicBezTo>
                    <a:pt x="1108" y="237"/>
                    <a:pt x="1107" y="250"/>
                    <a:pt x="1107" y="250"/>
                  </a:cubicBezTo>
                  <a:cubicBezTo>
                    <a:pt x="1107" y="250"/>
                    <a:pt x="1107" y="252"/>
                    <a:pt x="1107" y="252"/>
                  </a:cubicBezTo>
                  <a:cubicBezTo>
                    <a:pt x="1106" y="252"/>
                    <a:pt x="1106" y="253"/>
                    <a:pt x="1104" y="252"/>
                  </a:cubicBezTo>
                  <a:cubicBezTo>
                    <a:pt x="1104" y="252"/>
                    <a:pt x="1103" y="254"/>
                    <a:pt x="1103" y="254"/>
                  </a:cubicBezTo>
                  <a:cubicBezTo>
                    <a:pt x="1103" y="255"/>
                    <a:pt x="1121" y="263"/>
                    <a:pt x="1121" y="263"/>
                  </a:cubicBezTo>
                  <a:cubicBezTo>
                    <a:pt x="1122" y="263"/>
                    <a:pt x="1122" y="261"/>
                    <a:pt x="1122" y="261"/>
                  </a:cubicBezTo>
                  <a:cubicBezTo>
                    <a:pt x="1121" y="260"/>
                    <a:pt x="1121" y="259"/>
                    <a:pt x="1121" y="257"/>
                  </a:cubicBezTo>
                  <a:cubicBezTo>
                    <a:pt x="1128" y="194"/>
                    <a:pt x="1128" y="194"/>
                    <a:pt x="1128" y="194"/>
                  </a:cubicBezTo>
                  <a:cubicBezTo>
                    <a:pt x="1129" y="189"/>
                    <a:pt x="1129" y="189"/>
                    <a:pt x="1129" y="189"/>
                  </a:cubicBezTo>
                  <a:cubicBezTo>
                    <a:pt x="1129" y="188"/>
                    <a:pt x="1130" y="187"/>
                    <a:pt x="1132" y="188"/>
                  </a:cubicBezTo>
                  <a:cubicBezTo>
                    <a:pt x="1133" y="188"/>
                    <a:pt x="1133" y="186"/>
                    <a:pt x="1133" y="186"/>
                  </a:cubicBezTo>
                  <a:cubicBezTo>
                    <a:pt x="1133" y="185"/>
                    <a:pt x="1112" y="175"/>
                    <a:pt x="1112" y="175"/>
                  </a:cubicBezTo>
                  <a:cubicBezTo>
                    <a:pt x="1111" y="175"/>
                    <a:pt x="1110" y="177"/>
                    <a:pt x="1110" y="177"/>
                  </a:cubicBezTo>
                  <a:moveTo>
                    <a:pt x="1058" y="213"/>
                  </a:moveTo>
                  <a:cubicBezTo>
                    <a:pt x="1056" y="215"/>
                    <a:pt x="1055" y="215"/>
                    <a:pt x="1053" y="213"/>
                  </a:cubicBezTo>
                  <a:cubicBezTo>
                    <a:pt x="1053" y="213"/>
                    <a:pt x="1026" y="196"/>
                    <a:pt x="1026" y="196"/>
                  </a:cubicBezTo>
                  <a:cubicBezTo>
                    <a:pt x="1027" y="196"/>
                    <a:pt x="1058" y="149"/>
                    <a:pt x="1058" y="149"/>
                  </a:cubicBezTo>
                  <a:cubicBezTo>
                    <a:pt x="1059" y="148"/>
                    <a:pt x="1060" y="147"/>
                    <a:pt x="1063" y="149"/>
                  </a:cubicBezTo>
                  <a:cubicBezTo>
                    <a:pt x="1064" y="149"/>
                    <a:pt x="1065" y="147"/>
                    <a:pt x="1065" y="147"/>
                  </a:cubicBezTo>
                  <a:cubicBezTo>
                    <a:pt x="1065" y="146"/>
                    <a:pt x="1045" y="133"/>
                    <a:pt x="1045" y="133"/>
                  </a:cubicBezTo>
                  <a:cubicBezTo>
                    <a:pt x="1044" y="133"/>
                    <a:pt x="1043" y="135"/>
                    <a:pt x="1043" y="135"/>
                  </a:cubicBezTo>
                  <a:cubicBezTo>
                    <a:pt x="1046" y="138"/>
                    <a:pt x="1046" y="139"/>
                    <a:pt x="1045" y="141"/>
                  </a:cubicBezTo>
                  <a:cubicBezTo>
                    <a:pt x="1010" y="194"/>
                    <a:pt x="1010" y="194"/>
                    <a:pt x="1010" y="194"/>
                  </a:cubicBezTo>
                  <a:cubicBezTo>
                    <a:pt x="1009" y="195"/>
                    <a:pt x="1008" y="196"/>
                    <a:pt x="1006" y="194"/>
                  </a:cubicBezTo>
                  <a:cubicBezTo>
                    <a:pt x="1005" y="194"/>
                    <a:pt x="1004" y="196"/>
                    <a:pt x="1004" y="196"/>
                  </a:cubicBezTo>
                  <a:cubicBezTo>
                    <a:pt x="1004" y="197"/>
                    <a:pt x="1045" y="224"/>
                    <a:pt x="1045" y="224"/>
                  </a:cubicBezTo>
                  <a:cubicBezTo>
                    <a:pt x="1048" y="226"/>
                    <a:pt x="1048" y="227"/>
                    <a:pt x="1048" y="228"/>
                  </a:cubicBezTo>
                  <a:cubicBezTo>
                    <a:pt x="1048" y="229"/>
                    <a:pt x="1049" y="230"/>
                    <a:pt x="1049" y="230"/>
                  </a:cubicBezTo>
                  <a:cubicBezTo>
                    <a:pt x="1051" y="230"/>
                    <a:pt x="1060" y="215"/>
                    <a:pt x="1060" y="215"/>
                  </a:cubicBezTo>
                  <a:cubicBezTo>
                    <a:pt x="1060" y="214"/>
                    <a:pt x="1058" y="213"/>
                    <a:pt x="1058" y="213"/>
                  </a:cubicBezTo>
                  <a:moveTo>
                    <a:pt x="969" y="167"/>
                  </a:moveTo>
                  <a:cubicBezTo>
                    <a:pt x="1004" y="112"/>
                    <a:pt x="1004" y="112"/>
                    <a:pt x="1004" y="112"/>
                  </a:cubicBezTo>
                  <a:cubicBezTo>
                    <a:pt x="1005" y="111"/>
                    <a:pt x="1005" y="110"/>
                    <a:pt x="1007" y="111"/>
                  </a:cubicBezTo>
                  <a:cubicBezTo>
                    <a:pt x="1008" y="111"/>
                    <a:pt x="1009" y="109"/>
                    <a:pt x="1009" y="109"/>
                  </a:cubicBezTo>
                  <a:cubicBezTo>
                    <a:pt x="1009" y="108"/>
                    <a:pt x="988" y="95"/>
                    <a:pt x="988" y="95"/>
                  </a:cubicBezTo>
                  <a:cubicBezTo>
                    <a:pt x="987" y="95"/>
                    <a:pt x="986" y="97"/>
                    <a:pt x="986" y="97"/>
                  </a:cubicBezTo>
                  <a:cubicBezTo>
                    <a:pt x="986" y="98"/>
                    <a:pt x="987" y="99"/>
                    <a:pt x="987" y="99"/>
                  </a:cubicBezTo>
                  <a:cubicBezTo>
                    <a:pt x="987" y="100"/>
                    <a:pt x="987" y="100"/>
                    <a:pt x="986" y="100"/>
                  </a:cubicBezTo>
                  <a:cubicBezTo>
                    <a:pt x="986" y="101"/>
                    <a:pt x="978" y="106"/>
                    <a:pt x="970" y="112"/>
                  </a:cubicBezTo>
                  <a:cubicBezTo>
                    <a:pt x="970" y="112"/>
                    <a:pt x="953" y="124"/>
                    <a:pt x="950" y="126"/>
                  </a:cubicBezTo>
                  <a:cubicBezTo>
                    <a:pt x="950" y="126"/>
                    <a:pt x="950" y="125"/>
                    <a:pt x="951" y="125"/>
                  </a:cubicBezTo>
                  <a:cubicBezTo>
                    <a:pt x="952" y="121"/>
                    <a:pt x="954" y="108"/>
                    <a:pt x="954" y="108"/>
                  </a:cubicBezTo>
                  <a:cubicBezTo>
                    <a:pt x="956" y="98"/>
                    <a:pt x="958" y="84"/>
                    <a:pt x="959" y="83"/>
                  </a:cubicBezTo>
                  <a:cubicBezTo>
                    <a:pt x="959" y="82"/>
                    <a:pt x="959" y="82"/>
                    <a:pt x="961" y="82"/>
                  </a:cubicBezTo>
                  <a:cubicBezTo>
                    <a:pt x="962" y="82"/>
                    <a:pt x="963" y="80"/>
                    <a:pt x="963" y="80"/>
                  </a:cubicBezTo>
                  <a:cubicBezTo>
                    <a:pt x="963" y="79"/>
                    <a:pt x="941" y="66"/>
                    <a:pt x="941" y="66"/>
                  </a:cubicBezTo>
                  <a:cubicBezTo>
                    <a:pt x="940" y="66"/>
                    <a:pt x="939" y="68"/>
                    <a:pt x="939" y="68"/>
                  </a:cubicBezTo>
                  <a:cubicBezTo>
                    <a:pt x="941" y="70"/>
                    <a:pt x="941" y="71"/>
                    <a:pt x="940" y="72"/>
                  </a:cubicBezTo>
                  <a:cubicBezTo>
                    <a:pt x="906" y="127"/>
                    <a:pt x="906" y="127"/>
                    <a:pt x="906" y="127"/>
                  </a:cubicBezTo>
                  <a:cubicBezTo>
                    <a:pt x="905" y="128"/>
                    <a:pt x="904" y="128"/>
                    <a:pt x="903" y="128"/>
                  </a:cubicBezTo>
                  <a:cubicBezTo>
                    <a:pt x="902" y="128"/>
                    <a:pt x="901" y="130"/>
                    <a:pt x="901" y="130"/>
                  </a:cubicBezTo>
                  <a:cubicBezTo>
                    <a:pt x="901" y="131"/>
                    <a:pt x="917" y="141"/>
                    <a:pt x="917" y="141"/>
                  </a:cubicBezTo>
                  <a:cubicBezTo>
                    <a:pt x="918" y="141"/>
                    <a:pt x="918" y="141"/>
                    <a:pt x="918" y="141"/>
                  </a:cubicBezTo>
                  <a:cubicBezTo>
                    <a:pt x="919" y="139"/>
                    <a:pt x="919" y="139"/>
                    <a:pt x="919" y="139"/>
                  </a:cubicBezTo>
                  <a:cubicBezTo>
                    <a:pt x="918" y="138"/>
                    <a:pt x="918" y="137"/>
                    <a:pt x="918" y="136"/>
                  </a:cubicBezTo>
                  <a:cubicBezTo>
                    <a:pt x="918" y="136"/>
                    <a:pt x="918" y="135"/>
                    <a:pt x="918" y="135"/>
                  </a:cubicBezTo>
                  <a:cubicBezTo>
                    <a:pt x="918" y="135"/>
                    <a:pt x="942" y="97"/>
                    <a:pt x="945" y="92"/>
                  </a:cubicBezTo>
                  <a:cubicBezTo>
                    <a:pt x="945" y="92"/>
                    <a:pt x="945" y="93"/>
                    <a:pt x="945" y="93"/>
                  </a:cubicBezTo>
                  <a:cubicBezTo>
                    <a:pt x="942" y="101"/>
                    <a:pt x="936" y="129"/>
                    <a:pt x="936" y="129"/>
                  </a:cubicBezTo>
                  <a:cubicBezTo>
                    <a:pt x="933" y="150"/>
                    <a:pt x="933" y="150"/>
                    <a:pt x="933" y="150"/>
                  </a:cubicBezTo>
                  <a:cubicBezTo>
                    <a:pt x="933" y="151"/>
                    <a:pt x="935" y="152"/>
                    <a:pt x="935" y="152"/>
                  </a:cubicBezTo>
                  <a:cubicBezTo>
                    <a:pt x="936" y="152"/>
                    <a:pt x="955" y="139"/>
                    <a:pt x="955" y="139"/>
                  </a:cubicBezTo>
                  <a:cubicBezTo>
                    <a:pt x="955" y="139"/>
                    <a:pt x="980" y="119"/>
                    <a:pt x="985" y="116"/>
                  </a:cubicBezTo>
                  <a:cubicBezTo>
                    <a:pt x="984" y="118"/>
                    <a:pt x="984" y="118"/>
                    <a:pt x="984" y="118"/>
                  </a:cubicBezTo>
                  <a:cubicBezTo>
                    <a:pt x="977" y="127"/>
                    <a:pt x="957" y="159"/>
                    <a:pt x="957" y="159"/>
                  </a:cubicBezTo>
                  <a:cubicBezTo>
                    <a:pt x="956" y="160"/>
                    <a:pt x="956" y="161"/>
                    <a:pt x="954" y="160"/>
                  </a:cubicBezTo>
                  <a:cubicBezTo>
                    <a:pt x="953" y="160"/>
                    <a:pt x="952" y="161"/>
                    <a:pt x="952" y="161"/>
                  </a:cubicBezTo>
                  <a:cubicBezTo>
                    <a:pt x="952" y="163"/>
                    <a:pt x="969" y="173"/>
                    <a:pt x="969" y="173"/>
                  </a:cubicBezTo>
                  <a:cubicBezTo>
                    <a:pt x="970" y="173"/>
                    <a:pt x="971" y="171"/>
                    <a:pt x="971" y="171"/>
                  </a:cubicBezTo>
                  <a:cubicBezTo>
                    <a:pt x="969" y="169"/>
                    <a:pt x="969" y="168"/>
                    <a:pt x="969" y="167"/>
                  </a:cubicBezTo>
                  <a:moveTo>
                    <a:pt x="890" y="64"/>
                  </a:moveTo>
                  <a:cubicBezTo>
                    <a:pt x="889" y="69"/>
                    <a:pt x="887" y="92"/>
                    <a:pt x="887" y="93"/>
                  </a:cubicBezTo>
                  <a:cubicBezTo>
                    <a:pt x="886" y="93"/>
                    <a:pt x="886" y="93"/>
                    <a:pt x="886" y="93"/>
                  </a:cubicBezTo>
                  <a:cubicBezTo>
                    <a:pt x="884" y="91"/>
                    <a:pt x="874" y="86"/>
                    <a:pt x="871" y="85"/>
                  </a:cubicBezTo>
                  <a:cubicBezTo>
                    <a:pt x="873" y="84"/>
                    <a:pt x="888" y="65"/>
                    <a:pt x="890" y="63"/>
                  </a:cubicBezTo>
                  <a:lnTo>
                    <a:pt x="890" y="64"/>
                  </a:lnTo>
                  <a:close/>
                  <a:moveTo>
                    <a:pt x="899" y="124"/>
                  </a:moveTo>
                  <a:cubicBezTo>
                    <a:pt x="904" y="59"/>
                    <a:pt x="904" y="59"/>
                    <a:pt x="904" y="59"/>
                  </a:cubicBezTo>
                  <a:cubicBezTo>
                    <a:pt x="904" y="55"/>
                    <a:pt x="904" y="55"/>
                    <a:pt x="904" y="55"/>
                  </a:cubicBezTo>
                  <a:cubicBezTo>
                    <a:pt x="905" y="55"/>
                    <a:pt x="905" y="54"/>
                    <a:pt x="907" y="55"/>
                  </a:cubicBezTo>
                  <a:cubicBezTo>
                    <a:pt x="908" y="54"/>
                    <a:pt x="909" y="52"/>
                    <a:pt x="909" y="52"/>
                  </a:cubicBezTo>
                  <a:cubicBezTo>
                    <a:pt x="908" y="51"/>
                    <a:pt x="887" y="42"/>
                    <a:pt x="887" y="42"/>
                  </a:cubicBezTo>
                  <a:cubicBezTo>
                    <a:pt x="886" y="43"/>
                    <a:pt x="885" y="44"/>
                    <a:pt x="885" y="44"/>
                  </a:cubicBezTo>
                  <a:cubicBezTo>
                    <a:pt x="887" y="46"/>
                    <a:pt x="887" y="47"/>
                    <a:pt x="887" y="47"/>
                  </a:cubicBezTo>
                  <a:cubicBezTo>
                    <a:pt x="887" y="47"/>
                    <a:pt x="887" y="47"/>
                    <a:pt x="887" y="47"/>
                  </a:cubicBezTo>
                  <a:cubicBezTo>
                    <a:pt x="884" y="51"/>
                    <a:pt x="884" y="51"/>
                    <a:pt x="884" y="51"/>
                  </a:cubicBezTo>
                  <a:cubicBezTo>
                    <a:pt x="884" y="51"/>
                    <a:pt x="841" y="99"/>
                    <a:pt x="841" y="99"/>
                  </a:cubicBezTo>
                  <a:cubicBezTo>
                    <a:pt x="840" y="100"/>
                    <a:pt x="839" y="101"/>
                    <a:pt x="838" y="101"/>
                  </a:cubicBezTo>
                  <a:cubicBezTo>
                    <a:pt x="837" y="101"/>
                    <a:pt x="836" y="103"/>
                    <a:pt x="836" y="103"/>
                  </a:cubicBezTo>
                  <a:cubicBezTo>
                    <a:pt x="837" y="104"/>
                    <a:pt x="854" y="111"/>
                    <a:pt x="854" y="111"/>
                  </a:cubicBezTo>
                  <a:cubicBezTo>
                    <a:pt x="855" y="112"/>
                    <a:pt x="855" y="112"/>
                    <a:pt x="855" y="112"/>
                  </a:cubicBezTo>
                  <a:cubicBezTo>
                    <a:pt x="856" y="109"/>
                    <a:pt x="856" y="109"/>
                    <a:pt x="856" y="109"/>
                  </a:cubicBezTo>
                  <a:cubicBezTo>
                    <a:pt x="854" y="108"/>
                    <a:pt x="854" y="107"/>
                    <a:pt x="854" y="106"/>
                  </a:cubicBezTo>
                  <a:cubicBezTo>
                    <a:pt x="854" y="106"/>
                    <a:pt x="854" y="105"/>
                    <a:pt x="854" y="105"/>
                  </a:cubicBezTo>
                  <a:cubicBezTo>
                    <a:pt x="855" y="103"/>
                    <a:pt x="855" y="103"/>
                    <a:pt x="855" y="103"/>
                  </a:cubicBezTo>
                  <a:cubicBezTo>
                    <a:pt x="855" y="103"/>
                    <a:pt x="864" y="94"/>
                    <a:pt x="864" y="94"/>
                  </a:cubicBezTo>
                  <a:cubicBezTo>
                    <a:pt x="864" y="95"/>
                    <a:pt x="886" y="104"/>
                    <a:pt x="886" y="104"/>
                  </a:cubicBezTo>
                  <a:cubicBezTo>
                    <a:pt x="886" y="104"/>
                    <a:pt x="885" y="117"/>
                    <a:pt x="885" y="117"/>
                  </a:cubicBezTo>
                  <a:cubicBezTo>
                    <a:pt x="885" y="117"/>
                    <a:pt x="885" y="120"/>
                    <a:pt x="885" y="120"/>
                  </a:cubicBezTo>
                  <a:cubicBezTo>
                    <a:pt x="884" y="120"/>
                    <a:pt x="884" y="120"/>
                    <a:pt x="882" y="120"/>
                  </a:cubicBezTo>
                  <a:cubicBezTo>
                    <a:pt x="882" y="120"/>
                    <a:pt x="881" y="122"/>
                    <a:pt x="881" y="122"/>
                  </a:cubicBezTo>
                  <a:cubicBezTo>
                    <a:pt x="881" y="123"/>
                    <a:pt x="899" y="130"/>
                    <a:pt x="899" y="130"/>
                  </a:cubicBezTo>
                  <a:cubicBezTo>
                    <a:pt x="900" y="130"/>
                    <a:pt x="901" y="128"/>
                    <a:pt x="901" y="128"/>
                  </a:cubicBezTo>
                  <a:cubicBezTo>
                    <a:pt x="900" y="127"/>
                    <a:pt x="899" y="126"/>
                    <a:pt x="899" y="124"/>
                  </a:cubicBezTo>
                  <a:moveTo>
                    <a:pt x="840" y="97"/>
                  </a:moveTo>
                  <a:cubicBezTo>
                    <a:pt x="841" y="97"/>
                    <a:pt x="842" y="96"/>
                    <a:pt x="842" y="96"/>
                  </a:cubicBezTo>
                  <a:cubicBezTo>
                    <a:pt x="843" y="95"/>
                    <a:pt x="835" y="77"/>
                    <a:pt x="835" y="77"/>
                  </a:cubicBezTo>
                  <a:cubicBezTo>
                    <a:pt x="834" y="77"/>
                    <a:pt x="833" y="77"/>
                    <a:pt x="833" y="77"/>
                  </a:cubicBezTo>
                  <a:cubicBezTo>
                    <a:pt x="832" y="78"/>
                    <a:pt x="832" y="80"/>
                    <a:pt x="832" y="80"/>
                  </a:cubicBezTo>
                  <a:cubicBezTo>
                    <a:pt x="832" y="80"/>
                    <a:pt x="828" y="84"/>
                    <a:pt x="828" y="84"/>
                  </a:cubicBezTo>
                  <a:cubicBezTo>
                    <a:pt x="825" y="86"/>
                    <a:pt x="820" y="86"/>
                    <a:pt x="815" y="85"/>
                  </a:cubicBezTo>
                  <a:cubicBezTo>
                    <a:pt x="804" y="82"/>
                    <a:pt x="798" y="70"/>
                    <a:pt x="802" y="56"/>
                  </a:cubicBezTo>
                  <a:cubicBezTo>
                    <a:pt x="805" y="46"/>
                    <a:pt x="809" y="40"/>
                    <a:pt x="814" y="37"/>
                  </a:cubicBezTo>
                  <a:cubicBezTo>
                    <a:pt x="818" y="35"/>
                    <a:pt x="823" y="34"/>
                    <a:pt x="829" y="36"/>
                  </a:cubicBezTo>
                  <a:cubicBezTo>
                    <a:pt x="834" y="37"/>
                    <a:pt x="837" y="40"/>
                    <a:pt x="839" y="43"/>
                  </a:cubicBezTo>
                  <a:cubicBezTo>
                    <a:pt x="840" y="49"/>
                    <a:pt x="840" y="49"/>
                    <a:pt x="840" y="49"/>
                  </a:cubicBezTo>
                  <a:cubicBezTo>
                    <a:pt x="840" y="50"/>
                    <a:pt x="840" y="50"/>
                    <a:pt x="840" y="50"/>
                  </a:cubicBezTo>
                  <a:cubicBezTo>
                    <a:pt x="841" y="51"/>
                    <a:pt x="841" y="51"/>
                    <a:pt x="841" y="51"/>
                  </a:cubicBezTo>
                  <a:cubicBezTo>
                    <a:pt x="842" y="51"/>
                    <a:pt x="855" y="37"/>
                    <a:pt x="855" y="37"/>
                  </a:cubicBezTo>
                  <a:cubicBezTo>
                    <a:pt x="857" y="36"/>
                    <a:pt x="857" y="36"/>
                    <a:pt x="857" y="36"/>
                  </a:cubicBezTo>
                  <a:cubicBezTo>
                    <a:pt x="854" y="35"/>
                    <a:pt x="854" y="35"/>
                    <a:pt x="854" y="35"/>
                  </a:cubicBezTo>
                  <a:cubicBezTo>
                    <a:pt x="851" y="36"/>
                    <a:pt x="851" y="36"/>
                    <a:pt x="851" y="36"/>
                  </a:cubicBezTo>
                  <a:cubicBezTo>
                    <a:pt x="849" y="33"/>
                    <a:pt x="849" y="33"/>
                    <a:pt x="849" y="33"/>
                  </a:cubicBezTo>
                  <a:cubicBezTo>
                    <a:pt x="846" y="31"/>
                    <a:pt x="846" y="31"/>
                    <a:pt x="846" y="31"/>
                  </a:cubicBezTo>
                  <a:cubicBezTo>
                    <a:pt x="843" y="27"/>
                    <a:pt x="838" y="25"/>
                    <a:pt x="833" y="23"/>
                  </a:cubicBezTo>
                  <a:cubicBezTo>
                    <a:pt x="823" y="20"/>
                    <a:pt x="813" y="21"/>
                    <a:pt x="805" y="26"/>
                  </a:cubicBezTo>
                  <a:cubicBezTo>
                    <a:pt x="796" y="31"/>
                    <a:pt x="790" y="40"/>
                    <a:pt x="787" y="52"/>
                  </a:cubicBezTo>
                  <a:cubicBezTo>
                    <a:pt x="781" y="73"/>
                    <a:pt x="791" y="92"/>
                    <a:pt x="811" y="98"/>
                  </a:cubicBezTo>
                  <a:cubicBezTo>
                    <a:pt x="823" y="101"/>
                    <a:pt x="830" y="98"/>
                    <a:pt x="835" y="96"/>
                  </a:cubicBezTo>
                  <a:cubicBezTo>
                    <a:pt x="838" y="95"/>
                    <a:pt x="838" y="95"/>
                    <a:pt x="838" y="95"/>
                  </a:cubicBezTo>
                  <a:cubicBezTo>
                    <a:pt x="839" y="95"/>
                    <a:pt x="839" y="96"/>
                    <a:pt x="840" y="97"/>
                  </a:cubicBezTo>
                  <a:moveTo>
                    <a:pt x="769" y="33"/>
                  </a:moveTo>
                  <a:cubicBezTo>
                    <a:pt x="770" y="33"/>
                    <a:pt x="782" y="17"/>
                    <a:pt x="782" y="17"/>
                  </a:cubicBezTo>
                  <a:cubicBezTo>
                    <a:pt x="782" y="16"/>
                    <a:pt x="782" y="16"/>
                    <a:pt x="782" y="16"/>
                  </a:cubicBezTo>
                  <a:cubicBezTo>
                    <a:pt x="782" y="16"/>
                    <a:pt x="782" y="16"/>
                    <a:pt x="782" y="16"/>
                  </a:cubicBezTo>
                  <a:cubicBezTo>
                    <a:pt x="782" y="16"/>
                    <a:pt x="782" y="16"/>
                    <a:pt x="782" y="16"/>
                  </a:cubicBezTo>
                  <a:cubicBezTo>
                    <a:pt x="780" y="15"/>
                    <a:pt x="780" y="15"/>
                    <a:pt x="780" y="15"/>
                  </a:cubicBezTo>
                  <a:cubicBezTo>
                    <a:pt x="779" y="16"/>
                    <a:pt x="778" y="16"/>
                    <a:pt x="777" y="16"/>
                  </a:cubicBezTo>
                  <a:cubicBezTo>
                    <a:pt x="774" y="14"/>
                    <a:pt x="774" y="14"/>
                    <a:pt x="774" y="14"/>
                  </a:cubicBezTo>
                  <a:cubicBezTo>
                    <a:pt x="770" y="12"/>
                    <a:pt x="770" y="12"/>
                    <a:pt x="770" y="12"/>
                  </a:cubicBezTo>
                  <a:cubicBezTo>
                    <a:pt x="766" y="9"/>
                    <a:pt x="760" y="8"/>
                    <a:pt x="754" y="7"/>
                  </a:cubicBezTo>
                  <a:cubicBezTo>
                    <a:pt x="733" y="4"/>
                    <a:pt x="725" y="15"/>
                    <a:pt x="723" y="25"/>
                  </a:cubicBezTo>
                  <a:cubicBezTo>
                    <a:pt x="721" y="41"/>
                    <a:pt x="736" y="46"/>
                    <a:pt x="748" y="51"/>
                  </a:cubicBezTo>
                  <a:cubicBezTo>
                    <a:pt x="757" y="54"/>
                    <a:pt x="764" y="57"/>
                    <a:pt x="764" y="63"/>
                  </a:cubicBezTo>
                  <a:cubicBezTo>
                    <a:pt x="760" y="69"/>
                    <a:pt x="760" y="69"/>
                    <a:pt x="760" y="69"/>
                  </a:cubicBezTo>
                  <a:cubicBezTo>
                    <a:pt x="757" y="71"/>
                    <a:pt x="752" y="72"/>
                    <a:pt x="746" y="71"/>
                  </a:cubicBezTo>
                  <a:cubicBezTo>
                    <a:pt x="740" y="70"/>
                    <a:pt x="731" y="67"/>
                    <a:pt x="729" y="63"/>
                  </a:cubicBezTo>
                  <a:cubicBezTo>
                    <a:pt x="728" y="60"/>
                    <a:pt x="728" y="60"/>
                    <a:pt x="728" y="60"/>
                  </a:cubicBezTo>
                  <a:cubicBezTo>
                    <a:pt x="728" y="58"/>
                    <a:pt x="728" y="58"/>
                    <a:pt x="728" y="58"/>
                  </a:cubicBezTo>
                  <a:cubicBezTo>
                    <a:pt x="726" y="57"/>
                    <a:pt x="726" y="57"/>
                    <a:pt x="726" y="57"/>
                  </a:cubicBezTo>
                  <a:cubicBezTo>
                    <a:pt x="725" y="58"/>
                    <a:pt x="714" y="74"/>
                    <a:pt x="714" y="74"/>
                  </a:cubicBezTo>
                  <a:cubicBezTo>
                    <a:pt x="714" y="75"/>
                    <a:pt x="714" y="75"/>
                    <a:pt x="714" y="75"/>
                  </a:cubicBezTo>
                  <a:cubicBezTo>
                    <a:pt x="716" y="76"/>
                    <a:pt x="716" y="76"/>
                    <a:pt x="716" y="76"/>
                  </a:cubicBezTo>
                  <a:cubicBezTo>
                    <a:pt x="717" y="76"/>
                    <a:pt x="719" y="74"/>
                    <a:pt x="719" y="74"/>
                  </a:cubicBezTo>
                  <a:cubicBezTo>
                    <a:pt x="719" y="74"/>
                    <a:pt x="723" y="76"/>
                    <a:pt x="723" y="76"/>
                  </a:cubicBezTo>
                  <a:cubicBezTo>
                    <a:pt x="727" y="79"/>
                    <a:pt x="727" y="79"/>
                    <a:pt x="727" y="79"/>
                  </a:cubicBezTo>
                  <a:cubicBezTo>
                    <a:pt x="727" y="79"/>
                    <a:pt x="743" y="84"/>
                    <a:pt x="743" y="84"/>
                  </a:cubicBezTo>
                  <a:cubicBezTo>
                    <a:pt x="757" y="86"/>
                    <a:pt x="766" y="82"/>
                    <a:pt x="771" y="79"/>
                  </a:cubicBezTo>
                  <a:cubicBezTo>
                    <a:pt x="775" y="75"/>
                    <a:pt x="778" y="70"/>
                    <a:pt x="779" y="64"/>
                  </a:cubicBezTo>
                  <a:cubicBezTo>
                    <a:pt x="782" y="47"/>
                    <a:pt x="766" y="41"/>
                    <a:pt x="754" y="37"/>
                  </a:cubicBezTo>
                  <a:cubicBezTo>
                    <a:pt x="746" y="34"/>
                    <a:pt x="738" y="31"/>
                    <a:pt x="739" y="25"/>
                  </a:cubicBezTo>
                  <a:cubicBezTo>
                    <a:pt x="742" y="20"/>
                    <a:pt x="742" y="20"/>
                    <a:pt x="742" y="20"/>
                  </a:cubicBezTo>
                  <a:cubicBezTo>
                    <a:pt x="744" y="19"/>
                    <a:pt x="747" y="18"/>
                    <a:pt x="751" y="19"/>
                  </a:cubicBezTo>
                  <a:cubicBezTo>
                    <a:pt x="761" y="20"/>
                    <a:pt x="765" y="24"/>
                    <a:pt x="766" y="26"/>
                  </a:cubicBezTo>
                  <a:cubicBezTo>
                    <a:pt x="767" y="29"/>
                    <a:pt x="767" y="29"/>
                    <a:pt x="767" y="29"/>
                  </a:cubicBezTo>
                  <a:cubicBezTo>
                    <a:pt x="767" y="30"/>
                    <a:pt x="766" y="31"/>
                    <a:pt x="766" y="31"/>
                  </a:cubicBezTo>
                  <a:cubicBezTo>
                    <a:pt x="767" y="32"/>
                    <a:pt x="769" y="33"/>
                    <a:pt x="769" y="33"/>
                  </a:cubicBezTo>
                  <a:moveTo>
                    <a:pt x="703" y="66"/>
                  </a:moveTo>
                  <a:cubicBezTo>
                    <a:pt x="671" y="66"/>
                    <a:pt x="671" y="66"/>
                    <a:pt x="671" y="66"/>
                  </a:cubicBezTo>
                  <a:cubicBezTo>
                    <a:pt x="671" y="66"/>
                    <a:pt x="671" y="48"/>
                    <a:pt x="671" y="47"/>
                  </a:cubicBezTo>
                  <a:cubicBezTo>
                    <a:pt x="689" y="47"/>
                    <a:pt x="689" y="47"/>
                    <a:pt x="689" y="47"/>
                  </a:cubicBezTo>
                  <a:cubicBezTo>
                    <a:pt x="692" y="47"/>
                    <a:pt x="693" y="47"/>
                    <a:pt x="693" y="48"/>
                  </a:cubicBezTo>
                  <a:cubicBezTo>
                    <a:pt x="696" y="49"/>
                    <a:pt x="696" y="49"/>
                    <a:pt x="696" y="49"/>
                  </a:cubicBezTo>
                  <a:cubicBezTo>
                    <a:pt x="697" y="31"/>
                    <a:pt x="697" y="31"/>
                    <a:pt x="697" y="31"/>
                  </a:cubicBezTo>
                  <a:cubicBezTo>
                    <a:pt x="694" y="31"/>
                    <a:pt x="694" y="31"/>
                    <a:pt x="694" y="31"/>
                  </a:cubicBezTo>
                  <a:cubicBezTo>
                    <a:pt x="693" y="33"/>
                    <a:pt x="692" y="33"/>
                    <a:pt x="689" y="33"/>
                  </a:cubicBezTo>
                  <a:cubicBezTo>
                    <a:pt x="671" y="33"/>
                    <a:pt x="671" y="33"/>
                    <a:pt x="671" y="33"/>
                  </a:cubicBezTo>
                  <a:cubicBezTo>
                    <a:pt x="671" y="15"/>
                    <a:pt x="671" y="15"/>
                    <a:pt x="671" y="15"/>
                  </a:cubicBezTo>
                  <a:cubicBezTo>
                    <a:pt x="701" y="16"/>
                    <a:pt x="701" y="16"/>
                    <a:pt x="701" y="16"/>
                  </a:cubicBezTo>
                  <a:cubicBezTo>
                    <a:pt x="705" y="16"/>
                    <a:pt x="705" y="17"/>
                    <a:pt x="706" y="18"/>
                  </a:cubicBezTo>
                  <a:cubicBezTo>
                    <a:pt x="708" y="19"/>
                    <a:pt x="708" y="19"/>
                    <a:pt x="708" y="19"/>
                  </a:cubicBezTo>
                  <a:cubicBezTo>
                    <a:pt x="709" y="1"/>
                    <a:pt x="709" y="1"/>
                    <a:pt x="709" y="1"/>
                  </a:cubicBezTo>
                  <a:cubicBezTo>
                    <a:pt x="706" y="0"/>
                    <a:pt x="706" y="0"/>
                    <a:pt x="706" y="0"/>
                  </a:cubicBezTo>
                  <a:cubicBezTo>
                    <a:pt x="705" y="2"/>
                    <a:pt x="705" y="3"/>
                    <a:pt x="701" y="3"/>
                  </a:cubicBezTo>
                  <a:cubicBezTo>
                    <a:pt x="652" y="3"/>
                    <a:pt x="652" y="3"/>
                    <a:pt x="652" y="3"/>
                  </a:cubicBezTo>
                  <a:cubicBezTo>
                    <a:pt x="651" y="5"/>
                    <a:pt x="651" y="5"/>
                    <a:pt x="651" y="5"/>
                  </a:cubicBezTo>
                  <a:cubicBezTo>
                    <a:pt x="656" y="7"/>
                    <a:pt x="656" y="7"/>
                    <a:pt x="656" y="9"/>
                  </a:cubicBezTo>
                  <a:cubicBezTo>
                    <a:pt x="656" y="73"/>
                    <a:pt x="656" y="73"/>
                    <a:pt x="656" y="73"/>
                  </a:cubicBezTo>
                  <a:cubicBezTo>
                    <a:pt x="656" y="75"/>
                    <a:pt x="656" y="75"/>
                    <a:pt x="652" y="76"/>
                  </a:cubicBezTo>
                  <a:cubicBezTo>
                    <a:pt x="651" y="78"/>
                    <a:pt x="651" y="78"/>
                    <a:pt x="651" y="78"/>
                  </a:cubicBezTo>
                  <a:cubicBezTo>
                    <a:pt x="703" y="79"/>
                    <a:pt x="703" y="79"/>
                    <a:pt x="703" y="79"/>
                  </a:cubicBezTo>
                  <a:cubicBezTo>
                    <a:pt x="707" y="79"/>
                    <a:pt x="707" y="80"/>
                    <a:pt x="708" y="81"/>
                  </a:cubicBezTo>
                  <a:cubicBezTo>
                    <a:pt x="710" y="82"/>
                    <a:pt x="710" y="82"/>
                    <a:pt x="710" y="82"/>
                  </a:cubicBezTo>
                  <a:cubicBezTo>
                    <a:pt x="711" y="64"/>
                    <a:pt x="711" y="64"/>
                    <a:pt x="711" y="64"/>
                  </a:cubicBezTo>
                  <a:cubicBezTo>
                    <a:pt x="708" y="63"/>
                    <a:pt x="708" y="63"/>
                    <a:pt x="708" y="63"/>
                  </a:cubicBezTo>
                  <a:cubicBezTo>
                    <a:pt x="707" y="65"/>
                    <a:pt x="707" y="66"/>
                    <a:pt x="703" y="66"/>
                  </a:cubicBezTo>
                  <a:moveTo>
                    <a:pt x="619" y="35"/>
                  </a:moveTo>
                  <a:cubicBezTo>
                    <a:pt x="617" y="38"/>
                    <a:pt x="614" y="39"/>
                    <a:pt x="610" y="40"/>
                  </a:cubicBezTo>
                  <a:cubicBezTo>
                    <a:pt x="610" y="40"/>
                    <a:pt x="594" y="42"/>
                    <a:pt x="594" y="42"/>
                  </a:cubicBezTo>
                  <a:cubicBezTo>
                    <a:pt x="594" y="42"/>
                    <a:pt x="594" y="42"/>
                    <a:pt x="594" y="41"/>
                  </a:cubicBezTo>
                  <a:cubicBezTo>
                    <a:pt x="594" y="38"/>
                    <a:pt x="592" y="26"/>
                    <a:pt x="592" y="24"/>
                  </a:cubicBezTo>
                  <a:cubicBezTo>
                    <a:pt x="593" y="23"/>
                    <a:pt x="607" y="21"/>
                    <a:pt x="607" y="21"/>
                  </a:cubicBezTo>
                  <a:cubicBezTo>
                    <a:pt x="615" y="20"/>
                    <a:pt x="619" y="23"/>
                    <a:pt x="620" y="29"/>
                  </a:cubicBezTo>
                  <a:lnTo>
                    <a:pt x="619" y="35"/>
                  </a:lnTo>
                  <a:close/>
                  <a:moveTo>
                    <a:pt x="638" y="71"/>
                  </a:moveTo>
                  <a:cubicBezTo>
                    <a:pt x="637" y="68"/>
                    <a:pt x="637" y="68"/>
                    <a:pt x="637" y="68"/>
                  </a:cubicBezTo>
                  <a:cubicBezTo>
                    <a:pt x="637" y="68"/>
                    <a:pt x="623" y="49"/>
                    <a:pt x="623" y="48"/>
                  </a:cubicBezTo>
                  <a:cubicBezTo>
                    <a:pt x="623" y="48"/>
                    <a:pt x="623" y="48"/>
                    <a:pt x="623" y="48"/>
                  </a:cubicBezTo>
                  <a:cubicBezTo>
                    <a:pt x="633" y="45"/>
                    <a:pt x="637" y="37"/>
                    <a:pt x="636" y="25"/>
                  </a:cubicBezTo>
                  <a:cubicBezTo>
                    <a:pt x="634" y="12"/>
                    <a:pt x="623" y="6"/>
                    <a:pt x="607" y="8"/>
                  </a:cubicBezTo>
                  <a:cubicBezTo>
                    <a:pt x="572" y="13"/>
                    <a:pt x="572" y="13"/>
                    <a:pt x="572" y="13"/>
                  </a:cubicBezTo>
                  <a:cubicBezTo>
                    <a:pt x="571" y="14"/>
                    <a:pt x="572" y="16"/>
                    <a:pt x="572" y="16"/>
                  </a:cubicBezTo>
                  <a:cubicBezTo>
                    <a:pt x="575" y="16"/>
                    <a:pt x="575" y="17"/>
                    <a:pt x="575" y="19"/>
                  </a:cubicBezTo>
                  <a:cubicBezTo>
                    <a:pt x="584" y="82"/>
                    <a:pt x="584" y="82"/>
                    <a:pt x="584" y="82"/>
                  </a:cubicBezTo>
                  <a:cubicBezTo>
                    <a:pt x="584" y="84"/>
                    <a:pt x="584" y="84"/>
                    <a:pt x="582" y="85"/>
                  </a:cubicBezTo>
                  <a:cubicBezTo>
                    <a:pt x="582" y="86"/>
                    <a:pt x="582" y="88"/>
                    <a:pt x="582" y="88"/>
                  </a:cubicBezTo>
                  <a:cubicBezTo>
                    <a:pt x="583" y="88"/>
                    <a:pt x="603" y="85"/>
                    <a:pt x="603" y="85"/>
                  </a:cubicBezTo>
                  <a:cubicBezTo>
                    <a:pt x="604" y="85"/>
                    <a:pt x="604" y="85"/>
                    <a:pt x="604" y="85"/>
                  </a:cubicBezTo>
                  <a:cubicBezTo>
                    <a:pt x="604" y="83"/>
                    <a:pt x="604" y="83"/>
                    <a:pt x="604" y="83"/>
                  </a:cubicBezTo>
                  <a:cubicBezTo>
                    <a:pt x="601" y="82"/>
                    <a:pt x="600" y="81"/>
                    <a:pt x="600" y="79"/>
                  </a:cubicBezTo>
                  <a:cubicBezTo>
                    <a:pt x="600" y="79"/>
                    <a:pt x="596" y="55"/>
                    <a:pt x="596" y="54"/>
                  </a:cubicBezTo>
                  <a:cubicBezTo>
                    <a:pt x="597" y="55"/>
                    <a:pt x="608" y="53"/>
                    <a:pt x="608" y="53"/>
                  </a:cubicBezTo>
                  <a:cubicBezTo>
                    <a:pt x="608" y="54"/>
                    <a:pt x="623" y="74"/>
                    <a:pt x="623" y="74"/>
                  </a:cubicBezTo>
                  <a:cubicBezTo>
                    <a:pt x="625" y="78"/>
                    <a:pt x="625" y="78"/>
                    <a:pt x="625" y="78"/>
                  </a:cubicBezTo>
                  <a:cubicBezTo>
                    <a:pt x="625" y="78"/>
                    <a:pt x="625" y="78"/>
                    <a:pt x="625" y="78"/>
                  </a:cubicBezTo>
                  <a:cubicBezTo>
                    <a:pt x="625" y="78"/>
                    <a:pt x="625" y="79"/>
                    <a:pt x="623" y="79"/>
                  </a:cubicBezTo>
                  <a:cubicBezTo>
                    <a:pt x="623" y="80"/>
                    <a:pt x="622" y="80"/>
                    <a:pt x="622" y="81"/>
                  </a:cubicBezTo>
                  <a:cubicBezTo>
                    <a:pt x="622" y="82"/>
                    <a:pt x="623" y="82"/>
                    <a:pt x="623" y="82"/>
                  </a:cubicBezTo>
                  <a:cubicBezTo>
                    <a:pt x="623" y="83"/>
                    <a:pt x="644" y="80"/>
                    <a:pt x="644" y="80"/>
                  </a:cubicBezTo>
                  <a:cubicBezTo>
                    <a:pt x="645" y="79"/>
                    <a:pt x="645" y="77"/>
                    <a:pt x="645" y="77"/>
                  </a:cubicBezTo>
                  <a:cubicBezTo>
                    <a:pt x="642" y="76"/>
                    <a:pt x="641" y="75"/>
                    <a:pt x="638" y="71"/>
                  </a:cubicBezTo>
                  <a:moveTo>
                    <a:pt x="561" y="67"/>
                  </a:moveTo>
                  <a:cubicBezTo>
                    <a:pt x="560" y="67"/>
                    <a:pt x="559" y="68"/>
                    <a:pt x="559" y="68"/>
                  </a:cubicBezTo>
                  <a:cubicBezTo>
                    <a:pt x="558" y="70"/>
                    <a:pt x="560" y="72"/>
                    <a:pt x="560" y="72"/>
                  </a:cubicBezTo>
                  <a:cubicBezTo>
                    <a:pt x="560" y="72"/>
                    <a:pt x="559" y="77"/>
                    <a:pt x="559" y="77"/>
                  </a:cubicBezTo>
                  <a:cubicBezTo>
                    <a:pt x="557" y="80"/>
                    <a:pt x="553" y="84"/>
                    <a:pt x="549" y="85"/>
                  </a:cubicBezTo>
                  <a:cubicBezTo>
                    <a:pt x="544" y="86"/>
                    <a:pt x="538" y="86"/>
                    <a:pt x="534" y="84"/>
                  </a:cubicBezTo>
                  <a:cubicBezTo>
                    <a:pt x="528" y="81"/>
                    <a:pt x="524" y="75"/>
                    <a:pt x="522" y="67"/>
                  </a:cubicBezTo>
                  <a:cubicBezTo>
                    <a:pt x="519" y="58"/>
                    <a:pt x="519" y="50"/>
                    <a:pt x="522" y="45"/>
                  </a:cubicBezTo>
                  <a:cubicBezTo>
                    <a:pt x="524" y="41"/>
                    <a:pt x="528" y="38"/>
                    <a:pt x="534" y="36"/>
                  </a:cubicBezTo>
                  <a:cubicBezTo>
                    <a:pt x="541" y="34"/>
                    <a:pt x="548" y="36"/>
                    <a:pt x="550" y="40"/>
                  </a:cubicBezTo>
                  <a:cubicBezTo>
                    <a:pt x="550" y="41"/>
                    <a:pt x="550" y="41"/>
                    <a:pt x="550" y="41"/>
                  </a:cubicBezTo>
                  <a:cubicBezTo>
                    <a:pt x="551" y="42"/>
                    <a:pt x="551" y="42"/>
                    <a:pt x="551" y="42"/>
                  </a:cubicBezTo>
                  <a:cubicBezTo>
                    <a:pt x="552" y="42"/>
                    <a:pt x="552" y="42"/>
                    <a:pt x="552" y="42"/>
                  </a:cubicBezTo>
                  <a:cubicBezTo>
                    <a:pt x="553" y="42"/>
                    <a:pt x="557" y="23"/>
                    <a:pt x="557" y="23"/>
                  </a:cubicBezTo>
                  <a:cubicBezTo>
                    <a:pt x="557" y="21"/>
                    <a:pt x="557" y="21"/>
                    <a:pt x="557" y="21"/>
                  </a:cubicBezTo>
                  <a:cubicBezTo>
                    <a:pt x="555" y="22"/>
                    <a:pt x="555" y="22"/>
                    <a:pt x="555" y="22"/>
                  </a:cubicBezTo>
                  <a:cubicBezTo>
                    <a:pt x="552" y="24"/>
                    <a:pt x="552" y="24"/>
                    <a:pt x="552" y="24"/>
                  </a:cubicBezTo>
                  <a:cubicBezTo>
                    <a:pt x="552" y="24"/>
                    <a:pt x="549" y="23"/>
                    <a:pt x="549" y="23"/>
                  </a:cubicBezTo>
                  <a:cubicBezTo>
                    <a:pt x="545" y="22"/>
                    <a:pt x="545" y="22"/>
                    <a:pt x="545" y="22"/>
                  </a:cubicBezTo>
                  <a:cubicBezTo>
                    <a:pt x="540" y="21"/>
                    <a:pt x="535" y="21"/>
                    <a:pt x="530" y="23"/>
                  </a:cubicBezTo>
                  <a:cubicBezTo>
                    <a:pt x="513" y="28"/>
                    <a:pt x="499" y="45"/>
                    <a:pt x="507" y="72"/>
                  </a:cubicBezTo>
                  <a:cubicBezTo>
                    <a:pt x="513" y="93"/>
                    <a:pt x="532" y="104"/>
                    <a:pt x="551" y="98"/>
                  </a:cubicBezTo>
                  <a:cubicBezTo>
                    <a:pt x="564" y="94"/>
                    <a:pt x="568" y="88"/>
                    <a:pt x="571" y="84"/>
                  </a:cubicBezTo>
                  <a:cubicBezTo>
                    <a:pt x="573" y="81"/>
                    <a:pt x="573" y="81"/>
                    <a:pt x="573" y="81"/>
                  </a:cubicBezTo>
                  <a:cubicBezTo>
                    <a:pt x="574" y="81"/>
                    <a:pt x="574" y="81"/>
                    <a:pt x="575" y="82"/>
                  </a:cubicBezTo>
                  <a:cubicBezTo>
                    <a:pt x="576" y="81"/>
                    <a:pt x="577" y="80"/>
                    <a:pt x="577" y="80"/>
                  </a:cubicBezTo>
                  <a:cubicBezTo>
                    <a:pt x="577" y="79"/>
                    <a:pt x="561" y="67"/>
                    <a:pt x="561" y="67"/>
                  </a:cubicBezTo>
                  <a:moveTo>
                    <a:pt x="381" y="131"/>
                  </a:moveTo>
                  <a:cubicBezTo>
                    <a:pt x="381" y="131"/>
                    <a:pt x="367" y="139"/>
                    <a:pt x="367" y="140"/>
                  </a:cubicBezTo>
                  <a:cubicBezTo>
                    <a:pt x="367" y="140"/>
                    <a:pt x="367" y="140"/>
                    <a:pt x="367" y="140"/>
                  </a:cubicBezTo>
                  <a:cubicBezTo>
                    <a:pt x="367" y="138"/>
                    <a:pt x="359" y="125"/>
                    <a:pt x="357" y="124"/>
                  </a:cubicBezTo>
                  <a:cubicBezTo>
                    <a:pt x="359" y="123"/>
                    <a:pt x="371" y="115"/>
                    <a:pt x="371" y="115"/>
                  </a:cubicBezTo>
                  <a:cubicBezTo>
                    <a:pt x="377" y="111"/>
                    <a:pt x="382" y="111"/>
                    <a:pt x="385" y="117"/>
                  </a:cubicBezTo>
                  <a:cubicBezTo>
                    <a:pt x="385" y="117"/>
                    <a:pt x="387" y="123"/>
                    <a:pt x="387" y="123"/>
                  </a:cubicBezTo>
                  <a:cubicBezTo>
                    <a:pt x="386" y="126"/>
                    <a:pt x="384" y="128"/>
                    <a:pt x="381" y="131"/>
                  </a:cubicBezTo>
                  <a:moveTo>
                    <a:pt x="419" y="147"/>
                  </a:moveTo>
                  <a:cubicBezTo>
                    <a:pt x="417" y="146"/>
                    <a:pt x="417" y="146"/>
                    <a:pt x="417" y="146"/>
                  </a:cubicBezTo>
                  <a:cubicBezTo>
                    <a:pt x="396" y="133"/>
                    <a:pt x="396" y="133"/>
                    <a:pt x="396" y="133"/>
                  </a:cubicBezTo>
                  <a:cubicBezTo>
                    <a:pt x="396" y="133"/>
                    <a:pt x="396" y="133"/>
                    <a:pt x="396" y="133"/>
                  </a:cubicBezTo>
                  <a:cubicBezTo>
                    <a:pt x="403" y="126"/>
                    <a:pt x="404" y="117"/>
                    <a:pt x="398" y="107"/>
                  </a:cubicBezTo>
                  <a:cubicBezTo>
                    <a:pt x="391" y="96"/>
                    <a:pt x="378" y="94"/>
                    <a:pt x="365" y="103"/>
                  </a:cubicBezTo>
                  <a:cubicBezTo>
                    <a:pt x="335" y="122"/>
                    <a:pt x="335" y="122"/>
                    <a:pt x="335" y="122"/>
                  </a:cubicBezTo>
                  <a:cubicBezTo>
                    <a:pt x="334" y="123"/>
                    <a:pt x="336" y="125"/>
                    <a:pt x="336" y="125"/>
                  </a:cubicBezTo>
                  <a:cubicBezTo>
                    <a:pt x="339" y="124"/>
                    <a:pt x="339" y="125"/>
                    <a:pt x="340" y="126"/>
                  </a:cubicBezTo>
                  <a:cubicBezTo>
                    <a:pt x="375" y="180"/>
                    <a:pt x="375" y="180"/>
                    <a:pt x="375" y="180"/>
                  </a:cubicBezTo>
                  <a:cubicBezTo>
                    <a:pt x="376" y="181"/>
                    <a:pt x="376" y="182"/>
                    <a:pt x="374" y="183"/>
                  </a:cubicBezTo>
                  <a:cubicBezTo>
                    <a:pt x="374" y="184"/>
                    <a:pt x="375" y="186"/>
                    <a:pt x="375" y="186"/>
                  </a:cubicBezTo>
                  <a:cubicBezTo>
                    <a:pt x="376" y="186"/>
                    <a:pt x="394" y="175"/>
                    <a:pt x="394" y="175"/>
                  </a:cubicBezTo>
                  <a:cubicBezTo>
                    <a:pt x="395" y="175"/>
                    <a:pt x="395" y="175"/>
                    <a:pt x="395" y="175"/>
                  </a:cubicBezTo>
                  <a:cubicBezTo>
                    <a:pt x="393" y="172"/>
                    <a:pt x="393" y="172"/>
                    <a:pt x="393" y="172"/>
                  </a:cubicBezTo>
                  <a:cubicBezTo>
                    <a:pt x="390" y="173"/>
                    <a:pt x="389" y="173"/>
                    <a:pt x="388" y="171"/>
                  </a:cubicBezTo>
                  <a:cubicBezTo>
                    <a:pt x="388" y="171"/>
                    <a:pt x="375" y="150"/>
                    <a:pt x="374" y="150"/>
                  </a:cubicBezTo>
                  <a:cubicBezTo>
                    <a:pt x="375" y="150"/>
                    <a:pt x="385" y="144"/>
                    <a:pt x="385" y="144"/>
                  </a:cubicBezTo>
                  <a:cubicBezTo>
                    <a:pt x="385" y="144"/>
                    <a:pt x="407" y="157"/>
                    <a:pt x="407" y="157"/>
                  </a:cubicBezTo>
                  <a:cubicBezTo>
                    <a:pt x="410" y="159"/>
                    <a:pt x="410" y="159"/>
                    <a:pt x="410" y="159"/>
                  </a:cubicBezTo>
                  <a:cubicBezTo>
                    <a:pt x="410" y="159"/>
                    <a:pt x="410" y="159"/>
                    <a:pt x="410" y="159"/>
                  </a:cubicBezTo>
                  <a:cubicBezTo>
                    <a:pt x="410" y="160"/>
                    <a:pt x="410" y="160"/>
                    <a:pt x="409" y="161"/>
                  </a:cubicBezTo>
                  <a:cubicBezTo>
                    <a:pt x="409" y="161"/>
                    <a:pt x="409" y="161"/>
                    <a:pt x="409" y="161"/>
                  </a:cubicBezTo>
                  <a:cubicBezTo>
                    <a:pt x="409" y="162"/>
                    <a:pt x="410" y="164"/>
                    <a:pt x="410" y="164"/>
                  </a:cubicBezTo>
                  <a:cubicBezTo>
                    <a:pt x="411" y="164"/>
                    <a:pt x="429" y="153"/>
                    <a:pt x="429" y="153"/>
                  </a:cubicBezTo>
                  <a:cubicBezTo>
                    <a:pt x="429" y="152"/>
                    <a:pt x="428" y="150"/>
                    <a:pt x="428" y="150"/>
                  </a:cubicBezTo>
                  <a:cubicBezTo>
                    <a:pt x="425" y="150"/>
                    <a:pt x="424" y="150"/>
                    <a:pt x="419" y="147"/>
                  </a:cubicBezTo>
                  <a:moveTo>
                    <a:pt x="355" y="181"/>
                  </a:moveTo>
                  <a:cubicBezTo>
                    <a:pt x="355" y="182"/>
                    <a:pt x="355" y="182"/>
                    <a:pt x="355" y="182"/>
                  </a:cubicBezTo>
                  <a:cubicBezTo>
                    <a:pt x="355" y="184"/>
                    <a:pt x="355" y="184"/>
                    <a:pt x="352" y="186"/>
                  </a:cubicBezTo>
                  <a:cubicBezTo>
                    <a:pt x="352" y="186"/>
                    <a:pt x="325" y="204"/>
                    <a:pt x="325" y="204"/>
                  </a:cubicBezTo>
                  <a:cubicBezTo>
                    <a:pt x="325" y="204"/>
                    <a:pt x="325" y="204"/>
                    <a:pt x="325" y="204"/>
                  </a:cubicBezTo>
                  <a:cubicBezTo>
                    <a:pt x="325" y="202"/>
                    <a:pt x="317" y="189"/>
                    <a:pt x="315" y="187"/>
                  </a:cubicBezTo>
                  <a:cubicBezTo>
                    <a:pt x="317" y="187"/>
                    <a:pt x="330" y="178"/>
                    <a:pt x="330" y="178"/>
                  </a:cubicBezTo>
                  <a:cubicBezTo>
                    <a:pt x="333" y="176"/>
                    <a:pt x="333" y="176"/>
                    <a:pt x="334" y="177"/>
                  </a:cubicBezTo>
                  <a:cubicBezTo>
                    <a:pt x="335" y="177"/>
                    <a:pt x="337" y="176"/>
                    <a:pt x="337" y="176"/>
                  </a:cubicBezTo>
                  <a:cubicBezTo>
                    <a:pt x="337" y="175"/>
                    <a:pt x="328" y="161"/>
                    <a:pt x="328" y="161"/>
                  </a:cubicBezTo>
                  <a:cubicBezTo>
                    <a:pt x="327" y="161"/>
                    <a:pt x="325" y="162"/>
                    <a:pt x="325" y="162"/>
                  </a:cubicBezTo>
                  <a:cubicBezTo>
                    <a:pt x="325" y="162"/>
                    <a:pt x="325" y="163"/>
                    <a:pt x="325" y="163"/>
                  </a:cubicBezTo>
                  <a:cubicBezTo>
                    <a:pt x="325" y="164"/>
                    <a:pt x="325" y="165"/>
                    <a:pt x="323" y="166"/>
                  </a:cubicBezTo>
                  <a:cubicBezTo>
                    <a:pt x="323" y="166"/>
                    <a:pt x="307" y="176"/>
                    <a:pt x="307" y="176"/>
                  </a:cubicBezTo>
                  <a:cubicBezTo>
                    <a:pt x="307" y="176"/>
                    <a:pt x="307" y="176"/>
                    <a:pt x="307" y="176"/>
                  </a:cubicBezTo>
                  <a:cubicBezTo>
                    <a:pt x="307" y="175"/>
                    <a:pt x="298" y="161"/>
                    <a:pt x="298" y="161"/>
                  </a:cubicBezTo>
                  <a:cubicBezTo>
                    <a:pt x="299" y="162"/>
                    <a:pt x="324" y="145"/>
                    <a:pt x="324" y="145"/>
                  </a:cubicBezTo>
                  <a:cubicBezTo>
                    <a:pt x="327" y="144"/>
                    <a:pt x="327" y="144"/>
                    <a:pt x="328" y="145"/>
                  </a:cubicBezTo>
                  <a:cubicBezTo>
                    <a:pt x="329" y="145"/>
                    <a:pt x="331" y="144"/>
                    <a:pt x="331" y="144"/>
                  </a:cubicBezTo>
                  <a:cubicBezTo>
                    <a:pt x="331" y="143"/>
                    <a:pt x="322" y="128"/>
                    <a:pt x="322" y="128"/>
                  </a:cubicBezTo>
                  <a:cubicBezTo>
                    <a:pt x="321" y="128"/>
                    <a:pt x="319" y="129"/>
                    <a:pt x="319" y="129"/>
                  </a:cubicBezTo>
                  <a:cubicBezTo>
                    <a:pt x="320" y="132"/>
                    <a:pt x="320" y="132"/>
                    <a:pt x="317" y="134"/>
                  </a:cubicBezTo>
                  <a:cubicBezTo>
                    <a:pt x="275" y="161"/>
                    <a:pt x="275" y="161"/>
                    <a:pt x="275" y="161"/>
                  </a:cubicBezTo>
                  <a:cubicBezTo>
                    <a:pt x="275" y="162"/>
                    <a:pt x="276" y="164"/>
                    <a:pt x="276" y="164"/>
                  </a:cubicBezTo>
                  <a:cubicBezTo>
                    <a:pt x="280" y="162"/>
                    <a:pt x="281" y="163"/>
                    <a:pt x="282" y="164"/>
                  </a:cubicBezTo>
                  <a:cubicBezTo>
                    <a:pt x="316" y="218"/>
                    <a:pt x="316" y="218"/>
                    <a:pt x="316" y="218"/>
                  </a:cubicBezTo>
                  <a:cubicBezTo>
                    <a:pt x="317" y="219"/>
                    <a:pt x="317" y="220"/>
                    <a:pt x="315" y="222"/>
                  </a:cubicBezTo>
                  <a:cubicBezTo>
                    <a:pt x="314" y="223"/>
                    <a:pt x="315" y="225"/>
                    <a:pt x="315" y="225"/>
                  </a:cubicBezTo>
                  <a:cubicBezTo>
                    <a:pt x="317" y="225"/>
                    <a:pt x="360" y="197"/>
                    <a:pt x="360" y="197"/>
                  </a:cubicBezTo>
                  <a:cubicBezTo>
                    <a:pt x="363" y="195"/>
                    <a:pt x="363" y="196"/>
                    <a:pt x="364" y="197"/>
                  </a:cubicBezTo>
                  <a:cubicBezTo>
                    <a:pt x="365" y="197"/>
                    <a:pt x="367" y="196"/>
                    <a:pt x="367" y="196"/>
                  </a:cubicBezTo>
                  <a:cubicBezTo>
                    <a:pt x="367" y="195"/>
                    <a:pt x="358" y="180"/>
                    <a:pt x="358" y="180"/>
                  </a:cubicBezTo>
                  <a:cubicBezTo>
                    <a:pt x="357" y="180"/>
                    <a:pt x="355" y="181"/>
                    <a:pt x="355" y="181"/>
                  </a:cubicBezTo>
                  <a:moveTo>
                    <a:pt x="277" y="240"/>
                  </a:moveTo>
                  <a:cubicBezTo>
                    <a:pt x="277" y="240"/>
                    <a:pt x="253" y="188"/>
                    <a:pt x="253" y="188"/>
                  </a:cubicBezTo>
                  <a:cubicBezTo>
                    <a:pt x="253" y="188"/>
                    <a:pt x="268" y="182"/>
                    <a:pt x="268" y="182"/>
                  </a:cubicBezTo>
                  <a:cubicBezTo>
                    <a:pt x="271" y="180"/>
                    <a:pt x="272" y="180"/>
                    <a:pt x="273" y="182"/>
                  </a:cubicBezTo>
                  <a:cubicBezTo>
                    <a:pt x="274" y="183"/>
                    <a:pt x="276" y="182"/>
                    <a:pt x="276" y="182"/>
                  </a:cubicBezTo>
                  <a:cubicBezTo>
                    <a:pt x="276" y="181"/>
                    <a:pt x="269" y="165"/>
                    <a:pt x="269" y="165"/>
                  </a:cubicBezTo>
                  <a:cubicBezTo>
                    <a:pt x="268" y="164"/>
                    <a:pt x="266" y="165"/>
                    <a:pt x="266" y="165"/>
                  </a:cubicBezTo>
                  <a:cubicBezTo>
                    <a:pt x="266" y="168"/>
                    <a:pt x="265" y="168"/>
                    <a:pt x="262" y="169"/>
                  </a:cubicBezTo>
                  <a:cubicBezTo>
                    <a:pt x="218" y="189"/>
                    <a:pt x="218" y="189"/>
                    <a:pt x="218" y="189"/>
                  </a:cubicBezTo>
                  <a:cubicBezTo>
                    <a:pt x="215" y="191"/>
                    <a:pt x="215" y="191"/>
                    <a:pt x="214" y="189"/>
                  </a:cubicBezTo>
                  <a:cubicBezTo>
                    <a:pt x="213" y="189"/>
                    <a:pt x="211" y="190"/>
                    <a:pt x="211" y="190"/>
                  </a:cubicBezTo>
                  <a:cubicBezTo>
                    <a:pt x="211" y="191"/>
                    <a:pt x="218" y="207"/>
                    <a:pt x="218" y="207"/>
                  </a:cubicBezTo>
                  <a:cubicBezTo>
                    <a:pt x="219" y="208"/>
                    <a:pt x="221" y="207"/>
                    <a:pt x="221" y="207"/>
                  </a:cubicBezTo>
                  <a:cubicBezTo>
                    <a:pt x="221" y="206"/>
                    <a:pt x="221" y="206"/>
                    <a:pt x="221" y="206"/>
                  </a:cubicBezTo>
                  <a:cubicBezTo>
                    <a:pt x="221" y="203"/>
                    <a:pt x="222" y="203"/>
                    <a:pt x="224" y="202"/>
                  </a:cubicBezTo>
                  <a:cubicBezTo>
                    <a:pt x="224" y="202"/>
                    <a:pt x="239" y="195"/>
                    <a:pt x="240" y="195"/>
                  </a:cubicBezTo>
                  <a:cubicBezTo>
                    <a:pt x="240" y="195"/>
                    <a:pt x="240" y="195"/>
                    <a:pt x="240" y="195"/>
                  </a:cubicBezTo>
                  <a:cubicBezTo>
                    <a:pt x="240" y="196"/>
                    <a:pt x="262" y="246"/>
                    <a:pt x="262" y="246"/>
                  </a:cubicBezTo>
                  <a:cubicBezTo>
                    <a:pt x="263" y="247"/>
                    <a:pt x="263" y="248"/>
                    <a:pt x="263" y="248"/>
                  </a:cubicBezTo>
                  <a:cubicBezTo>
                    <a:pt x="263" y="249"/>
                    <a:pt x="262" y="249"/>
                    <a:pt x="261" y="250"/>
                  </a:cubicBezTo>
                  <a:cubicBezTo>
                    <a:pt x="261" y="250"/>
                    <a:pt x="261" y="250"/>
                    <a:pt x="261" y="250"/>
                  </a:cubicBezTo>
                  <a:cubicBezTo>
                    <a:pt x="261" y="251"/>
                    <a:pt x="262" y="253"/>
                    <a:pt x="262" y="253"/>
                  </a:cubicBezTo>
                  <a:cubicBezTo>
                    <a:pt x="263" y="253"/>
                    <a:pt x="282" y="245"/>
                    <a:pt x="282" y="245"/>
                  </a:cubicBezTo>
                  <a:cubicBezTo>
                    <a:pt x="282" y="244"/>
                    <a:pt x="282" y="244"/>
                    <a:pt x="282" y="244"/>
                  </a:cubicBezTo>
                  <a:cubicBezTo>
                    <a:pt x="281" y="242"/>
                    <a:pt x="281" y="242"/>
                    <a:pt x="281" y="242"/>
                  </a:cubicBezTo>
                  <a:cubicBezTo>
                    <a:pt x="278" y="242"/>
                    <a:pt x="277" y="242"/>
                    <a:pt x="277" y="240"/>
                  </a:cubicBezTo>
                  <a:moveTo>
                    <a:pt x="188" y="227"/>
                  </a:moveTo>
                  <a:cubicBezTo>
                    <a:pt x="179" y="227"/>
                    <a:pt x="171" y="227"/>
                    <a:pt x="170" y="222"/>
                  </a:cubicBezTo>
                  <a:cubicBezTo>
                    <a:pt x="169" y="217"/>
                    <a:pt x="172" y="213"/>
                    <a:pt x="178" y="212"/>
                  </a:cubicBezTo>
                  <a:cubicBezTo>
                    <a:pt x="189" y="209"/>
                    <a:pt x="196" y="213"/>
                    <a:pt x="197" y="216"/>
                  </a:cubicBezTo>
                  <a:cubicBezTo>
                    <a:pt x="197" y="217"/>
                    <a:pt x="197" y="217"/>
                    <a:pt x="197" y="217"/>
                  </a:cubicBezTo>
                  <a:cubicBezTo>
                    <a:pt x="198" y="219"/>
                    <a:pt x="200" y="219"/>
                    <a:pt x="200" y="219"/>
                  </a:cubicBezTo>
                  <a:cubicBezTo>
                    <a:pt x="201" y="218"/>
                    <a:pt x="207" y="199"/>
                    <a:pt x="207" y="199"/>
                  </a:cubicBezTo>
                  <a:cubicBezTo>
                    <a:pt x="208" y="196"/>
                    <a:pt x="208" y="196"/>
                    <a:pt x="208" y="196"/>
                  </a:cubicBezTo>
                  <a:cubicBezTo>
                    <a:pt x="205" y="198"/>
                    <a:pt x="205" y="198"/>
                    <a:pt x="205" y="198"/>
                  </a:cubicBezTo>
                  <a:cubicBezTo>
                    <a:pt x="202" y="200"/>
                    <a:pt x="202" y="200"/>
                    <a:pt x="202" y="200"/>
                  </a:cubicBezTo>
                  <a:cubicBezTo>
                    <a:pt x="199" y="199"/>
                    <a:pt x="199" y="199"/>
                    <a:pt x="199" y="199"/>
                  </a:cubicBezTo>
                  <a:cubicBezTo>
                    <a:pt x="195" y="199"/>
                    <a:pt x="195" y="199"/>
                    <a:pt x="195" y="199"/>
                  </a:cubicBezTo>
                  <a:cubicBezTo>
                    <a:pt x="189" y="198"/>
                    <a:pt x="183" y="198"/>
                    <a:pt x="177" y="199"/>
                  </a:cubicBezTo>
                  <a:cubicBezTo>
                    <a:pt x="157" y="204"/>
                    <a:pt x="152" y="217"/>
                    <a:pt x="155" y="227"/>
                  </a:cubicBezTo>
                  <a:cubicBezTo>
                    <a:pt x="158" y="242"/>
                    <a:pt x="173" y="242"/>
                    <a:pt x="186" y="243"/>
                  </a:cubicBezTo>
                  <a:cubicBezTo>
                    <a:pt x="196" y="243"/>
                    <a:pt x="204" y="243"/>
                    <a:pt x="205" y="249"/>
                  </a:cubicBezTo>
                  <a:cubicBezTo>
                    <a:pt x="205" y="249"/>
                    <a:pt x="204" y="256"/>
                    <a:pt x="204" y="256"/>
                  </a:cubicBezTo>
                  <a:cubicBezTo>
                    <a:pt x="202" y="259"/>
                    <a:pt x="198" y="261"/>
                    <a:pt x="191" y="262"/>
                  </a:cubicBezTo>
                  <a:cubicBezTo>
                    <a:pt x="185" y="264"/>
                    <a:pt x="176" y="263"/>
                    <a:pt x="172" y="261"/>
                  </a:cubicBezTo>
                  <a:cubicBezTo>
                    <a:pt x="171" y="259"/>
                    <a:pt x="171" y="259"/>
                    <a:pt x="171" y="259"/>
                  </a:cubicBezTo>
                  <a:cubicBezTo>
                    <a:pt x="170" y="257"/>
                    <a:pt x="170" y="257"/>
                    <a:pt x="170" y="257"/>
                  </a:cubicBezTo>
                  <a:cubicBezTo>
                    <a:pt x="168" y="256"/>
                    <a:pt x="168" y="256"/>
                    <a:pt x="168" y="256"/>
                  </a:cubicBezTo>
                  <a:cubicBezTo>
                    <a:pt x="167" y="257"/>
                    <a:pt x="162" y="276"/>
                    <a:pt x="162" y="276"/>
                  </a:cubicBezTo>
                  <a:cubicBezTo>
                    <a:pt x="162" y="276"/>
                    <a:pt x="163" y="276"/>
                    <a:pt x="163" y="276"/>
                  </a:cubicBezTo>
                  <a:cubicBezTo>
                    <a:pt x="163" y="276"/>
                    <a:pt x="163" y="276"/>
                    <a:pt x="163" y="276"/>
                  </a:cubicBezTo>
                  <a:cubicBezTo>
                    <a:pt x="165" y="277"/>
                    <a:pt x="165" y="277"/>
                    <a:pt x="165" y="277"/>
                  </a:cubicBezTo>
                  <a:cubicBezTo>
                    <a:pt x="165" y="276"/>
                    <a:pt x="165" y="276"/>
                    <a:pt x="165" y="276"/>
                  </a:cubicBezTo>
                  <a:cubicBezTo>
                    <a:pt x="165" y="276"/>
                    <a:pt x="166" y="276"/>
                    <a:pt x="166" y="276"/>
                  </a:cubicBezTo>
                  <a:cubicBezTo>
                    <a:pt x="166" y="275"/>
                    <a:pt x="166" y="275"/>
                    <a:pt x="167" y="275"/>
                  </a:cubicBezTo>
                  <a:cubicBezTo>
                    <a:pt x="167" y="275"/>
                    <a:pt x="171" y="275"/>
                    <a:pt x="171" y="275"/>
                  </a:cubicBezTo>
                  <a:cubicBezTo>
                    <a:pt x="176" y="276"/>
                    <a:pt x="176" y="276"/>
                    <a:pt x="176" y="276"/>
                  </a:cubicBezTo>
                  <a:cubicBezTo>
                    <a:pt x="193" y="276"/>
                    <a:pt x="193" y="276"/>
                    <a:pt x="193" y="276"/>
                  </a:cubicBezTo>
                  <a:cubicBezTo>
                    <a:pt x="215" y="271"/>
                    <a:pt x="223" y="256"/>
                    <a:pt x="220" y="245"/>
                  </a:cubicBezTo>
                  <a:cubicBezTo>
                    <a:pt x="217" y="228"/>
                    <a:pt x="201" y="228"/>
                    <a:pt x="188" y="227"/>
                  </a:cubicBezTo>
                  <a:moveTo>
                    <a:pt x="121" y="265"/>
                  </a:moveTo>
                  <a:cubicBezTo>
                    <a:pt x="117" y="268"/>
                    <a:pt x="113" y="270"/>
                    <a:pt x="108" y="270"/>
                  </a:cubicBezTo>
                  <a:cubicBezTo>
                    <a:pt x="96" y="269"/>
                    <a:pt x="89" y="260"/>
                    <a:pt x="90" y="243"/>
                  </a:cubicBezTo>
                  <a:cubicBezTo>
                    <a:pt x="90" y="234"/>
                    <a:pt x="92" y="227"/>
                    <a:pt x="97" y="223"/>
                  </a:cubicBezTo>
                  <a:cubicBezTo>
                    <a:pt x="100" y="220"/>
                    <a:pt x="104" y="218"/>
                    <a:pt x="109" y="219"/>
                  </a:cubicBezTo>
                  <a:cubicBezTo>
                    <a:pt x="115" y="219"/>
                    <a:pt x="119" y="220"/>
                    <a:pt x="122" y="224"/>
                  </a:cubicBezTo>
                  <a:cubicBezTo>
                    <a:pt x="126" y="228"/>
                    <a:pt x="128" y="235"/>
                    <a:pt x="128" y="245"/>
                  </a:cubicBezTo>
                  <a:cubicBezTo>
                    <a:pt x="128" y="254"/>
                    <a:pt x="125" y="261"/>
                    <a:pt x="121" y="265"/>
                  </a:cubicBezTo>
                  <a:moveTo>
                    <a:pt x="110" y="205"/>
                  </a:moveTo>
                  <a:cubicBezTo>
                    <a:pt x="100" y="205"/>
                    <a:pt x="92" y="208"/>
                    <a:pt x="86" y="214"/>
                  </a:cubicBezTo>
                  <a:cubicBezTo>
                    <a:pt x="78" y="220"/>
                    <a:pt x="74" y="231"/>
                    <a:pt x="74" y="243"/>
                  </a:cubicBezTo>
                  <a:cubicBezTo>
                    <a:pt x="73" y="266"/>
                    <a:pt x="87" y="282"/>
                    <a:pt x="107" y="283"/>
                  </a:cubicBezTo>
                  <a:cubicBezTo>
                    <a:pt x="117" y="283"/>
                    <a:pt x="125" y="280"/>
                    <a:pt x="132" y="274"/>
                  </a:cubicBezTo>
                  <a:cubicBezTo>
                    <a:pt x="139" y="268"/>
                    <a:pt x="143" y="257"/>
                    <a:pt x="144" y="245"/>
                  </a:cubicBezTo>
                  <a:cubicBezTo>
                    <a:pt x="144" y="233"/>
                    <a:pt x="140" y="222"/>
                    <a:pt x="134" y="215"/>
                  </a:cubicBezTo>
                  <a:cubicBezTo>
                    <a:pt x="128" y="209"/>
                    <a:pt x="119" y="205"/>
                    <a:pt x="110" y="205"/>
                  </a:cubicBezTo>
                  <a:moveTo>
                    <a:pt x="38" y="228"/>
                  </a:moveTo>
                  <a:cubicBezTo>
                    <a:pt x="38" y="228"/>
                    <a:pt x="25" y="227"/>
                    <a:pt x="25" y="227"/>
                  </a:cubicBezTo>
                  <a:cubicBezTo>
                    <a:pt x="26" y="226"/>
                    <a:pt x="28" y="211"/>
                    <a:pt x="28" y="208"/>
                  </a:cubicBezTo>
                  <a:cubicBezTo>
                    <a:pt x="30" y="209"/>
                    <a:pt x="41" y="210"/>
                    <a:pt x="41" y="210"/>
                  </a:cubicBezTo>
                  <a:cubicBezTo>
                    <a:pt x="47" y="211"/>
                    <a:pt x="50" y="213"/>
                    <a:pt x="52" y="215"/>
                  </a:cubicBezTo>
                  <a:cubicBezTo>
                    <a:pt x="53" y="221"/>
                    <a:pt x="53" y="221"/>
                    <a:pt x="53" y="221"/>
                  </a:cubicBezTo>
                  <a:cubicBezTo>
                    <a:pt x="52" y="228"/>
                    <a:pt x="48" y="230"/>
                    <a:pt x="38" y="228"/>
                  </a:cubicBezTo>
                  <a:moveTo>
                    <a:pt x="45" y="197"/>
                  </a:moveTo>
                  <a:cubicBezTo>
                    <a:pt x="12" y="192"/>
                    <a:pt x="12" y="192"/>
                    <a:pt x="12" y="192"/>
                  </a:cubicBezTo>
                  <a:cubicBezTo>
                    <a:pt x="11" y="193"/>
                    <a:pt x="11" y="195"/>
                    <a:pt x="11" y="195"/>
                  </a:cubicBezTo>
                  <a:cubicBezTo>
                    <a:pt x="14" y="197"/>
                    <a:pt x="14" y="197"/>
                    <a:pt x="14" y="199"/>
                  </a:cubicBezTo>
                  <a:cubicBezTo>
                    <a:pt x="4" y="262"/>
                    <a:pt x="4" y="262"/>
                    <a:pt x="4" y="262"/>
                  </a:cubicBezTo>
                  <a:cubicBezTo>
                    <a:pt x="4" y="264"/>
                    <a:pt x="4" y="264"/>
                    <a:pt x="1" y="264"/>
                  </a:cubicBezTo>
                  <a:cubicBezTo>
                    <a:pt x="0" y="265"/>
                    <a:pt x="0" y="267"/>
                    <a:pt x="0" y="267"/>
                  </a:cubicBezTo>
                  <a:cubicBezTo>
                    <a:pt x="1" y="268"/>
                    <a:pt x="22" y="271"/>
                    <a:pt x="22" y="271"/>
                  </a:cubicBezTo>
                  <a:cubicBezTo>
                    <a:pt x="23" y="271"/>
                    <a:pt x="23" y="271"/>
                    <a:pt x="23" y="271"/>
                  </a:cubicBezTo>
                  <a:cubicBezTo>
                    <a:pt x="23" y="268"/>
                    <a:pt x="23" y="268"/>
                    <a:pt x="23" y="268"/>
                  </a:cubicBezTo>
                  <a:cubicBezTo>
                    <a:pt x="21" y="267"/>
                    <a:pt x="20" y="267"/>
                    <a:pt x="20" y="265"/>
                  </a:cubicBezTo>
                  <a:cubicBezTo>
                    <a:pt x="20" y="265"/>
                    <a:pt x="20" y="265"/>
                    <a:pt x="20" y="264"/>
                  </a:cubicBezTo>
                  <a:cubicBezTo>
                    <a:pt x="20" y="264"/>
                    <a:pt x="24" y="240"/>
                    <a:pt x="24" y="239"/>
                  </a:cubicBezTo>
                  <a:cubicBezTo>
                    <a:pt x="24" y="240"/>
                    <a:pt x="39" y="242"/>
                    <a:pt x="39" y="242"/>
                  </a:cubicBezTo>
                  <a:cubicBezTo>
                    <a:pt x="58" y="245"/>
                    <a:pt x="67" y="235"/>
                    <a:pt x="68" y="224"/>
                  </a:cubicBezTo>
                  <a:cubicBezTo>
                    <a:pt x="70" y="213"/>
                    <a:pt x="65" y="200"/>
                    <a:pt x="45" y="19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68" name="Freeform 40">
              <a:extLst>
                <a:ext uri="{FF2B5EF4-FFF2-40B4-BE49-F238E27FC236}">
                  <a16:creationId xmlns:a16="http://schemas.microsoft.com/office/drawing/2014/main" id="{67455D6C-9F5E-48F6-9D90-B3BF88850F42}"/>
                </a:ext>
              </a:extLst>
            </p:cNvPr>
            <p:cNvSpPr>
              <a:spLocks/>
            </p:cNvSpPr>
            <p:nvPr userDrawn="1"/>
          </p:nvSpPr>
          <p:spPr bwMode="auto">
            <a:xfrm>
              <a:off x="3547" y="1746"/>
              <a:ext cx="70" cy="69"/>
            </a:xfrm>
            <a:custGeom>
              <a:avLst/>
              <a:gdLst>
                <a:gd name="T0" fmla="*/ 39 w 104"/>
                <a:gd name="T1" fmla="*/ 28 h 101"/>
                <a:gd name="T2" fmla="*/ 12 w 104"/>
                <a:gd name="T3" fmla="*/ 18 h 101"/>
                <a:gd name="T4" fmla="*/ 26 w 104"/>
                <a:gd name="T5" fmla="*/ 46 h 101"/>
                <a:gd name="T6" fmla="*/ 0 w 104"/>
                <a:gd name="T7" fmla="*/ 64 h 101"/>
                <a:gd name="T8" fmla="*/ 29 w 104"/>
                <a:gd name="T9" fmla="*/ 71 h 101"/>
                <a:gd name="T10" fmla="*/ 27 w 104"/>
                <a:gd name="T11" fmla="*/ 101 h 101"/>
                <a:gd name="T12" fmla="*/ 52 w 104"/>
                <a:gd name="T13" fmla="*/ 81 h 101"/>
                <a:gd name="T14" fmla="*/ 74 w 104"/>
                <a:gd name="T15" fmla="*/ 101 h 101"/>
                <a:gd name="T16" fmla="*/ 73 w 104"/>
                <a:gd name="T17" fmla="*/ 69 h 101"/>
                <a:gd name="T18" fmla="*/ 104 w 104"/>
                <a:gd name="T19" fmla="*/ 67 h 101"/>
                <a:gd name="T20" fmla="*/ 78 w 104"/>
                <a:gd name="T21" fmla="*/ 47 h 101"/>
                <a:gd name="T22" fmla="*/ 93 w 104"/>
                <a:gd name="T23" fmla="*/ 20 h 101"/>
                <a:gd name="T24" fmla="*/ 63 w 104"/>
                <a:gd name="T25" fmla="*/ 29 h 101"/>
                <a:gd name="T26" fmla="*/ 51 w 104"/>
                <a:gd name="T27" fmla="*/ 0 h 101"/>
                <a:gd name="T28" fmla="*/ 39 w 104"/>
                <a:gd name="T29" fmla="*/ 2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 h="101">
                  <a:moveTo>
                    <a:pt x="39" y="28"/>
                  </a:moveTo>
                  <a:cubicBezTo>
                    <a:pt x="12" y="18"/>
                    <a:pt x="12" y="18"/>
                    <a:pt x="12" y="18"/>
                  </a:cubicBezTo>
                  <a:cubicBezTo>
                    <a:pt x="26" y="46"/>
                    <a:pt x="26" y="46"/>
                    <a:pt x="26" y="46"/>
                  </a:cubicBezTo>
                  <a:cubicBezTo>
                    <a:pt x="0" y="64"/>
                    <a:pt x="0" y="64"/>
                    <a:pt x="0" y="64"/>
                  </a:cubicBezTo>
                  <a:cubicBezTo>
                    <a:pt x="29" y="71"/>
                    <a:pt x="29" y="71"/>
                    <a:pt x="29" y="71"/>
                  </a:cubicBezTo>
                  <a:cubicBezTo>
                    <a:pt x="27" y="101"/>
                    <a:pt x="27" y="101"/>
                    <a:pt x="27" y="101"/>
                  </a:cubicBezTo>
                  <a:cubicBezTo>
                    <a:pt x="52" y="81"/>
                    <a:pt x="52" y="81"/>
                    <a:pt x="52" y="81"/>
                  </a:cubicBezTo>
                  <a:cubicBezTo>
                    <a:pt x="74" y="101"/>
                    <a:pt x="74" y="101"/>
                    <a:pt x="74" y="101"/>
                  </a:cubicBezTo>
                  <a:cubicBezTo>
                    <a:pt x="73" y="69"/>
                    <a:pt x="73" y="69"/>
                    <a:pt x="73" y="69"/>
                  </a:cubicBezTo>
                  <a:cubicBezTo>
                    <a:pt x="73" y="69"/>
                    <a:pt x="104" y="67"/>
                    <a:pt x="104" y="67"/>
                  </a:cubicBezTo>
                  <a:cubicBezTo>
                    <a:pt x="78" y="47"/>
                    <a:pt x="78" y="47"/>
                    <a:pt x="78" y="47"/>
                  </a:cubicBezTo>
                  <a:cubicBezTo>
                    <a:pt x="93" y="20"/>
                    <a:pt x="93" y="20"/>
                    <a:pt x="93" y="20"/>
                  </a:cubicBezTo>
                  <a:cubicBezTo>
                    <a:pt x="63" y="29"/>
                    <a:pt x="63" y="29"/>
                    <a:pt x="63" y="29"/>
                  </a:cubicBezTo>
                  <a:cubicBezTo>
                    <a:pt x="51" y="0"/>
                    <a:pt x="51" y="0"/>
                    <a:pt x="51" y="0"/>
                  </a:cubicBezTo>
                  <a:lnTo>
                    <a:pt x="39"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69" name="Freeform 41">
              <a:extLst>
                <a:ext uri="{FF2B5EF4-FFF2-40B4-BE49-F238E27FC236}">
                  <a16:creationId xmlns:a16="http://schemas.microsoft.com/office/drawing/2014/main" id="{2049801F-BD8D-4E9D-AAEA-FAFAAC41C841}"/>
                </a:ext>
              </a:extLst>
            </p:cNvPr>
            <p:cNvSpPr>
              <a:spLocks/>
            </p:cNvSpPr>
            <p:nvPr userDrawn="1"/>
          </p:nvSpPr>
          <p:spPr bwMode="auto">
            <a:xfrm>
              <a:off x="3668" y="1778"/>
              <a:ext cx="70" cy="69"/>
            </a:xfrm>
            <a:custGeom>
              <a:avLst/>
              <a:gdLst>
                <a:gd name="T0" fmla="*/ 26 w 70"/>
                <a:gd name="T1" fmla="*/ 19 h 69"/>
                <a:gd name="T2" fmla="*/ 8 w 70"/>
                <a:gd name="T3" fmla="*/ 13 h 69"/>
                <a:gd name="T4" fmla="*/ 17 w 70"/>
                <a:gd name="T5" fmla="*/ 31 h 69"/>
                <a:gd name="T6" fmla="*/ 0 w 70"/>
                <a:gd name="T7" fmla="*/ 43 h 69"/>
                <a:gd name="T8" fmla="*/ 20 w 70"/>
                <a:gd name="T9" fmla="*/ 48 h 69"/>
                <a:gd name="T10" fmla="*/ 18 w 70"/>
                <a:gd name="T11" fmla="*/ 69 h 69"/>
                <a:gd name="T12" fmla="*/ 34 w 70"/>
                <a:gd name="T13" fmla="*/ 55 h 69"/>
                <a:gd name="T14" fmla="*/ 51 w 70"/>
                <a:gd name="T15" fmla="*/ 69 h 69"/>
                <a:gd name="T16" fmla="*/ 49 w 70"/>
                <a:gd name="T17" fmla="*/ 47 h 69"/>
                <a:gd name="T18" fmla="*/ 70 w 70"/>
                <a:gd name="T19" fmla="*/ 45 h 69"/>
                <a:gd name="T20" fmla="*/ 53 w 70"/>
                <a:gd name="T21" fmla="*/ 32 h 69"/>
                <a:gd name="T22" fmla="*/ 63 w 70"/>
                <a:gd name="T23" fmla="*/ 13 h 69"/>
                <a:gd name="T24" fmla="*/ 43 w 70"/>
                <a:gd name="T25" fmla="*/ 19 h 69"/>
                <a:gd name="T26" fmla="*/ 34 w 70"/>
                <a:gd name="T27" fmla="*/ 0 h 69"/>
                <a:gd name="T28" fmla="*/ 26 w 70"/>
                <a:gd name="T29" fmla="*/ 1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69">
                  <a:moveTo>
                    <a:pt x="26" y="19"/>
                  </a:moveTo>
                  <a:lnTo>
                    <a:pt x="8" y="13"/>
                  </a:lnTo>
                  <a:lnTo>
                    <a:pt x="17" y="31"/>
                  </a:lnTo>
                  <a:lnTo>
                    <a:pt x="0" y="43"/>
                  </a:lnTo>
                  <a:lnTo>
                    <a:pt x="20" y="48"/>
                  </a:lnTo>
                  <a:lnTo>
                    <a:pt x="18" y="69"/>
                  </a:lnTo>
                  <a:lnTo>
                    <a:pt x="34" y="55"/>
                  </a:lnTo>
                  <a:lnTo>
                    <a:pt x="51" y="69"/>
                  </a:lnTo>
                  <a:lnTo>
                    <a:pt x="49" y="47"/>
                  </a:lnTo>
                  <a:lnTo>
                    <a:pt x="70" y="45"/>
                  </a:lnTo>
                  <a:lnTo>
                    <a:pt x="53" y="32"/>
                  </a:lnTo>
                  <a:lnTo>
                    <a:pt x="63" y="13"/>
                  </a:lnTo>
                  <a:lnTo>
                    <a:pt x="43" y="19"/>
                  </a:lnTo>
                  <a:lnTo>
                    <a:pt x="34" y="0"/>
                  </a:lnTo>
                  <a:lnTo>
                    <a:pt x="2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70" name="Freeform 42">
              <a:extLst>
                <a:ext uri="{FF2B5EF4-FFF2-40B4-BE49-F238E27FC236}">
                  <a16:creationId xmlns:a16="http://schemas.microsoft.com/office/drawing/2014/main" id="{05096163-0CFF-4224-8C90-BA89F552F8CA}"/>
                </a:ext>
              </a:extLst>
            </p:cNvPr>
            <p:cNvSpPr>
              <a:spLocks/>
            </p:cNvSpPr>
            <p:nvPr userDrawn="1"/>
          </p:nvSpPr>
          <p:spPr bwMode="auto">
            <a:xfrm>
              <a:off x="3524" y="1902"/>
              <a:ext cx="71" cy="69"/>
            </a:xfrm>
            <a:custGeom>
              <a:avLst/>
              <a:gdLst>
                <a:gd name="T0" fmla="*/ 51 w 104"/>
                <a:gd name="T1" fmla="*/ 0 h 101"/>
                <a:gd name="T2" fmla="*/ 62 w 104"/>
                <a:gd name="T3" fmla="*/ 28 h 101"/>
                <a:gd name="T4" fmla="*/ 93 w 104"/>
                <a:gd name="T5" fmla="*/ 20 h 101"/>
                <a:gd name="T6" fmla="*/ 78 w 104"/>
                <a:gd name="T7" fmla="*/ 46 h 101"/>
                <a:gd name="T8" fmla="*/ 104 w 104"/>
                <a:gd name="T9" fmla="*/ 66 h 101"/>
                <a:gd name="T10" fmla="*/ 72 w 104"/>
                <a:gd name="T11" fmla="*/ 69 h 101"/>
                <a:gd name="T12" fmla="*/ 74 w 104"/>
                <a:gd name="T13" fmla="*/ 101 h 101"/>
                <a:gd name="T14" fmla="*/ 51 w 104"/>
                <a:gd name="T15" fmla="*/ 80 h 101"/>
                <a:gd name="T16" fmla="*/ 27 w 104"/>
                <a:gd name="T17" fmla="*/ 101 h 101"/>
                <a:gd name="T18" fmla="*/ 29 w 104"/>
                <a:gd name="T19" fmla="*/ 70 h 101"/>
                <a:gd name="T20" fmla="*/ 0 w 104"/>
                <a:gd name="T21" fmla="*/ 64 h 101"/>
                <a:gd name="T22" fmla="*/ 26 w 104"/>
                <a:gd name="T23" fmla="*/ 45 h 101"/>
                <a:gd name="T24" fmla="*/ 11 w 104"/>
                <a:gd name="T25" fmla="*/ 19 h 101"/>
                <a:gd name="T26" fmla="*/ 39 w 104"/>
                <a:gd name="T27" fmla="*/ 28 h 101"/>
                <a:gd name="T28" fmla="*/ 51 w 104"/>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 h="101">
                  <a:moveTo>
                    <a:pt x="51" y="0"/>
                  </a:moveTo>
                  <a:cubicBezTo>
                    <a:pt x="62" y="28"/>
                    <a:pt x="62" y="28"/>
                    <a:pt x="62" y="28"/>
                  </a:cubicBezTo>
                  <a:cubicBezTo>
                    <a:pt x="93" y="20"/>
                    <a:pt x="93" y="20"/>
                    <a:pt x="93" y="20"/>
                  </a:cubicBezTo>
                  <a:cubicBezTo>
                    <a:pt x="78" y="46"/>
                    <a:pt x="78" y="46"/>
                    <a:pt x="78" y="46"/>
                  </a:cubicBezTo>
                  <a:cubicBezTo>
                    <a:pt x="104" y="66"/>
                    <a:pt x="104" y="66"/>
                    <a:pt x="104" y="66"/>
                  </a:cubicBezTo>
                  <a:cubicBezTo>
                    <a:pt x="104" y="66"/>
                    <a:pt x="72" y="69"/>
                    <a:pt x="72" y="69"/>
                  </a:cubicBezTo>
                  <a:cubicBezTo>
                    <a:pt x="74" y="101"/>
                    <a:pt x="74" y="101"/>
                    <a:pt x="74" y="101"/>
                  </a:cubicBezTo>
                  <a:cubicBezTo>
                    <a:pt x="51" y="80"/>
                    <a:pt x="51" y="80"/>
                    <a:pt x="51" y="80"/>
                  </a:cubicBezTo>
                  <a:cubicBezTo>
                    <a:pt x="27" y="101"/>
                    <a:pt x="27" y="101"/>
                    <a:pt x="27" y="101"/>
                  </a:cubicBezTo>
                  <a:cubicBezTo>
                    <a:pt x="29" y="70"/>
                    <a:pt x="29" y="70"/>
                    <a:pt x="29" y="70"/>
                  </a:cubicBezTo>
                  <a:cubicBezTo>
                    <a:pt x="0" y="64"/>
                    <a:pt x="0" y="64"/>
                    <a:pt x="0" y="64"/>
                  </a:cubicBezTo>
                  <a:cubicBezTo>
                    <a:pt x="26" y="45"/>
                    <a:pt x="26" y="45"/>
                    <a:pt x="26" y="45"/>
                  </a:cubicBezTo>
                  <a:cubicBezTo>
                    <a:pt x="11" y="19"/>
                    <a:pt x="11" y="19"/>
                    <a:pt x="11" y="19"/>
                  </a:cubicBezTo>
                  <a:cubicBezTo>
                    <a:pt x="39" y="28"/>
                    <a:pt x="39" y="28"/>
                    <a:pt x="39" y="28"/>
                  </a:cubicBezTo>
                  <a:lnTo>
                    <a:pt x="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71" name="Freeform 43">
              <a:extLst>
                <a:ext uri="{FF2B5EF4-FFF2-40B4-BE49-F238E27FC236}">
                  <a16:creationId xmlns:a16="http://schemas.microsoft.com/office/drawing/2014/main" id="{F9AE60ED-4BD6-40E5-A3C9-CDC44B29DFA4}"/>
                </a:ext>
              </a:extLst>
            </p:cNvPr>
            <p:cNvSpPr>
              <a:spLocks/>
            </p:cNvSpPr>
            <p:nvPr userDrawn="1"/>
          </p:nvSpPr>
          <p:spPr bwMode="auto">
            <a:xfrm>
              <a:off x="3677" y="1911"/>
              <a:ext cx="50" cy="48"/>
            </a:xfrm>
            <a:custGeom>
              <a:avLst/>
              <a:gdLst>
                <a:gd name="T0" fmla="*/ 25 w 50"/>
                <a:gd name="T1" fmla="*/ 0 h 48"/>
                <a:gd name="T2" fmla="*/ 32 w 50"/>
                <a:gd name="T3" fmla="*/ 18 h 48"/>
                <a:gd name="T4" fmla="*/ 50 w 50"/>
                <a:gd name="T5" fmla="*/ 18 h 48"/>
                <a:gd name="T6" fmla="*/ 35 w 50"/>
                <a:gd name="T7" fmla="*/ 30 h 48"/>
                <a:gd name="T8" fmla="*/ 40 w 50"/>
                <a:gd name="T9" fmla="*/ 48 h 48"/>
                <a:gd name="T10" fmla="*/ 25 w 50"/>
                <a:gd name="T11" fmla="*/ 37 h 48"/>
                <a:gd name="T12" fmla="*/ 10 w 50"/>
                <a:gd name="T13" fmla="*/ 48 h 48"/>
                <a:gd name="T14" fmla="*/ 15 w 50"/>
                <a:gd name="T15" fmla="*/ 30 h 48"/>
                <a:gd name="T16" fmla="*/ 0 w 50"/>
                <a:gd name="T17" fmla="*/ 18 h 48"/>
                <a:gd name="T18" fmla="*/ 19 w 50"/>
                <a:gd name="T19" fmla="*/ 18 h 48"/>
                <a:gd name="T20" fmla="*/ 25 w 50"/>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25" y="0"/>
                  </a:moveTo>
                  <a:lnTo>
                    <a:pt x="32" y="18"/>
                  </a:lnTo>
                  <a:lnTo>
                    <a:pt x="50" y="18"/>
                  </a:lnTo>
                  <a:lnTo>
                    <a:pt x="35" y="30"/>
                  </a:lnTo>
                  <a:lnTo>
                    <a:pt x="40" y="48"/>
                  </a:lnTo>
                  <a:lnTo>
                    <a:pt x="25" y="37"/>
                  </a:lnTo>
                  <a:lnTo>
                    <a:pt x="10" y="48"/>
                  </a:lnTo>
                  <a:lnTo>
                    <a:pt x="15" y="30"/>
                  </a:lnTo>
                  <a:lnTo>
                    <a:pt x="0" y="18"/>
                  </a:lnTo>
                  <a:lnTo>
                    <a:pt x="19" y="18"/>
                  </a:ln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72" name="Freeform 44">
              <a:extLst>
                <a:ext uri="{FF2B5EF4-FFF2-40B4-BE49-F238E27FC236}">
                  <a16:creationId xmlns:a16="http://schemas.microsoft.com/office/drawing/2014/main" id="{DA4117E0-3B90-46EB-B97A-0867BD9DA1EE}"/>
                </a:ext>
              </a:extLst>
            </p:cNvPr>
            <p:cNvSpPr>
              <a:spLocks/>
            </p:cNvSpPr>
            <p:nvPr userDrawn="1"/>
          </p:nvSpPr>
          <p:spPr bwMode="auto">
            <a:xfrm>
              <a:off x="3667" y="2037"/>
              <a:ext cx="71" cy="69"/>
            </a:xfrm>
            <a:custGeom>
              <a:avLst/>
              <a:gdLst>
                <a:gd name="T0" fmla="*/ 27 w 71"/>
                <a:gd name="T1" fmla="*/ 19 h 69"/>
                <a:gd name="T2" fmla="*/ 8 w 71"/>
                <a:gd name="T3" fmla="*/ 13 h 69"/>
                <a:gd name="T4" fmla="*/ 18 w 71"/>
                <a:gd name="T5" fmla="*/ 31 h 69"/>
                <a:gd name="T6" fmla="*/ 0 w 71"/>
                <a:gd name="T7" fmla="*/ 43 h 69"/>
                <a:gd name="T8" fmla="*/ 20 w 71"/>
                <a:gd name="T9" fmla="*/ 48 h 69"/>
                <a:gd name="T10" fmla="*/ 18 w 71"/>
                <a:gd name="T11" fmla="*/ 69 h 69"/>
                <a:gd name="T12" fmla="*/ 35 w 71"/>
                <a:gd name="T13" fmla="*/ 55 h 69"/>
                <a:gd name="T14" fmla="*/ 50 w 71"/>
                <a:gd name="T15" fmla="*/ 69 h 69"/>
                <a:gd name="T16" fmla="*/ 49 w 71"/>
                <a:gd name="T17" fmla="*/ 48 h 69"/>
                <a:gd name="T18" fmla="*/ 71 w 71"/>
                <a:gd name="T19" fmla="*/ 45 h 69"/>
                <a:gd name="T20" fmla="*/ 53 w 71"/>
                <a:gd name="T21" fmla="*/ 32 h 69"/>
                <a:gd name="T22" fmla="*/ 63 w 71"/>
                <a:gd name="T23" fmla="*/ 13 h 69"/>
                <a:gd name="T24" fmla="*/ 42 w 71"/>
                <a:gd name="T25" fmla="*/ 19 h 69"/>
                <a:gd name="T26" fmla="*/ 35 w 71"/>
                <a:gd name="T27" fmla="*/ 0 h 69"/>
                <a:gd name="T28" fmla="*/ 27 w 71"/>
                <a:gd name="T29" fmla="*/ 1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69">
                  <a:moveTo>
                    <a:pt x="27" y="19"/>
                  </a:moveTo>
                  <a:lnTo>
                    <a:pt x="8" y="13"/>
                  </a:lnTo>
                  <a:lnTo>
                    <a:pt x="18" y="31"/>
                  </a:lnTo>
                  <a:lnTo>
                    <a:pt x="0" y="43"/>
                  </a:lnTo>
                  <a:lnTo>
                    <a:pt x="20" y="48"/>
                  </a:lnTo>
                  <a:lnTo>
                    <a:pt x="18" y="69"/>
                  </a:lnTo>
                  <a:lnTo>
                    <a:pt x="35" y="55"/>
                  </a:lnTo>
                  <a:lnTo>
                    <a:pt x="50" y="69"/>
                  </a:lnTo>
                  <a:lnTo>
                    <a:pt x="49" y="48"/>
                  </a:lnTo>
                  <a:lnTo>
                    <a:pt x="71" y="45"/>
                  </a:lnTo>
                  <a:lnTo>
                    <a:pt x="53" y="32"/>
                  </a:lnTo>
                  <a:lnTo>
                    <a:pt x="63" y="13"/>
                  </a:lnTo>
                  <a:lnTo>
                    <a:pt x="42" y="19"/>
                  </a:lnTo>
                  <a:lnTo>
                    <a:pt x="35" y="0"/>
                  </a:lnTo>
                  <a:lnTo>
                    <a:pt x="2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73" name="Freeform 45">
              <a:extLst>
                <a:ext uri="{FF2B5EF4-FFF2-40B4-BE49-F238E27FC236}">
                  <a16:creationId xmlns:a16="http://schemas.microsoft.com/office/drawing/2014/main" id="{761EEC17-AA04-4CC5-B696-C93A624A73AE}"/>
                </a:ext>
              </a:extLst>
            </p:cNvPr>
            <p:cNvSpPr>
              <a:spLocks/>
            </p:cNvSpPr>
            <p:nvPr userDrawn="1"/>
          </p:nvSpPr>
          <p:spPr bwMode="auto">
            <a:xfrm>
              <a:off x="3639" y="1671"/>
              <a:ext cx="20" cy="12"/>
            </a:xfrm>
            <a:custGeom>
              <a:avLst/>
              <a:gdLst>
                <a:gd name="T0" fmla="*/ 28 w 30"/>
                <a:gd name="T1" fmla="*/ 0 h 18"/>
                <a:gd name="T2" fmla="*/ 0 w 30"/>
                <a:gd name="T3" fmla="*/ 18 h 18"/>
                <a:gd name="T4" fmla="*/ 29 w 30"/>
                <a:gd name="T5" fmla="*/ 9 h 18"/>
                <a:gd name="T6" fmla="*/ 28 w 30"/>
                <a:gd name="T7" fmla="*/ 0 h 18"/>
              </a:gdLst>
              <a:ahLst/>
              <a:cxnLst>
                <a:cxn ang="0">
                  <a:pos x="T0" y="T1"/>
                </a:cxn>
                <a:cxn ang="0">
                  <a:pos x="T2" y="T3"/>
                </a:cxn>
                <a:cxn ang="0">
                  <a:pos x="T4" y="T5"/>
                </a:cxn>
                <a:cxn ang="0">
                  <a:pos x="T6" y="T7"/>
                </a:cxn>
              </a:cxnLst>
              <a:rect l="0" t="0" r="r" b="b"/>
              <a:pathLst>
                <a:path w="30" h="18">
                  <a:moveTo>
                    <a:pt x="28" y="0"/>
                  </a:moveTo>
                  <a:cubicBezTo>
                    <a:pt x="19" y="0"/>
                    <a:pt x="5" y="13"/>
                    <a:pt x="0" y="18"/>
                  </a:cubicBezTo>
                  <a:cubicBezTo>
                    <a:pt x="18" y="11"/>
                    <a:pt x="25" y="15"/>
                    <a:pt x="29" y="9"/>
                  </a:cubicBezTo>
                  <a:cubicBezTo>
                    <a:pt x="30" y="6"/>
                    <a:pt x="30" y="2"/>
                    <a:pt x="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74" name="Freeform 46">
              <a:extLst>
                <a:ext uri="{FF2B5EF4-FFF2-40B4-BE49-F238E27FC236}">
                  <a16:creationId xmlns:a16="http://schemas.microsoft.com/office/drawing/2014/main" id="{19E01E8B-2F3E-4806-9747-A9FD6D7CAB0C}"/>
                </a:ext>
              </a:extLst>
            </p:cNvPr>
            <p:cNvSpPr>
              <a:spLocks/>
            </p:cNvSpPr>
            <p:nvPr userDrawn="1"/>
          </p:nvSpPr>
          <p:spPr bwMode="auto">
            <a:xfrm>
              <a:off x="3664" y="1674"/>
              <a:ext cx="12" cy="20"/>
            </a:xfrm>
            <a:custGeom>
              <a:avLst/>
              <a:gdLst>
                <a:gd name="T0" fmla="*/ 2 w 18"/>
                <a:gd name="T1" fmla="*/ 0 h 29"/>
                <a:gd name="T2" fmla="*/ 17 w 18"/>
                <a:gd name="T3" fmla="*/ 29 h 29"/>
                <a:gd name="T4" fmla="*/ 18 w 18"/>
                <a:gd name="T5" fmla="*/ 20 h 29"/>
                <a:gd name="T6" fmla="*/ 2 w 18"/>
                <a:gd name="T7" fmla="*/ 0 h 29"/>
              </a:gdLst>
              <a:ahLst/>
              <a:cxnLst>
                <a:cxn ang="0">
                  <a:pos x="T0" y="T1"/>
                </a:cxn>
                <a:cxn ang="0">
                  <a:pos x="T2" y="T3"/>
                </a:cxn>
                <a:cxn ang="0">
                  <a:pos x="T4" y="T5"/>
                </a:cxn>
                <a:cxn ang="0">
                  <a:pos x="T6" y="T7"/>
                </a:cxn>
              </a:cxnLst>
              <a:rect l="0" t="0" r="r" b="b"/>
              <a:pathLst>
                <a:path w="18" h="29">
                  <a:moveTo>
                    <a:pt x="2" y="0"/>
                  </a:moveTo>
                  <a:cubicBezTo>
                    <a:pt x="0" y="12"/>
                    <a:pt x="8" y="23"/>
                    <a:pt x="17" y="29"/>
                  </a:cubicBezTo>
                  <a:cubicBezTo>
                    <a:pt x="18" y="20"/>
                    <a:pt x="18" y="20"/>
                    <a:pt x="18" y="20"/>
                  </a:cubicBezTo>
                  <a:cubicBezTo>
                    <a:pt x="17" y="12"/>
                    <a:pt x="9" y="4"/>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75" name="Freeform 47">
              <a:extLst>
                <a:ext uri="{FF2B5EF4-FFF2-40B4-BE49-F238E27FC236}">
                  <a16:creationId xmlns:a16="http://schemas.microsoft.com/office/drawing/2014/main" id="{31CE3624-CAB2-42C8-A51A-24F5AB0888CC}"/>
                </a:ext>
              </a:extLst>
            </p:cNvPr>
            <p:cNvSpPr>
              <a:spLocks/>
            </p:cNvSpPr>
            <p:nvPr userDrawn="1"/>
          </p:nvSpPr>
          <p:spPr bwMode="auto">
            <a:xfrm>
              <a:off x="3659" y="1689"/>
              <a:ext cx="14" cy="21"/>
            </a:xfrm>
            <a:custGeom>
              <a:avLst/>
              <a:gdLst>
                <a:gd name="T0" fmla="*/ 4 w 21"/>
                <a:gd name="T1" fmla="*/ 0 h 30"/>
                <a:gd name="T2" fmla="*/ 1 w 21"/>
                <a:gd name="T3" fmla="*/ 11 h 30"/>
                <a:gd name="T4" fmla="*/ 16 w 21"/>
                <a:gd name="T5" fmla="*/ 30 h 30"/>
                <a:gd name="T6" fmla="*/ 4 w 21"/>
                <a:gd name="T7" fmla="*/ 0 h 30"/>
              </a:gdLst>
              <a:ahLst/>
              <a:cxnLst>
                <a:cxn ang="0">
                  <a:pos x="T0" y="T1"/>
                </a:cxn>
                <a:cxn ang="0">
                  <a:pos x="T2" y="T3"/>
                </a:cxn>
                <a:cxn ang="0">
                  <a:pos x="T4" y="T5"/>
                </a:cxn>
                <a:cxn ang="0">
                  <a:pos x="T6" y="T7"/>
                </a:cxn>
              </a:cxnLst>
              <a:rect l="0" t="0" r="r" b="b"/>
              <a:pathLst>
                <a:path w="21" h="30">
                  <a:moveTo>
                    <a:pt x="4" y="0"/>
                  </a:moveTo>
                  <a:cubicBezTo>
                    <a:pt x="3" y="3"/>
                    <a:pt x="0" y="8"/>
                    <a:pt x="1" y="11"/>
                  </a:cubicBezTo>
                  <a:cubicBezTo>
                    <a:pt x="2" y="18"/>
                    <a:pt x="12" y="20"/>
                    <a:pt x="16" y="30"/>
                  </a:cubicBezTo>
                  <a:cubicBezTo>
                    <a:pt x="21" y="21"/>
                    <a:pt x="14" y="3"/>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76" name="Freeform 48">
              <a:extLst>
                <a:ext uri="{FF2B5EF4-FFF2-40B4-BE49-F238E27FC236}">
                  <a16:creationId xmlns:a16="http://schemas.microsoft.com/office/drawing/2014/main" id="{6046A1D0-D1B4-4EA9-B279-0BB0EB50C4FE}"/>
                </a:ext>
              </a:extLst>
            </p:cNvPr>
            <p:cNvSpPr>
              <a:spLocks/>
            </p:cNvSpPr>
            <p:nvPr userDrawn="1"/>
          </p:nvSpPr>
          <p:spPr bwMode="auto">
            <a:xfrm>
              <a:off x="3649" y="1702"/>
              <a:ext cx="15" cy="24"/>
            </a:xfrm>
            <a:custGeom>
              <a:avLst/>
              <a:gdLst>
                <a:gd name="T0" fmla="*/ 12 w 22"/>
                <a:gd name="T1" fmla="*/ 0 h 35"/>
                <a:gd name="T2" fmla="*/ 7 w 22"/>
                <a:gd name="T3" fmla="*/ 8 h 35"/>
                <a:gd name="T4" fmla="*/ 13 w 22"/>
                <a:gd name="T5" fmla="*/ 35 h 35"/>
                <a:gd name="T6" fmla="*/ 19 w 22"/>
                <a:gd name="T7" fmla="*/ 11 h 35"/>
                <a:gd name="T8" fmla="*/ 12 w 22"/>
                <a:gd name="T9" fmla="*/ 0 h 35"/>
              </a:gdLst>
              <a:ahLst/>
              <a:cxnLst>
                <a:cxn ang="0">
                  <a:pos x="T0" y="T1"/>
                </a:cxn>
                <a:cxn ang="0">
                  <a:pos x="T2" y="T3"/>
                </a:cxn>
                <a:cxn ang="0">
                  <a:pos x="T4" y="T5"/>
                </a:cxn>
                <a:cxn ang="0">
                  <a:pos x="T6" y="T7"/>
                </a:cxn>
                <a:cxn ang="0">
                  <a:pos x="T8" y="T9"/>
                </a:cxn>
              </a:cxnLst>
              <a:rect l="0" t="0" r="r" b="b"/>
              <a:pathLst>
                <a:path w="22" h="35">
                  <a:moveTo>
                    <a:pt x="12" y="0"/>
                  </a:moveTo>
                  <a:cubicBezTo>
                    <a:pt x="7" y="8"/>
                    <a:pt x="7" y="8"/>
                    <a:pt x="7" y="8"/>
                  </a:cubicBezTo>
                  <a:cubicBezTo>
                    <a:pt x="0" y="19"/>
                    <a:pt x="13" y="28"/>
                    <a:pt x="13" y="35"/>
                  </a:cubicBezTo>
                  <a:cubicBezTo>
                    <a:pt x="17" y="31"/>
                    <a:pt x="22" y="19"/>
                    <a:pt x="19" y="11"/>
                  </a:cubicBezTo>
                  <a:cubicBezTo>
                    <a:pt x="18" y="7"/>
                    <a:pt x="16" y="3"/>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77" name="Freeform 49">
              <a:extLst>
                <a:ext uri="{FF2B5EF4-FFF2-40B4-BE49-F238E27FC236}">
                  <a16:creationId xmlns:a16="http://schemas.microsoft.com/office/drawing/2014/main" id="{D4B7AB6C-F51F-4D3C-B7AD-C1C1D664E317}"/>
                </a:ext>
              </a:extLst>
            </p:cNvPr>
            <p:cNvSpPr>
              <a:spLocks/>
            </p:cNvSpPr>
            <p:nvPr userDrawn="1"/>
          </p:nvSpPr>
          <p:spPr bwMode="auto">
            <a:xfrm>
              <a:off x="3622" y="1701"/>
              <a:ext cx="27" cy="11"/>
            </a:xfrm>
            <a:custGeom>
              <a:avLst/>
              <a:gdLst>
                <a:gd name="T0" fmla="*/ 23 w 39"/>
                <a:gd name="T1" fmla="*/ 3 h 16"/>
                <a:gd name="T2" fmla="*/ 0 w 39"/>
                <a:gd name="T3" fmla="*/ 12 h 16"/>
                <a:gd name="T4" fmla="*/ 21 w 39"/>
                <a:gd name="T5" fmla="*/ 16 h 16"/>
                <a:gd name="T6" fmla="*/ 39 w 39"/>
                <a:gd name="T7" fmla="*/ 0 h 16"/>
                <a:gd name="T8" fmla="*/ 23 w 39"/>
                <a:gd name="T9" fmla="*/ 3 h 16"/>
              </a:gdLst>
              <a:ahLst/>
              <a:cxnLst>
                <a:cxn ang="0">
                  <a:pos x="T0" y="T1"/>
                </a:cxn>
                <a:cxn ang="0">
                  <a:pos x="T2" y="T3"/>
                </a:cxn>
                <a:cxn ang="0">
                  <a:pos x="T4" y="T5"/>
                </a:cxn>
                <a:cxn ang="0">
                  <a:pos x="T6" y="T7"/>
                </a:cxn>
                <a:cxn ang="0">
                  <a:pos x="T8" y="T9"/>
                </a:cxn>
              </a:cxnLst>
              <a:rect l="0" t="0" r="r" b="b"/>
              <a:pathLst>
                <a:path w="39" h="16">
                  <a:moveTo>
                    <a:pt x="23" y="3"/>
                  </a:moveTo>
                  <a:cubicBezTo>
                    <a:pt x="18" y="5"/>
                    <a:pt x="6" y="13"/>
                    <a:pt x="0" y="12"/>
                  </a:cubicBezTo>
                  <a:cubicBezTo>
                    <a:pt x="3" y="16"/>
                    <a:pt x="16" y="15"/>
                    <a:pt x="21" y="16"/>
                  </a:cubicBezTo>
                  <a:cubicBezTo>
                    <a:pt x="29" y="16"/>
                    <a:pt x="35" y="7"/>
                    <a:pt x="3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78" name="Freeform 50">
              <a:extLst>
                <a:ext uri="{FF2B5EF4-FFF2-40B4-BE49-F238E27FC236}">
                  <a16:creationId xmlns:a16="http://schemas.microsoft.com/office/drawing/2014/main" id="{8E10AC4C-338C-4C57-B1AE-E90AD682072D}"/>
                </a:ext>
              </a:extLst>
            </p:cNvPr>
            <p:cNvSpPr>
              <a:spLocks/>
            </p:cNvSpPr>
            <p:nvPr userDrawn="1"/>
          </p:nvSpPr>
          <p:spPr bwMode="auto">
            <a:xfrm>
              <a:off x="3634" y="1717"/>
              <a:ext cx="16" cy="23"/>
            </a:xfrm>
            <a:custGeom>
              <a:avLst/>
              <a:gdLst>
                <a:gd name="T0" fmla="*/ 19 w 23"/>
                <a:gd name="T1" fmla="*/ 0 h 34"/>
                <a:gd name="T2" fmla="*/ 0 w 23"/>
                <a:gd name="T3" fmla="*/ 34 h 34"/>
                <a:gd name="T4" fmla="*/ 19 w 23"/>
                <a:gd name="T5" fmla="*/ 21 h 34"/>
                <a:gd name="T6" fmla="*/ 19 w 23"/>
                <a:gd name="T7" fmla="*/ 0 h 34"/>
              </a:gdLst>
              <a:ahLst/>
              <a:cxnLst>
                <a:cxn ang="0">
                  <a:pos x="T0" y="T1"/>
                </a:cxn>
                <a:cxn ang="0">
                  <a:pos x="T2" y="T3"/>
                </a:cxn>
                <a:cxn ang="0">
                  <a:pos x="T4" y="T5"/>
                </a:cxn>
                <a:cxn ang="0">
                  <a:pos x="T6" y="T7"/>
                </a:cxn>
              </a:cxnLst>
              <a:rect l="0" t="0" r="r" b="b"/>
              <a:pathLst>
                <a:path w="23" h="34">
                  <a:moveTo>
                    <a:pt x="19" y="0"/>
                  </a:moveTo>
                  <a:cubicBezTo>
                    <a:pt x="3" y="4"/>
                    <a:pt x="13" y="23"/>
                    <a:pt x="0" y="34"/>
                  </a:cubicBezTo>
                  <a:cubicBezTo>
                    <a:pt x="9" y="32"/>
                    <a:pt x="13" y="32"/>
                    <a:pt x="19" y="21"/>
                  </a:cubicBezTo>
                  <a:cubicBezTo>
                    <a:pt x="22" y="15"/>
                    <a:pt x="23" y="5"/>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79" name="Freeform 51">
              <a:extLst>
                <a:ext uri="{FF2B5EF4-FFF2-40B4-BE49-F238E27FC236}">
                  <a16:creationId xmlns:a16="http://schemas.microsoft.com/office/drawing/2014/main" id="{34BF4F08-8DEC-4C2B-A2AF-788F7F1E4803}"/>
                </a:ext>
              </a:extLst>
            </p:cNvPr>
            <p:cNvSpPr>
              <a:spLocks/>
            </p:cNvSpPr>
            <p:nvPr userDrawn="1"/>
          </p:nvSpPr>
          <p:spPr bwMode="auto">
            <a:xfrm>
              <a:off x="3559" y="1682"/>
              <a:ext cx="18" cy="26"/>
            </a:xfrm>
            <a:custGeom>
              <a:avLst/>
              <a:gdLst>
                <a:gd name="T0" fmla="*/ 3 w 26"/>
                <a:gd name="T1" fmla="*/ 16 h 39"/>
                <a:gd name="T2" fmla="*/ 9 w 26"/>
                <a:gd name="T3" fmla="*/ 39 h 39"/>
                <a:gd name="T4" fmla="*/ 17 w 26"/>
                <a:gd name="T5" fmla="*/ 0 h 39"/>
                <a:gd name="T6" fmla="*/ 3 w 26"/>
                <a:gd name="T7" fmla="*/ 16 h 39"/>
              </a:gdLst>
              <a:ahLst/>
              <a:cxnLst>
                <a:cxn ang="0">
                  <a:pos x="T0" y="T1"/>
                </a:cxn>
                <a:cxn ang="0">
                  <a:pos x="T2" y="T3"/>
                </a:cxn>
                <a:cxn ang="0">
                  <a:pos x="T4" y="T5"/>
                </a:cxn>
                <a:cxn ang="0">
                  <a:pos x="T6" y="T7"/>
                </a:cxn>
              </a:cxnLst>
              <a:rect l="0" t="0" r="r" b="b"/>
              <a:pathLst>
                <a:path w="26" h="39">
                  <a:moveTo>
                    <a:pt x="3" y="16"/>
                  </a:moveTo>
                  <a:cubicBezTo>
                    <a:pt x="0" y="28"/>
                    <a:pt x="3" y="31"/>
                    <a:pt x="9" y="39"/>
                  </a:cubicBezTo>
                  <a:cubicBezTo>
                    <a:pt x="6" y="21"/>
                    <a:pt x="26" y="14"/>
                    <a:pt x="17" y="0"/>
                  </a:cubicBezTo>
                  <a:cubicBezTo>
                    <a:pt x="10" y="2"/>
                    <a:pt x="5" y="10"/>
                    <a:pt x="3" y="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80" name="Freeform 52">
              <a:extLst>
                <a:ext uri="{FF2B5EF4-FFF2-40B4-BE49-F238E27FC236}">
                  <a16:creationId xmlns:a16="http://schemas.microsoft.com/office/drawing/2014/main" id="{CFAEED60-DD64-46E7-8E79-CE50C14F1A69}"/>
                </a:ext>
              </a:extLst>
            </p:cNvPr>
            <p:cNvSpPr>
              <a:spLocks/>
            </p:cNvSpPr>
            <p:nvPr userDrawn="1"/>
          </p:nvSpPr>
          <p:spPr bwMode="auto">
            <a:xfrm>
              <a:off x="3608" y="1714"/>
              <a:ext cx="27" cy="14"/>
            </a:xfrm>
            <a:custGeom>
              <a:avLst/>
              <a:gdLst>
                <a:gd name="T0" fmla="*/ 0 w 40"/>
                <a:gd name="T1" fmla="*/ 17 h 21"/>
                <a:gd name="T2" fmla="*/ 23 w 40"/>
                <a:gd name="T3" fmla="*/ 17 h 21"/>
                <a:gd name="T4" fmla="*/ 40 w 40"/>
                <a:gd name="T5" fmla="*/ 7 h 21"/>
                <a:gd name="T6" fmla="*/ 0 w 40"/>
                <a:gd name="T7" fmla="*/ 17 h 21"/>
              </a:gdLst>
              <a:ahLst/>
              <a:cxnLst>
                <a:cxn ang="0">
                  <a:pos x="T0" y="T1"/>
                </a:cxn>
                <a:cxn ang="0">
                  <a:pos x="T2" y="T3"/>
                </a:cxn>
                <a:cxn ang="0">
                  <a:pos x="T4" y="T5"/>
                </a:cxn>
                <a:cxn ang="0">
                  <a:pos x="T6" y="T7"/>
                </a:cxn>
              </a:cxnLst>
              <a:rect l="0" t="0" r="r" b="b"/>
              <a:pathLst>
                <a:path w="40" h="21">
                  <a:moveTo>
                    <a:pt x="0" y="17"/>
                  </a:moveTo>
                  <a:cubicBezTo>
                    <a:pt x="0" y="21"/>
                    <a:pt x="16" y="20"/>
                    <a:pt x="23" y="17"/>
                  </a:cubicBezTo>
                  <a:cubicBezTo>
                    <a:pt x="27" y="16"/>
                    <a:pt x="39" y="11"/>
                    <a:pt x="40" y="7"/>
                  </a:cubicBezTo>
                  <a:cubicBezTo>
                    <a:pt x="12" y="0"/>
                    <a:pt x="22" y="11"/>
                    <a:pt x="0" y="1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81" name="Freeform 53">
              <a:extLst>
                <a:ext uri="{FF2B5EF4-FFF2-40B4-BE49-F238E27FC236}">
                  <a16:creationId xmlns:a16="http://schemas.microsoft.com/office/drawing/2014/main" id="{71261761-F990-43CC-844E-2C0A2477EF5F}"/>
                </a:ext>
              </a:extLst>
            </p:cNvPr>
            <p:cNvSpPr>
              <a:spLocks/>
            </p:cNvSpPr>
            <p:nvPr userDrawn="1"/>
          </p:nvSpPr>
          <p:spPr bwMode="auto">
            <a:xfrm>
              <a:off x="3631" y="1685"/>
              <a:ext cx="25" cy="15"/>
            </a:xfrm>
            <a:custGeom>
              <a:avLst/>
              <a:gdLst>
                <a:gd name="T0" fmla="*/ 0 w 37"/>
                <a:gd name="T1" fmla="*/ 18 h 22"/>
                <a:gd name="T2" fmla="*/ 23 w 37"/>
                <a:gd name="T3" fmla="*/ 14 h 22"/>
                <a:gd name="T4" fmla="*/ 37 w 37"/>
                <a:gd name="T5" fmla="*/ 1 h 22"/>
                <a:gd name="T6" fmla="*/ 0 w 37"/>
                <a:gd name="T7" fmla="*/ 18 h 22"/>
              </a:gdLst>
              <a:ahLst/>
              <a:cxnLst>
                <a:cxn ang="0">
                  <a:pos x="T0" y="T1"/>
                </a:cxn>
                <a:cxn ang="0">
                  <a:pos x="T2" y="T3"/>
                </a:cxn>
                <a:cxn ang="0">
                  <a:pos x="T4" y="T5"/>
                </a:cxn>
                <a:cxn ang="0">
                  <a:pos x="T6" y="T7"/>
                </a:cxn>
              </a:cxnLst>
              <a:rect l="0" t="0" r="r" b="b"/>
              <a:pathLst>
                <a:path w="37" h="22">
                  <a:moveTo>
                    <a:pt x="0" y="18"/>
                  </a:moveTo>
                  <a:cubicBezTo>
                    <a:pt x="1" y="22"/>
                    <a:pt x="16" y="18"/>
                    <a:pt x="23" y="14"/>
                  </a:cubicBezTo>
                  <a:cubicBezTo>
                    <a:pt x="26" y="12"/>
                    <a:pt x="37" y="6"/>
                    <a:pt x="37" y="1"/>
                  </a:cubicBezTo>
                  <a:cubicBezTo>
                    <a:pt x="9" y="0"/>
                    <a:pt x="20" y="8"/>
                    <a:pt x="0" y="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82" name="Freeform 54">
              <a:extLst>
                <a:ext uri="{FF2B5EF4-FFF2-40B4-BE49-F238E27FC236}">
                  <a16:creationId xmlns:a16="http://schemas.microsoft.com/office/drawing/2014/main" id="{D4D822F0-487A-41CD-89A2-BFEAF94DA3A6}"/>
                </a:ext>
              </a:extLst>
            </p:cNvPr>
            <p:cNvSpPr>
              <a:spLocks/>
            </p:cNvSpPr>
            <p:nvPr userDrawn="1"/>
          </p:nvSpPr>
          <p:spPr bwMode="auto">
            <a:xfrm>
              <a:off x="3542" y="1671"/>
              <a:ext cx="26" cy="18"/>
            </a:xfrm>
            <a:custGeom>
              <a:avLst/>
              <a:gdLst>
                <a:gd name="T0" fmla="*/ 37 w 37"/>
                <a:gd name="T1" fmla="*/ 2 h 27"/>
                <a:gd name="T2" fmla="*/ 19 w 37"/>
                <a:gd name="T3" fmla="*/ 8 h 27"/>
                <a:gd name="T4" fmla="*/ 3 w 37"/>
                <a:gd name="T5" fmla="*/ 25 h 27"/>
                <a:gd name="T6" fmla="*/ 37 w 37"/>
                <a:gd name="T7" fmla="*/ 2 h 27"/>
              </a:gdLst>
              <a:ahLst/>
              <a:cxnLst>
                <a:cxn ang="0">
                  <a:pos x="T0" y="T1"/>
                </a:cxn>
                <a:cxn ang="0">
                  <a:pos x="T2" y="T3"/>
                </a:cxn>
                <a:cxn ang="0">
                  <a:pos x="T4" y="T5"/>
                </a:cxn>
                <a:cxn ang="0">
                  <a:pos x="T6" y="T7"/>
                </a:cxn>
              </a:cxnLst>
              <a:rect l="0" t="0" r="r" b="b"/>
              <a:pathLst>
                <a:path w="37" h="27">
                  <a:moveTo>
                    <a:pt x="37" y="2"/>
                  </a:moveTo>
                  <a:cubicBezTo>
                    <a:pt x="33" y="0"/>
                    <a:pt x="21" y="6"/>
                    <a:pt x="19" y="8"/>
                  </a:cubicBezTo>
                  <a:cubicBezTo>
                    <a:pt x="11" y="11"/>
                    <a:pt x="0" y="22"/>
                    <a:pt x="3" y="25"/>
                  </a:cubicBezTo>
                  <a:cubicBezTo>
                    <a:pt x="22" y="13"/>
                    <a:pt x="23" y="27"/>
                    <a:pt x="37"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83" name="Freeform 55">
              <a:extLst>
                <a:ext uri="{FF2B5EF4-FFF2-40B4-BE49-F238E27FC236}">
                  <a16:creationId xmlns:a16="http://schemas.microsoft.com/office/drawing/2014/main" id="{64127AD4-1815-4284-AA88-8E4CBE2BEB06}"/>
                </a:ext>
              </a:extLst>
            </p:cNvPr>
            <p:cNvSpPr>
              <a:spLocks/>
            </p:cNvSpPr>
            <p:nvPr userDrawn="1"/>
          </p:nvSpPr>
          <p:spPr bwMode="auto">
            <a:xfrm>
              <a:off x="3594" y="1635"/>
              <a:ext cx="22" cy="11"/>
            </a:xfrm>
            <a:custGeom>
              <a:avLst/>
              <a:gdLst>
                <a:gd name="T0" fmla="*/ 0 w 32"/>
                <a:gd name="T1" fmla="*/ 5 h 15"/>
                <a:gd name="T2" fmla="*/ 20 w 32"/>
                <a:gd name="T3" fmla="*/ 15 h 15"/>
                <a:gd name="T4" fmla="*/ 32 w 32"/>
                <a:gd name="T5" fmla="*/ 10 h 15"/>
                <a:gd name="T6" fmla="*/ 0 w 32"/>
                <a:gd name="T7" fmla="*/ 5 h 15"/>
              </a:gdLst>
              <a:ahLst/>
              <a:cxnLst>
                <a:cxn ang="0">
                  <a:pos x="T0" y="T1"/>
                </a:cxn>
                <a:cxn ang="0">
                  <a:pos x="T2" y="T3"/>
                </a:cxn>
                <a:cxn ang="0">
                  <a:pos x="T4" y="T5"/>
                </a:cxn>
                <a:cxn ang="0">
                  <a:pos x="T6" y="T7"/>
                </a:cxn>
              </a:cxnLst>
              <a:rect l="0" t="0" r="r" b="b"/>
              <a:pathLst>
                <a:path w="32" h="15">
                  <a:moveTo>
                    <a:pt x="0" y="5"/>
                  </a:moveTo>
                  <a:cubicBezTo>
                    <a:pt x="9" y="8"/>
                    <a:pt x="14" y="14"/>
                    <a:pt x="20" y="15"/>
                  </a:cubicBezTo>
                  <a:cubicBezTo>
                    <a:pt x="28" y="15"/>
                    <a:pt x="30" y="13"/>
                    <a:pt x="32" y="10"/>
                  </a:cubicBezTo>
                  <a:cubicBezTo>
                    <a:pt x="29" y="0"/>
                    <a:pt x="9" y="1"/>
                    <a:pt x="0"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84" name="Freeform 56">
              <a:extLst>
                <a:ext uri="{FF2B5EF4-FFF2-40B4-BE49-F238E27FC236}">
                  <a16:creationId xmlns:a16="http://schemas.microsoft.com/office/drawing/2014/main" id="{BD21305C-D290-41CE-8BC3-99457C64FB12}"/>
                </a:ext>
              </a:extLst>
            </p:cNvPr>
            <p:cNvSpPr>
              <a:spLocks/>
            </p:cNvSpPr>
            <p:nvPr userDrawn="1"/>
          </p:nvSpPr>
          <p:spPr bwMode="auto">
            <a:xfrm>
              <a:off x="3614" y="1646"/>
              <a:ext cx="13" cy="22"/>
            </a:xfrm>
            <a:custGeom>
              <a:avLst/>
              <a:gdLst>
                <a:gd name="T0" fmla="*/ 14 w 18"/>
                <a:gd name="T1" fmla="*/ 32 h 32"/>
                <a:gd name="T2" fmla="*/ 16 w 18"/>
                <a:gd name="T3" fmla="*/ 10 h 32"/>
                <a:gd name="T4" fmla="*/ 8 w 18"/>
                <a:gd name="T5" fmla="*/ 0 h 32"/>
                <a:gd name="T6" fmla="*/ 14 w 18"/>
                <a:gd name="T7" fmla="*/ 32 h 32"/>
              </a:gdLst>
              <a:ahLst/>
              <a:cxnLst>
                <a:cxn ang="0">
                  <a:pos x="T0" y="T1"/>
                </a:cxn>
                <a:cxn ang="0">
                  <a:pos x="T2" y="T3"/>
                </a:cxn>
                <a:cxn ang="0">
                  <a:pos x="T4" y="T5"/>
                </a:cxn>
                <a:cxn ang="0">
                  <a:pos x="T6" y="T7"/>
                </a:cxn>
              </a:cxnLst>
              <a:rect l="0" t="0" r="r" b="b"/>
              <a:pathLst>
                <a:path w="18" h="32">
                  <a:moveTo>
                    <a:pt x="14" y="32"/>
                  </a:moveTo>
                  <a:cubicBezTo>
                    <a:pt x="14" y="22"/>
                    <a:pt x="18" y="16"/>
                    <a:pt x="16" y="10"/>
                  </a:cubicBezTo>
                  <a:cubicBezTo>
                    <a:pt x="14" y="2"/>
                    <a:pt x="11" y="1"/>
                    <a:pt x="8" y="0"/>
                  </a:cubicBezTo>
                  <a:cubicBezTo>
                    <a:pt x="0" y="6"/>
                    <a:pt x="7" y="24"/>
                    <a:pt x="14" y="3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85" name="Freeform 57">
              <a:extLst>
                <a:ext uri="{FF2B5EF4-FFF2-40B4-BE49-F238E27FC236}">
                  <a16:creationId xmlns:a16="http://schemas.microsoft.com/office/drawing/2014/main" id="{C54B15DF-E6D7-4531-BBF7-8FF9AA9A4B2A}"/>
                </a:ext>
              </a:extLst>
            </p:cNvPr>
            <p:cNvSpPr>
              <a:spLocks/>
            </p:cNvSpPr>
            <p:nvPr userDrawn="1"/>
          </p:nvSpPr>
          <p:spPr bwMode="auto">
            <a:xfrm>
              <a:off x="3574" y="1643"/>
              <a:ext cx="26" cy="14"/>
            </a:xfrm>
            <a:custGeom>
              <a:avLst/>
              <a:gdLst>
                <a:gd name="T0" fmla="*/ 27 w 38"/>
                <a:gd name="T1" fmla="*/ 2 h 20"/>
                <a:gd name="T2" fmla="*/ 0 w 38"/>
                <a:gd name="T3" fmla="*/ 9 h 20"/>
                <a:gd name="T4" fmla="*/ 30 w 38"/>
                <a:gd name="T5" fmla="*/ 15 h 20"/>
                <a:gd name="T6" fmla="*/ 38 w 38"/>
                <a:gd name="T7" fmla="*/ 11 h 20"/>
                <a:gd name="T8" fmla="*/ 27 w 38"/>
                <a:gd name="T9" fmla="*/ 2 h 20"/>
              </a:gdLst>
              <a:ahLst/>
              <a:cxnLst>
                <a:cxn ang="0">
                  <a:pos x="T0" y="T1"/>
                </a:cxn>
                <a:cxn ang="0">
                  <a:pos x="T2" y="T3"/>
                </a:cxn>
                <a:cxn ang="0">
                  <a:pos x="T4" y="T5"/>
                </a:cxn>
                <a:cxn ang="0">
                  <a:pos x="T6" y="T7"/>
                </a:cxn>
                <a:cxn ang="0">
                  <a:pos x="T8" y="T9"/>
                </a:cxn>
              </a:cxnLst>
              <a:rect l="0" t="0" r="r" b="b"/>
              <a:pathLst>
                <a:path w="38" h="20">
                  <a:moveTo>
                    <a:pt x="27" y="2"/>
                  </a:moveTo>
                  <a:cubicBezTo>
                    <a:pt x="19" y="0"/>
                    <a:pt x="5" y="5"/>
                    <a:pt x="0" y="9"/>
                  </a:cubicBezTo>
                  <a:cubicBezTo>
                    <a:pt x="11" y="8"/>
                    <a:pt x="17" y="20"/>
                    <a:pt x="30" y="15"/>
                  </a:cubicBezTo>
                  <a:cubicBezTo>
                    <a:pt x="38" y="11"/>
                    <a:pt x="38" y="11"/>
                    <a:pt x="38" y="11"/>
                  </a:cubicBezTo>
                  <a:cubicBezTo>
                    <a:pt x="35" y="6"/>
                    <a:pt x="31" y="4"/>
                    <a:pt x="27"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86" name="Freeform 58">
              <a:extLst>
                <a:ext uri="{FF2B5EF4-FFF2-40B4-BE49-F238E27FC236}">
                  <a16:creationId xmlns:a16="http://schemas.microsoft.com/office/drawing/2014/main" id="{4D304613-492C-427C-A02E-E05ACE6B32EE}"/>
                </a:ext>
              </a:extLst>
            </p:cNvPr>
            <p:cNvSpPr>
              <a:spLocks/>
            </p:cNvSpPr>
            <p:nvPr userDrawn="1"/>
          </p:nvSpPr>
          <p:spPr bwMode="auto">
            <a:xfrm>
              <a:off x="3602" y="1651"/>
              <a:ext cx="14" cy="25"/>
            </a:xfrm>
            <a:custGeom>
              <a:avLst/>
              <a:gdLst>
                <a:gd name="T0" fmla="*/ 2 w 20"/>
                <a:gd name="T1" fmla="*/ 11 h 37"/>
                <a:gd name="T2" fmla="*/ 10 w 20"/>
                <a:gd name="T3" fmla="*/ 37 h 37"/>
                <a:gd name="T4" fmla="*/ 14 w 20"/>
                <a:gd name="T5" fmla="*/ 8 h 37"/>
                <a:gd name="T6" fmla="*/ 10 w 20"/>
                <a:gd name="T7" fmla="*/ 0 h 37"/>
                <a:gd name="T8" fmla="*/ 2 w 20"/>
                <a:gd name="T9" fmla="*/ 11 h 37"/>
              </a:gdLst>
              <a:ahLst/>
              <a:cxnLst>
                <a:cxn ang="0">
                  <a:pos x="T0" y="T1"/>
                </a:cxn>
                <a:cxn ang="0">
                  <a:pos x="T2" y="T3"/>
                </a:cxn>
                <a:cxn ang="0">
                  <a:pos x="T4" y="T5"/>
                </a:cxn>
                <a:cxn ang="0">
                  <a:pos x="T6" y="T7"/>
                </a:cxn>
                <a:cxn ang="0">
                  <a:pos x="T8" y="T9"/>
                </a:cxn>
              </a:cxnLst>
              <a:rect l="0" t="0" r="r" b="b"/>
              <a:pathLst>
                <a:path w="20" h="37">
                  <a:moveTo>
                    <a:pt x="2" y="11"/>
                  </a:moveTo>
                  <a:cubicBezTo>
                    <a:pt x="0" y="19"/>
                    <a:pt x="6" y="33"/>
                    <a:pt x="10" y="37"/>
                  </a:cubicBezTo>
                  <a:cubicBezTo>
                    <a:pt x="9" y="27"/>
                    <a:pt x="20" y="20"/>
                    <a:pt x="14" y="8"/>
                  </a:cubicBezTo>
                  <a:cubicBezTo>
                    <a:pt x="10" y="0"/>
                    <a:pt x="10" y="0"/>
                    <a:pt x="10" y="0"/>
                  </a:cubicBezTo>
                  <a:cubicBezTo>
                    <a:pt x="6" y="3"/>
                    <a:pt x="3" y="6"/>
                    <a:pt x="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87" name="Freeform 59">
              <a:extLst>
                <a:ext uri="{FF2B5EF4-FFF2-40B4-BE49-F238E27FC236}">
                  <a16:creationId xmlns:a16="http://schemas.microsoft.com/office/drawing/2014/main" id="{52AED092-BCE9-47D3-8D39-F2C4684C6122}"/>
                </a:ext>
              </a:extLst>
            </p:cNvPr>
            <p:cNvSpPr>
              <a:spLocks/>
            </p:cNvSpPr>
            <p:nvPr userDrawn="1"/>
          </p:nvSpPr>
          <p:spPr bwMode="auto">
            <a:xfrm>
              <a:off x="3610" y="1731"/>
              <a:ext cx="21" cy="14"/>
            </a:xfrm>
            <a:custGeom>
              <a:avLst/>
              <a:gdLst>
                <a:gd name="T0" fmla="*/ 32 w 32"/>
                <a:gd name="T1" fmla="*/ 0 h 21"/>
                <a:gd name="T2" fmla="*/ 23 w 32"/>
                <a:gd name="T3" fmla="*/ 0 h 21"/>
                <a:gd name="T4" fmla="*/ 0 w 32"/>
                <a:gd name="T5" fmla="*/ 20 h 21"/>
                <a:gd name="T6" fmla="*/ 27 w 32"/>
                <a:gd name="T7" fmla="*/ 12 h 21"/>
                <a:gd name="T8" fmla="*/ 32 w 32"/>
                <a:gd name="T9" fmla="*/ 0 h 21"/>
              </a:gdLst>
              <a:ahLst/>
              <a:cxnLst>
                <a:cxn ang="0">
                  <a:pos x="T0" y="T1"/>
                </a:cxn>
                <a:cxn ang="0">
                  <a:pos x="T2" y="T3"/>
                </a:cxn>
                <a:cxn ang="0">
                  <a:pos x="T4" y="T5"/>
                </a:cxn>
                <a:cxn ang="0">
                  <a:pos x="T6" y="T7"/>
                </a:cxn>
                <a:cxn ang="0">
                  <a:pos x="T8" y="T9"/>
                </a:cxn>
              </a:cxnLst>
              <a:rect l="0" t="0" r="r" b="b"/>
              <a:pathLst>
                <a:path w="32" h="21">
                  <a:moveTo>
                    <a:pt x="32" y="0"/>
                  </a:moveTo>
                  <a:cubicBezTo>
                    <a:pt x="23" y="0"/>
                    <a:pt x="23" y="0"/>
                    <a:pt x="23" y="0"/>
                  </a:cubicBezTo>
                  <a:cubicBezTo>
                    <a:pt x="9" y="2"/>
                    <a:pt x="10" y="16"/>
                    <a:pt x="0" y="20"/>
                  </a:cubicBezTo>
                  <a:cubicBezTo>
                    <a:pt x="6" y="21"/>
                    <a:pt x="21" y="19"/>
                    <a:pt x="27" y="12"/>
                  </a:cubicBezTo>
                  <a:cubicBezTo>
                    <a:pt x="30" y="9"/>
                    <a:pt x="31" y="5"/>
                    <a:pt x="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88" name="Freeform 60">
              <a:extLst>
                <a:ext uri="{FF2B5EF4-FFF2-40B4-BE49-F238E27FC236}">
                  <a16:creationId xmlns:a16="http://schemas.microsoft.com/office/drawing/2014/main" id="{E9BCC919-A30E-4FA5-91D6-D4CA02EF0948}"/>
                </a:ext>
              </a:extLst>
            </p:cNvPr>
            <p:cNvSpPr>
              <a:spLocks/>
            </p:cNvSpPr>
            <p:nvPr userDrawn="1"/>
          </p:nvSpPr>
          <p:spPr bwMode="auto">
            <a:xfrm>
              <a:off x="3559" y="1655"/>
              <a:ext cx="24" cy="14"/>
            </a:xfrm>
            <a:custGeom>
              <a:avLst/>
              <a:gdLst>
                <a:gd name="T0" fmla="*/ 16 w 36"/>
                <a:gd name="T1" fmla="*/ 2 h 20"/>
                <a:gd name="T2" fmla="*/ 0 w 36"/>
                <a:gd name="T3" fmla="*/ 19 h 20"/>
                <a:gd name="T4" fmla="*/ 36 w 36"/>
                <a:gd name="T5" fmla="*/ 4 h 20"/>
                <a:gd name="T6" fmla="*/ 16 w 36"/>
                <a:gd name="T7" fmla="*/ 2 h 20"/>
              </a:gdLst>
              <a:ahLst/>
              <a:cxnLst>
                <a:cxn ang="0">
                  <a:pos x="T0" y="T1"/>
                </a:cxn>
                <a:cxn ang="0">
                  <a:pos x="T2" y="T3"/>
                </a:cxn>
                <a:cxn ang="0">
                  <a:pos x="T4" y="T5"/>
                </a:cxn>
                <a:cxn ang="0">
                  <a:pos x="T6" y="T7"/>
                </a:cxn>
              </a:cxnLst>
              <a:rect l="0" t="0" r="r" b="b"/>
              <a:pathLst>
                <a:path w="36" h="20">
                  <a:moveTo>
                    <a:pt x="16" y="2"/>
                  </a:moveTo>
                  <a:cubicBezTo>
                    <a:pt x="4" y="6"/>
                    <a:pt x="3" y="10"/>
                    <a:pt x="0" y="19"/>
                  </a:cubicBezTo>
                  <a:cubicBezTo>
                    <a:pt x="13" y="7"/>
                    <a:pt x="30" y="20"/>
                    <a:pt x="36" y="4"/>
                  </a:cubicBezTo>
                  <a:cubicBezTo>
                    <a:pt x="31" y="0"/>
                    <a:pt x="21" y="0"/>
                    <a:pt x="16"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89" name="Freeform 61">
              <a:extLst>
                <a:ext uri="{FF2B5EF4-FFF2-40B4-BE49-F238E27FC236}">
                  <a16:creationId xmlns:a16="http://schemas.microsoft.com/office/drawing/2014/main" id="{6CFE3E2A-8488-4AFD-ABAE-938C82F3797D}"/>
                </a:ext>
              </a:extLst>
            </p:cNvPr>
            <p:cNvSpPr>
              <a:spLocks/>
            </p:cNvSpPr>
            <p:nvPr userDrawn="1"/>
          </p:nvSpPr>
          <p:spPr bwMode="auto">
            <a:xfrm>
              <a:off x="3588" y="1659"/>
              <a:ext cx="15" cy="27"/>
            </a:xfrm>
            <a:custGeom>
              <a:avLst/>
              <a:gdLst>
                <a:gd name="T0" fmla="*/ 1 w 22"/>
                <a:gd name="T1" fmla="*/ 19 h 39"/>
                <a:gd name="T2" fmla="*/ 13 w 22"/>
                <a:gd name="T3" fmla="*/ 39 h 39"/>
                <a:gd name="T4" fmla="*/ 9 w 22"/>
                <a:gd name="T5" fmla="*/ 0 h 39"/>
                <a:gd name="T6" fmla="*/ 1 w 22"/>
                <a:gd name="T7" fmla="*/ 19 h 39"/>
              </a:gdLst>
              <a:ahLst/>
              <a:cxnLst>
                <a:cxn ang="0">
                  <a:pos x="T0" y="T1"/>
                </a:cxn>
                <a:cxn ang="0">
                  <a:pos x="T2" y="T3"/>
                </a:cxn>
                <a:cxn ang="0">
                  <a:pos x="T4" y="T5"/>
                </a:cxn>
                <a:cxn ang="0">
                  <a:pos x="T6" y="T7"/>
                </a:cxn>
              </a:cxnLst>
              <a:rect l="0" t="0" r="r" b="b"/>
              <a:pathLst>
                <a:path w="22" h="39">
                  <a:moveTo>
                    <a:pt x="1" y="19"/>
                  </a:moveTo>
                  <a:cubicBezTo>
                    <a:pt x="2" y="32"/>
                    <a:pt x="5" y="34"/>
                    <a:pt x="13" y="39"/>
                  </a:cubicBezTo>
                  <a:cubicBezTo>
                    <a:pt x="5" y="23"/>
                    <a:pt x="22" y="10"/>
                    <a:pt x="9" y="0"/>
                  </a:cubicBezTo>
                  <a:cubicBezTo>
                    <a:pt x="3" y="4"/>
                    <a:pt x="0" y="13"/>
                    <a:pt x="1" y="1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90" name="Freeform 62">
              <a:extLst>
                <a:ext uri="{FF2B5EF4-FFF2-40B4-BE49-F238E27FC236}">
                  <a16:creationId xmlns:a16="http://schemas.microsoft.com/office/drawing/2014/main" id="{AE6E86CC-9825-414A-B885-AD3D5F84D60F}"/>
                </a:ext>
              </a:extLst>
            </p:cNvPr>
            <p:cNvSpPr>
              <a:spLocks/>
            </p:cNvSpPr>
            <p:nvPr userDrawn="1"/>
          </p:nvSpPr>
          <p:spPr bwMode="auto">
            <a:xfrm>
              <a:off x="3578" y="1672"/>
              <a:ext cx="9" cy="26"/>
            </a:xfrm>
            <a:custGeom>
              <a:avLst/>
              <a:gdLst>
                <a:gd name="T0" fmla="*/ 1 w 13"/>
                <a:gd name="T1" fmla="*/ 0 h 39"/>
                <a:gd name="T2" fmla="*/ 8 w 13"/>
                <a:gd name="T3" fmla="*/ 39 h 39"/>
                <a:gd name="T4" fmla="*/ 9 w 13"/>
                <a:gd name="T5" fmla="*/ 10 h 39"/>
                <a:gd name="T6" fmla="*/ 1 w 13"/>
                <a:gd name="T7" fmla="*/ 0 h 39"/>
              </a:gdLst>
              <a:ahLst/>
              <a:cxnLst>
                <a:cxn ang="0">
                  <a:pos x="T0" y="T1"/>
                </a:cxn>
                <a:cxn ang="0">
                  <a:pos x="T2" y="T3"/>
                </a:cxn>
                <a:cxn ang="0">
                  <a:pos x="T4" y="T5"/>
                </a:cxn>
                <a:cxn ang="0">
                  <a:pos x="T6" y="T7"/>
                </a:cxn>
              </a:cxnLst>
              <a:rect l="0" t="0" r="r" b="b"/>
              <a:pathLst>
                <a:path w="13" h="39">
                  <a:moveTo>
                    <a:pt x="1" y="0"/>
                  </a:moveTo>
                  <a:cubicBezTo>
                    <a:pt x="0" y="17"/>
                    <a:pt x="0" y="31"/>
                    <a:pt x="8" y="39"/>
                  </a:cubicBezTo>
                  <a:cubicBezTo>
                    <a:pt x="13" y="25"/>
                    <a:pt x="13" y="19"/>
                    <a:pt x="9" y="10"/>
                  </a:cubicBezTo>
                  <a:cubicBezTo>
                    <a:pt x="8" y="6"/>
                    <a:pt x="4"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grpSp>
      <p:sp>
        <p:nvSpPr>
          <p:cNvPr id="67" name="Text Placeholder 140">
            <a:extLst>
              <a:ext uri="{FF2B5EF4-FFF2-40B4-BE49-F238E27FC236}">
                <a16:creationId xmlns:a16="http://schemas.microsoft.com/office/drawing/2014/main" id="{F997F199-0CF9-40C8-9EAA-1BE7B409F103}"/>
              </a:ext>
            </a:extLst>
          </p:cNvPr>
          <p:cNvSpPr>
            <a:spLocks noGrp="1"/>
          </p:cNvSpPr>
          <p:nvPr>
            <p:ph type="body" sz="quarter" idx="17" hasCustomPrompt="1"/>
          </p:nvPr>
        </p:nvSpPr>
        <p:spPr>
          <a:xfrm>
            <a:off x="500063" y="5394939"/>
            <a:ext cx="4772203" cy="707231"/>
          </a:xfrm>
        </p:spPr>
        <p:txBody>
          <a:bodyPr>
            <a:normAutofit/>
          </a:bodyPr>
          <a:lstStyle>
            <a:lvl1pPr>
              <a:spcBef>
                <a:spcPts val="0"/>
              </a:spcBef>
              <a:spcAft>
                <a:spcPts val="450"/>
              </a:spcAft>
              <a:defRPr sz="1200" b="1">
                <a:solidFill>
                  <a:schemeClr val="tx2"/>
                </a:solidFill>
              </a:defRPr>
            </a:lvl1pPr>
            <a:lvl2pPr marL="0" indent="0">
              <a:spcBef>
                <a:spcPts val="0"/>
              </a:spcBef>
              <a:buNone/>
              <a:defRPr sz="1200">
                <a:solidFill>
                  <a:schemeClr val="tx2"/>
                </a:solidFill>
              </a:defRPr>
            </a:lvl2pPr>
            <a:lvl3pPr marL="0" indent="0">
              <a:spcBef>
                <a:spcPts val="0"/>
              </a:spcBef>
              <a:buNone/>
              <a:defRPr sz="1200" b="0">
                <a:solidFill>
                  <a:schemeClr val="tx2"/>
                </a:solidFill>
              </a:defRPr>
            </a:lvl3pPr>
            <a:lvl4pPr>
              <a:spcBef>
                <a:spcPts val="0"/>
              </a:spcBef>
              <a:defRPr sz="1200" b="0">
                <a:solidFill>
                  <a:schemeClr val="tx2"/>
                </a:solidFill>
              </a:defRPr>
            </a:lvl4pPr>
            <a:lvl5pPr>
              <a:spcBef>
                <a:spcPts val="0"/>
              </a:spcBef>
              <a:defRPr sz="1200" b="0">
                <a:solidFill>
                  <a:schemeClr val="tx2"/>
                </a:solidFill>
              </a:defRPr>
            </a:lvl5pPr>
            <a:lvl6pPr>
              <a:spcBef>
                <a:spcPts val="0"/>
              </a:spcBef>
              <a:defRPr sz="1200" b="0">
                <a:solidFill>
                  <a:schemeClr val="tx2"/>
                </a:solidFill>
              </a:defRPr>
            </a:lvl6pPr>
            <a:lvl7pPr>
              <a:spcBef>
                <a:spcPts val="0"/>
              </a:spcBef>
              <a:defRPr sz="1200" b="0">
                <a:solidFill>
                  <a:schemeClr val="tx2"/>
                </a:solidFill>
              </a:defRPr>
            </a:lvl7pPr>
            <a:lvl8pPr>
              <a:spcBef>
                <a:spcPts val="0"/>
              </a:spcBef>
              <a:defRPr sz="1200">
                <a:solidFill>
                  <a:schemeClr val="tx2"/>
                </a:solidFill>
              </a:defRPr>
            </a:lvl8pPr>
            <a:lvl9pPr>
              <a:spcBef>
                <a:spcPts val="0"/>
              </a:spcBef>
              <a:defRPr sz="1200">
                <a:solidFill>
                  <a:schemeClr val="tx2"/>
                </a:solidFill>
              </a:defRPr>
            </a:lvl9pPr>
          </a:lstStyle>
          <a:p>
            <a:pPr lvl="0"/>
            <a:r>
              <a:rPr lang="en-AU" noProof="0" dirty="0"/>
              <a:t>Click to add Identifier</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
        <p:nvSpPr>
          <p:cNvPr id="68" name="Text Placeholder 135">
            <a:extLst>
              <a:ext uri="{FF2B5EF4-FFF2-40B4-BE49-F238E27FC236}">
                <a16:creationId xmlns:a16="http://schemas.microsoft.com/office/drawing/2014/main" id="{6020C5ED-8684-4963-B702-A20B7E17DD7E}"/>
              </a:ext>
            </a:extLst>
          </p:cNvPr>
          <p:cNvSpPr>
            <a:spLocks noGrp="1"/>
          </p:cNvSpPr>
          <p:nvPr>
            <p:ph type="body" sz="quarter" idx="16" hasCustomPrompt="1"/>
          </p:nvPr>
        </p:nvSpPr>
        <p:spPr>
          <a:xfrm>
            <a:off x="607255" y="5338960"/>
            <a:ext cx="288000" cy="10800"/>
          </a:xfrm>
          <a:solidFill>
            <a:schemeClr val="tx2"/>
          </a:solidFill>
        </p:spPr>
        <p:txBody>
          <a:bodyPr>
            <a:noAutofit/>
          </a:bodyPr>
          <a:lstStyle>
            <a:lvl1pPr>
              <a:defRPr sz="150">
                <a:solidFill>
                  <a:schemeClr val="accent2">
                    <a:alpha val="0"/>
                  </a:schemeClr>
                </a:solidFill>
              </a:defRPr>
            </a:lvl1pPr>
            <a:lvl2pPr marL="0" indent="0">
              <a:defRPr sz="150">
                <a:solidFill>
                  <a:schemeClr val="accent2">
                    <a:alpha val="0"/>
                  </a:schemeClr>
                </a:solidFill>
              </a:defRPr>
            </a:lvl2pPr>
            <a:lvl3pPr marL="0" indent="0">
              <a:defRPr sz="150">
                <a:solidFill>
                  <a:schemeClr val="accent2">
                    <a:alpha val="0"/>
                  </a:schemeClr>
                </a:solidFill>
              </a:defRPr>
            </a:lvl3pPr>
            <a:lvl4pPr>
              <a:defRPr sz="150">
                <a:solidFill>
                  <a:schemeClr val="accent2">
                    <a:alpha val="0"/>
                  </a:schemeClr>
                </a:solidFill>
              </a:defRPr>
            </a:lvl4pPr>
            <a:lvl5pPr>
              <a:defRPr sz="150">
                <a:solidFill>
                  <a:schemeClr val="tx2">
                    <a:alpha val="0"/>
                  </a:schemeClr>
                </a:solidFill>
              </a:defRPr>
            </a:lvl5pPr>
            <a:lvl6pPr>
              <a:defRPr sz="150">
                <a:solidFill>
                  <a:schemeClr val="tx2">
                    <a:alpha val="0"/>
                  </a:schemeClr>
                </a:solidFill>
              </a:defRPr>
            </a:lvl6pPr>
            <a:lvl7pPr>
              <a:defRPr sz="150">
                <a:solidFill>
                  <a:schemeClr val="tx2">
                    <a:alpha val="0"/>
                  </a:schemeClr>
                </a:solidFill>
              </a:defRPr>
            </a:lvl7pPr>
            <a:lvl8pPr>
              <a:defRPr sz="150">
                <a:solidFill>
                  <a:schemeClr val="tx2">
                    <a:alpha val="0"/>
                  </a:schemeClr>
                </a:solidFill>
              </a:defRPr>
            </a:lvl8pPr>
            <a:lvl9pPr>
              <a:defRPr sz="150">
                <a:solidFill>
                  <a:schemeClr val="tx2">
                    <a:alpha val="0"/>
                  </a:schemeClr>
                </a:solidFill>
              </a:defRPr>
            </a:lvl9pPr>
          </a:lstStyle>
          <a:p>
            <a:pPr lvl="0"/>
            <a:r>
              <a:rPr lang="en-AU" noProof="0" dirty="0"/>
              <a:t>    1</a:t>
            </a:r>
          </a:p>
          <a:p>
            <a:pPr lvl="1"/>
            <a:r>
              <a:rPr lang="en-AU" noProof="0" dirty="0"/>
              <a:t>2</a:t>
            </a:r>
          </a:p>
          <a:p>
            <a:pPr lvl="2"/>
            <a:r>
              <a:rPr lang="en-AU" noProof="0" dirty="0"/>
              <a:t>3</a:t>
            </a:r>
          </a:p>
          <a:p>
            <a:pPr lvl="3"/>
            <a:r>
              <a:rPr lang="en-AU" noProof="0" dirty="0"/>
              <a:t>4</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   </a:t>
            </a:r>
          </a:p>
        </p:txBody>
      </p:sp>
    </p:spTree>
    <p:extLst>
      <p:ext uri="{BB962C8B-B14F-4D97-AF65-F5344CB8AC3E}">
        <p14:creationId xmlns:p14="http://schemas.microsoft.com/office/powerpoint/2010/main" val="880157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and Presenter">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51BC2A-07E6-4F57-A3D0-BC904E276AFE}"/>
              </a:ext>
            </a:extLst>
          </p:cNvPr>
          <p:cNvSpPr>
            <a:spLocks noGrp="1"/>
          </p:cNvSpPr>
          <p:nvPr>
            <p:ph type="title"/>
          </p:nvPr>
        </p:nvSpPr>
        <p:spPr>
          <a:xfrm>
            <a:off x="1428767" y="395067"/>
            <a:ext cx="5400703" cy="887360"/>
          </a:xfrm>
        </p:spPr>
        <p:txBody>
          <a:bodyPr/>
          <a:lstStyle>
            <a:lvl1pPr>
              <a:defRPr lang="en-AU" dirty="0"/>
            </a:lvl1pPr>
          </a:lstStyle>
          <a:p>
            <a:r>
              <a:rPr lang="en-US"/>
              <a:t>Click to edit Master title style</a:t>
            </a:r>
            <a:endParaRPr lang="en-AU" dirty="0"/>
          </a:p>
        </p:txBody>
      </p:sp>
      <p:sp>
        <p:nvSpPr>
          <p:cNvPr id="7" name="Picture Placeholder 8">
            <a:extLst>
              <a:ext uri="{FF2B5EF4-FFF2-40B4-BE49-F238E27FC236}">
                <a16:creationId xmlns:a16="http://schemas.microsoft.com/office/drawing/2014/main" id="{2DF14112-10F2-4A1F-8E84-625C042A78AF}"/>
              </a:ext>
            </a:extLst>
          </p:cNvPr>
          <p:cNvSpPr>
            <a:spLocks noGrp="1"/>
          </p:cNvSpPr>
          <p:nvPr>
            <p:ph type="pic" sz="quarter" idx="14" hasCustomPrompt="1"/>
          </p:nvPr>
        </p:nvSpPr>
        <p:spPr>
          <a:xfrm>
            <a:off x="7241682" y="433469"/>
            <a:ext cx="4516849" cy="6424532"/>
          </a:xfrm>
          <a:blipFill>
            <a:blip r:embed="rId2" cstate="screen">
              <a:extLst>
                <a:ext uri="{28A0092B-C50C-407E-A947-70E740481C1C}">
                  <a14:useLocalDpi xmlns:a14="http://schemas.microsoft.com/office/drawing/2010/main"/>
                </a:ext>
              </a:extLst>
            </a:blip>
            <a:srcRect/>
            <a:stretch>
              <a:fillRect l="-12818" t="-6998" r="-14598" b="-250"/>
            </a:stretch>
          </a:blipFill>
        </p:spPr>
        <p:txBody>
          <a:bodyPr>
            <a:normAutofit/>
          </a:bodyPr>
          <a:lstStyle>
            <a:lvl1pPr rtl="0">
              <a:defRPr sz="1200">
                <a:solidFill>
                  <a:schemeClr val="tx1">
                    <a:lumMod val="50000"/>
                    <a:lumOff val="50000"/>
                  </a:schemeClr>
                </a:solidFill>
              </a:defRPr>
            </a:lvl1pPr>
          </a:lstStyle>
          <a:p>
            <a:r>
              <a:rPr lang="en-AU" dirty="0"/>
              <a:t>Click icon to add image of presenter</a:t>
            </a:r>
          </a:p>
        </p:txBody>
      </p:sp>
      <p:sp>
        <p:nvSpPr>
          <p:cNvPr id="9" name="Footer Placeholder 8">
            <a:extLst>
              <a:ext uri="{FF2B5EF4-FFF2-40B4-BE49-F238E27FC236}">
                <a16:creationId xmlns:a16="http://schemas.microsoft.com/office/drawing/2014/main" id="{EFAC858D-C943-4AF2-ADB4-A578F396684B}"/>
              </a:ext>
            </a:extLst>
          </p:cNvPr>
          <p:cNvSpPr>
            <a:spLocks noGrp="1"/>
          </p:cNvSpPr>
          <p:nvPr>
            <p:ph type="ftr" sz="quarter" idx="19"/>
          </p:nvPr>
        </p:nvSpPr>
        <p:spPr/>
        <p:txBody>
          <a:bodyPr/>
          <a:lstStyle/>
          <a:p>
            <a:endParaRPr lang="en-AU" noProof="0" dirty="0"/>
          </a:p>
        </p:txBody>
      </p:sp>
      <p:sp>
        <p:nvSpPr>
          <p:cNvPr id="13" name="Content Placeholder 12">
            <a:extLst>
              <a:ext uri="{FF2B5EF4-FFF2-40B4-BE49-F238E27FC236}">
                <a16:creationId xmlns:a16="http://schemas.microsoft.com/office/drawing/2014/main" id="{DD73D3F0-5814-4D17-B429-BC41662F4189}"/>
              </a:ext>
            </a:extLst>
          </p:cNvPr>
          <p:cNvSpPr>
            <a:spLocks noGrp="1"/>
          </p:cNvSpPr>
          <p:nvPr>
            <p:ph sz="quarter" idx="20"/>
          </p:nvPr>
        </p:nvSpPr>
        <p:spPr>
          <a:xfrm>
            <a:off x="316358" y="1532416"/>
            <a:ext cx="6513111" cy="4454837"/>
          </a:xfrm>
        </p:spPr>
        <p:txBody>
          <a:bodyPr/>
          <a:lstStyle>
            <a:lvl1pPr>
              <a:defRPr lang="en-US" dirty="0"/>
            </a:lvl1pPr>
            <a:lvl2pPr>
              <a:defRPr lang="en-US" dirty="0"/>
            </a:lvl2pPr>
            <a:lvl3pPr>
              <a:defRPr lang="en-US" dirty="0"/>
            </a:lvl3pPr>
            <a:lvl4pPr>
              <a:defRPr lang="en-US" dirty="0"/>
            </a:lvl4pPr>
            <a:lvl5pPr>
              <a:defRPr lang="en-AU"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Tree>
    <p:extLst>
      <p:ext uri="{BB962C8B-B14F-4D97-AF65-F5344CB8AC3E}">
        <p14:creationId xmlns:p14="http://schemas.microsoft.com/office/powerpoint/2010/main" val="3122195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54D350D-E484-4913-8199-EB8C83FA4F63}"/>
              </a:ext>
            </a:extLst>
          </p:cNvPr>
          <p:cNvSpPr>
            <a:spLocks noGrp="1"/>
          </p:cNvSpPr>
          <p:nvPr>
            <p:ph type="body" sz="quarter" idx="13"/>
          </p:nvPr>
        </p:nvSpPr>
        <p:spPr>
          <a:xfrm>
            <a:off x="316358" y="1532416"/>
            <a:ext cx="6326669" cy="4459191"/>
          </a:xfrm>
        </p:spPr>
        <p:txBody>
          <a:bodyPr numCol="1" spcCol="36000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9" name="Picture Placeholder 8">
            <a:extLst>
              <a:ext uri="{FF2B5EF4-FFF2-40B4-BE49-F238E27FC236}">
                <a16:creationId xmlns:a16="http://schemas.microsoft.com/office/drawing/2014/main" id="{752293B1-CA6A-4F4E-91FF-99F08DA2149D}"/>
              </a:ext>
            </a:extLst>
          </p:cNvPr>
          <p:cNvSpPr>
            <a:spLocks noGrp="1"/>
          </p:cNvSpPr>
          <p:nvPr>
            <p:ph type="pic" sz="quarter" idx="14"/>
          </p:nvPr>
        </p:nvSpPr>
        <p:spPr>
          <a:xfrm>
            <a:off x="6929160" y="433469"/>
            <a:ext cx="4829371" cy="5739032"/>
          </a:xfrm>
          <a:solidFill>
            <a:schemeClr val="bg1">
              <a:lumMod val="85000"/>
            </a:schemeClr>
          </a:solidFill>
        </p:spPr>
        <p:txBody>
          <a:bodyPr>
            <a:normAutofit/>
          </a:bodyPr>
          <a:lstStyle>
            <a:lvl1pPr rtl="0">
              <a:defRPr sz="1200">
                <a:solidFill>
                  <a:schemeClr val="tx1">
                    <a:lumMod val="50000"/>
                    <a:lumOff val="50000"/>
                  </a:schemeClr>
                </a:solidFill>
              </a:defRPr>
            </a:lvl1pPr>
          </a:lstStyle>
          <a:p>
            <a:r>
              <a:rPr lang="en-US"/>
              <a:t>Click icon to add picture</a:t>
            </a:r>
            <a:endParaRPr lang="en-AU"/>
          </a:p>
        </p:txBody>
      </p:sp>
      <p:sp>
        <p:nvSpPr>
          <p:cNvPr id="4" name="Title 3">
            <a:extLst>
              <a:ext uri="{FF2B5EF4-FFF2-40B4-BE49-F238E27FC236}">
                <a16:creationId xmlns:a16="http://schemas.microsoft.com/office/drawing/2014/main" id="{9D51BC2A-07E6-4F57-A3D0-BC904E276AFE}"/>
              </a:ext>
            </a:extLst>
          </p:cNvPr>
          <p:cNvSpPr>
            <a:spLocks noGrp="1"/>
          </p:cNvSpPr>
          <p:nvPr>
            <p:ph type="title"/>
          </p:nvPr>
        </p:nvSpPr>
        <p:spPr>
          <a:xfrm>
            <a:off x="1428766" y="395067"/>
            <a:ext cx="5214261" cy="887360"/>
          </a:xfrm>
        </p:spPr>
        <p:txBody>
          <a:bodyPr/>
          <a:lstStyle/>
          <a:p>
            <a:r>
              <a:rPr lang="en-US"/>
              <a:t>Click to edit Master title style</a:t>
            </a:r>
            <a:endParaRPr lang="en-AU" dirty="0"/>
          </a:p>
        </p:txBody>
      </p:sp>
      <p:sp>
        <p:nvSpPr>
          <p:cNvPr id="5" name="Footer Placeholder 4">
            <a:extLst>
              <a:ext uri="{FF2B5EF4-FFF2-40B4-BE49-F238E27FC236}">
                <a16:creationId xmlns:a16="http://schemas.microsoft.com/office/drawing/2014/main" id="{83C0ED71-D102-4A47-8D49-527E513DAA18}"/>
              </a:ext>
            </a:extLst>
          </p:cNvPr>
          <p:cNvSpPr>
            <a:spLocks noGrp="1"/>
          </p:cNvSpPr>
          <p:nvPr>
            <p:ph type="ftr" sz="quarter" idx="16"/>
          </p:nvPr>
        </p:nvSpPr>
        <p:spPr/>
        <p:txBody>
          <a:bodyPr/>
          <a:lstStyle/>
          <a:p>
            <a:endParaRPr lang="en-AU" noProof="0" dirty="0"/>
          </a:p>
        </p:txBody>
      </p:sp>
      <p:sp>
        <p:nvSpPr>
          <p:cNvPr id="2" name="Date Placeholder 1">
            <a:extLst>
              <a:ext uri="{FF2B5EF4-FFF2-40B4-BE49-F238E27FC236}">
                <a16:creationId xmlns:a16="http://schemas.microsoft.com/office/drawing/2014/main" id="{DA6974CE-5775-4767-8B2D-E006DC5555FD}"/>
              </a:ext>
            </a:extLst>
          </p:cNvPr>
          <p:cNvSpPr>
            <a:spLocks noGrp="1"/>
          </p:cNvSpPr>
          <p:nvPr>
            <p:ph type="dt" sz="half" idx="17"/>
          </p:nvPr>
        </p:nvSpPr>
        <p:spPr/>
        <p:txBody>
          <a:bodyPr/>
          <a:lstStyle/>
          <a:p>
            <a:fld id="{15C1EA3C-26E9-4B87-838B-C7B127160328}" type="datetime1">
              <a:rPr lang="en-AU" noProof="0" smtClean="0"/>
              <a:t>31/05/2020</a:t>
            </a:fld>
            <a:endParaRPr lang="en-AU" noProof="0" dirty="0"/>
          </a:p>
        </p:txBody>
      </p:sp>
      <p:sp>
        <p:nvSpPr>
          <p:cNvPr id="6" name="Slide Number Placeholder 5">
            <a:extLst>
              <a:ext uri="{FF2B5EF4-FFF2-40B4-BE49-F238E27FC236}">
                <a16:creationId xmlns:a16="http://schemas.microsoft.com/office/drawing/2014/main" id="{B597E5B4-99B2-4696-8ED1-B7AB1747A2AF}"/>
              </a:ext>
            </a:extLst>
          </p:cNvPr>
          <p:cNvSpPr>
            <a:spLocks noGrp="1"/>
          </p:cNvSpPr>
          <p:nvPr>
            <p:ph type="sldNum" sz="quarter" idx="18"/>
          </p:nvPr>
        </p:nvSpPr>
        <p:spPr/>
        <p:txBody>
          <a:bodyPr/>
          <a:lstStyle/>
          <a:p>
            <a:fld id="{DC22DD25-61AE-413C-B4D2-EF2365C9B2E1}" type="slidenum">
              <a:rPr lang="en-AU" noProof="0" smtClean="0"/>
              <a:pPr/>
              <a:t>‹#›</a:t>
            </a:fld>
            <a:endParaRPr lang="en-AU" noProof="0" dirty="0"/>
          </a:p>
        </p:txBody>
      </p:sp>
    </p:spTree>
    <p:extLst>
      <p:ext uri="{BB962C8B-B14F-4D97-AF65-F5344CB8AC3E}">
        <p14:creationId xmlns:p14="http://schemas.microsoft.com/office/powerpoint/2010/main" val="2642745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two image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54D350D-E484-4913-8199-EB8C83FA4F63}"/>
              </a:ext>
            </a:extLst>
          </p:cNvPr>
          <p:cNvSpPr>
            <a:spLocks noGrp="1"/>
          </p:cNvSpPr>
          <p:nvPr>
            <p:ph type="body" sz="quarter" idx="13"/>
          </p:nvPr>
        </p:nvSpPr>
        <p:spPr>
          <a:xfrm>
            <a:off x="316358" y="1532416"/>
            <a:ext cx="6326669" cy="4459191"/>
          </a:xfrm>
        </p:spPr>
        <p:txBody>
          <a:bodyPr numCol="1" spcCol="36000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9" name="Picture Placeholder 8">
            <a:extLst>
              <a:ext uri="{FF2B5EF4-FFF2-40B4-BE49-F238E27FC236}">
                <a16:creationId xmlns:a16="http://schemas.microsoft.com/office/drawing/2014/main" id="{752293B1-CA6A-4F4E-91FF-99F08DA2149D}"/>
              </a:ext>
            </a:extLst>
          </p:cNvPr>
          <p:cNvSpPr>
            <a:spLocks noGrp="1"/>
          </p:cNvSpPr>
          <p:nvPr>
            <p:ph type="pic" sz="quarter" idx="14"/>
          </p:nvPr>
        </p:nvSpPr>
        <p:spPr>
          <a:xfrm>
            <a:off x="6929160" y="433471"/>
            <a:ext cx="4829371" cy="2789708"/>
          </a:xfrm>
          <a:solidFill>
            <a:schemeClr val="bg1">
              <a:lumMod val="85000"/>
            </a:schemeClr>
          </a:solidFill>
        </p:spPr>
        <p:txBody>
          <a:bodyPr>
            <a:normAutofit/>
          </a:bodyPr>
          <a:lstStyle>
            <a:lvl1pPr rtl="0">
              <a:defRPr sz="1200">
                <a:solidFill>
                  <a:schemeClr val="tx1">
                    <a:lumMod val="50000"/>
                    <a:lumOff val="50000"/>
                  </a:schemeClr>
                </a:solidFill>
              </a:defRPr>
            </a:lvl1pPr>
          </a:lstStyle>
          <a:p>
            <a:r>
              <a:rPr lang="en-US"/>
              <a:t>Click icon to add picture</a:t>
            </a:r>
            <a:endParaRPr lang="en-AU"/>
          </a:p>
        </p:txBody>
      </p:sp>
      <p:sp>
        <p:nvSpPr>
          <p:cNvPr id="68" name="Picture Placeholder 8">
            <a:extLst>
              <a:ext uri="{FF2B5EF4-FFF2-40B4-BE49-F238E27FC236}">
                <a16:creationId xmlns:a16="http://schemas.microsoft.com/office/drawing/2014/main" id="{7F567229-93F4-4028-9012-070DD0F840A5}"/>
              </a:ext>
            </a:extLst>
          </p:cNvPr>
          <p:cNvSpPr>
            <a:spLocks noGrp="1"/>
          </p:cNvSpPr>
          <p:nvPr>
            <p:ph type="pic" sz="quarter" idx="15"/>
          </p:nvPr>
        </p:nvSpPr>
        <p:spPr>
          <a:xfrm>
            <a:off x="6929160" y="3385373"/>
            <a:ext cx="4829371" cy="2787128"/>
          </a:xfrm>
          <a:solidFill>
            <a:schemeClr val="bg1">
              <a:lumMod val="85000"/>
            </a:schemeClr>
          </a:solidFill>
        </p:spPr>
        <p:txBody>
          <a:bodyPr>
            <a:normAutofit/>
          </a:bodyPr>
          <a:lstStyle>
            <a:lvl1pPr rtl="0">
              <a:defRPr sz="1200">
                <a:solidFill>
                  <a:schemeClr val="tx1">
                    <a:lumMod val="50000"/>
                    <a:lumOff val="50000"/>
                  </a:schemeClr>
                </a:solidFill>
              </a:defRPr>
            </a:lvl1pPr>
          </a:lstStyle>
          <a:p>
            <a:r>
              <a:rPr lang="en-US"/>
              <a:t>Click icon to add picture</a:t>
            </a:r>
            <a:endParaRPr lang="en-AU"/>
          </a:p>
        </p:txBody>
      </p:sp>
      <p:sp>
        <p:nvSpPr>
          <p:cNvPr id="4" name="Title 3">
            <a:extLst>
              <a:ext uri="{FF2B5EF4-FFF2-40B4-BE49-F238E27FC236}">
                <a16:creationId xmlns:a16="http://schemas.microsoft.com/office/drawing/2014/main" id="{6CEFDF54-79BF-4A62-9A89-30BB4DEA2CC2}"/>
              </a:ext>
            </a:extLst>
          </p:cNvPr>
          <p:cNvSpPr>
            <a:spLocks noGrp="1"/>
          </p:cNvSpPr>
          <p:nvPr>
            <p:ph type="title"/>
          </p:nvPr>
        </p:nvSpPr>
        <p:spPr>
          <a:xfrm>
            <a:off x="1428766" y="395067"/>
            <a:ext cx="5214261" cy="887360"/>
          </a:xfrm>
        </p:spPr>
        <p:txBody>
          <a:bodyPr/>
          <a:lstStyle/>
          <a:p>
            <a:r>
              <a:rPr lang="en-US"/>
              <a:t>Click to edit Master title style</a:t>
            </a:r>
            <a:endParaRPr lang="en-AU" dirty="0"/>
          </a:p>
        </p:txBody>
      </p:sp>
      <p:sp>
        <p:nvSpPr>
          <p:cNvPr id="5" name="Footer Placeholder 4">
            <a:extLst>
              <a:ext uri="{FF2B5EF4-FFF2-40B4-BE49-F238E27FC236}">
                <a16:creationId xmlns:a16="http://schemas.microsoft.com/office/drawing/2014/main" id="{11136EA4-84ED-4506-A242-5F0C906222BB}"/>
              </a:ext>
            </a:extLst>
          </p:cNvPr>
          <p:cNvSpPr>
            <a:spLocks noGrp="1"/>
          </p:cNvSpPr>
          <p:nvPr>
            <p:ph type="ftr" sz="quarter" idx="17"/>
          </p:nvPr>
        </p:nvSpPr>
        <p:spPr/>
        <p:txBody>
          <a:bodyPr/>
          <a:lstStyle/>
          <a:p>
            <a:endParaRPr lang="en-AU" noProof="0" dirty="0"/>
          </a:p>
        </p:txBody>
      </p:sp>
      <p:sp>
        <p:nvSpPr>
          <p:cNvPr id="2" name="Date Placeholder 1">
            <a:extLst>
              <a:ext uri="{FF2B5EF4-FFF2-40B4-BE49-F238E27FC236}">
                <a16:creationId xmlns:a16="http://schemas.microsoft.com/office/drawing/2014/main" id="{87D72EC5-4F70-48F3-89D4-91D2D67BE51B}"/>
              </a:ext>
            </a:extLst>
          </p:cNvPr>
          <p:cNvSpPr>
            <a:spLocks noGrp="1"/>
          </p:cNvSpPr>
          <p:nvPr>
            <p:ph type="dt" sz="half" idx="18"/>
          </p:nvPr>
        </p:nvSpPr>
        <p:spPr/>
        <p:txBody>
          <a:bodyPr/>
          <a:lstStyle/>
          <a:p>
            <a:fld id="{15C1EA3C-26E9-4B87-838B-C7B127160328}" type="datetime1">
              <a:rPr lang="en-AU" noProof="0" smtClean="0"/>
              <a:t>31/05/2020</a:t>
            </a:fld>
            <a:endParaRPr lang="en-AU" noProof="0" dirty="0"/>
          </a:p>
        </p:txBody>
      </p:sp>
      <p:sp>
        <p:nvSpPr>
          <p:cNvPr id="6" name="Slide Number Placeholder 5">
            <a:extLst>
              <a:ext uri="{FF2B5EF4-FFF2-40B4-BE49-F238E27FC236}">
                <a16:creationId xmlns:a16="http://schemas.microsoft.com/office/drawing/2014/main" id="{2610718A-D70B-4A4B-A26A-0BF5E34D0069}"/>
              </a:ext>
            </a:extLst>
          </p:cNvPr>
          <p:cNvSpPr>
            <a:spLocks noGrp="1"/>
          </p:cNvSpPr>
          <p:nvPr>
            <p:ph type="sldNum" sz="quarter" idx="19"/>
          </p:nvPr>
        </p:nvSpPr>
        <p:spPr/>
        <p:txBody>
          <a:bodyPr/>
          <a:lstStyle/>
          <a:p>
            <a:fld id="{DC22DD25-61AE-413C-B4D2-EF2365C9B2E1}" type="slidenum">
              <a:rPr lang="en-AU" noProof="0" smtClean="0"/>
              <a:pPr/>
              <a:t>‹#›</a:t>
            </a:fld>
            <a:endParaRPr lang="en-AU" noProof="0" dirty="0"/>
          </a:p>
        </p:txBody>
      </p:sp>
    </p:spTree>
    <p:extLst>
      <p:ext uri="{BB962C8B-B14F-4D97-AF65-F5344CB8AC3E}">
        <p14:creationId xmlns:p14="http://schemas.microsoft.com/office/powerpoint/2010/main" val="36091003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three images">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2A85445C-DF4B-4BAF-BA3E-2C7E13C69663}"/>
              </a:ext>
            </a:extLst>
          </p:cNvPr>
          <p:cNvSpPr>
            <a:spLocks noGrp="1"/>
          </p:cNvSpPr>
          <p:nvPr>
            <p:ph type="pic" sz="quarter" idx="22"/>
          </p:nvPr>
        </p:nvSpPr>
        <p:spPr>
          <a:xfrm>
            <a:off x="6929160" y="3385373"/>
            <a:ext cx="4829371" cy="2787128"/>
          </a:xfrm>
          <a:solidFill>
            <a:schemeClr val="bg1">
              <a:lumMod val="85000"/>
            </a:schemeClr>
          </a:solidFill>
        </p:spPr>
        <p:txBody>
          <a:bodyPr>
            <a:normAutofit/>
          </a:bodyPr>
          <a:lstStyle>
            <a:lvl1pPr rtl="0">
              <a:defRPr sz="1200">
                <a:solidFill>
                  <a:schemeClr val="tx1">
                    <a:lumMod val="50000"/>
                    <a:lumOff val="50000"/>
                  </a:schemeClr>
                </a:solidFill>
              </a:defRPr>
            </a:lvl1pPr>
          </a:lstStyle>
          <a:p>
            <a:r>
              <a:rPr lang="en-US"/>
              <a:t>Click icon to add picture</a:t>
            </a:r>
            <a:endParaRPr lang="en-AU"/>
          </a:p>
        </p:txBody>
      </p:sp>
      <p:sp>
        <p:nvSpPr>
          <p:cNvPr id="8" name="Text Placeholder 7">
            <a:extLst>
              <a:ext uri="{FF2B5EF4-FFF2-40B4-BE49-F238E27FC236}">
                <a16:creationId xmlns:a16="http://schemas.microsoft.com/office/drawing/2014/main" id="{454D350D-E484-4913-8199-EB8C83FA4F63}"/>
              </a:ext>
            </a:extLst>
          </p:cNvPr>
          <p:cNvSpPr>
            <a:spLocks noGrp="1"/>
          </p:cNvSpPr>
          <p:nvPr>
            <p:ph type="body" sz="quarter" idx="13"/>
          </p:nvPr>
        </p:nvSpPr>
        <p:spPr>
          <a:xfrm>
            <a:off x="316358" y="1532416"/>
            <a:ext cx="6326669" cy="4459191"/>
          </a:xfrm>
        </p:spPr>
        <p:txBody>
          <a:bodyPr numCol="1" spcCol="36000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9" name="Picture Placeholder 8">
            <a:extLst>
              <a:ext uri="{FF2B5EF4-FFF2-40B4-BE49-F238E27FC236}">
                <a16:creationId xmlns:a16="http://schemas.microsoft.com/office/drawing/2014/main" id="{752293B1-CA6A-4F4E-91FF-99F08DA2149D}"/>
              </a:ext>
            </a:extLst>
          </p:cNvPr>
          <p:cNvSpPr>
            <a:spLocks noGrp="1"/>
          </p:cNvSpPr>
          <p:nvPr>
            <p:ph type="pic" sz="quarter" idx="14"/>
          </p:nvPr>
        </p:nvSpPr>
        <p:spPr>
          <a:xfrm>
            <a:off x="6929160" y="433469"/>
            <a:ext cx="2340000" cy="2789709"/>
          </a:xfrm>
          <a:solidFill>
            <a:schemeClr val="bg1">
              <a:lumMod val="85000"/>
            </a:schemeClr>
          </a:solidFill>
        </p:spPr>
        <p:txBody>
          <a:bodyPr>
            <a:normAutofit/>
          </a:bodyPr>
          <a:lstStyle>
            <a:lvl1pPr rtl="0">
              <a:defRPr sz="1200">
                <a:solidFill>
                  <a:schemeClr val="tx1">
                    <a:lumMod val="50000"/>
                    <a:lumOff val="50000"/>
                  </a:schemeClr>
                </a:solidFill>
              </a:defRPr>
            </a:lvl1pPr>
          </a:lstStyle>
          <a:p>
            <a:r>
              <a:rPr lang="en-US"/>
              <a:t>Click icon to add picture</a:t>
            </a:r>
            <a:endParaRPr lang="en-AU"/>
          </a:p>
        </p:txBody>
      </p:sp>
      <p:sp>
        <p:nvSpPr>
          <p:cNvPr id="69" name="Picture Placeholder 8">
            <a:extLst>
              <a:ext uri="{FF2B5EF4-FFF2-40B4-BE49-F238E27FC236}">
                <a16:creationId xmlns:a16="http://schemas.microsoft.com/office/drawing/2014/main" id="{6216071A-78A2-4FC2-B4B9-1FB87C0B3056}"/>
              </a:ext>
            </a:extLst>
          </p:cNvPr>
          <p:cNvSpPr>
            <a:spLocks noGrp="1"/>
          </p:cNvSpPr>
          <p:nvPr>
            <p:ph type="pic" sz="quarter" idx="16"/>
          </p:nvPr>
        </p:nvSpPr>
        <p:spPr>
          <a:xfrm>
            <a:off x="9465648" y="433469"/>
            <a:ext cx="2292883" cy="2789709"/>
          </a:xfrm>
          <a:solidFill>
            <a:schemeClr val="bg1">
              <a:lumMod val="85000"/>
            </a:schemeClr>
          </a:solidFill>
        </p:spPr>
        <p:txBody>
          <a:bodyPr>
            <a:normAutofit/>
          </a:bodyPr>
          <a:lstStyle>
            <a:lvl1pPr rtl="0">
              <a:defRPr sz="1200">
                <a:solidFill>
                  <a:schemeClr val="tx1">
                    <a:lumMod val="50000"/>
                    <a:lumOff val="50000"/>
                  </a:schemeClr>
                </a:solidFill>
              </a:defRPr>
            </a:lvl1pPr>
          </a:lstStyle>
          <a:p>
            <a:r>
              <a:rPr lang="en-US"/>
              <a:t>Click icon to add picture</a:t>
            </a:r>
            <a:endParaRPr lang="en-AU"/>
          </a:p>
        </p:txBody>
      </p:sp>
      <p:sp>
        <p:nvSpPr>
          <p:cNvPr id="4" name="Title 3">
            <a:extLst>
              <a:ext uri="{FF2B5EF4-FFF2-40B4-BE49-F238E27FC236}">
                <a16:creationId xmlns:a16="http://schemas.microsoft.com/office/drawing/2014/main" id="{2A715146-2554-48EE-B19F-EB08682D4D75}"/>
              </a:ext>
            </a:extLst>
          </p:cNvPr>
          <p:cNvSpPr>
            <a:spLocks noGrp="1"/>
          </p:cNvSpPr>
          <p:nvPr>
            <p:ph type="title"/>
          </p:nvPr>
        </p:nvSpPr>
        <p:spPr>
          <a:xfrm>
            <a:off x="1428766" y="395067"/>
            <a:ext cx="5214261" cy="887360"/>
          </a:xfrm>
        </p:spPr>
        <p:txBody>
          <a:bodyPr/>
          <a:lstStyle/>
          <a:p>
            <a:r>
              <a:rPr lang="en-US"/>
              <a:t>Click to edit Master title style</a:t>
            </a:r>
            <a:endParaRPr lang="en-AU" dirty="0"/>
          </a:p>
        </p:txBody>
      </p:sp>
      <p:sp>
        <p:nvSpPr>
          <p:cNvPr id="5" name="Footer Placeholder 4">
            <a:extLst>
              <a:ext uri="{FF2B5EF4-FFF2-40B4-BE49-F238E27FC236}">
                <a16:creationId xmlns:a16="http://schemas.microsoft.com/office/drawing/2014/main" id="{FA7FBC23-2E1D-42B9-B06F-441D2E530D67}"/>
              </a:ext>
            </a:extLst>
          </p:cNvPr>
          <p:cNvSpPr>
            <a:spLocks noGrp="1"/>
          </p:cNvSpPr>
          <p:nvPr>
            <p:ph type="ftr" sz="quarter" idx="18"/>
          </p:nvPr>
        </p:nvSpPr>
        <p:spPr/>
        <p:txBody>
          <a:bodyPr/>
          <a:lstStyle/>
          <a:p>
            <a:endParaRPr lang="en-AU" noProof="0" dirty="0"/>
          </a:p>
        </p:txBody>
      </p:sp>
      <p:sp>
        <p:nvSpPr>
          <p:cNvPr id="2" name="Date Placeholder 1">
            <a:extLst>
              <a:ext uri="{FF2B5EF4-FFF2-40B4-BE49-F238E27FC236}">
                <a16:creationId xmlns:a16="http://schemas.microsoft.com/office/drawing/2014/main" id="{BFBB8C37-F6A7-408B-AED7-05A293BD9B5C}"/>
              </a:ext>
            </a:extLst>
          </p:cNvPr>
          <p:cNvSpPr>
            <a:spLocks noGrp="1"/>
          </p:cNvSpPr>
          <p:nvPr>
            <p:ph type="dt" sz="half" idx="19"/>
          </p:nvPr>
        </p:nvSpPr>
        <p:spPr/>
        <p:txBody>
          <a:bodyPr/>
          <a:lstStyle/>
          <a:p>
            <a:fld id="{15C1EA3C-26E9-4B87-838B-C7B127160328}" type="datetime1">
              <a:rPr lang="en-AU" noProof="0" smtClean="0"/>
              <a:t>31/05/2020</a:t>
            </a:fld>
            <a:endParaRPr lang="en-AU" noProof="0" dirty="0"/>
          </a:p>
        </p:txBody>
      </p:sp>
      <p:sp>
        <p:nvSpPr>
          <p:cNvPr id="6" name="Slide Number Placeholder 5">
            <a:extLst>
              <a:ext uri="{FF2B5EF4-FFF2-40B4-BE49-F238E27FC236}">
                <a16:creationId xmlns:a16="http://schemas.microsoft.com/office/drawing/2014/main" id="{D217EB9A-C91F-4B28-8363-238C69D8FF42}"/>
              </a:ext>
            </a:extLst>
          </p:cNvPr>
          <p:cNvSpPr>
            <a:spLocks noGrp="1"/>
          </p:cNvSpPr>
          <p:nvPr>
            <p:ph type="sldNum" sz="quarter" idx="20"/>
          </p:nvPr>
        </p:nvSpPr>
        <p:spPr/>
        <p:txBody>
          <a:bodyPr/>
          <a:lstStyle/>
          <a:p>
            <a:fld id="{DC22DD25-61AE-413C-B4D2-EF2365C9B2E1}" type="slidenum">
              <a:rPr lang="en-AU" noProof="0" smtClean="0"/>
              <a:pPr/>
              <a:t>‹#›</a:t>
            </a:fld>
            <a:endParaRPr lang="en-AU" noProof="0" dirty="0"/>
          </a:p>
        </p:txBody>
      </p:sp>
    </p:spTree>
    <p:extLst>
      <p:ext uri="{BB962C8B-B14F-4D97-AF65-F5344CB8AC3E}">
        <p14:creationId xmlns:p14="http://schemas.microsoft.com/office/powerpoint/2010/main" val="14401861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and four images">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E0A0B3FD-4538-4369-83B6-70C4DFCECFF6}"/>
              </a:ext>
            </a:extLst>
          </p:cNvPr>
          <p:cNvSpPr>
            <a:spLocks noGrp="1"/>
          </p:cNvSpPr>
          <p:nvPr>
            <p:ph type="pic" sz="quarter" idx="24"/>
          </p:nvPr>
        </p:nvSpPr>
        <p:spPr>
          <a:xfrm>
            <a:off x="6929160" y="3385373"/>
            <a:ext cx="4829371" cy="2787128"/>
          </a:xfrm>
          <a:solidFill>
            <a:schemeClr val="bg1">
              <a:lumMod val="85000"/>
            </a:schemeClr>
          </a:solidFill>
        </p:spPr>
        <p:txBody>
          <a:bodyPr>
            <a:normAutofit/>
          </a:bodyPr>
          <a:lstStyle>
            <a:lvl1pPr rtl="0">
              <a:defRPr sz="1200">
                <a:solidFill>
                  <a:schemeClr val="tx1">
                    <a:lumMod val="50000"/>
                    <a:lumOff val="50000"/>
                  </a:schemeClr>
                </a:solidFill>
              </a:defRPr>
            </a:lvl1pPr>
          </a:lstStyle>
          <a:p>
            <a:r>
              <a:rPr lang="en-US"/>
              <a:t>Click icon to add picture</a:t>
            </a:r>
            <a:endParaRPr lang="en-AU"/>
          </a:p>
        </p:txBody>
      </p:sp>
      <p:sp>
        <p:nvSpPr>
          <p:cNvPr id="16" name="Picture Placeholder 8">
            <a:extLst>
              <a:ext uri="{FF2B5EF4-FFF2-40B4-BE49-F238E27FC236}">
                <a16:creationId xmlns:a16="http://schemas.microsoft.com/office/drawing/2014/main" id="{B2A43BD1-0F4A-4FE6-96C0-15FBFE85BD1F}"/>
              </a:ext>
            </a:extLst>
          </p:cNvPr>
          <p:cNvSpPr>
            <a:spLocks noGrp="1"/>
          </p:cNvSpPr>
          <p:nvPr>
            <p:ph type="pic" sz="quarter" idx="25"/>
          </p:nvPr>
        </p:nvSpPr>
        <p:spPr>
          <a:xfrm>
            <a:off x="6929160" y="433469"/>
            <a:ext cx="2340000" cy="2789709"/>
          </a:xfrm>
          <a:solidFill>
            <a:schemeClr val="bg1">
              <a:lumMod val="85000"/>
            </a:schemeClr>
          </a:solidFill>
        </p:spPr>
        <p:txBody>
          <a:bodyPr>
            <a:normAutofit/>
          </a:bodyPr>
          <a:lstStyle>
            <a:lvl1pPr rtl="0">
              <a:defRPr sz="1200">
                <a:solidFill>
                  <a:schemeClr val="tx1">
                    <a:lumMod val="50000"/>
                    <a:lumOff val="50000"/>
                  </a:schemeClr>
                </a:solidFill>
              </a:defRPr>
            </a:lvl1pPr>
          </a:lstStyle>
          <a:p>
            <a:r>
              <a:rPr lang="en-US"/>
              <a:t>Click icon to add picture</a:t>
            </a:r>
            <a:endParaRPr lang="en-AU"/>
          </a:p>
        </p:txBody>
      </p:sp>
      <p:sp>
        <p:nvSpPr>
          <p:cNvPr id="8" name="Text Placeholder 7">
            <a:extLst>
              <a:ext uri="{FF2B5EF4-FFF2-40B4-BE49-F238E27FC236}">
                <a16:creationId xmlns:a16="http://schemas.microsoft.com/office/drawing/2014/main" id="{454D350D-E484-4913-8199-EB8C83FA4F63}"/>
              </a:ext>
            </a:extLst>
          </p:cNvPr>
          <p:cNvSpPr>
            <a:spLocks noGrp="1"/>
          </p:cNvSpPr>
          <p:nvPr>
            <p:ph type="body" sz="quarter" idx="13"/>
          </p:nvPr>
        </p:nvSpPr>
        <p:spPr>
          <a:xfrm>
            <a:off x="316358" y="1532416"/>
            <a:ext cx="6326669" cy="4459191"/>
          </a:xfrm>
        </p:spPr>
        <p:txBody>
          <a:bodyPr numCol="1" spcCol="36000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69" name="Picture Placeholder 8">
            <a:extLst>
              <a:ext uri="{FF2B5EF4-FFF2-40B4-BE49-F238E27FC236}">
                <a16:creationId xmlns:a16="http://schemas.microsoft.com/office/drawing/2014/main" id="{6216071A-78A2-4FC2-B4B9-1FB87C0B3056}"/>
              </a:ext>
            </a:extLst>
          </p:cNvPr>
          <p:cNvSpPr>
            <a:spLocks noGrp="1"/>
          </p:cNvSpPr>
          <p:nvPr>
            <p:ph type="pic" sz="quarter" idx="16"/>
          </p:nvPr>
        </p:nvSpPr>
        <p:spPr>
          <a:xfrm>
            <a:off x="9456459" y="433471"/>
            <a:ext cx="2302072" cy="1331839"/>
          </a:xfrm>
          <a:solidFill>
            <a:schemeClr val="bg1">
              <a:lumMod val="85000"/>
            </a:schemeClr>
          </a:solidFill>
        </p:spPr>
        <p:txBody>
          <a:bodyPr>
            <a:normAutofit/>
          </a:bodyPr>
          <a:lstStyle>
            <a:lvl1pPr rtl="0">
              <a:defRPr sz="1200">
                <a:solidFill>
                  <a:schemeClr val="tx1">
                    <a:lumMod val="50000"/>
                    <a:lumOff val="50000"/>
                  </a:schemeClr>
                </a:solidFill>
              </a:defRPr>
            </a:lvl1pPr>
          </a:lstStyle>
          <a:p>
            <a:r>
              <a:rPr lang="en-US"/>
              <a:t>Click icon to add picture</a:t>
            </a:r>
            <a:endParaRPr lang="en-AU"/>
          </a:p>
        </p:txBody>
      </p:sp>
      <p:sp>
        <p:nvSpPr>
          <p:cNvPr id="70" name="Picture Placeholder 8">
            <a:extLst>
              <a:ext uri="{FF2B5EF4-FFF2-40B4-BE49-F238E27FC236}">
                <a16:creationId xmlns:a16="http://schemas.microsoft.com/office/drawing/2014/main" id="{FA4A79D4-E349-4EBC-AEB1-516796BF6A3A}"/>
              </a:ext>
            </a:extLst>
          </p:cNvPr>
          <p:cNvSpPr>
            <a:spLocks noGrp="1"/>
          </p:cNvSpPr>
          <p:nvPr>
            <p:ph type="pic" sz="quarter" idx="17"/>
          </p:nvPr>
        </p:nvSpPr>
        <p:spPr>
          <a:xfrm>
            <a:off x="9456459" y="1953367"/>
            <a:ext cx="2302072" cy="1273503"/>
          </a:xfrm>
          <a:solidFill>
            <a:schemeClr val="bg1">
              <a:lumMod val="85000"/>
            </a:schemeClr>
          </a:solidFill>
        </p:spPr>
        <p:txBody>
          <a:bodyPr>
            <a:normAutofit/>
          </a:bodyPr>
          <a:lstStyle>
            <a:lvl1pPr rtl="0">
              <a:defRPr sz="1200">
                <a:solidFill>
                  <a:schemeClr val="tx1">
                    <a:lumMod val="50000"/>
                    <a:lumOff val="50000"/>
                  </a:schemeClr>
                </a:solidFill>
              </a:defRPr>
            </a:lvl1pPr>
          </a:lstStyle>
          <a:p>
            <a:r>
              <a:rPr lang="en-US"/>
              <a:t>Click icon to add picture</a:t>
            </a:r>
            <a:endParaRPr lang="en-AU"/>
          </a:p>
        </p:txBody>
      </p:sp>
      <p:sp>
        <p:nvSpPr>
          <p:cNvPr id="4" name="Title 3">
            <a:extLst>
              <a:ext uri="{FF2B5EF4-FFF2-40B4-BE49-F238E27FC236}">
                <a16:creationId xmlns:a16="http://schemas.microsoft.com/office/drawing/2014/main" id="{AB543F44-FB67-4998-BE74-154B2E107900}"/>
              </a:ext>
            </a:extLst>
          </p:cNvPr>
          <p:cNvSpPr>
            <a:spLocks noGrp="1"/>
          </p:cNvSpPr>
          <p:nvPr>
            <p:ph type="title"/>
          </p:nvPr>
        </p:nvSpPr>
        <p:spPr>
          <a:xfrm>
            <a:off x="1428766" y="395067"/>
            <a:ext cx="5214261" cy="887360"/>
          </a:xfrm>
        </p:spPr>
        <p:txBody>
          <a:bodyPr/>
          <a:lstStyle/>
          <a:p>
            <a:r>
              <a:rPr lang="en-US"/>
              <a:t>Click to edit Master title style</a:t>
            </a:r>
            <a:endParaRPr lang="en-AU" dirty="0"/>
          </a:p>
        </p:txBody>
      </p:sp>
      <p:sp>
        <p:nvSpPr>
          <p:cNvPr id="5" name="Footer Placeholder 4">
            <a:extLst>
              <a:ext uri="{FF2B5EF4-FFF2-40B4-BE49-F238E27FC236}">
                <a16:creationId xmlns:a16="http://schemas.microsoft.com/office/drawing/2014/main" id="{D612DDF1-862D-4D1D-A8F8-0AA91E60F74F}"/>
              </a:ext>
            </a:extLst>
          </p:cNvPr>
          <p:cNvSpPr>
            <a:spLocks noGrp="1"/>
          </p:cNvSpPr>
          <p:nvPr>
            <p:ph type="ftr" sz="quarter" idx="19"/>
          </p:nvPr>
        </p:nvSpPr>
        <p:spPr/>
        <p:txBody>
          <a:bodyPr/>
          <a:lstStyle/>
          <a:p>
            <a:endParaRPr lang="en-AU" noProof="0" dirty="0"/>
          </a:p>
        </p:txBody>
      </p:sp>
      <p:sp>
        <p:nvSpPr>
          <p:cNvPr id="2" name="Date Placeholder 1">
            <a:extLst>
              <a:ext uri="{FF2B5EF4-FFF2-40B4-BE49-F238E27FC236}">
                <a16:creationId xmlns:a16="http://schemas.microsoft.com/office/drawing/2014/main" id="{3895DF14-2515-429C-B3CC-7063B560D420}"/>
              </a:ext>
            </a:extLst>
          </p:cNvPr>
          <p:cNvSpPr>
            <a:spLocks noGrp="1"/>
          </p:cNvSpPr>
          <p:nvPr>
            <p:ph type="dt" sz="half" idx="22"/>
          </p:nvPr>
        </p:nvSpPr>
        <p:spPr/>
        <p:txBody>
          <a:bodyPr/>
          <a:lstStyle/>
          <a:p>
            <a:fld id="{15C1EA3C-26E9-4B87-838B-C7B127160328}" type="datetime1">
              <a:rPr lang="en-AU" noProof="0" smtClean="0"/>
              <a:t>31/05/2020</a:t>
            </a:fld>
            <a:endParaRPr lang="en-AU" noProof="0" dirty="0"/>
          </a:p>
        </p:txBody>
      </p:sp>
      <p:sp>
        <p:nvSpPr>
          <p:cNvPr id="6" name="Slide Number Placeholder 5">
            <a:extLst>
              <a:ext uri="{FF2B5EF4-FFF2-40B4-BE49-F238E27FC236}">
                <a16:creationId xmlns:a16="http://schemas.microsoft.com/office/drawing/2014/main" id="{6B923CC6-05EA-4B5E-8619-45B5D426CFF2}"/>
              </a:ext>
            </a:extLst>
          </p:cNvPr>
          <p:cNvSpPr>
            <a:spLocks noGrp="1"/>
          </p:cNvSpPr>
          <p:nvPr>
            <p:ph type="sldNum" sz="quarter" idx="23"/>
          </p:nvPr>
        </p:nvSpPr>
        <p:spPr/>
        <p:txBody>
          <a:bodyPr/>
          <a:lstStyle/>
          <a:p>
            <a:fld id="{DC22DD25-61AE-413C-B4D2-EF2365C9B2E1}" type="slidenum">
              <a:rPr lang="en-AU" noProof="0" smtClean="0"/>
              <a:pPr/>
              <a:t>‹#›</a:t>
            </a:fld>
            <a:endParaRPr lang="en-AU" noProof="0" dirty="0"/>
          </a:p>
        </p:txBody>
      </p:sp>
    </p:spTree>
    <p:extLst>
      <p:ext uri="{BB962C8B-B14F-4D97-AF65-F5344CB8AC3E}">
        <p14:creationId xmlns:p14="http://schemas.microsoft.com/office/powerpoint/2010/main" val="8461974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 im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F749F30-B44D-43F1-B0D5-603E1F271B81}"/>
              </a:ext>
            </a:extLst>
          </p:cNvPr>
          <p:cNvSpPr/>
          <p:nvPr userDrawn="1"/>
        </p:nvSpPr>
        <p:spPr>
          <a:xfrm>
            <a:off x="10839547" y="101090"/>
            <a:ext cx="1245239" cy="13647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a:p>
        </p:txBody>
      </p:sp>
      <p:sp>
        <p:nvSpPr>
          <p:cNvPr id="9" name="Picture Placeholder 8">
            <a:extLst>
              <a:ext uri="{FF2B5EF4-FFF2-40B4-BE49-F238E27FC236}">
                <a16:creationId xmlns:a16="http://schemas.microsoft.com/office/drawing/2014/main" id="{752293B1-CA6A-4F4E-91FF-99F08DA2149D}"/>
              </a:ext>
            </a:extLst>
          </p:cNvPr>
          <p:cNvSpPr>
            <a:spLocks noGrp="1"/>
          </p:cNvSpPr>
          <p:nvPr>
            <p:ph type="pic" sz="quarter" idx="14"/>
          </p:nvPr>
        </p:nvSpPr>
        <p:spPr>
          <a:xfrm>
            <a:off x="433471" y="433472"/>
            <a:ext cx="11325063" cy="5991061"/>
          </a:xfrm>
          <a:solidFill>
            <a:schemeClr val="bg1">
              <a:lumMod val="85000"/>
            </a:schemeClr>
          </a:solidFill>
        </p:spPr>
        <p:txBody>
          <a:bodyPr lIns="936000" tIns="180000" rIns="180000" bIns="180000">
            <a:normAutofit/>
          </a:bodyPr>
          <a:lstStyle>
            <a:lvl1pPr algn="l" rtl="0">
              <a:defRPr sz="1200">
                <a:solidFill>
                  <a:schemeClr val="tx1">
                    <a:lumMod val="50000"/>
                    <a:lumOff val="50000"/>
                  </a:schemeClr>
                </a:solidFill>
              </a:defRPr>
            </a:lvl1pPr>
          </a:lstStyle>
          <a:p>
            <a:r>
              <a:rPr lang="en-US"/>
              <a:t>Click icon to add picture</a:t>
            </a:r>
            <a:endParaRPr lang="en-AU"/>
          </a:p>
        </p:txBody>
      </p:sp>
      <p:sp>
        <p:nvSpPr>
          <p:cNvPr id="128" name="Text Placeholder 135">
            <a:extLst>
              <a:ext uri="{FF2B5EF4-FFF2-40B4-BE49-F238E27FC236}">
                <a16:creationId xmlns:a16="http://schemas.microsoft.com/office/drawing/2014/main" id="{0C3C7B2F-708A-4AE4-81D4-A81DA4A14F40}"/>
              </a:ext>
            </a:extLst>
          </p:cNvPr>
          <p:cNvSpPr>
            <a:spLocks noGrp="1" noChangeAspect="1"/>
          </p:cNvSpPr>
          <p:nvPr>
            <p:ph type="body" sz="quarter" idx="15" hasCustomPrompt="1"/>
          </p:nvPr>
        </p:nvSpPr>
        <p:spPr>
          <a:xfrm>
            <a:off x="433471" y="433471"/>
            <a:ext cx="720000" cy="720000"/>
          </a:xfrm>
          <a:blipFill dpi="0" rotWithShape="1">
            <a:blip r:embed="rId2"/>
            <a:srcRect/>
            <a:stretch>
              <a:fillRect/>
            </a:stretch>
          </a:blipFill>
        </p:spPr>
        <p:txBody>
          <a:bodyPr>
            <a:normAutofit/>
          </a:bodyPr>
          <a:lstStyle>
            <a:lvl1pPr>
              <a:defRPr sz="150">
                <a:solidFill>
                  <a:schemeClr val="tx2"/>
                </a:solidFill>
              </a:defRPr>
            </a:lvl1pPr>
            <a:lvl2pPr marL="0" indent="0">
              <a:defRPr sz="150">
                <a:solidFill>
                  <a:schemeClr val="tx2"/>
                </a:solidFill>
              </a:defRPr>
            </a:lvl2pPr>
            <a:lvl3pPr marL="0" indent="0">
              <a:defRPr sz="150">
                <a:solidFill>
                  <a:schemeClr val="tx2"/>
                </a:solidFill>
              </a:defRPr>
            </a:lvl3pPr>
            <a:lvl4pPr>
              <a:defRPr sz="150">
                <a:solidFill>
                  <a:schemeClr val="tx2"/>
                </a:solidFill>
              </a:defRPr>
            </a:lvl4pPr>
            <a:lvl5pPr>
              <a:defRPr sz="150">
                <a:solidFill>
                  <a:schemeClr val="tx2"/>
                </a:solidFill>
              </a:defRPr>
            </a:lvl5pPr>
            <a:lvl6pPr>
              <a:defRPr sz="150">
                <a:solidFill>
                  <a:schemeClr val="tx2"/>
                </a:solidFill>
              </a:defRPr>
            </a:lvl6pPr>
            <a:lvl7pPr>
              <a:defRPr sz="150">
                <a:solidFill>
                  <a:schemeClr val="tx2"/>
                </a:solidFill>
              </a:defRPr>
            </a:lvl7pPr>
            <a:lvl8pPr>
              <a:defRPr sz="150">
                <a:solidFill>
                  <a:schemeClr val="tx2"/>
                </a:solidFill>
              </a:defRPr>
            </a:lvl8pPr>
            <a:lvl9pPr>
              <a:defRPr sz="150">
                <a:solidFill>
                  <a:schemeClr val="tx2"/>
                </a:solidFill>
              </a:defRPr>
            </a:lvl9pPr>
          </a:lstStyle>
          <a:p>
            <a:pPr lvl="0"/>
            <a:r>
              <a:rPr lang="en-AU" noProof="0"/>
              <a:t>       </a:t>
            </a:r>
          </a:p>
        </p:txBody>
      </p:sp>
      <p:sp>
        <p:nvSpPr>
          <p:cNvPr id="129" name="Text Placeholder 140">
            <a:extLst>
              <a:ext uri="{FF2B5EF4-FFF2-40B4-BE49-F238E27FC236}">
                <a16:creationId xmlns:a16="http://schemas.microsoft.com/office/drawing/2014/main" id="{74E4AFED-1C0E-4349-B4D8-5619735862FA}"/>
              </a:ext>
            </a:extLst>
          </p:cNvPr>
          <p:cNvSpPr>
            <a:spLocks noGrp="1"/>
          </p:cNvSpPr>
          <p:nvPr>
            <p:ph type="body" sz="quarter" idx="16" hasCustomPrompt="1"/>
          </p:nvPr>
        </p:nvSpPr>
        <p:spPr>
          <a:xfrm>
            <a:off x="2313785" y="2007046"/>
            <a:ext cx="2965787" cy="826467"/>
          </a:xfrm>
        </p:spPr>
        <p:txBody>
          <a:bodyPr/>
          <a:lstStyle>
            <a:lvl1pPr>
              <a:spcBef>
                <a:spcPts val="375"/>
              </a:spcBef>
              <a:defRPr b="1">
                <a:solidFill>
                  <a:schemeClr val="bg1"/>
                </a:solidFill>
              </a:defRPr>
            </a:lvl1pPr>
            <a:lvl2pPr marL="0" indent="0">
              <a:buNone/>
              <a:defRPr sz="1500">
                <a:solidFill>
                  <a:schemeClr val="bg1"/>
                </a:solidFill>
              </a:defRPr>
            </a:lvl2pPr>
            <a:lvl3pPr marL="0" indent="0">
              <a:buNone/>
              <a:defRPr sz="1500" b="0">
                <a:solidFill>
                  <a:schemeClr val="bg1"/>
                </a:solidFill>
              </a:defRPr>
            </a:lvl3pPr>
            <a:lvl4pPr>
              <a:defRPr sz="1500" b="0">
                <a:solidFill>
                  <a:schemeClr val="bg1"/>
                </a:solidFill>
              </a:defRPr>
            </a:lvl4pPr>
            <a:lvl5pPr>
              <a:defRPr sz="1500" b="0">
                <a:solidFill>
                  <a:schemeClr val="bg1"/>
                </a:solidFill>
              </a:defRPr>
            </a:lvl5pPr>
            <a:lvl6pPr>
              <a:defRPr sz="1500" b="0">
                <a:solidFill>
                  <a:schemeClr val="bg1"/>
                </a:solidFill>
              </a:defRPr>
            </a:lvl6pPr>
            <a:lvl7pPr>
              <a:defRPr sz="1500" b="0">
                <a:solidFill>
                  <a:schemeClr val="bg1"/>
                </a:solidFill>
              </a:defRPr>
            </a:lvl7pPr>
            <a:lvl8pPr>
              <a:defRPr sz="1500">
                <a:solidFill>
                  <a:schemeClr val="bg1"/>
                </a:solidFill>
              </a:defRPr>
            </a:lvl8pPr>
            <a:lvl9pPr>
              <a:defRPr sz="1500">
                <a:solidFill>
                  <a:schemeClr val="bg1"/>
                </a:solidFill>
              </a:defRPr>
            </a:lvl9pPr>
          </a:lstStyle>
          <a:p>
            <a:pPr lvl="0"/>
            <a:r>
              <a:rPr lang="en-AU" noProof="0" dirty="0"/>
              <a:t>Use this for dark images</a:t>
            </a:r>
          </a:p>
          <a:p>
            <a:pPr lvl="0"/>
            <a:r>
              <a:rPr lang="en-AU" noProof="0" dirty="0"/>
              <a:t>Edit Master text styles</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
        <p:nvSpPr>
          <p:cNvPr id="131" name="Text Placeholder 140">
            <a:extLst>
              <a:ext uri="{FF2B5EF4-FFF2-40B4-BE49-F238E27FC236}">
                <a16:creationId xmlns:a16="http://schemas.microsoft.com/office/drawing/2014/main" id="{3990CB9E-67EF-4DD1-AF68-044AF2AC02B8}"/>
              </a:ext>
            </a:extLst>
          </p:cNvPr>
          <p:cNvSpPr>
            <a:spLocks noGrp="1"/>
          </p:cNvSpPr>
          <p:nvPr>
            <p:ph type="body" sz="quarter" idx="17" hasCustomPrompt="1"/>
          </p:nvPr>
        </p:nvSpPr>
        <p:spPr>
          <a:xfrm>
            <a:off x="6945657" y="2007046"/>
            <a:ext cx="2965787" cy="826467"/>
          </a:xfrm>
        </p:spPr>
        <p:txBody>
          <a:bodyPr/>
          <a:lstStyle>
            <a:lvl1pPr>
              <a:spcBef>
                <a:spcPts val="375"/>
              </a:spcBef>
              <a:defRPr b="1">
                <a:solidFill>
                  <a:schemeClr val="tx2"/>
                </a:solidFill>
              </a:defRPr>
            </a:lvl1pPr>
            <a:lvl2pPr marL="0" indent="0">
              <a:buNone/>
              <a:defRPr sz="1500">
                <a:solidFill>
                  <a:schemeClr val="tx2"/>
                </a:solidFill>
              </a:defRPr>
            </a:lvl2pPr>
            <a:lvl3pPr marL="0" indent="0">
              <a:buNone/>
              <a:defRPr sz="1500" b="0">
                <a:solidFill>
                  <a:schemeClr val="tx2"/>
                </a:solidFill>
              </a:defRPr>
            </a:lvl3pPr>
            <a:lvl4pPr>
              <a:defRPr sz="1500" b="0">
                <a:solidFill>
                  <a:schemeClr val="tx2"/>
                </a:solidFill>
              </a:defRPr>
            </a:lvl4pPr>
            <a:lvl5pPr>
              <a:defRPr sz="1500" b="0">
                <a:solidFill>
                  <a:schemeClr val="tx2"/>
                </a:solidFill>
              </a:defRPr>
            </a:lvl5pPr>
            <a:lvl6pPr>
              <a:defRPr sz="1500" b="0">
                <a:solidFill>
                  <a:schemeClr val="tx2"/>
                </a:solidFill>
              </a:defRPr>
            </a:lvl6pPr>
            <a:lvl7pPr>
              <a:defRPr sz="1500" b="0">
                <a:solidFill>
                  <a:schemeClr val="tx2"/>
                </a:solidFill>
              </a:defRPr>
            </a:lvl7pPr>
            <a:lvl8pPr>
              <a:defRPr sz="1500">
                <a:solidFill>
                  <a:schemeClr val="tx2"/>
                </a:solidFill>
              </a:defRPr>
            </a:lvl8pPr>
            <a:lvl9pPr>
              <a:defRPr sz="1500">
                <a:solidFill>
                  <a:schemeClr val="tx2"/>
                </a:solidFill>
              </a:defRPr>
            </a:lvl9pPr>
          </a:lstStyle>
          <a:p>
            <a:pPr lvl="0"/>
            <a:r>
              <a:rPr lang="en-AU" noProof="0" dirty="0"/>
              <a:t>Use this for light images</a:t>
            </a:r>
            <a:br>
              <a:rPr lang="en-AU" noProof="0" dirty="0"/>
            </a:br>
            <a:r>
              <a:rPr lang="en-AU" noProof="0" dirty="0"/>
              <a:t>Edit Master text styles</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Tree>
    <p:extLst>
      <p:ext uri="{BB962C8B-B14F-4D97-AF65-F5344CB8AC3E}">
        <p14:creationId xmlns:p14="http://schemas.microsoft.com/office/powerpoint/2010/main" val="16882695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A3F1C04-3200-4425-86D0-2F9E2EAC9EF4}"/>
              </a:ext>
            </a:extLst>
          </p:cNvPr>
          <p:cNvSpPr/>
          <p:nvPr userDrawn="1"/>
        </p:nvSpPr>
        <p:spPr>
          <a:xfrm>
            <a:off x="-1" y="-1"/>
            <a:ext cx="12204001"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noProof="0"/>
          </a:p>
        </p:txBody>
      </p:sp>
      <p:sp>
        <p:nvSpPr>
          <p:cNvPr id="139" name="Picture Placeholder 138">
            <a:extLst>
              <a:ext uri="{FF2B5EF4-FFF2-40B4-BE49-F238E27FC236}">
                <a16:creationId xmlns:a16="http://schemas.microsoft.com/office/drawing/2014/main" id="{D87FD7A2-8AF9-450B-AA84-809A435321D8}"/>
              </a:ext>
            </a:extLst>
          </p:cNvPr>
          <p:cNvSpPr>
            <a:spLocks noGrp="1"/>
          </p:cNvSpPr>
          <p:nvPr>
            <p:ph type="pic" sz="quarter" idx="13" hasCustomPrompt="1"/>
          </p:nvPr>
        </p:nvSpPr>
        <p:spPr>
          <a:xfrm>
            <a:off x="6272243" y="1030148"/>
            <a:ext cx="5919759" cy="5825419"/>
          </a:xfrm>
          <a:custGeom>
            <a:avLst/>
            <a:gdLst>
              <a:gd name="connsiteX0" fmla="*/ 5919758 w 5919758"/>
              <a:gd name="connsiteY0" fmla="*/ 0 h 5825419"/>
              <a:gd name="connsiteX1" fmla="*/ 5919758 w 5919758"/>
              <a:gd name="connsiteY1" fmla="*/ 5825419 h 5825419"/>
              <a:gd name="connsiteX2" fmla="*/ 1120273 w 5919758"/>
              <a:gd name="connsiteY2" fmla="*/ 5825419 h 5825419"/>
              <a:gd name="connsiteX3" fmla="*/ 0 w 5919758"/>
              <a:gd name="connsiteY3" fmla="*/ 1588036 h 5825419"/>
            </a:gdLst>
            <a:ahLst/>
            <a:cxnLst>
              <a:cxn ang="0">
                <a:pos x="connsiteX0" y="connsiteY0"/>
              </a:cxn>
              <a:cxn ang="0">
                <a:pos x="connsiteX1" y="connsiteY1"/>
              </a:cxn>
              <a:cxn ang="0">
                <a:pos x="connsiteX2" y="connsiteY2"/>
              </a:cxn>
              <a:cxn ang="0">
                <a:pos x="connsiteX3" y="connsiteY3"/>
              </a:cxn>
            </a:cxnLst>
            <a:rect l="l" t="t" r="r" b="b"/>
            <a:pathLst>
              <a:path w="5919758" h="5825419">
                <a:moveTo>
                  <a:pt x="5919758" y="0"/>
                </a:moveTo>
                <a:lnTo>
                  <a:pt x="5919758" y="5825419"/>
                </a:lnTo>
                <a:lnTo>
                  <a:pt x="1120273" y="5825419"/>
                </a:lnTo>
                <a:lnTo>
                  <a:pt x="0" y="1588036"/>
                </a:ln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lIns="360000" tIns="360000" rIns="360000" bIns="360000">
            <a:noAutofit/>
          </a:bodyPr>
          <a:lstStyle>
            <a:lvl1pPr algn="r">
              <a:defRPr sz="1200">
                <a:solidFill>
                  <a:schemeClr val="tx1">
                    <a:lumMod val="50000"/>
                    <a:lumOff val="50000"/>
                  </a:schemeClr>
                </a:solidFill>
              </a:defRPr>
            </a:lvl1pPr>
          </a:lstStyle>
          <a:p>
            <a:r>
              <a:rPr lang="en-AU" noProof="0"/>
              <a:t>  </a:t>
            </a:r>
          </a:p>
        </p:txBody>
      </p:sp>
      <p:sp>
        <p:nvSpPr>
          <p:cNvPr id="140" name="Subtitle 139">
            <a:extLst>
              <a:ext uri="{FF2B5EF4-FFF2-40B4-BE49-F238E27FC236}">
                <a16:creationId xmlns:a16="http://schemas.microsoft.com/office/drawing/2014/main" id="{1D7D280A-8F97-4666-B32E-23950B31DB3C}"/>
              </a:ext>
            </a:extLst>
          </p:cNvPr>
          <p:cNvSpPr>
            <a:spLocks noGrp="1"/>
          </p:cNvSpPr>
          <p:nvPr>
            <p:ph type="subTitle" idx="1" hasCustomPrompt="1"/>
          </p:nvPr>
        </p:nvSpPr>
        <p:spPr>
          <a:xfrm>
            <a:off x="500064" y="3522185"/>
            <a:ext cx="4772203" cy="1227635"/>
          </a:xfrm>
          <a:custGeom>
            <a:avLst/>
            <a:gdLst>
              <a:gd name="connsiteX0" fmla="*/ 0 w 4780344"/>
              <a:gd name="connsiteY0" fmla="*/ 0 h 3228280"/>
              <a:gd name="connsiteX1" fmla="*/ 4780344 w 4780344"/>
              <a:gd name="connsiteY1" fmla="*/ 0 h 3228280"/>
              <a:gd name="connsiteX2" fmla="*/ 4780344 w 4780344"/>
              <a:gd name="connsiteY2" fmla="*/ 3228280 h 3228280"/>
              <a:gd name="connsiteX3" fmla="*/ 0 w 4780344"/>
              <a:gd name="connsiteY3" fmla="*/ 3228280 h 3228280"/>
            </a:gdLst>
            <a:ahLst/>
            <a:cxnLst>
              <a:cxn ang="0">
                <a:pos x="connsiteX0" y="connsiteY0"/>
              </a:cxn>
              <a:cxn ang="0">
                <a:pos x="connsiteX1" y="connsiteY1"/>
              </a:cxn>
              <a:cxn ang="0">
                <a:pos x="connsiteX2" y="connsiteY2"/>
              </a:cxn>
              <a:cxn ang="0">
                <a:pos x="connsiteX3" y="connsiteY3"/>
              </a:cxn>
            </a:cxnLst>
            <a:rect l="l" t="t" r="r" b="b"/>
            <a:pathLst>
              <a:path w="4780344" h="3228280">
                <a:moveTo>
                  <a:pt x="0" y="0"/>
                </a:moveTo>
                <a:lnTo>
                  <a:pt x="4780344" y="0"/>
                </a:lnTo>
                <a:lnTo>
                  <a:pt x="4780344" y="3228280"/>
                </a:lnTo>
                <a:lnTo>
                  <a:pt x="0" y="3228280"/>
                </a:lnTo>
                <a:close/>
              </a:path>
            </a:pathLst>
          </a:custGeom>
          <a:noFill/>
        </p:spPr>
        <p:txBody>
          <a:bodyPr wrap="square" lIns="90000" tIns="90000" rIns="90000" bIns="90000" anchor="t" anchorCtr="0">
            <a:noAutofit/>
          </a:bodyPr>
          <a:lstStyle>
            <a:lvl1pPr marL="0" indent="0" algn="l">
              <a:spcBef>
                <a:spcPts val="375"/>
              </a:spcBef>
              <a:spcAft>
                <a:spcPts val="0"/>
              </a:spcAft>
              <a:buNone/>
              <a:defRPr sz="1500" b="1">
                <a:solidFill>
                  <a:schemeClr val="accent2"/>
                </a:solidFill>
                <a:latin typeface="+mn-lt"/>
              </a:defRPr>
            </a:lvl1pPr>
            <a:lvl2pPr marL="0" indent="0" algn="l">
              <a:spcBef>
                <a:spcPts val="375"/>
              </a:spcBef>
              <a:buNone/>
              <a:defRPr sz="1500" b="0">
                <a:solidFill>
                  <a:schemeClr val="accent2"/>
                </a:solidFill>
              </a:defRPr>
            </a:lvl2pPr>
            <a:lvl3pPr marL="0" indent="0" algn="l">
              <a:buNone/>
              <a:defRPr sz="1350">
                <a:solidFill>
                  <a:schemeClr val="accent2"/>
                </a:solidFill>
              </a:defRPr>
            </a:lvl3pPr>
            <a:lvl4pPr marL="0" indent="0" algn="l">
              <a:buNone/>
              <a:defRPr sz="1200" b="0"/>
            </a:lvl4pPr>
            <a:lvl5pPr marL="0" indent="0" algn="l">
              <a:buNone/>
              <a:defRPr sz="1200"/>
            </a:lvl5pPr>
            <a:lvl6pPr marL="0" indent="0" algn="l">
              <a:buNone/>
              <a:defRPr sz="1200"/>
            </a:lvl6pPr>
            <a:lvl7pPr marL="0" indent="0" algn="l">
              <a:buNone/>
              <a:defRPr sz="1200"/>
            </a:lvl7pPr>
            <a:lvl8pPr marL="0" indent="0" algn="l">
              <a:buNone/>
              <a:defRPr sz="1200"/>
            </a:lvl8pPr>
            <a:lvl9pPr marL="0" indent="0" algn="l">
              <a:buNone/>
              <a:defRPr sz="1200">
                <a:solidFill>
                  <a:schemeClr val="accent2"/>
                </a:solidFill>
              </a:defRPr>
            </a:lvl9pPr>
          </a:lstStyle>
          <a:p>
            <a:r>
              <a:rPr lang="en-AU" noProof="0" dirty="0"/>
              <a:t>Click to add subtitle</a:t>
            </a:r>
          </a:p>
          <a:p>
            <a:pPr lvl="1"/>
            <a:r>
              <a:rPr lang="en-AU" noProof="0" dirty="0"/>
              <a:t>Two</a:t>
            </a:r>
          </a:p>
          <a:p>
            <a:pPr lvl="2"/>
            <a:r>
              <a:rPr lang="en-AU" noProof="0" dirty="0"/>
              <a:t>Three</a:t>
            </a:r>
          </a:p>
          <a:p>
            <a:pPr lvl="8"/>
            <a:r>
              <a:rPr lang="en-AU" noProof="0" dirty="0"/>
              <a:t>four</a:t>
            </a:r>
          </a:p>
        </p:txBody>
      </p:sp>
      <p:sp>
        <p:nvSpPr>
          <p:cNvPr id="2" name="TextBox 1">
            <a:extLst>
              <a:ext uri="{FF2B5EF4-FFF2-40B4-BE49-F238E27FC236}">
                <a16:creationId xmlns:a16="http://schemas.microsoft.com/office/drawing/2014/main" id="{B196D528-3F8C-4131-B8C8-D41C96117732}"/>
              </a:ext>
            </a:extLst>
          </p:cNvPr>
          <p:cNvSpPr txBox="1"/>
          <p:nvPr userDrawn="1"/>
        </p:nvSpPr>
        <p:spPr>
          <a:xfrm>
            <a:off x="514871" y="2525879"/>
            <a:ext cx="3164224" cy="530915"/>
          </a:xfrm>
          <a:prstGeom prst="rect">
            <a:avLst/>
          </a:prstGeom>
          <a:noFill/>
        </p:spPr>
        <p:txBody>
          <a:bodyPr wrap="square" rtlCol="0">
            <a:spAutoFit/>
          </a:bodyPr>
          <a:lstStyle/>
          <a:p>
            <a:r>
              <a:rPr lang="en-AU" sz="2850" b="1" kern="1200" dirty="0">
                <a:solidFill>
                  <a:schemeClr val="bg1"/>
                </a:solidFill>
                <a:latin typeface="+mj-lt"/>
                <a:ea typeface="+mn-ea"/>
                <a:cs typeface="+mn-cs"/>
              </a:rPr>
              <a:t>Thank you</a:t>
            </a:r>
          </a:p>
        </p:txBody>
      </p:sp>
      <p:sp>
        <p:nvSpPr>
          <p:cNvPr id="68" name="Text Placeholder 140">
            <a:extLst>
              <a:ext uri="{FF2B5EF4-FFF2-40B4-BE49-F238E27FC236}">
                <a16:creationId xmlns:a16="http://schemas.microsoft.com/office/drawing/2014/main" id="{0240AC5B-4C6A-426A-B2D7-877F8935F418}"/>
              </a:ext>
            </a:extLst>
          </p:cNvPr>
          <p:cNvSpPr>
            <a:spLocks noGrp="1"/>
          </p:cNvSpPr>
          <p:nvPr>
            <p:ph type="body" sz="quarter" idx="17" hasCustomPrompt="1"/>
          </p:nvPr>
        </p:nvSpPr>
        <p:spPr>
          <a:xfrm>
            <a:off x="500063" y="5394939"/>
            <a:ext cx="4772203" cy="707231"/>
          </a:xfrm>
        </p:spPr>
        <p:txBody>
          <a:bodyPr>
            <a:normAutofit/>
          </a:bodyPr>
          <a:lstStyle>
            <a:lvl1pPr>
              <a:spcBef>
                <a:spcPts val="0"/>
              </a:spcBef>
              <a:spcAft>
                <a:spcPts val="450"/>
              </a:spcAft>
              <a:defRPr sz="1200" b="1">
                <a:solidFill>
                  <a:schemeClr val="bg1"/>
                </a:solidFill>
              </a:defRPr>
            </a:lvl1pPr>
            <a:lvl2pPr marL="0" indent="0">
              <a:spcBef>
                <a:spcPts val="0"/>
              </a:spcBef>
              <a:buNone/>
              <a:defRPr sz="1200">
                <a:solidFill>
                  <a:schemeClr val="bg1"/>
                </a:solidFill>
              </a:defRPr>
            </a:lvl2pPr>
            <a:lvl3pPr marL="0" indent="0">
              <a:spcBef>
                <a:spcPts val="0"/>
              </a:spcBef>
              <a:buNone/>
              <a:defRPr sz="1200" b="0">
                <a:solidFill>
                  <a:schemeClr val="bg1"/>
                </a:solidFill>
              </a:defRPr>
            </a:lvl3pPr>
            <a:lvl4pPr>
              <a:spcBef>
                <a:spcPts val="0"/>
              </a:spcBef>
              <a:defRPr sz="1200" b="0">
                <a:solidFill>
                  <a:schemeClr val="bg1"/>
                </a:solidFill>
              </a:defRPr>
            </a:lvl4pPr>
            <a:lvl5pPr>
              <a:spcBef>
                <a:spcPts val="0"/>
              </a:spcBef>
              <a:defRPr sz="1200" b="0">
                <a:solidFill>
                  <a:schemeClr val="bg1"/>
                </a:solidFill>
              </a:defRPr>
            </a:lvl5pPr>
            <a:lvl6pPr>
              <a:spcBef>
                <a:spcPts val="0"/>
              </a:spcBef>
              <a:defRPr sz="1200" b="0">
                <a:solidFill>
                  <a:schemeClr val="bg1"/>
                </a:solidFill>
              </a:defRPr>
            </a:lvl6pPr>
            <a:lvl7pPr>
              <a:spcBef>
                <a:spcPts val="0"/>
              </a:spcBef>
              <a:defRPr sz="1200" b="0">
                <a:solidFill>
                  <a:schemeClr val="bg1"/>
                </a:solidFill>
              </a:defRPr>
            </a:lvl7pPr>
            <a:lvl8pPr>
              <a:spcBef>
                <a:spcPts val="0"/>
              </a:spcBef>
              <a:defRPr sz="1200">
                <a:solidFill>
                  <a:schemeClr val="bg1"/>
                </a:solidFill>
              </a:defRPr>
            </a:lvl8pPr>
            <a:lvl9pPr>
              <a:spcBef>
                <a:spcPts val="0"/>
              </a:spcBef>
              <a:defRPr sz="1200">
                <a:solidFill>
                  <a:schemeClr val="bg1"/>
                </a:solidFill>
              </a:defRPr>
            </a:lvl9pPr>
          </a:lstStyle>
          <a:p>
            <a:pPr lvl="0"/>
            <a:r>
              <a:rPr lang="en-AU" noProof="0" dirty="0"/>
              <a:t>Click to add Identifier</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
        <p:nvSpPr>
          <p:cNvPr id="69" name="Text Placeholder 135">
            <a:extLst>
              <a:ext uri="{FF2B5EF4-FFF2-40B4-BE49-F238E27FC236}">
                <a16:creationId xmlns:a16="http://schemas.microsoft.com/office/drawing/2014/main" id="{E5A84B8F-F202-4882-842F-83827F0172A4}"/>
              </a:ext>
            </a:extLst>
          </p:cNvPr>
          <p:cNvSpPr>
            <a:spLocks noGrp="1"/>
          </p:cNvSpPr>
          <p:nvPr>
            <p:ph type="body" sz="quarter" idx="16" hasCustomPrompt="1"/>
          </p:nvPr>
        </p:nvSpPr>
        <p:spPr>
          <a:xfrm>
            <a:off x="607255" y="5338960"/>
            <a:ext cx="288000" cy="10800"/>
          </a:xfrm>
          <a:solidFill>
            <a:schemeClr val="bg1"/>
          </a:solidFill>
        </p:spPr>
        <p:txBody>
          <a:bodyPr>
            <a:noAutofit/>
          </a:bodyPr>
          <a:lstStyle>
            <a:lvl1pPr>
              <a:defRPr sz="150">
                <a:solidFill>
                  <a:schemeClr val="accent2">
                    <a:alpha val="0"/>
                  </a:schemeClr>
                </a:solidFill>
              </a:defRPr>
            </a:lvl1pPr>
            <a:lvl2pPr marL="0" indent="0">
              <a:defRPr sz="150">
                <a:solidFill>
                  <a:schemeClr val="accent2">
                    <a:alpha val="0"/>
                  </a:schemeClr>
                </a:solidFill>
              </a:defRPr>
            </a:lvl2pPr>
            <a:lvl3pPr marL="0" indent="0">
              <a:defRPr sz="150">
                <a:solidFill>
                  <a:schemeClr val="accent2">
                    <a:alpha val="0"/>
                  </a:schemeClr>
                </a:solidFill>
              </a:defRPr>
            </a:lvl3pPr>
            <a:lvl4pPr>
              <a:defRPr sz="150">
                <a:solidFill>
                  <a:schemeClr val="accent2">
                    <a:alpha val="0"/>
                  </a:schemeClr>
                </a:solidFill>
              </a:defRPr>
            </a:lvl4pPr>
            <a:lvl5pPr>
              <a:defRPr sz="150">
                <a:solidFill>
                  <a:schemeClr val="tx2">
                    <a:alpha val="0"/>
                  </a:schemeClr>
                </a:solidFill>
              </a:defRPr>
            </a:lvl5pPr>
            <a:lvl6pPr>
              <a:defRPr sz="150">
                <a:solidFill>
                  <a:schemeClr val="tx2">
                    <a:alpha val="0"/>
                  </a:schemeClr>
                </a:solidFill>
              </a:defRPr>
            </a:lvl6pPr>
            <a:lvl7pPr>
              <a:defRPr sz="150">
                <a:solidFill>
                  <a:schemeClr val="tx2">
                    <a:alpha val="0"/>
                  </a:schemeClr>
                </a:solidFill>
              </a:defRPr>
            </a:lvl7pPr>
            <a:lvl8pPr>
              <a:defRPr sz="150">
                <a:solidFill>
                  <a:schemeClr val="tx2">
                    <a:alpha val="0"/>
                  </a:schemeClr>
                </a:solidFill>
              </a:defRPr>
            </a:lvl8pPr>
            <a:lvl9pPr>
              <a:defRPr sz="150">
                <a:solidFill>
                  <a:schemeClr val="tx2">
                    <a:alpha val="0"/>
                  </a:schemeClr>
                </a:solidFill>
              </a:defRPr>
            </a:lvl9pPr>
          </a:lstStyle>
          <a:p>
            <a:pPr lvl="0"/>
            <a:r>
              <a:rPr lang="en-AU" noProof="0" dirty="0"/>
              <a:t>    1</a:t>
            </a:r>
          </a:p>
          <a:p>
            <a:pPr lvl="1"/>
            <a:r>
              <a:rPr lang="en-AU" noProof="0" dirty="0"/>
              <a:t>2</a:t>
            </a:r>
          </a:p>
          <a:p>
            <a:pPr lvl="2"/>
            <a:r>
              <a:rPr lang="en-AU" noProof="0" dirty="0"/>
              <a:t>3</a:t>
            </a:r>
          </a:p>
          <a:p>
            <a:pPr lvl="3"/>
            <a:r>
              <a:rPr lang="en-AU" noProof="0" dirty="0"/>
              <a:t>4</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   </a:t>
            </a:r>
          </a:p>
        </p:txBody>
      </p:sp>
      <p:grpSp>
        <p:nvGrpSpPr>
          <p:cNvPr id="70" name="Group 4">
            <a:extLst>
              <a:ext uri="{FF2B5EF4-FFF2-40B4-BE49-F238E27FC236}">
                <a16:creationId xmlns:a16="http://schemas.microsoft.com/office/drawing/2014/main" id="{EC37A7B2-975C-4770-92F5-8992CA55725E}"/>
              </a:ext>
            </a:extLst>
          </p:cNvPr>
          <p:cNvGrpSpPr>
            <a:grpSpLocks noChangeAspect="1"/>
          </p:cNvGrpSpPr>
          <p:nvPr userDrawn="1"/>
        </p:nvGrpSpPr>
        <p:grpSpPr bwMode="auto">
          <a:xfrm>
            <a:off x="421067" y="453778"/>
            <a:ext cx="1662287" cy="1666547"/>
            <a:chOff x="2864" y="1181"/>
            <a:chExt cx="1952" cy="1957"/>
          </a:xfrm>
          <a:blipFill>
            <a:blip r:embed="rId3"/>
            <a:stretch>
              <a:fillRect/>
            </a:stretch>
          </a:blipFill>
        </p:grpSpPr>
        <p:sp>
          <p:nvSpPr>
            <p:cNvPr id="71" name="AutoShape 3">
              <a:extLst>
                <a:ext uri="{FF2B5EF4-FFF2-40B4-BE49-F238E27FC236}">
                  <a16:creationId xmlns:a16="http://schemas.microsoft.com/office/drawing/2014/main" id="{54F552E3-D38D-41BC-82E3-60C997948365}"/>
                </a:ext>
              </a:extLst>
            </p:cNvPr>
            <p:cNvSpPr>
              <a:spLocks noChangeAspect="1" noChangeArrowheads="1" noTextEdit="1"/>
            </p:cNvSpPr>
            <p:nvPr userDrawn="1"/>
          </p:nvSpPr>
          <p:spPr bwMode="auto">
            <a:xfrm>
              <a:off x="2864" y="1182"/>
              <a:ext cx="1952" cy="19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72" name="Rectangle 5">
              <a:extLst>
                <a:ext uri="{FF2B5EF4-FFF2-40B4-BE49-F238E27FC236}">
                  <a16:creationId xmlns:a16="http://schemas.microsoft.com/office/drawing/2014/main" id="{569FA1AE-C9C3-462F-A77A-B6BBCF918C9E}"/>
                </a:ext>
              </a:extLst>
            </p:cNvPr>
            <p:cNvSpPr>
              <a:spLocks noChangeArrowheads="1"/>
            </p:cNvSpPr>
            <p:nvPr userDrawn="1"/>
          </p:nvSpPr>
          <p:spPr bwMode="auto">
            <a:xfrm>
              <a:off x="2865" y="1181"/>
              <a:ext cx="1950" cy="195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73" name="Freeform 6">
              <a:extLst>
                <a:ext uri="{FF2B5EF4-FFF2-40B4-BE49-F238E27FC236}">
                  <a16:creationId xmlns:a16="http://schemas.microsoft.com/office/drawing/2014/main" id="{6DB2EA32-9261-498B-830E-2FBDFA157F56}"/>
                </a:ext>
              </a:extLst>
            </p:cNvPr>
            <p:cNvSpPr>
              <a:spLocks/>
            </p:cNvSpPr>
            <p:nvPr userDrawn="1"/>
          </p:nvSpPr>
          <p:spPr bwMode="auto">
            <a:xfrm>
              <a:off x="3091" y="2463"/>
              <a:ext cx="90" cy="109"/>
            </a:xfrm>
            <a:custGeom>
              <a:avLst/>
              <a:gdLst>
                <a:gd name="T0" fmla="*/ 5 w 132"/>
                <a:gd name="T1" fmla="*/ 4 h 160"/>
                <a:gd name="T2" fmla="*/ 0 w 132"/>
                <a:gd name="T3" fmla="*/ 26 h 160"/>
                <a:gd name="T4" fmla="*/ 2 w 132"/>
                <a:gd name="T5" fmla="*/ 30 h 160"/>
                <a:gd name="T6" fmla="*/ 6 w 132"/>
                <a:gd name="T7" fmla="*/ 27 h 160"/>
                <a:gd name="T8" fmla="*/ 9 w 132"/>
                <a:gd name="T9" fmla="*/ 21 h 160"/>
                <a:gd name="T10" fmla="*/ 29 w 132"/>
                <a:gd name="T11" fmla="*/ 15 h 160"/>
                <a:gd name="T12" fmla="*/ 57 w 132"/>
                <a:gd name="T13" fmla="*/ 15 h 160"/>
                <a:gd name="T14" fmla="*/ 57 w 132"/>
                <a:gd name="T15" fmla="*/ 99 h 160"/>
                <a:gd name="T16" fmla="*/ 56 w 132"/>
                <a:gd name="T17" fmla="*/ 144 h 160"/>
                <a:gd name="T18" fmla="*/ 52 w 132"/>
                <a:gd name="T19" fmla="*/ 153 h 160"/>
                <a:gd name="T20" fmla="*/ 46 w 132"/>
                <a:gd name="T21" fmla="*/ 154 h 160"/>
                <a:gd name="T22" fmla="*/ 43 w 132"/>
                <a:gd name="T23" fmla="*/ 157 h 160"/>
                <a:gd name="T24" fmla="*/ 47 w 132"/>
                <a:gd name="T25" fmla="*/ 160 h 160"/>
                <a:gd name="T26" fmla="*/ 64 w 132"/>
                <a:gd name="T27" fmla="*/ 160 h 160"/>
                <a:gd name="T28" fmla="*/ 68 w 132"/>
                <a:gd name="T29" fmla="*/ 160 h 160"/>
                <a:gd name="T30" fmla="*/ 70 w 132"/>
                <a:gd name="T31" fmla="*/ 160 h 160"/>
                <a:gd name="T32" fmla="*/ 93 w 132"/>
                <a:gd name="T33" fmla="*/ 160 h 160"/>
                <a:gd name="T34" fmla="*/ 97 w 132"/>
                <a:gd name="T35" fmla="*/ 157 h 160"/>
                <a:gd name="T36" fmla="*/ 94 w 132"/>
                <a:gd name="T37" fmla="*/ 154 h 160"/>
                <a:gd name="T38" fmla="*/ 85 w 132"/>
                <a:gd name="T39" fmla="*/ 153 h 160"/>
                <a:gd name="T40" fmla="*/ 79 w 132"/>
                <a:gd name="T41" fmla="*/ 144 h 160"/>
                <a:gd name="T42" fmla="*/ 78 w 132"/>
                <a:gd name="T43" fmla="*/ 99 h 160"/>
                <a:gd name="T44" fmla="*/ 78 w 132"/>
                <a:gd name="T45" fmla="*/ 15 h 160"/>
                <a:gd name="T46" fmla="*/ 102 w 132"/>
                <a:gd name="T47" fmla="*/ 15 h 160"/>
                <a:gd name="T48" fmla="*/ 125 w 132"/>
                <a:gd name="T49" fmla="*/ 25 h 160"/>
                <a:gd name="T50" fmla="*/ 126 w 132"/>
                <a:gd name="T51" fmla="*/ 27 h 160"/>
                <a:gd name="T52" fmla="*/ 129 w 132"/>
                <a:gd name="T53" fmla="*/ 32 h 160"/>
                <a:gd name="T54" fmla="*/ 132 w 132"/>
                <a:gd name="T55" fmla="*/ 28 h 160"/>
                <a:gd name="T56" fmla="*/ 132 w 132"/>
                <a:gd name="T57" fmla="*/ 21 h 160"/>
                <a:gd name="T58" fmla="*/ 132 w 132"/>
                <a:gd name="T59" fmla="*/ 5 h 160"/>
                <a:gd name="T60" fmla="*/ 130 w 132"/>
                <a:gd name="T61" fmla="*/ 1 h 160"/>
                <a:gd name="T62" fmla="*/ 127 w 132"/>
                <a:gd name="T63" fmla="*/ 2 h 160"/>
                <a:gd name="T64" fmla="*/ 110 w 132"/>
                <a:gd name="T65" fmla="*/ 3 h 160"/>
                <a:gd name="T66" fmla="*/ 33 w 132"/>
                <a:gd name="T67" fmla="*/ 3 h 160"/>
                <a:gd name="T68" fmla="*/ 17 w 132"/>
                <a:gd name="T69" fmla="*/ 2 h 160"/>
                <a:gd name="T70" fmla="*/ 10 w 132"/>
                <a:gd name="T71" fmla="*/ 1 h 160"/>
                <a:gd name="T72" fmla="*/ 8 w 132"/>
                <a:gd name="T73" fmla="*/ 0 h 160"/>
                <a:gd name="T74" fmla="*/ 5 w 132"/>
                <a:gd name="T75" fmla="*/ 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60">
                  <a:moveTo>
                    <a:pt x="5" y="4"/>
                  </a:moveTo>
                  <a:cubicBezTo>
                    <a:pt x="4" y="5"/>
                    <a:pt x="0" y="24"/>
                    <a:pt x="0" y="26"/>
                  </a:cubicBezTo>
                  <a:cubicBezTo>
                    <a:pt x="0" y="29"/>
                    <a:pt x="1" y="30"/>
                    <a:pt x="2" y="30"/>
                  </a:cubicBezTo>
                  <a:cubicBezTo>
                    <a:pt x="4" y="30"/>
                    <a:pt x="5" y="28"/>
                    <a:pt x="6" y="27"/>
                  </a:cubicBezTo>
                  <a:cubicBezTo>
                    <a:pt x="6" y="27"/>
                    <a:pt x="9" y="21"/>
                    <a:pt x="9" y="21"/>
                  </a:cubicBezTo>
                  <a:cubicBezTo>
                    <a:pt x="12" y="17"/>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8" y="160"/>
                    <a:pt x="68" y="160"/>
                    <a:pt x="68"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6" y="27"/>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5"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74" name="Freeform 7">
              <a:extLst>
                <a:ext uri="{FF2B5EF4-FFF2-40B4-BE49-F238E27FC236}">
                  <a16:creationId xmlns:a16="http://schemas.microsoft.com/office/drawing/2014/main" id="{EFF73E3A-06C3-4974-93E2-696040A89754}"/>
                </a:ext>
              </a:extLst>
            </p:cNvPr>
            <p:cNvSpPr>
              <a:spLocks/>
            </p:cNvSpPr>
            <p:nvPr userDrawn="1"/>
          </p:nvSpPr>
          <p:spPr bwMode="auto">
            <a:xfrm>
              <a:off x="3187" y="2465"/>
              <a:ext cx="111" cy="107"/>
            </a:xfrm>
            <a:custGeom>
              <a:avLst/>
              <a:gdLst>
                <a:gd name="T0" fmla="*/ 134 w 164"/>
                <a:gd name="T1" fmla="*/ 0 h 157"/>
                <a:gd name="T2" fmla="*/ 111 w 164"/>
                <a:gd name="T3" fmla="*/ 0 h 157"/>
                <a:gd name="T4" fmla="*/ 110 w 164"/>
                <a:gd name="T5" fmla="*/ 6 h 157"/>
                <a:gd name="T6" fmla="*/ 124 w 164"/>
                <a:gd name="T7" fmla="*/ 16 h 157"/>
                <a:gd name="T8" fmla="*/ 124 w 164"/>
                <a:gd name="T9" fmla="*/ 65 h 157"/>
                <a:gd name="T10" fmla="*/ 38 w 164"/>
                <a:gd name="T11" fmla="*/ 60 h 157"/>
                <a:gd name="T12" fmla="*/ 45 w 164"/>
                <a:gd name="T13" fmla="*/ 6 h 157"/>
                <a:gd name="T14" fmla="*/ 53 w 164"/>
                <a:gd name="T15" fmla="*/ 3 h 157"/>
                <a:gd name="T16" fmla="*/ 31 w 164"/>
                <a:gd name="T17" fmla="*/ 0 h 157"/>
                <a:gd name="T18" fmla="*/ 25 w 164"/>
                <a:gd name="T19" fmla="*/ 0 h 157"/>
                <a:gd name="T20" fmla="*/ 0 w 164"/>
                <a:gd name="T21" fmla="*/ 3 h 157"/>
                <a:gd name="T22" fmla="*/ 10 w 164"/>
                <a:gd name="T23" fmla="*/ 6 h 157"/>
                <a:gd name="T24" fmla="*/ 18 w 164"/>
                <a:gd name="T25" fmla="*/ 60 h 157"/>
                <a:gd name="T26" fmla="*/ 17 w 164"/>
                <a:gd name="T27" fmla="*/ 141 h 157"/>
                <a:gd name="T28" fmla="*/ 6 w 164"/>
                <a:gd name="T29" fmla="*/ 151 h 157"/>
                <a:gd name="T30" fmla="*/ 8 w 164"/>
                <a:gd name="T31" fmla="*/ 157 h 157"/>
                <a:gd name="T32" fmla="*/ 28 w 164"/>
                <a:gd name="T33" fmla="*/ 157 h 157"/>
                <a:gd name="T34" fmla="*/ 53 w 164"/>
                <a:gd name="T35" fmla="*/ 157 h 157"/>
                <a:gd name="T36" fmla="*/ 55 w 164"/>
                <a:gd name="T37" fmla="*/ 151 h 157"/>
                <a:gd name="T38" fmla="*/ 39 w 164"/>
                <a:gd name="T39" fmla="*/ 141 h 157"/>
                <a:gd name="T40" fmla="*/ 38 w 164"/>
                <a:gd name="T41" fmla="*/ 75 h 157"/>
                <a:gd name="T42" fmla="*/ 124 w 164"/>
                <a:gd name="T43" fmla="*/ 96 h 157"/>
                <a:gd name="T44" fmla="*/ 118 w 164"/>
                <a:gd name="T45" fmla="*/ 150 h 157"/>
                <a:gd name="T46" fmla="*/ 109 w 164"/>
                <a:gd name="T47" fmla="*/ 154 h 157"/>
                <a:gd name="T48" fmla="*/ 131 w 164"/>
                <a:gd name="T49" fmla="*/ 157 h 157"/>
                <a:gd name="T50" fmla="*/ 137 w 164"/>
                <a:gd name="T51" fmla="*/ 157 h 157"/>
                <a:gd name="T52" fmla="*/ 164 w 164"/>
                <a:gd name="T53" fmla="*/ 154 h 157"/>
                <a:gd name="T54" fmla="*/ 152 w 164"/>
                <a:gd name="T55" fmla="*/ 150 h 157"/>
                <a:gd name="T56" fmla="*/ 144 w 164"/>
                <a:gd name="T57" fmla="*/ 96 h 157"/>
                <a:gd name="T58" fmla="*/ 145 w 164"/>
                <a:gd name="T59" fmla="*/ 16 h 157"/>
                <a:gd name="T60" fmla="*/ 156 w 164"/>
                <a:gd name="T61" fmla="*/ 6 h 157"/>
                <a:gd name="T62" fmla="*/ 154 w 164"/>
                <a:gd name="T63"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4" h="157">
                  <a:moveTo>
                    <a:pt x="138" y="0"/>
                  </a:moveTo>
                  <a:cubicBezTo>
                    <a:pt x="134" y="0"/>
                    <a:pt x="134" y="0"/>
                    <a:pt x="134" y="0"/>
                  </a:cubicBezTo>
                  <a:cubicBezTo>
                    <a:pt x="132" y="0"/>
                    <a:pt x="132" y="0"/>
                    <a:pt x="132" y="0"/>
                  </a:cubicBezTo>
                  <a:cubicBezTo>
                    <a:pt x="111" y="0"/>
                    <a:pt x="111" y="0"/>
                    <a:pt x="111" y="0"/>
                  </a:cubicBezTo>
                  <a:cubicBezTo>
                    <a:pt x="110" y="0"/>
                    <a:pt x="106" y="0"/>
                    <a:pt x="106" y="3"/>
                  </a:cubicBezTo>
                  <a:cubicBezTo>
                    <a:pt x="106" y="4"/>
                    <a:pt x="108" y="6"/>
                    <a:pt x="110" y="6"/>
                  </a:cubicBezTo>
                  <a:cubicBezTo>
                    <a:pt x="116" y="6"/>
                    <a:pt x="116" y="6"/>
                    <a:pt x="116" y="6"/>
                  </a:cubicBezTo>
                  <a:cubicBezTo>
                    <a:pt x="122" y="7"/>
                    <a:pt x="123" y="10"/>
                    <a:pt x="124" y="16"/>
                  </a:cubicBezTo>
                  <a:cubicBezTo>
                    <a:pt x="124" y="60"/>
                    <a:pt x="124" y="60"/>
                    <a:pt x="124" y="60"/>
                  </a:cubicBezTo>
                  <a:cubicBezTo>
                    <a:pt x="124" y="65"/>
                    <a:pt x="124" y="65"/>
                    <a:pt x="124" y="65"/>
                  </a:cubicBezTo>
                  <a:cubicBezTo>
                    <a:pt x="38" y="64"/>
                    <a:pt x="38" y="64"/>
                    <a:pt x="38" y="64"/>
                  </a:cubicBezTo>
                  <a:cubicBezTo>
                    <a:pt x="38" y="60"/>
                    <a:pt x="38" y="60"/>
                    <a:pt x="38" y="60"/>
                  </a:cubicBezTo>
                  <a:cubicBezTo>
                    <a:pt x="39" y="16"/>
                    <a:pt x="39" y="16"/>
                    <a:pt x="39" y="16"/>
                  </a:cubicBezTo>
                  <a:cubicBezTo>
                    <a:pt x="39" y="10"/>
                    <a:pt x="40" y="7"/>
                    <a:pt x="45" y="6"/>
                  </a:cubicBezTo>
                  <a:cubicBezTo>
                    <a:pt x="45" y="6"/>
                    <a:pt x="50" y="6"/>
                    <a:pt x="50" y="6"/>
                  </a:cubicBezTo>
                  <a:cubicBezTo>
                    <a:pt x="52" y="6"/>
                    <a:pt x="53" y="4"/>
                    <a:pt x="53" y="3"/>
                  </a:cubicBezTo>
                  <a:cubicBezTo>
                    <a:pt x="53" y="1"/>
                    <a:pt x="51" y="0"/>
                    <a:pt x="48" y="0"/>
                  </a:cubicBezTo>
                  <a:cubicBezTo>
                    <a:pt x="31" y="0"/>
                    <a:pt x="31" y="0"/>
                    <a:pt x="31" y="0"/>
                  </a:cubicBezTo>
                  <a:cubicBezTo>
                    <a:pt x="28" y="0"/>
                    <a:pt x="28" y="0"/>
                    <a:pt x="28" y="0"/>
                  </a:cubicBezTo>
                  <a:cubicBezTo>
                    <a:pt x="25" y="0"/>
                    <a:pt x="25" y="0"/>
                    <a:pt x="25" y="0"/>
                  </a:cubicBezTo>
                  <a:cubicBezTo>
                    <a:pt x="5" y="0"/>
                    <a:pt x="5" y="0"/>
                    <a:pt x="5" y="0"/>
                  </a:cubicBezTo>
                  <a:cubicBezTo>
                    <a:pt x="2" y="0"/>
                    <a:pt x="0" y="1"/>
                    <a:pt x="0" y="3"/>
                  </a:cubicBezTo>
                  <a:cubicBezTo>
                    <a:pt x="0" y="4"/>
                    <a:pt x="1" y="6"/>
                    <a:pt x="3" y="6"/>
                  </a:cubicBezTo>
                  <a:cubicBezTo>
                    <a:pt x="10" y="6"/>
                    <a:pt x="10" y="6"/>
                    <a:pt x="10" y="6"/>
                  </a:cubicBezTo>
                  <a:cubicBezTo>
                    <a:pt x="15" y="7"/>
                    <a:pt x="17" y="10"/>
                    <a:pt x="17" y="16"/>
                  </a:cubicBezTo>
                  <a:cubicBezTo>
                    <a:pt x="17" y="16"/>
                    <a:pt x="18" y="60"/>
                    <a:pt x="18" y="60"/>
                  </a:cubicBezTo>
                  <a:cubicBezTo>
                    <a:pt x="18" y="96"/>
                    <a:pt x="18" y="96"/>
                    <a:pt x="18" y="96"/>
                  </a:cubicBezTo>
                  <a:cubicBezTo>
                    <a:pt x="18" y="116"/>
                    <a:pt x="18" y="132"/>
                    <a:pt x="17" y="141"/>
                  </a:cubicBezTo>
                  <a:cubicBezTo>
                    <a:pt x="16" y="147"/>
                    <a:pt x="15" y="150"/>
                    <a:pt x="12" y="150"/>
                  </a:cubicBezTo>
                  <a:cubicBezTo>
                    <a:pt x="12" y="150"/>
                    <a:pt x="6" y="151"/>
                    <a:pt x="6" y="151"/>
                  </a:cubicBezTo>
                  <a:cubicBezTo>
                    <a:pt x="4" y="151"/>
                    <a:pt x="3" y="153"/>
                    <a:pt x="3" y="154"/>
                  </a:cubicBezTo>
                  <a:cubicBezTo>
                    <a:pt x="3" y="157"/>
                    <a:pt x="7" y="157"/>
                    <a:pt x="8" y="157"/>
                  </a:cubicBezTo>
                  <a:cubicBezTo>
                    <a:pt x="25" y="157"/>
                    <a:pt x="25" y="157"/>
                    <a:pt x="25" y="157"/>
                  </a:cubicBezTo>
                  <a:cubicBezTo>
                    <a:pt x="28" y="157"/>
                    <a:pt x="28" y="157"/>
                    <a:pt x="28" y="157"/>
                  </a:cubicBezTo>
                  <a:cubicBezTo>
                    <a:pt x="30" y="157"/>
                    <a:pt x="30" y="157"/>
                    <a:pt x="30" y="157"/>
                  </a:cubicBezTo>
                  <a:cubicBezTo>
                    <a:pt x="53" y="157"/>
                    <a:pt x="53" y="157"/>
                    <a:pt x="53" y="157"/>
                  </a:cubicBezTo>
                  <a:cubicBezTo>
                    <a:pt x="57" y="157"/>
                    <a:pt x="58" y="155"/>
                    <a:pt x="58" y="154"/>
                  </a:cubicBezTo>
                  <a:cubicBezTo>
                    <a:pt x="58" y="153"/>
                    <a:pt x="57" y="151"/>
                    <a:pt x="55" y="151"/>
                  </a:cubicBezTo>
                  <a:cubicBezTo>
                    <a:pt x="46" y="150"/>
                    <a:pt x="46" y="150"/>
                    <a:pt x="46" y="150"/>
                  </a:cubicBezTo>
                  <a:cubicBezTo>
                    <a:pt x="41" y="150"/>
                    <a:pt x="40" y="147"/>
                    <a:pt x="39" y="141"/>
                  </a:cubicBezTo>
                  <a:cubicBezTo>
                    <a:pt x="38" y="132"/>
                    <a:pt x="38" y="116"/>
                    <a:pt x="38" y="96"/>
                  </a:cubicBezTo>
                  <a:cubicBezTo>
                    <a:pt x="38" y="75"/>
                    <a:pt x="38" y="75"/>
                    <a:pt x="38" y="75"/>
                  </a:cubicBezTo>
                  <a:cubicBezTo>
                    <a:pt x="124" y="75"/>
                    <a:pt x="124" y="75"/>
                    <a:pt x="124" y="75"/>
                  </a:cubicBezTo>
                  <a:cubicBezTo>
                    <a:pt x="124" y="96"/>
                    <a:pt x="124" y="96"/>
                    <a:pt x="124" y="96"/>
                  </a:cubicBezTo>
                  <a:cubicBezTo>
                    <a:pt x="124" y="116"/>
                    <a:pt x="124" y="132"/>
                    <a:pt x="123" y="141"/>
                  </a:cubicBezTo>
                  <a:cubicBezTo>
                    <a:pt x="122" y="146"/>
                    <a:pt x="121" y="150"/>
                    <a:pt x="118" y="150"/>
                  </a:cubicBezTo>
                  <a:cubicBezTo>
                    <a:pt x="118" y="150"/>
                    <a:pt x="113" y="151"/>
                    <a:pt x="113" y="151"/>
                  </a:cubicBezTo>
                  <a:cubicBezTo>
                    <a:pt x="110" y="151"/>
                    <a:pt x="109" y="153"/>
                    <a:pt x="109" y="154"/>
                  </a:cubicBezTo>
                  <a:cubicBezTo>
                    <a:pt x="109" y="157"/>
                    <a:pt x="113" y="157"/>
                    <a:pt x="114" y="157"/>
                  </a:cubicBezTo>
                  <a:cubicBezTo>
                    <a:pt x="131" y="157"/>
                    <a:pt x="131" y="157"/>
                    <a:pt x="131" y="157"/>
                  </a:cubicBezTo>
                  <a:cubicBezTo>
                    <a:pt x="134" y="157"/>
                    <a:pt x="134" y="157"/>
                    <a:pt x="134" y="157"/>
                  </a:cubicBezTo>
                  <a:cubicBezTo>
                    <a:pt x="137" y="157"/>
                    <a:pt x="137" y="157"/>
                    <a:pt x="137" y="157"/>
                  </a:cubicBezTo>
                  <a:cubicBezTo>
                    <a:pt x="159" y="157"/>
                    <a:pt x="159" y="157"/>
                    <a:pt x="159" y="157"/>
                  </a:cubicBezTo>
                  <a:cubicBezTo>
                    <a:pt x="164" y="157"/>
                    <a:pt x="164" y="155"/>
                    <a:pt x="164" y="154"/>
                  </a:cubicBezTo>
                  <a:cubicBezTo>
                    <a:pt x="164" y="153"/>
                    <a:pt x="163" y="151"/>
                    <a:pt x="161" y="151"/>
                  </a:cubicBezTo>
                  <a:cubicBezTo>
                    <a:pt x="152" y="150"/>
                    <a:pt x="152" y="150"/>
                    <a:pt x="152" y="150"/>
                  </a:cubicBezTo>
                  <a:cubicBezTo>
                    <a:pt x="147" y="150"/>
                    <a:pt x="146" y="147"/>
                    <a:pt x="145" y="141"/>
                  </a:cubicBezTo>
                  <a:cubicBezTo>
                    <a:pt x="144" y="132"/>
                    <a:pt x="144" y="116"/>
                    <a:pt x="144" y="96"/>
                  </a:cubicBezTo>
                  <a:cubicBezTo>
                    <a:pt x="144" y="60"/>
                    <a:pt x="144" y="60"/>
                    <a:pt x="144" y="60"/>
                  </a:cubicBezTo>
                  <a:cubicBezTo>
                    <a:pt x="145" y="16"/>
                    <a:pt x="145" y="16"/>
                    <a:pt x="145" y="16"/>
                  </a:cubicBezTo>
                  <a:cubicBezTo>
                    <a:pt x="145" y="9"/>
                    <a:pt x="147" y="7"/>
                    <a:pt x="151" y="6"/>
                  </a:cubicBezTo>
                  <a:cubicBezTo>
                    <a:pt x="156" y="6"/>
                    <a:pt x="156" y="6"/>
                    <a:pt x="156" y="6"/>
                  </a:cubicBezTo>
                  <a:cubicBezTo>
                    <a:pt x="158" y="6"/>
                    <a:pt x="159" y="4"/>
                    <a:pt x="159" y="3"/>
                  </a:cubicBezTo>
                  <a:cubicBezTo>
                    <a:pt x="159" y="0"/>
                    <a:pt x="155" y="0"/>
                    <a:pt x="154" y="0"/>
                  </a:cubicBezTo>
                  <a:lnTo>
                    <a:pt x="1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75" name="Freeform 8">
              <a:extLst>
                <a:ext uri="{FF2B5EF4-FFF2-40B4-BE49-F238E27FC236}">
                  <a16:creationId xmlns:a16="http://schemas.microsoft.com/office/drawing/2014/main" id="{C4DC2C60-02AB-49AD-B3DD-BBCF7166C835}"/>
                </a:ext>
              </a:extLst>
            </p:cNvPr>
            <p:cNvSpPr>
              <a:spLocks/>
            </p:cNvSpPr>
            <p:nvPr userDrawn="1"/>
          </p:nvSpPr>
          <p:spPr bwMode="auto">
            <a:xfrm>
              <a:off x="3312" y="2464"/>
              <a:ext cx="64" cy="108"/>
            </a:xfrm>
            <a:custGeom>
              <a:avLst/>
              <a:gdLst>
                <a:gd name="T0" fmla="*/ 84 w 94"/>
                <a:gd name="T1" fmla="*/ 1 h 160"/>
                <a:gd name="T2" fmla="*/ 83 w 94"/>
                <a:gd name="T3" fmla="*/ 1 h 160"/>
                <a:gd name="T4" fmla="*/ 75 w 94"/>
                <a:gd name="T5" fmla="*/ 2 h 160"/>
                <a:gd name="T6" fmla="*/ 28 w 94"/>
                <a:gd name="T7" fmla="*/ 2 h 160"/>
                <a:gd name="T8" fmla="*/ 25 w 94"/>
                <a:gd name="T9" fmla="*/ 2 h 160"/>
                <a:gd name="T10" fmla="*/ 5 w 94"/>
                <a:gd name="T11" fmla="*/ 2 h 160"/>
                <a:gd name="T12" fmla="*/ 0 w 94"/>
                <a:gd name="T13" fmla="*/ 5 h 160"/>
                <a:gd name="T14" fmla="*/ 3 w 94"/>
                <a:gd name="T15" fmla="*/ 8 h 160"/>
                <a:gd name="T16" fmla="*/ 10 w 94"/>
                <a:gd name="T17" fmla="*/ 8 h 160"/>
                <a:gd name="T18" fmla="*/ 17 w 94"/>
                <a:gd name="T19" fmla="*/ 18 h 160"/>
                <a:gd name="T20" fmla="*/ 18 w 94"/>
                <a:gd name="T21" fmla="*/ 62 h 160"/>
                <a:gd name="T22" fmla="*/ 18 w 94"/>
                <a:gd name="T23" fmla="*/ 98 h 160"/>
                <a:gd name="T24" fmla="*/ 17 w 94"/>
                <a:gd name="T25" fmla="*/ 143 h 160"/>
                <a:gd name="T26" fmla="*/ 12 w 94"/>
                <a:gd name="T27" fmla="*/ 152 h 160"/>
                <a:gd name="T28" fmla="*/ 6 w 94"/>
                <a:gd name="T29" fmla="*/ 153 h 160"/>
                <a:gd name="T30" fmla="*/ 3 w 94"/>
                <a:gd name="T31" fmla="*/ 156 h 160"/>
                <a:gd name="T32" fmla="*/ 8 w 94"/>
                <a:gd name="T33" fmla="*/ 159 h 160"/>
                <a:gd name="T34" fmla="*/ 24 w 94"/>
                <a:gd name="T35" fmla="*/ 159 h 160"/>
                <a:gd name="T36" fmla="*/ 28 w 94"/>
                <a:gd name="T37" fmla="*/ 159 h 160"/>
                <a:gd name="T38" fmla="*/ 36 w 94"/>
                <a:gd name="T39" fmla="*/ 159 h 160"/>
                <a:gd name="T40" fmla="*/ 78 w 94"/>
                <a:gd name="T41" fmla="*/ 160 h 160"/>
                <a:gd name="T42" fmla="*/ 91 w 94"/>
                <a:gd name="T43" fmla="*/ 153 h 160"/>
                <a:gd name="T44" fmla="*/ 94 w 94"/>
                <a:gd name="T45" fmla="*/ 133 h 160"/>
                <a:gd name="T46" fmla="*/ 91 w 94"/>
                <a:gd name="T47" fmla="*/ 129 h 160"/>
                <a:gd name="T48" fmla="*/ 87 w 94"/>
                <a:gd name="T49" fmla="*/ 133 h 160"/>
                <a:gd name="T50" fmla="*/ 79 w 94"/>
                <a:gd name="T51" fmla="*/ 146 h 160"/>
                <a:gd name="T52" fmla="*/ 60 w 94"/>
                <a:gd name="T53" fmla="*/ 149 h 160"/>
                <a:gd name="T54" fmla="*/ 38 w 94"/>
                <a:gd name="T55" fmla="*/ 133 h 160"/>
                <a:gd name="T56" fmla="*/ 38 w 94"/>
                <a:gd name="T57" fmla="*/ 107 h 160"/>
                <a:gd name="T58" fmla="*/ 38 w 94"/>
                <a:gd name="T59" fmla="*/ 98 h 160"/>
                <a:gd name="T60" fmla="*/ 38 w 94"/>
                <a:gd name="T61" fmla="*/ 80 h 160"/>
                <a:gd name="T62" fmla="*/ 67 w 94"/>
                <a:gd name="T63" fmla="*/ 82 h 160"/>
                <a:gd name="T64" fmla="*/ 76 w 94"/>
                <a:gd name="T65" fmla="*/ 88 h 160"/>
                <a:gd name="T66" fmla="*/ 77 w 94"/>
                <a:gd name="T67" fmla="*/ 94 h 160"/>
                <a:gd name="T68" fmla="*/ 80 w 94"/>
                <a:gd name="T69" fmla="*/ 97 h 160"/>
                <a:gd name="T70" fmla="*/ 83 w 94"/>
                <a:gd name="T71" fmla="*/ 92 h 160"/>
                <a:gd name="T72" fmla="*/ 84 w 94"/>
                <a:gd name="T73" fmla="*/ 79 h 160"/>
                <a:gd name="T74" fmla="*/ 85 w 94"/>
                <a:gd name="T75" fmla="*/ 67 h 160"/>
                <a:gd name="T76" fmla="*/ 83 w 94"/>
                <a:gd name="T77" fmla="*/ 64 h 160"/>
                <a:gd name="T78" fmla="*/ 79 w 94"/>
                <a:gd name="T79" fmla="*/ 67 h 160"/>
                <a:gd name="T80" fmla="*/ 70 w 94"/>
                <a:gd name="T81" fmla="*/ 70 h 160"/>
                <a:gd name="T82" fmla="*/ 38 w 94"/>
                <a:gd name="T83" fmla="*/ 70 h 160"/>
                <a:gd name="T84" fmla="*/ 38 w 94"/>
                <a:gd name="T85" fmla="*/ 13 h 160"/>
                <a:gd name="T86" fmla="*/ 65 w 94"/>
                <a:gd name="T87" fmla="*/ 13 h 160"/>
                <a:gd name="T88" fmla="*/ 79 w 94"/>
                <a:gd name="T89" fmla="*/ 19 h 160"/>
                <a:gd name="T90" fmla="*/ 80 w 94"/>
                <a:gd name="T91" fmla="*/ 26 h 160"/>
                <a:gd name="T92" fmla="*/ 83 w 94"/>
                <a:gd name="T93" fmla="*/ 30 h 160"/>
                <a:gd name="T94" fmla="*/ 86 w 94"/>
                <a:gd name="T95" fmla="*/ 27 h 160"/>
                <a:gd name="T96" fmla="*/ 87 w 94"/>
                <a:gd name="T97" fmla="*/ 16 h 160"/>
                <a:gd name="T98" fmla="*/ 87 w 94"/>
                <a:gd name="T99" fmla="*/ 13 h 160"/>
                <a:gd name="T100" fmla="*/ 88 w 94"/>
                <a:gd name="T101" fmla="*/ 6 h 160"/>
                <a:gd name="T102" fmla="*/ 89 w 94"/>
                <a:gd name="T103" fmla="*/ 3 h 160"/>
                <a:gd name="T104" fmla="*/ 86 w 94"/>
                <a:gd name="T105" fmla="*/ 0 h 160"/>
                <a:gd name="T106" fmla="*/ 84 w 94"/>
                <a:gd name="T107" fmla="*/ 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4" h="160">
                  <a:moveTo>
                    <a:pt x="84" y="1"/>
                  </a:moveTo>
                  <a:cubicBezTo>
                    <a:pt x="83" y="1"/>
                    <a:pt x="83" y="1"/>
                    <a:pt x="83" y="1"/>
                  </a:cubicBezTo>
                  <a:cubicBezTo>
                    <a:pt x="75" y="2"/>
                    <a:pt x="75" y="2"/>
                    <a:pt x="75" y="2"/>
                  </a:cubicBezTo>
                  <a:cubicBezTo>
                    <a:pt x="28" y="2"/>
                    <a:pt x="28" y="2"/>
                    <a:pt x="28" y="2"/>
                  </a:cubicBezTo>
                  <a:cubicBezTo>
                    <a:pt x="25" y="2"/>
                    <a:pt x="25" y="2"/>
                    <a:pt x="25" y="2"/>
                  </a:cubicBezTo>
                  <a:cubicBezTo>
                    <a:pt x="5" y="2"/>
                    <a:pt x="5" y="2"/>
                    <a:pt x="5" y="2"/>
                  </a:cubicBezTo>
                  <a:cubicBezTo>
                    <a:pt x="4" y="2"/>
                    <a:pt x="0" y="2"/>
                    <a:pt x="0" y="5"/>
                  </a:cubicBezTo>
                  <a:cubicBezTo>
                    <a:pt x="0" y="6"/>
                    <a:pt x="1" y="8"/>
                    <a:pt x="3" y="8"/>
                  </a:cubicBezTo>
                  <a:cubicBezTo>
                    <a:pt x="10" y="8"/>
                    <a:pt x="10" y="8"/>
                    <a:pt x="10" y="8"/>
                  </a:cubicBezTo>
                  <a:cubicBezTo>
                    <a:pt x="15" y="9"/>
                    <a:pt x="17" y="12"/>
                    <a:pt x="17" y="18"/>
                  </a:cubicBezTo>
                  <a:cubicBezTo>
                    <a:pt x="18" y="62"/>
                    <a:pt x="18" y="62"/>
                    <a:pt x="18" y="62"/>
                  </a:cubicBezTo>
                  <a:cubicBezTo>
                    <a:pt x="18" y="98"/>
                    <a:pt x="18" y="98"/>
                    <a:pt x="18" y="98"/>
                  </a:cubicBezTo>
                  <a:cubicBezTo>
                    <a:pt x="18" y="118"/>
                    <a:pt x="18" y="134"/>
                    <a:pt x="17" y="143"/>
                  </a:cubicBezTo>
                  <a:cubicBezTo>
                    <a:pt x="16" y="149"/>
                    <a:pt x="15" y="152"/>
                    <a:pt x="12" y="152"/>
                  </a:cubicBezTo>
                  <a:cubicBezTo>
                    <a:pt x="12" y="152"/>
                    <a:pt x="6" y="153"/>
                    <a:pt x="6" y="153"/>
                  </a:cubicBezTo>
                  <a:cubicBezTo>
                    <a:pt x="4" y="153"/>
                    <a:pt x="3" y="155"/>
                    <a:pt x="3" y="156"/>
                  </a:cubicBezTo>
                  <a:cubicBezTo>
                    <a:pt x="3" y="159"/>
                    <a:pt x="7" y="159"/>
                    <a:pt x="8" y="159"/>
                  </a:cubicBezTo>
                  <a:cubicBezTo>
                    <a:pt x="24" y="159"/>
                    <a:pt x="24" y="159"/>
                    <a:pt x="24" y="159"/>
                  </a:cubicBezTo>
                  <a:cubicBezTo>
                    <a:pt x="28" y="159"/>
                    <a:pt x="28" y="159"/>
                    <a:pt x="28" y="159"/>
                  </a:cubicBezTo>
                  <a:cubicBezTo>
                    <a:pt x="36" y="159"/>
                    <a:pt x="36" y="159"/>
                    <a:pt x="36" y="159"/>
                  </a:cubicBezTo>
                  <a:cubicBezTo>
                    <a:pt x="78" y="160"/>
                    <a:pt x="78" y="160"/>
                    <a:pt x="78" y="160"/>
                  </a:cubicBezTo>
                  <a:cubicBezTo>
                    <a:pt x="86" y="160"/>
                    <a:pt x="89" y="160"/>
                    <a:pt x="91" y="153"/>
                  </a:cubicBezTo>
                  <a:cubicBezTo>
                    <a:pt x="92" y="149"/>
                    <a:pt x="94" y="135"/>
                    <a:pt x="94" y="133"/>
                  </a:cubicBezTo>
                  <a:cubicBezTo>
                    <a:pt x="94" y="132"/>
                    <a:pt x="94" y="129"/>
                    <a:pt x="91" y="129"/>
                  </a:cubicBezTo>
                  <a:cubicBezTo>
                    <a:pt x="88" y="129"/>
                    <a:pt x="88" y="131"/>
                    <a:pt x="87" y="133"/>
                  </a:cubicBezTo>
                  <a:cubicBezTo>
                    <a:pt x="86" y="141"/>
                    <a:pt x="84" y="144"/>
                    <a:pt x="79" y="146"/>
                  </a:cubicBezTo>
                  <a:cubicBezTo>
                    <a:pt x="74" y="149"/>
                    <a:pt x="65" y="149"/>
                    <a:pt x="60" y="149"/>
                  </a:cubicBezTo>
                  <a:cubicBezTo>
                    <a:pt x="40"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4" y="82"/>
                    <a:pt x="76" y="85"/>
                    <a:pt x="76" y="88"/>
                  </a:cubicBezTo>
                  <a:cubicBezTo>
                    <a:pt x="76" y="88"/>
                    <a:pt x="77" y="94"/>
                    <a:pt x="77" y="94"/>
                  </a:cubicBezTo>
                  <a:cubicBezTo>
                    <a:pt x="77" y="96"/>
                    <a:pt x="78" y="97"/>
                    <a:pt x="80" y="97"/>
                  </a:cubicBezTo>
                  <a:cubicBezTo>
                    <a:pt x="83" y="97"/>
                    <a:pt x="83" y="94"/>
                    <a:pt x="83" y="92"/>
                  </a:cubicBezTo>
                  <a:cubicBezTo>
                    <a:pt x="84" y="79"/>
                    <a:pt x="84" y="79"/>
                    <a:pt x="84" y="79"/>
                  </a:cubicBezTo>
                  <a:cubicBezTo>
                    <a:pt x="85" y="67"/>
                    <a:pt x="85" y="67"/>
                    <a:pt x="85" y="67"/>
                  </a:cubicBezTo>
                  <a:cubicBezTo>
                    <a:pt x="85" y="64"/>
                    <a:pt x="83" y="64"/>
                    <a:pt x="83" y="64"/>
                  </a:cubicBezTo>
                  <a:cubicBezTo>
                    <a:pt x="79" y="67"/>
                    <a:pt x="79" y="67"/>
                    <a:pt x="79" y="67"/>
                  </a:cubicBezTo>
                  <a:cubicBezTo>
                    <a:pt x="77" y="69"/>
                    <a:pt x="75" y="69"/>
                    <a:pt x="70" y="70"/>
                  </a:cubicBezTo>
                  <a:cubicBezTo>
                    <a:pt x="38" y="70"/>
                    <a:pt x="38" y="70"/>
                    <a:pt x="38" y="70"/>
                  </a:cubicBezTo>
                  <a:cubicBezTo>
                    <a:pt x="38" y="13"/>
                    <a:pt x="38" y="13"/>
                    <a:pt x="38" y="13"/>
                  </a:cubicBezTo>
                  <a:cubicBezTo>
                    <a:pt x="40" y="13"/>
                    <a:pt x="62" y="13"/>
                    <a:pt x="65" y="13"/>
                  </a:cubicBezTo>
                  <a:cubicBezTo>
                    <a:pt x="77" y="15"/>
                    <a:pt x="78" y="17"/>
                    <a:pt x="79" y="19"/>
                  </a:cubicBezTo>
                  <a:cubicBezTo>
                    <a:pt x="79" y="19"/>
                    <a:pt x="80" y="26"/>
                    <a:pt x="80" y="26"/>
                  </a:cubicBezTo>
                  <a:cubicBezTo>
                    <a:pt x="80" y="30"/>
                    <a:pt x="82" y="30"/>
                    <a:pt x="83" y="30"/>
                  </a:cubicBezTo>
                  <a:cubicBezTo>
                    <a:pt x="84" y="30"/>
                    <a:pt x="85" y="30"/>
                    <a:pt x="86" y="27"/>
                  </a:cubicBezTo>
                  <a:cubicBezTo>
                    <a:pt x="86" y="27"/>
                    <a:pt x="87" y="16"/>
                    <a:pt x="87" y="16"/>
                  </a:cubicBezTo>
                  <a:cubicBezTo>
                    <a:pt x="87" y="13"/>
                    <a:pt x="87" y="13"/>
                    <a:pt x="87" y="13"/>
                  </a:cubicBezTo>
                  <a:cubicBezTo>
                    <a:pt x="87" y="13"/>
                    <a:pt x="88" y="6"/>
                    <a:pt x="88" y="6"/>
                  </a:cubicBezTo>
                  <a:cubicBezTo>
                    <a:pt x="89" y="3"/>
                    <a:pt x="89" y="3"/>
                    <a:pt x="89" y="3"/>
                  </a:cubicBezTo>
                  <a:cubicBezTo>
                    <a:pt x="89" y="0"/>
                    <a:pt x="87" y="0"/>
                    <a:pt x="86" y="0"/>
                  </a:cubicBezTo>
                  <a:lnTo>
                    <a:pt x="8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76" name="Freeform 9">
              <a:extLst>
                <a:ext uri="{FF2B5EF4-FFF2-40B4-BE49-F238E27FC236}">
                  <a16:creationId xmlns:a16="http://schemas.microsoft.com/office/drawing/2014/main" id="{30961497-8835-4080-AFE2-534351DE2631}"/>
                </a:ext>
              </a:extLst>
            </p:cNvPr>
            <p:cNvSpPr>
              <a:spLocks/>
            </p:cNvSpPr>
            <p:nvPr userDrawn="1"/>
          </p:nvSpPr>
          <p:spPr bwMode="auto">
            <a:xfrm>
              <a:off x="3433" y="2465"/>
              <a:ext cx="106" cy="109"/>
            </a:xfrm>
            <a:custGeom>
              <a:avLst/>
              <a:gdLst>
                <a:gd name="T0" fmla="*/ 138 w 156"/>
                <a:gd name="T1" fmla="*/ 0 h 160"/>
                <a:gd name="T2" fmla="*/ 134 w 156"/>
                <a:gd name="T3" fmla="*/ 0 h 160"/>
                <a:gd name="T4" fmla="*/ 132 w 156"/>
                <a:gd name="T5" fmla="*/ 0 h 160"/>
                <a:gd name="T6" fmla="*/ 113 w 156"/>
                <a:gd name="T7" fmla="*/ 0 h 160"/>
                <a:gd name="T8" fmla="*/ 108 w 156"/>
                <a:gd name="T9" fmla="*/ 3 h 160"/>
                <a:gd name="T10" fmla="*/ 111 w 156"/>
                <a:gd name="T11" fmla="*/ 6 h 160"/>
                <a:gd name="T12" fmla="*/ 118 w 156"/>
                <a:gd name="T13" fmla="*/ 6 h 160"/>
                <a:gd name="T14" fmla="*/ 125 w 156"/>
                <a:gd name="T15" fmla="*/ 16 h 160"/>
                <a:gd name="T16" fmla="*/ 126 w 156"/>
                <a:gd name="T17" fmla="*/ 60 h 160"/>
                <a:gd name="T18" fmla="*/ 126 w 156"/>
                <a:gd name="T19" fmla="*/ 86 h 160"/>
                <a:gd name="T20" fmla="*/ 114 w 156"/>
                <a:gd name="T21" fmla="*/ 135 h 160"/>
                <a:gd name="T22" fmla="*/ 83 w 156"/>
                <a:gd name="T23" fmla="*/ 149 h 160"/>
                <a:gd name="T24" fmla="*/ 54 w 156"/>
                <a:gd name="T25" fmla="*/ 138 h 160"/>
                <a:gd name="T26" fmla="*/ 39 w 156"/>
                <a:gd name="T27" fmla="*/ 89 h 160"/>
                <a:gd name="T28" fmla="*/ 39 w 156"/>
                <a:gd name="T29" fmla="*/ 60 h 160"/>
                <a:gd name="T30" fmla="*/ 39 w 156"/>
                <a:gd name="T31" fmla="*/ 16 h 160"/>
                <a:gd name="T32" fmla="*/ 45 w 156"/>
                <a:gd name="T33" fmla="*/ 6 h 160"/>
                <a:gd name="T34" fmla="*/ 50 w 156"/>
                <a:gd name="T35" fmla="*/ 6 h 160"/>
                <a:gd name="T36" fmla="*/ 53 w 156"/>
                <a:gd name="T37" fmla="*/ 3 h 160"/>
                <a:gd name="T38" fmla="*/ 49 w 156"/>
                <a:gd name="T39" fmla="*/ 0 h 160"/>
                <a:gd name="T40" fmla="*/ 34 w 156"/>
                <a:gd name="T41" fmla="*/ 0 h 160"/>
                <a:gd name="T42" fmla="*/ 28 w 156"/>
                <a:gd name="T43" fmla="*/ 0 h 160"/>
                <a:gd name="T44" fmla="*/ 24 w 156"/>
                <a:gd name="T45" fmla="*/ 0 h 160"/>
                <a:gd name="T46" fmla="*/ 5 w 156"/>
                <a:gd name="T47" fmla="*/ 0 h 160"/>
                <a:gd name="T48" fmla="*/ 0 w 156"/>
                <a:gd name="T49" fmla="*/ 3 h 160"/>
                <a:gd name="T50" fmla="*/ 3 w 156"/>
                <a:gd name="T51" fmla="*/ 6 h 160"/>
                <a:gd name="T52" fmla="*/ 10 w 156"/>
                <a:gd name="T53" fmla="*/ 6 h 160"/>
                <a:gd name="T54" fmla="*/ 17 w 156"/>
                <a:gd name="T55" fmla="*/ 16 h 160"/>
                <a:gd name="T56" fmla="*/ 18 w 156"/>
                <a:gd name="T57" fmla="*/ 60 h 160"/>
                <a:gd name="T58" fmla="*/ 18 w 156"/>
                <a:gd name="T59" fmla="*/ 90 h 160"/>
                <a:gd name="T60" fmla="*/ 36 w 156"/>
                <a:gd name="T61" fmla="*/ 145 h 160"/>
                <a:gd name="T62" fmla="*/ 79 w 156"/>
                <a:gd name="T63" fmla="*/ 160 h 160"/>
                <a:gd name="T64" fmla="*/ 122 w 156"/>
                <a:gd name="T65" fmla="*/ 145 h 160"/>
                <a:gd name="T66" fmla="*/ 142 w 156"/>
                <a:gd name="T67" fmla="*/ 82 h 160"/>
                <a:gd name="T68" fmla="*/ 142 w 156"/>
                <a:gd name="T69" fmla="*/ 60 h 160"/>
                <a:gd name="T70" fmla="*/ 142 w 156"/>
                <a:gd name="T71" fmla="*/ 16 h 160"/>
                <a:gd name="T72" fmla="*/ 148 w 156"/>
                <a:gd name="T73" fmla="*/ 6 h 160"/>
                <a:gd name="T74" fmla="*/ 153 w 156"/>
                <a:gd name="T75" fmla="*/ 6 h 160"/>
                <a:gd name="T76" fmla="*/ 156 w 156"/>
                <a:gd name="T77" fmla="*/ 3 h 160"/>
                <a:gd name="T78" fmla="*/ 152 w 156"/>
                <a:gd name="T79" fmla="*/ 0 h 160"/>
                <a:gd name="T80" fmla="*/ 138 w 156"/>
                <a:gd name="T81"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6" h="160">
                  <a:moveTo>
                    <a:pt x="138" y="0"/>
                  </a:moveTo>
                  <a:cubicBezTo>
                    <a:pt x="134" y="0"/>
                    <a:pt x="134" y="0"/>
                    <a:pt x="134" y="0"/>
                  </a:cubicBezTo>
                  <a:cubicBezTo>
                    <a:pt x="132" y="0"/>
                    <a:pt x="132" y="0"/>
                    <a:pt x="132" y="0"/>
                  </a:cubicBezTo>
                  <a:cubicBezTo>
                    <a:pt x="113" y="0"/>
                    <a:pt x="113" y="0"/>
                    <a:pt x="113" y="0"/>
                  </a:cubicBezTo>
                  <a:cubicBezTo>
                    <a:pt x="112" y="0"/>
                    <a:pt x="108" y="0"/>
                    <a:pt x="108" y="3"/>
                  </a:cubicBezTo>
                  <a:cubicBezTo>
                    <a:pt x="108" y="4"/>
                    <a:pt x="109" y="6"/>
                    <a:pt x="111" y="6"/>
                  </a:cubicBezTo>
                  <a:cubicBezTo>
                    <a:pt x="118" y="6"/>
                    <a:pt x="118" y="6"/>
                    <a:pt x="118" y="6"/>
                  </a:cubicBezTo>
                  <a:cubicBezTo>
                    <a:pt x="124" y="7"/>
                    <a:pt x="125" y="10"/>
                    <a:pt x="125" y="16"/>
                  </a:cubicBezTo>
                  <a:cubicBezTo>
                    <a:pt x="125" y="16"/>
                    <a:pt x="126" y="60"/>
                    <a:pt x="126" y="60"/>
                  </a:cubicBezTo>
                  <a:cubicBezTo>
                    <a:pt x="126" y="86"/>
                    <a:pt x="126" y="86"/>
                    <a:pt x="126" y="86"/>
                  </a:cubicBezTo>
                  <a:cubicBezTo>
                    <a:pt x="126" y="110"/>
                    <a:pt x="122" y="125"/>
                    <a:pt x="114" y="135"/>
                  </a:cubicBezTo>
                  <a:cubicBezTo>
                    <a:pt x="107" y="144"/>
                    <a:pt x="95" y="149"/>
                    <a:pt x="83" y="149"/>
                  </a:cubicBezTo>
                  <a:cubicBezTo>
                    <a:pt x="72" y="149"/>
                    <a:pt x="63" y="147"/>
                    <a:pt x="54" y="138"/>
                  </a:cubicBezTo>
                  <a:cubicBezTo>
                    <a:pt x="46" y="131"/>
                    <a:pt x="39" y="120"/>
                    <a:pt x="39" y="89"/>
                  </a:cubicBezTo>
                  <a:cubicBezTo>
                    <a:pt x="39" y="60"/>
                    <a:pt x="39" y="60"/>
                    <a:pt x="39" y="60"/>
                  </a:cubicBezTo>
                  <a:cubicBezTo>
                    <a:pt x="39" y="16"/>
                    <a:pt x="39" y="16"/>
                    <a:pt x="39" y="16"/>
                  </a:cubicBezTo>
                  <a:cubicBezTo>
                    <a:pt x="40" y="9"/>
                    <a:pt x="41" y="7"/>
                    <a:pt x="45" y="6"/>
                  </a:cubicBezTo>
                  <a:cubicBezTo>
                    <a:pt x="45" y="6"/>
                    <a:pt x="50" y="6"/>
                    <a:pt x="50" y="6"/>
                  </a:cubicBezTo>
                  <a:cubicBezTo>
                    <a:pt x="52" y="6"/>
                    <a:pt x="53" y="4"/>
                    <a:pt x="53" y="3"/>
                  </a:cubicBezTo>
                  <a:cubicBezTo>
                    <a:pt x="53" y="0"/>
                    <a:pt x="50" y="0"/>
                    <a:pt x="49" y="0"/>
                  </a:cubicBezTo>
                  <a:cubicBezTo>
                    <a:pt x="34" y="0"/>
                    <a:pt x="34" y="0"/>
                    <a:pt x="34" y="0"/>
                  </a:cubicBezTo>
                  <a:cubicBezTo>
                    <a:pt x="28" y="0"/>
                    <a:pt x="28" y="0"/>
                    <a:pt x="28" y="0"/>
                  </a:cubicBezTo>
                  <a:cubicBezTo>
                    <a:pt x="24" y="0"/>
                    <a:pt x="24" y="0"/>
                    <a:pt x="24"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0"/>
                    <a:pt x="18" y="90"/>
                    <a:pt x="18" y="90"/>
                  </a:cubicBezTo>
                  <a:cubicBezTo>
                    <a:pt x="18" y="123"/>
                    <a:pt x="28" y="137"/>
                    <a:pt x="36" y="145"/>
                  </a:cubicBezTo>
                  <a:cubicBezTo>
                    <a:pt x="50" y="158"/>
                    <a:pt x="69" y="160"/>
                    <a:pt x="79" y="160"/>
                  </a:cubicBezTo>
                  <a:cubicBezTo>
                    <a:pt x="90" y="160"/>
                    <a:pt x="107" y="159"/>
                    <a:pt x="122" y="145"/>
                  </a:cubicBezTo>
                  <a:cubicBezTo>
                    <a:pt x="140" y="129"/>
                    <a:pt x="142" y="103"/>
                    <a:pt x="142" y="82"/>
                  </a:cubicBezTo>
                  <a:cubicBezTo>
                    <a:pt x="142" y="60"/>
                    <a:pt x="142" y="60"/>
                    <a:pt x="142" y="60"/>
                  </a:cubicBezTo>
                  <a:cubicBezTo>
                    <a:pt x="142" y="16"/>
                    <a:pt x="142" y="16"/>
                    <a:pt x="142" y="16"/>
                  </a:cubicBezTo>
                  <a:cubicBezTo>
                    <a:pt x="143" y="9"/>
                    <a:pt x="144" y="7"/>
                    <a:pt x="148" y="6"/>
                  </a:cubicBezTo>
                  <a:cubicBezTo>
                    <a:pt x="149" y="6"/>
                    <a:pt x="153" y="6"/>
                    <a:pt x="153" y="6"/>
                  </a:cubicBezTo>
                  <a:cubicBezTo>
                    <a:pt x="155" y="6"/>
                    <a:pt x="156" y="4"/>
                    <a:pt x="156" y="3"/>
                  </a:cubicBezTo>
                  <a:cubicBezTo>
                    <a:pt x="156" y="0"/>
                    <a:pt x="153" y="0"/>
                    <a:pt x="152" y="0"/>
                  </a:cubicBezTo>
                  <a:lnTo>
                    <a:pt x="1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77" name="Freeform 10">
              <a:extLst>
                <a:ext uri="{FF2B5EF4-FFF2-40B4-BE49-F238E27FC236}">
                  <a16:creationId xmlns:a16="http://schemas.microsoft.com/office/drawing/2014/main" id="{E68F9C23-752D-42BE-A4E5-9B68536CDFD8}"/>
                </a:ext>
              </a:extLst>
            </p:cNvPr>
            <p:cNvSpPr>
              <a:spLocks/>
            </p:cNvSpPr>
            <p:nvPr userDrawn="1"/>
          </p:nvSpPr>
          <p:spPr bwMode="auto">
            <a:xfrm>
              <a:off x="3553" y="2463"/>
              <a:ext cx="114" cy="110"/>
            </a:xfrm>
            <a:custGeom>
              <a:avLst/>
              <a:gdLst>
                <a:gd name="T0" fmla="*/ 17 w 168"/>
                <a:gd name="T1" fmla="*/ 12 h 162"/>
                <a:gd name="T2" fmla="*/ 17 w 168"/>
                <a:gd name="T3" fmla="*/ 129 h 162"/>
                <a:gd name="T4" fmla="*/ 12 w 168"/>
                <a:gd name="T5" fmla="*/ 153 h 162"/>
                <a:gd name="T6" fmla="*/ 4 w 168"/>
                <a:gd name="T7" fmla="*/ 154 h 162"/>
                <a:gd name="T8" fmla="*/ 0 w 168"/>
                <a:gd name="T9" fmla="*/ 157 h 162"/>
                <a:gd name="T10" fmla="*/ 5 w 168"/>
                <a:gd name="T11" fmla="*/ 160 h 162"/>
                <a:gd name="T12" fmla="*/ 22 w 168"/>
                <a:gd name="T13" fmla="*/ 160 h 162"/>
                <a:gd name="T14" fmla="*/ 25 w 168"/>
                <a:gd name="T15" fmla="*/ 160 h 162"/>
                <a:gd name="T16" fmla="*/ 28 w 168"/>
                <a:gd name="T17" fmla="*/ 160 h 162"/>
                <a:gd name="T18" fmla="*/ 46 w 168"/>
                <a:gd name="T19" fmla="*/ 160 h 162"/>
                <a:gd name="T20" fmla="*/ 52 w 168"/>
                <a:gd name="T21" fmla="*/ 157 h 162"/>
                <a:gd name="T22" fmla="*/ 49 w 168"/>
                <a:gd name="T23" fmla="*/ 154 h 162"/>
                <a:gd name="T24" fmla="*/ 39 w 168"/>
                <a:gd name="T25" fmla="*/ 153 h 162"/>
                <a:gd name="T26" fmla="*/ 32 w 168"/>
                <a:gd name="T27" fmla="*/ 131 h 162"/>
                <a:gd name="T28" fmla="*/ 29 w 168"/>
                <a:gd name="T29" fmla="*/ 37 h 162"/>
                <a:gd name="T30" fmla="*/ 80 w 168"/>
                <a:gd name="T31" fmla="*/ 93 h 162"/>
                <a:gd name="T32" fmla="*/ 133 w 168"/>
                <a:gd name="T33" fmla="*/ 148 h 162"/>
                <a:gd name="T34" fmla="*/ 149 w 168"/>
                <a:gd name="T35" fmla="*/ 162 h 162"/>
                <a:gd name="T36" fmla="*/ 153 w 168"/>
                <a:gd name="T37" fmla="*/ 146 h 162"/>
                <a:gd name="T38" fmla="*/ 153 w 168"/>
                <a:gd name="T39" fmla="*/ 26 h 162"/>
                <a:gd name="T40" fmla="*/ 159 w 168"/>
                <a:gd name="T41" fmla="*/ 9 h 162"/>
                <a:gd name="T42" fmla="*/ 164 w 168"/>
                <a:gd name="T43" fmla="*/ 9 h 162"/>
                <a:gd name="T44" fmla="*/ 168 w 168"/>
                <a:gd name="T45" fmla="*/ 6 h 162"/>
                <a:gd name="T46" fmla="*/ 163 w 168"/>
                <a:gd name="T47" fmla="*/ 3 h 162"/>
                <a:gd name="T48" fmla="*/ 149 w 168"/>
                <a:gd name="T49" fmla="*/ 3 h 162"/>
                <a:gd name="T50" fmla="*/ 145 w 168"/>
                <a:gd name="T51" fmla="*/ 3 h 162"/>
                <a:gd name="T52" fmla="*/ 141 w 168"/>
                <a:gd name="T53" fmla="*/ 3 h 162"/>
                <a:gd name="T54" fmla="*/ 124 w 168"/>
                <a:gd name="T55" fmla="*/ 3 h 162"/>
                <a:gd name="T56" fmla="*/ 118 w 168"/>
                <a:gd name="T57" fmla="*/ 6 h 162"/>
                <a:gd name="T58" fmla="*/ 121 w 168"/>
                <a:gd name="T59" fmla="*/ 9 h 162"/>
                <a:gd name="T60" fmla="*/ 131 w 168"/>
                <a:gd name="T61" fmla="*/ 10 h 162"/>
                <a:gd name="T62" fmla="*/ 138 w 168"/>
                <a:gd name="T63" fmla="*/ 28 h 162"/>
                <a:gd name="T64" fmla="*/ 140 w 168"/>
                <a:gd name="T65" fmla="*/ 127 h 162"/>
                <a:gd name="T66" fmla="*/ 125 w 168"/>
                <a:gd name="T67" fmla="*/ 111 h 162"/>
                <a:gd name="T68" fmla="*/ 94 w 168"/>
                <a:gd name="T69" fmla="*/ 77 h 162"/>
                <a:gd name="T70" fmla="*/ 27 w 168"/>
                <a:gd name="T71" fmla="*/ 5 h 162"/>
                <a:gd name="T72" fmla="*/ 21 w 168"/>
                <a:gd name="T73" fmla="*/ 0 h 162"/>
                <a:gd name="T74" fmla="*/ 17 w 168"/>
                <a:gd name="T75" fmla="*/ 1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2">
                  <a:moveTo>
                    <a:pt x="17" y="12"/>
                  </a:moveTo>
                  <a:cubicBezTo>
                    <a:pt x="17" y="129"/>
                    <a:pt x="17" y="129"/>
                    <a:pt x="17" y="129"/>
                  </a:cubicBezTo>
                  <a:cubicBezTo>
                    <a:pt x="17" y="147"/>
                    <a:pt x="16" y="152"/>
                    <a:pt x="12" y="153"/>
                  </a:cubicBezTo>
                  <a:cubicBezTo>
                    <a:pt x="11" y="153"/>
                    <a:pt x="4" y="154"/>
                    <a:pt x="4" y="154"/>
                  </a:cubicBezTo>
                  <a:cubicBezTo>
                    <a:pt x="1" y="154"/>
                    <a:pt x="0" y="156"/>
                    <a:pt x="0" y="157"/>
                  </a:cubicBezTo>
                  <a:cubicBezTo>
                    <a:pt x="0" y="160"/>
                    <a:pt x="4" y="160"/>
                    <a:pt x="5" y="160"/>
                  </a:cubicBezTo>
                  <a:cubicBezTo>
                    <a:pt x="22" y="160"/>
                    <a:pt x="22" y="160"/>
                    <a:pt x="22" y="160"/>
                  </a:cubicBezTo>
                  <a:cubicBezTo>
                    <a:pt x="25" y="160"/>
                    <a:pt x="25" y="160"/>
                    <a:pt x="25" y="160"/>
                  </a:cubicBezTo>
                  <a:cubicBezTo>
                    <a:pt x="28" y="160"/>
                    <a:pt x="28" y="160"/>
                    <a:pt x="28" y="160"/>
                  </a:cubicBezTo>
                  <a:cubicBezTo>
                    <a:pt x="46" y="160"/>
                    <a:pt x="46" y="160"/>
                    <a:pt x="46" y="160"/>
                  </a:cubicBezTo>
                  <a:cubicBezTo>
                    <a:pt x="48" y="160"/>
                    <a:pt x="52" y="160"/>
                    <a:pt x="52" y="157"/>
                  </a:cubicBezTo>
                  <a:cubicBezTo>
                    <a:pt x="52" y="156"/>
                    <a:pt x="51" y="154"/>
                    <a:pt x="49" y="154"/>
                  </a:cubicBezTo>
                  <a:cubicBezTo>
                    <a:pt x="39" y="153"/>
                    <a:pt x="39" y="153"/>
                    <a:pt x="39" y="153"/>
                  </a:cubicBezTo>
                  <a:cubicBezTo>
                    <a:pt x="35" y="152"/>
                    <a:pt x="32" y="148"/>
                    <a:pt x="32" y="131"/>
                  </a:cubicBezTo>
                  <a:cubicBezTo>
                    <a:pt x="32" y="131"/>
                    <a:pt x="30" y="45"/>
                    <a:pt x="29" y="37"/>
                  </a:cubicBezTo>
                  <a:cubicBezTo>
                    <a:pt x="34" y="43"/>
                    <a:pt x="80" y="93"/>
                    <a:pt x="80" y="93"/>
                  </a:cubicBezTo>
                  <a:cubicBezTo>
                    <a:pt x="102" y="117"/>
                    <a:pt x="131" y="146"/>
                    <a:pt x="133" y="148"/>
                  </a:cubicBezTo>
                  <a:cubicBezTo>
                    <a:pt x="145" y="160"/>
                    <a:pt x="147" y="162"/>
                    <a:pt x="149" y="162"/>
                  </a:cubicBezTo>
                  <a:cubicBezTo>
                    <a:pt x="152" y="162"/>
                    <a:pt x="153" y="159"/>
                    <a:pt x="153" y="146"/>
                  </a:cubicBezTo>
                  <a:cubicBezTo>
                    <a:pt x="153" y="146"/>
                    <a:pt x="153" y="26"/>
                    <a:pt x="153" y="26"/>
                  </a:cubicBezTo>
                  <a:cubicBezTo>
                    <a:pt x="153" y="13"/>
                    <a:pt x="154" y="10"/>
                    <a:pt x="159" y="9"/>
                  </a:cubicBezTo>
                  <a:cubicBezTo>
                    <a:pt x="159" y="9"/>
                    <a:pt x="164" y="9"/>
                    <a:pt x="164" y="9"/>
                  </a:cubicBezTo>
                  <a:cubicBezTo>
                    <a:pt x="167" y="9"/>
                    <a:pt x="168" y="7"/>
                    <a:pt x="168" y="6"/>
                  </a:cubicBezTo>
                  <a:cubicBezTo>
                    <a:pt x="168" y="3"/>
                    <a:pt x="164" y="3"/>
                    <a:pt x="163" y="3"/>
                  </a:cubicBezTo>
                  <a:cubicBezTo>
                    <a:pt x="149" y="3"/>
                    <a:pt x="149" y="3"/>
                    <a:pt x="149" y="3"/>
                  </a:cubicBezTo>
                  <a:cubicBezTo>
                    <a:pt x="145" y="3"/>
                    <a:pt x="145" y="3"/>
                    <a:pt x="145" y="3"/>
                  </a:cubicBezTo>
                  <a:cubicBezTo>
                    <a:pt x="141" y="3"/>
                    <a:pt x="141" y="3"/>
                    <a:pt x="141" y="3"/>
                  </a:cubicBezTo>
                  <a:cubicBezTo>
                    <a:pt x="124" y="3"/>
                    <a:pt x="124" y="3"/>
                    <a:pt x="124" y="3"/>
                  </a:cubicBezTo>
                  <a:cubicBezTo>
                    <a:pt x="122" y="3"/>
                    <a:pt x="118" y="3"/>
                    <a:pt x="118" y="6"/>
                  </a:cubicBezTo>
                  <a:cubicBezTo>
                    <a:pt x="118" y="8"/>
                    <a:pt x="119" y="9"/>
                    <a:pt x="121" y="9"/>
                  </a:cubicBezTo>
                  <a:cubicBezTo>
                    <a:pt x="131" y="10"/>
                    <a:pt x="131" y="10"/>
                    <a:pt x="131" y="10"/>
                  </a:cubicBezTo>
                  <a:cubicBezTo>
                    <a:pt x="136" y="11"/>
                    <a:pt x="138" y="14"/>
                    <a:pt x="138" y="28"/>
                  </a:cubicBezTo>
                  <a:cubicBezTo>
                    <a:pt x="138" y="28"/>
                    <a:pt x="140" y="108"/>
                    <a:pt x="140" y="127"/>
                  </a:cubicBezTo>
                  <a:cubicBezTo>
                    <a:pt x="136" y="123"/>
                    <a:pt x="125" y="111"/>
                    <a:pt x="125" y="111"/>
                  </a:cubicBezTo>
                  <a:cubicBezTo>
                    <a:pt x="94" y="77"/>
                    <a:pt x="94" y="77"/>
                    <a:pt x="94" y="77"/>
                  </a:cubicBezTo>
                  <a:cubicBezTo>
                    <a:pt x="27" y="5"/>
                    <a:pt x="27" y="5"/>
                    <a:pt x="27" y="5"/>
                  </a:cubicBezTo>
                  <a:cubicBezTo>
                    <a:pt x="24" y="2"/>
                    <a:pt x="22" y="0"/>
                    <a:pt x="21" y="0"/>
                  </a:cubicBezTo>
                  <a:cubicBezTo>
                    <a:pt x="17" y="0"/>
                    <a:pt x="17" y="4"/>
                    <a:pt x="17"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78" name="Freeform 11">
              <a:extLst>
                <a:ext uri="{FF2B5EF4-FFF2-40B4-BE49-F238E27FC236}">
                  <a16:creationId xmlns:a16="http://schemas.microsoft.com/office/drawing/2014/main" id="{13FC5098-8507-4098-93FB-F2624FFC64E3}"/>
                </a:ext>
              </a:extLst>
            </p:cNvPr>
            <p:cNvSpPr>
              <a:spLocks/>
            </p:cNvSpPr>
            <p:nvPr userDrawn="1"/>
          </p:nvSpPr>
          <p:spPr bwMode="auto">
            <a:xfrm>
              <a:off x="3686" y="2465"/>
              <a:ext cx="38" cy="107"/>
            </a:xfrm>
            <a:custGeom>
              <a:avLst/>
              <a:gdLst>
                <a:gd name="T0" fmla="*/ 29 w 56"/>
                <a:gd name="T1" fmla="*/ 0 h 157"/>
                <a:gd name="T2" fmla="*/ 26 w 56"/>
                <a:gd name="T3" fmla="*/ 0 h 157"/>
                <a:gd name="T4" fmla="*/ 23 w 56"/>
                <a:gd name="T5" fmla="*/ 0 h 157"/>
                <a:gd name="T6" fmla="*/ 5 w 56"/>
                <a:gd name="T7" fmla="*/ 0 h 157"/>
                <a:gd name="T8" fmla="*/ 0 w 56"/>
                <a:gd name="T9" fmla="*/ 3 h 157"/>
                <a:gd name="T10" fmla="*/ 4 w 56"/>
                <a:gd name="T11" fmla="*/ 6 h 157"/>
                <a:gd name="T12" fmla="*/ 10 w 56"/>
                <a:gd name="T13" fmla="*/ 6 h 157"/>
                <a:gd name="T14" fmla="*/ 15 w 56"/>
                <a:gd name="T15" fmla="*/ 16 h 157"/>
                <a:gd name="T16" fmla="*/ 16 w 56"/>
                <a:gd name="T17" fmla="*/ 60 h 157"/>
                <a:gd name="T18" fmla="*/ 16 w 56"/>
                <a:gd name="T19" fmla="*/ 96 h 157"/>
                <a:gd name="T20" fmla="*/ 15 w 56"/>
                <a:gd name="T21" fmla="*/ 141 h 157"/>
                <a:gd name="T22" fmla="*/ 10 w 56"/>
                <a:gd name="T23" fmla="*/ 150 h 157"/>
                <a:gd name="T24" fmla="*/ 4 w 56"/>
                <a:gd name="T25" fmla="*/ 151 h 157"/>
                <a:gd name="T26" fmla="*/ 1 w 56"/>
                <a:gd name="T27" fmla="*/ 154 h 157"/>
                <a:gd name="T28" fmla="*/ 6 w 56"/>
                <a:gd name="T29" fmla="*/ 157 h 157"/>
                <a:gd name="T30" fmla="*/ 22 w 56"/>
                <a:gd name="T31" fmla="*/ 157 h 157"/>
                <a:gd name="T32" fmla="*/ 26 w 56"/>
                <a:gd name="T33" fmla="*/ 157 h 157"/>
                <a:gd name="T34" fmla="*/ 28 w 56"/>
                <a:gd name="T35" fmla="*/ 157 h 157"/>
                <a:gd name="T36" fmla="*/ 51 w 56"/>
                <a:gd name="T37" fmla="*/ 157 h 157"/>
                <a:gd name="T38" fmla="*/ 56 w 56"/>
                <a:gd name="T39" fmla="*/ 154 h 157"/>
                <a:gd name="T40" fmla="*/ 53 w 56"/>
                <a:gd name="T41" fmla="*/ 151 h 157"/>
                <a:gd name="T42" fmla="*/ 44 w 56"/>
                <a:gd name="T43" fmla="*/ 150 h 157"/>
                <a:gd name="T44" fmla="*/ 37 w 56"/>
                <a:gd name="T45" fmla="*/ 141 h 157"/>
                <a:gd name="T46" fmla="*/ 36 w 56"/>
                <a:gd name="T47" fmla="*/ 96 h 157"/>
                <a:gd name="T48" fmla="*/ 36 w 56"/>
                <a:gd name="T49" fmla="*/ 60 h 157"/>
                <a:gd name="T50" fmla="*/ 36 w 56"/>
                <a:gd name="T51" fmla="*/ 16 h 157"/>
                <a:gd name="T52" fmla="*/ 43 w 56"/>
                <a:gd name="T53" fmla="*/ 6 h 157"/>
                <a:gd name="T54" fmla="*/ 47 w 56"/>
                <a:gd name="T55" fmla="*/ 6 h 157"/>
                <a:gd name="T56" fmla="*/ 51 w 56"/>
                <a:gd name="T57" fmla="*/ 3 h 157"/>
                <a:gd name="T58" fmla="*/ 46 w 56"/>
                <a:gd name="T59" fmla="*/ 0 h 157"/>
                <a:gd name="T60" fmla="*/ 29 w 56"/>
                <a:gd name="T61"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6" h="157">
                  <a:moveTo>
                    <a:pt x="29" y="0"/>
                  </a:moveTo>
                  <a:cubicBezTo>
                    <a:pt x="26" y="0"/>
                    <a:pt x="26" y="0"/>
                    <a:pt x="26" y="0"/>
                  </a:cubicBezTo>
                  <a:cubicBezTo>
                    <a:pt x="23" y="0"/>
                    <a:pt x="23" y="0"/>
                    <a:pt x="23" y="0"/>
                  </a:cubicBezTo>
                  <a:cubicBezTo>
                    <a:pt x="5" y="0"/>
                    <a:pt x="5" y="0"/>
                    <a:pt x="5" y="0"/>
                  </a:cubicBezTo>
                  <a:cubicBezTo>
                    <a:pt x="4" y="0"/>
                    <a:pt x="0" y="0"/>
                    <a:pt x="0" y="3"/>
                  </a:cubicBezTo>
                  <a:cubicBezTo>
                    <a:pt x="0" y="4"/>
                    <a:pt x="2" y="6"/>
                    <a:pt x="4" y="6"/>
                  </a:cubicBezTo>
                  <a:cubicBezTo>
                    <a:pt x="10" y="6"/>
                    <a:pt x="10" y="6"/>
                    <a:pt x="10" y="6"/>
                  </a:cubicBezTo>
                  <a:cubicBezTo>
                    <a:pt x="13" y="7"/>
                    <a:pt x="15" y="9"/>
                    <a:pt x="15" y="16"/>
                  </a:cubicBezTo>
                  <a:cubicBezTo>
                    <a:pt x="15" y="16"/>
                    <a:pt x="16" y="60"/>
                    <a:pt x="16" y="60"/>
                  </a:cubicBezTo>
                  <a:cubicBezTo>
                    <a:pt x="16" y="96"/>
                    <a:pt x="16" y="96"/>
                    <a:pt x="16" y="96"/>
                  </a:cubicBezTo>
                  <a:cubicBezTo>
                    <a:pt x="16" y="116"/>
                    <a:pt x="16" y="132"/>
                    <a:pt x="15" y="141"/>
                  </a:cubicBezTo>
                  <a:cubicBezTo>
                    <a:pt x="14" y="147"/>
                    <a:pt x="13" y="150"/>
                    <a:pt x="10" y="150"/>
                  </a:cubicBezTo>
                  <a:cubicBezTo>
                    <a:pt x="10" y="150"/>
                    <a:pt x="4" y="151"/>
                    <a:pt x="4" y="151"/>
                  </a:cubicBezTo>
                  <a:cubicBezTo>
                    <a:pt x="2" y="151"/>
                    <a:pt x="1" y="153"/>
                    <a:pt x="1" y="154"/>
                  </a:cubicBezTo>
                  <a:cubicBezTo>
                    <a:pt x="1" y="157"/>
                    <a:pt x="5" y="157"/>
                    <a:pt x="6" y="157"/>
                  </a:cubicBezTo>
                  <a:cubicBezTo>
                    <a:pt x="22" y="157"/>
                    <a:pt x="22" y="157"/>
                    <a:pt x="22" y="157"/>
                  </a:cubicBezTo>
                  <a:cubicBezTo>
                    <a:pt x="26" y="157"/>
                    <a:pt x="26" y="157"/>
                    <a:pt x="26" y="157"/>
                  </a:cubicBezTo>
                  <a:cubicBezTo>
                    <a:pt x="28" y="157"/>
                    <a:pt x="28" y="157"/>
                    <a:pt x="28" y="157"/>
                  </a:cubicBezTo>
                  <a:cubicBezTo>
                    <a:pt x="51" y="157"/>
                    <a:pt x="51" y="157"/>
                    <a:pt x="51" y="157"/>
                  </a:cubicBezTo>
                  <a:cubicBezTo>
                    <a:pt x="55" y="157"/>
                    <a:pt x="56" y="155"/>
                    <a:pt x="56" y="154"/>
                  </a:cubicBezTo>
                  <a:cubicBezTo>
                    <a:pt x="56" y="153"/>
                    <a:pt x="55" y="151"/>
                    <a:pt x="53" y="151"/>
                  </a:cubicBezTo>
                  <a:cubicBezTo>
                    <a:pt x="44" y="150"/>
                    <a:pt x="44" y="150"/>
                    <a:pt x="44" y="150"/>
                  </a:cubicBezTo>
                  <a:cubicBezTo>
                    <a:pt x="39" y="150"/>
                    <a:pt x="38" y="147"/>
                    <a:pt x="37" y="141"/>
                  </a:cubicBezTo>
                  <a:cubicBezTo>
                    <a:pt x="36" y="132"/>
                    <a:pt x="36" y="116"/>
                    <a:pt x="36" y="96"/>
                  </a:cubicBezTo>
                  <a:cubicBezTo>
                    <a:pt x="36" y="60"/>
                    <a:pt x="36" y="60"/>
                    <a:pt x="36" y="60"/>
                  </a:cubicBezTo>
                  <a:cubicBezTo>
                    <a:pt x="36" y="16"/>
                    <a:pt x="36" y="16"/>
                    <a:pt x="36" y="16"/>
                  </a:cubicBezTo>
                  <a:cubicBezTo>
                    <a:pt x="37" y="10"/>
                    <a:pt x="38" y="7"/>
                    <a:pt x="43" y="6"/>
                  </a:cubicBezTo>
                  <a:cubicBezTo>
                    <a:pt x="43" y="6"/>
                    <a:pt x="47" y="6"/>
                    <a:pt x="47" y="6"/>
                  </a:cubicBezTo>
                  <a:cubicBezTo>
                    <a:pt x="49" y="6"/>
                    <a:pt x="51" y="4"/>
                    <a:pt x="51" y="3"/>
                  </a:cubicBezTo>
                  <a:cubicBezTo>
                    <a:pt x="51" y="0"/>
                    <a:pt x="47" y="0"/>
                    <a:pt x="46" y="0"/>
                  </a:cubicBez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37" name="Freeform 12">
              <a:extLst>
                <a:ext uri="{FF2B5EF4-FFF2-40B4-BE49-F238E27FC236}">
                  <a16:creationId xmlns:a16="http://schemas.microsoft.com/office/drawing/2014/main" id="{7E5888E8-4F68-4921-8A2B-AEC299F6A1C2}"/>
                </a:ext>
              </a:extLst>
            </p:cNvPr>
            <p:cNvSpPr>
              <a:spLocks/>
            </p:cNvSpPr>
            <p:nvPr userDrawn="1"/>
          </p:nvSpPr>
          <p:spPr bwMode="auto">
            <a:xfrm>
              <a:off x="3730" y="2465"/>
              <a:ext cx="112" cy="109"/>
            </a:xfrm>
            <a:custGeom>
              <a:avLst/>
              <a:gdLst>
                <a:gd name="T0" fmla="*/ 148 w 166"/>
                <a:gd name="T1" fmla="*/ 0 h 160"/>
                <a:gd name="T2" fmla="*/ 145 w 166"/>
                <a:gd name="T3" fmla="*/ 0 h 160"/>
                <a:gd name="T4" fmla="*/ 140 w 166"/>
                <a:gd name="T5" fmla="*/ 0 h 160"/>
                <a:gd name="T6" fmla="*/ 125 w 166"/>
                <a:gd name="T7" fmla="*/ 0 h 160"/>
                <a:gd name="T8" fmla="*/ 119 w 166"/>
                <a:gd name="T9" fmla="*/ 3 h 160"/>
                <a:gd name="T10" fmla="*/ 123 w 166"/>
                <a:gd name="T11" fmla="*/ 6 h 160"/>
                <a:gd name="T12" fmla="*/ 130 w 166"/>
                <a:gd name="T13" fmla="*/ 6 h 160"/>
                <a:gd name="T14" fmla="*/ 131 w 166"/>
                <a:gd name="T15" fmla="*/ 10 h 160"/>
                <a:gd name="T16" fmla="*/ 130 w 166"/>
                <a:gd name="T17" fmla="*/ 17 h 160"/>
                <a:gd name="T18" fmla="*/ 88 w 166"/>
                <a:gd name="T19" fmla="*/ 127 h 160"/>
                <a:gd name="T20" fmla="*/ 50 w 166"/>
                <a:gd name="T21" fmla="*/ 26 h 160"/>
                <a:gd name="T22" fmla="*/ 44 w 166"/>
                <a:gd name="T23" fmla="*/ 9 h 160"/>
                <a:gd name="T24" fmla="*/ 46 w 166"/>
                <a:gd name="T25" fmla="*/ 7 h 160"/>
                <a:gd name="T26" fmla="*/ 53 w 166"/>
                <a:gd name="T27" fmla="*/ 6 h 160"/>
                <a:gd name="T28" fmla="*/ 57 w 166"/>
                <a:gd name="T29" fmla="*/ 3 h 160"/>
                <a:gd name="T30" fmla="*/ 50 w 166"/>
                <a:gd name="T31" fmla="*/ 0 h 160"/>
                <a:gd name="T32" fmla="*/ 35 w 166"/>
                <a:gd name="T33" fmla="*/ 0 h 160"/>
                <a:gd name="T34" fmla="*/ 31 w 166"/>
                <a:gd name="T35" fmla="*/ 0 h 160"/>
                <a:gd name="T36" fmla="*/ 26 w 166"/>
                <a:gd name="T37" fmla="*/ 0 h 160"/>
                <a:gd name="T38" fmla="*/ 7 w 166"/>
                <a:gd name="T39" fmla="*/ 0 h 160"/>
                <a:gd name="T40" fmla="*/ 0 w 166"/>
                <a:gd name="T41" fmla="*/ 3 h 160"/>
                <a:gd name="T42" fmla="*/ 3 w 166"/>
                <a:gd name="T43" fmla="*/ 6 h 160"/>
                <a:gd name="T44" fmla="*/ 10 w 166"/>
                <a:gd name="T45" fmla="*/ 6 h 160"/>
                <a:gd name="T46" fmla="*/ 24 w 166"/>
                <a:gd name="T47" fmla="*/ 21 h 160"/>
                <a:gd name="T48" fmla="*/ 75 w 166"/>
                <a:gd name="T49" fmla="*/ 148 h 160"/>
                <a:gd name="T50" fmla="*/ 83 w 166"/>
                <a:gd name="T51" fmla="*/ 160 h 160"/>
                <a:gd name="T52" fmla="*/ 89 w 166"/>
                <a:gd name="T53" fmla="*/ 151 h 160"/>
                <a:gd name="T54" fmla="*/ 93 w 166"/>
                <a:gd name="T55" fmla="*/ 144 h 160"/>
                <a:gd name="T56" fmla="*/ 118 w 166"/>
                <a:gd name="T57" fmla="*/ 84 h 160"/>
                <a:gd name="T58" fmla="*/ 130 w 166"/>
                <a:gd name="T59" fmla="*/ 55 h 160"/>
                <a:gd name="T60" fmla="*/ 142 w 166"/>
                <a:gd name="T61" fmla="*/ 26 h 160"/>
                <a:gd name="T62" fmla="*/ 153 w 166"/>
                <a:gd name="T63" fmla="*/ 8 h 160"/>
                <a:gd name="T64" fmla="*/ 162 w 166"/>
                <a:gd name="T65" fmla="*/ 6 h 160"/>
                <a:gd name="T66" fmla="*/ 166 w 166"/>
                <a:gd name="T67" fmla="*/ 3 h 160"/>
                <a:gd name="T68" fmla="*/ 161 w 166"/>
                <a:gd name="T69" fmla="*/ 0 h 160"/>
                <a:gd name="T70" fmla="*/ 148 w 166"/>
                <a:gd name="T71"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 h="160">
                  <a:moveTo>
                    <a:pt x="148" y="0"/>
                  </a:moveTo>
                  <a:cubicBezTo>
                    <a:pt x="145" y="0"/>
                    <a:pt x="145" y="0"/>
                    <a:pt x="145" y="0"/>
                  </a:cubicBezTo>
                  <a:cubicBezTo>
                    <a:pt x="140" y="0"/>
                    <a:pt x="140" y="0"/>
                    <a:pt x="140" y="0"/>
                  </a:cubicBezTo>
                  <a:cubicBezTo>
                    <a:pt x="125" y="0"/>
                    <a:pt x="125" y="0"/>
                    <a:pt x="125" y="0"/>
                  </a:cubicBezTo>
                  <a:cubicBezTo>
                    <a:pt x="123" y="0"/>
                    <a:pt x="119" y="0"/>
                    <a:pt x="119" y="3"/>
                  </a:cubicBezTo>
                  <a:cubicBezTo>
                    <a:pt x="119" y="4"/>
                    <a:pt x="119" y="6"/>
                    <a:pt x="123" y="6"/>
                  </a:cubicBezTo>
                  <a:cubicBezTo>
                    <a:pt x="130" y="6"/>
                    <a:pt x="130" y="6"/>
                    <a:pt x="130" y="6"/>
                  </a:cubicBezTo>
                  <a:cubicBezTo>
                    <a:pt x="131" y="7"/>
                    <a:pt x="131" y="9"/>
                    <a:pt x="131" y="10"/>
                  </a:cubicBezTo>
                  <a:cubicBezTo>
                    <a:pt x="130" y="17"/>
                    <a:pt x="130" y="17"/>
                    <a:pt x="130" y="17"/>
                  </a:cubicBezTo>
                  <a:cubicBezTo>
                    <a:pt x="126" y="30"/>
                    <a:pt x="100" y="97"/>
                    <a:pt x="88" y="127"/>
                  </a:cubicBezTo>
                  <a:cubicBezTo>
                    <a:pt x="85" y="120"/>
                    <a:pt x="50" y="26"/>
                    <a:pt x="50" y="26"/>
                  </a:cubicBezTo>
                  <a:cubicBezTo>
                    <a:pt x="47" y="18"/>
                    <a:pt x="44" y="12"/>
                    <a:pt x="44" y="9"/>
                  </a:cubicBezTo>
                  <a:cubicBezTo>
                    <a:pt x="44" y="8"/>
                    <a:pt x="45" y="7"/>
                    <a:pt x="46" y="7"/>
                  </a:cubicBezTo>
                  <a:cubicBezTo>
                    <a:pt x="53" y="6"/>
                    <a:pt x="53" y="6"/>
                    <a:pt x="53" y="6"/>
                  </a:cubicBezTo>
                  <a:cubicBezTo>
                    <a:pt x="56" y="6"/>
                    <a:pt x="57" y="4"/>
                    <a:pt x="57" y="3"/>
                  </a:cubicBezTo>
                  <a:cubicBezTo>
                    <a:pt x="57" y="0"/>
                    <a:pt x="52" y="0"/>
                    <a:pt x="50" y="0"/>
                  </a:cubicBezTo>
                  <a:cubicBezTo>
                    <a:pt x="35" y="0"/>
                    <a:pt x="35" y="0"/>
                    <a:pt x="35" y="0"/>
                  </a:cubicBezTo>
                  <a:cubicBezTo>
                    <a:pt x="31" y="0"/>
                    <a:pt x="31" y="0"/>
                    <a:pt x="31" y="0"/>
                  </a:cubicBezTo>
                  <a:cubicBezTo>
                    <a:pt x="26" y="0"/>
                    <a:pt x="26" y="0"/>
                    <a:pt x="26" y="0"/>
                  </a:cubicBezTo>
                  <a:cubicBezTo>
                    <a:pt x="7" y="0"/>
                    <a:pt x="7" y="0"/>
                    <a:pt x="7" y="0"/>
                  </a:cubicBezTo>
                  <a:cubicBezTo>
                    <a:pt x="4" y="0"/>
                    <a:pt x="0" y="0"/>
                    <a:pt x="0" y="3"/>
                  </a:cubicBezTo>
                  <a:cubicBezTo>
                    <a:pt x="0" y="4"/>
                    <a:pt x="1" y="6"/>
                    <a:pt x="3" y="6"/>
                  </a:cubicBezTo>
                  <a:cubicBezTo>
                    <a:pt x="10" y="6"/>
                    <a:pt x="10" y="6"/>
                    <a:pt x="10" y="6"/>
                  </a:cubicBezTo>
                  <a:cubicBezTo>
                    <a:pt x="17" y="8"/>
                    <a:pt x="20" y="10"/>
                    <a:pt x="24" y="21"/>
                  </a:cubicBezTo>
                  <a:cubicBezTo>
                    <a:pt x="75" y="148"/>
                    <a:pt x="75" y="148"/>
                    <a:pt x="75" y="148"/>
                  </a:cubicBezTo>
                  <a:cubicBezTo>
                    <a:pt x="78" y="157"/>
                    <a:pt x="80" y="160"/>
                    <a:pt x="83" y="160"/>
                  </a:cubicBezTo>
                  <a:cubicBezTo>
                    <a:pt x="86" y="160"/>
                    <a:pt x="86" y="158"/>
                    <a:pt x="89" y="151"/>
                  </a:cubicBezTo>
                  <a:cubicBezTo>
                    <a:pt x="93" y="144"/>
                    <a:pt x="93" y="144"/>
                    <a:pt x="93" y="144"/>
                  </a:cubicBezTo>
                  <a:cubicBezTo>
                    <a:pt x="118" y="84"/>
                    <a:pt x="118" y="84"/>
                    <a:pt x="118" y="84"/>
                  </a:cubicBezTo>
                  <a:cubicBezTo>
                    <a:pt x="130" y="55"/>
                    <a:pt x="130" y="55"/>
                    <a:pt x="130" y="55"/>
                  </a:cubicBezTo>
                  <a:cubicBezTo>
                    <a:pt x="142" y="26"/>
                    <a:pt x="142" y="26"/>
                    <a:pt x="142" y="26"/>
                  </a:cubicBezTo>
                  <a:cubicBezTo>
                    <a:pt x="148" y="13"/>
                    <a:pt x="151" y="9"/>
                    <a:pt x="153" y="8"/>
                  </a:cubicBezTo>
                  <a:cubicBezTo>
                    <a:pt x="156" y="6"/>
                    <a:pt x="160" y="6"/>
                    <a:pt x="162" y="6"/>
                  </a:cubicBezTo>
                  <a:cubicBezTo>
                    <a:pt x="165" y="6"/>
                    <a:pt x="166" y="4"/>
                    <a:pt x="166" y="3"/>
                  </a:cubicBezTo>
                  <a:cubicBezTo>
                    <a:pt x="166" y="1"/>
                    <a:pt x="164" y="0"/>
                    <a:pt x="161" y="0"/>
                  </a:cubicBezTo>
                  <a:lnTo>
                    <a:pt x="1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41" name="Freeform 13">
              <a:extLst>
                <a:ext uri="{FF2B5EF4-FFF2-40B4-BE49-F238E27FC236}">
                  <a16:creationId xmlns:a16="http://schemas.microsoft.com/office/drawing/2014/main" id="{B67C5942-8CB4-499B-AA8B-12470AC8A79E}"/>
                </a:ext>
              </a:extLst>
            </p:cNvPr>
            <p:cNvSpPr>
              <a:spLocks/>
            </p:cNvSpPr>
            <p:nvPr userDrawn="1"/>
          </p:nvSpPr>
          <p:spPr bwMode="auto">
            <a:xfrm>
              <a:off x="3848" y="2464"/>
              <a:ext cx="64" cy="108"/>
            </a:xfrm>
            <a:custGeom>
              <a:avLst/>
              <a:gdLst>
                <a:gd name="T0" fmla="*/ 84 w 94"/>
                <a:gd name="T1" fmla="*/ 1 h 160"/>
                <a:gd name="T2" fmla="*/ 83 w 94"/>
                <a:gd name="T3" fmla="*/ 1 h 160"/>
                <a:gd name="T4" fmla="*/ 75 w 94"/>
                <a:gd name="T5" fmla="*/ 2 h 160"/>
                <a:gd name="T6" fmla="*/ 28 w 94"/>
                <a:gd name="T7" fmla="*/ 2 h 160"/>
                <a:gd name="T8" fmla="*/ 26 w 94"/>
                <a:gd name="T9" fmla="*/ 2 h 160"/>
                <a:gd name="T10" fmla="*/ 5 w 94"/>
                <a:gd name="T11" fmla="*/ 2 h 160"/>
                <a:gd name="T12" fmla="*/ 0 w 94"/>
                <a:gd name="T13" fmla="*/ 5 h 160"/>
                <a:gd name="T14" fmla="*/ 4 w 94"/>
                <a:gd name="T15" fmla="*/ 8 h 160"/>
                <a:gd name="T16" fmla="*/ 10 w 94"/>
                <a:gd name="T17" fmla="*/ 8 h 160"/>
                <a:gd name="T18" fmla="*/ 18 w 94"/>
                <a:gd name="T19" fmla="*/ 18 h 160"/>
                <a:gd name="T20" fmla="*/ 18 w 94"/>
                <a:gd name="T21" fmla="*/ 62 h 160"/>
                <a:gd name="T22" fmla="*/ 18 w 94"/>
                <a:gd name="T23" fmla="*/ 98 h 160"/>
                <a:gd name="T24" fmla="*/ 17 w 94"/>
                <a:gd name="T25" fmla="*/ 143 h 160"/>
                <a:gd name="T26" fmla="*/ 12 w 94"/>
                <a:gd name="T27" fmla="*/ 152 h 160"/>
                <a:gd name="T28" fmla="*/ 7 w 94"/>
                <a:gd name="T29" fmla="*/ 153 h 160"/>
                <a:gd name="T30" fmla="*/ 3 w 94"/>
                <a:gd name="T31" fmla="*/ 156 h 160"/>
                <a:gd name="T32" fmla="*/ 8 w 94"/>
                <a:gd name="T33" fmla="*/ 159 h 160"/>
                <a:gd name="T34" fmla="*/ 25 w 94"/>
                <a:gd name="T35" fmla="*/ 159 h 160"/>
                <a:gd name="T36" fmla="*/ 28 w 94"/>
                <a:gd name="T37" fmla="*/ 159 h 160"/>
                <a:gd name="T38" fmla="*/ 36 w 94"/>
                <a:gd name="T39" fmla="*/ 159 h 160"/>
                <a:gd name="T40" fmla="*/ 79 w 94"/>
                <a:gd name="T41" fmla="*/ 160 h 160"/>
                <a:gd name="T42" fmla="*/ 91 w 94"/>
                <a:gd name="T43" fmla="*/ 153 h 160"/>
                <a:gd name="T44" fmla="*/ 94 w 94"/>
                <a:gd name="T45" fmla="*/ 133 h 160"/>
                <a:gd name="T46" fmla="*/ 91 w 94"/>
                <a:gd name="T47" fmla="*/ 129 h 160"/>
                <a:gd name="T48" fmla="*/ 88 w 94"/>
                <a:gd name="T49" fmla="*/ 133 h 160"/>
                <a:gd name="T50" fmla="*/ 80 w 94"/>
                <a:gd name="T51" fmla="*/ 146 h 160"/>
                <a:gd name="T52" fmla="*/ 61 w 94"/>
                <a:gd name="T53" fmla="*/ 149 h 160"/>
                <a:gd name="T54" fmla="*/ 38 w 94"/>
                <a:gd name="T55" fmla="*/ 133 h 160"/>
                <a:gd name="T56" fmla="*/ 38 w 94"/>
                <a:gd name="T57" fmla="*/ 107 h 160"/>
                <a:gd name="T58" fmla="*/ 38 w 94"/>
                <a:gd name="T59" fmla="*/ 98 h 160"/>
                <a:gd name="T60" fmla="*/ 38 w 94"/>
                <a:gd name="T61" fmla="*/ 80 h 160"/>
                <a:gd name="T62" fmla="*/ 67 w 94"/>
                <a:gd name="T63" fmla="*/ 82 h 160"/>
                <a:gd name="T64" fmla="*/ 77 w 94"/>
                <a:gd name="T65" fmla="*/ 88 h 160"/>
                <a:gd name="T66" fmla="*/ 77 w 94"/>
                <a:gd name="T67" fmla="*/ 94 h 160"/>
                <a:gd name="T68" fmla="*/ 80 w 94"/>
                <a:gd name="T69" fmla="*/ 97 h 160"/>
                <a:gd name="T70" fmla="*/ 83 w 94"/>
                <a:gd name="T71" fmla="*/ 92 h 160"/>
                <a:gd name="T72" fmla="*/ 84 w 94"/>
                <a:gd name="T73" fmla="*/ 79 h 160"/>
                <a:gd name="T74" fmla="*/ 86 w 94"/>
                <a:gd name="T75" fmla="*/ 67 h 160"/>
                <a:gd name="T76" fmla="*/ 83 w 94"/>
                <a:gd name="T77" fmla="*/ 64 h 160"/>
                <a:gd name="T78" fmla="*/ 79 w 94"/>
                <a:gd name="T79" fmla="*/ 67 h 160"/>
                <a:gd name="T80" fmla="*/ 70 w 94"/>
                <a:gd name="T81" fmla="*/ 70 h 160"/>
                <a:gd name="T82" fmla="*/ 38 w 94"/>
                <a:gd name="T83" fmla="*/ 70 h 160"/>
                <a:gd name="T84" fmla="*/ 38 w 94"/>
                <a:gd name="T85" fmla="*/ 13 h 160"/>
                <a:gd name="T86" fmla="*/ 66 w 94"/>
                <a:gd name="T87" fmla="*/ 13 h 160"/>
                <a:gd name="T88" fmla="*/ 79 w 94"/>
                <a:gd name="T89" fmla="*/ 19 h 160"/>
                <a:gd name="T90" fmla="*/ 80 w 94"/>
                <a:gd name="T91" fmla="*/ 26 h 160"/>
                <a:gd name="T92" fmla="*/ 83 w 94"/>
                <a:gd name="T93" fmla="*/ 30 h 160"/>
                <a:gd name="T94" fmla="*/ 86 w 94"/>
                <a:gd name="T95" fmla="*/ 27 h 160"/>
                <a:gd name="T96" fmla="*/ 87 w 94"/>
                <a:gd name="T97" fmla="*/ 17 h 160"/>
                <a:gd name="T98" fmla="*/ 87 w 94"/>
                <a:gd name="T99" fmla="*/ 13 h 160"/>
                <a:gd name="T100" fmla="*/ 89 w 94"/>
                <a:gd name="T101" fmla="*/ 3 h 160"/>
                <a:gd name="T102" fmla="*/ 87 w 94"/>
                <a:gd name="T103" fmla="*/ 0 h 160"/>
                <a:gd name="T104" fmla="*/ 84 w 94"/>
                <a:gd name="T105" fmla="*/ 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4" h="160">
                  <a:moveTo>
                    <a:pt x="84" y="1"/>
                  </a:moveTo>
                  <a:cubicBezTo>
                    <a:pt x="83" y="1"/>
                    <a:pt x="83" y="1"/>
                    <a:pt x="83" y="1"/>
                  </a:cubicBezTo>
                  <a:cubicBezTo>
                    <a:pt x="75" y="2"/>
                    <a:pt x="75" y="2"/>
                    <a:pt x="75" y="2"/>
                  </a:cubicBezTo>
                  <a:cubicBezTo>
                    <a:pt x="75" y="2"/>
                    <a:pt x="28" y="2"/>
                    <a:pt x="28" y="2"/>
                  </a:cubicBezTo>
                  <a:cubicBezTo>
                    <a:pt x="26" y="2"/>
                    <a:pt x="26" y="2"/>
                    <a:pt x="26" y="2"/>
                  </a:cubicBezTo>
                  <a:cubicBezTo>
                    <a:pt x="5" y="2"/>
                    <a:pt x="5" y="2"/>
                    <a:pt x="5" y="2"/>
                  </a:cubicBezTo>
                  <a:cubicBezTo>
                    <a:pt x="4" y="2"/>
                    <a:pt x="0" y="2"/>
                    <a:pt x="0" y="5"/>
                  </a:cubicBezTo>
                  <a:cubicBezTo>
                    <a:pt x="0" y="6"/>
                    <a:pt x="2" y="8"/>
                    <a:pt x="4" y="8"/>
                  </a:cubicBezTo>
                  <a:cubicBezTo>
                    <a:pt x="10" y="8"/>
                    <a:pt x="10" y="8"/>
                    <a:pt x="10" y="8"/>
                  </a:cubicBezTo>
                  <a:cubicBezTo>
                    <a:pt x="16" y="9"/>
                    <a:pt x="17" y="12"/>
                    <a:pt x="18" y="18"/>
                  </a:cubicBezTo>
                  <a:cubicBezTo>
                    <a:pt x="18" y="18"/>
                    <a:pt x="18" y="62"/>
                    <a:pt x="18" y="62"/>
                  </a:cubicBezTo>
                  <a:cubicBezTo>
                    <a:pt x="18" y="98"/>
                    <a:pt x="18" y="98"/>
                    <a:pt x="18" y="98"/>
                  </a:cubicBezTo>
                  <a:cubicBezTo>
                    <a:pt x="18" y="118"/>
                    <a:pt x="18" y="134"/>
                    <a:pt x="17" y="143"/>
                  </a:cubicBezTo>
                  <a:cubicBezTo>
                    <a:pt x="16" y="149"/>
                    <a:pt x="15" y="152"/>
                    <a:pt x="12" y="152"/>
                  </a:cubicBezTo>
                  <a:cubicBezTo>
                    <a:pt x="12" y="152"/>
                    <a:pt x="7" y="153"/>
                    <a:pt x="7" y="153"/>
                  </a:cubicBezTo>
                  <a:cubicBezTo>
                    <a:pt x="4" y="153"/>
                    <a:pt x="3" y="155"/>
                    <a:pt x="3" y="156"/>
                  </a:cubicBezTo>
                  <a:cubicBezTo>
                    <a:pt x="3" y="159"/>
                    <a:pt x="7" y="159"/>
                    <a:pt x="8" y="159"/>
                  </a:cubicBezTo>
                  <a:cubicBezTo>
                    <a:pt x="25" y="159"/>
                    <a:pt x="25" y="159"/>
                    <a:pt x="25" y="159"/>
                  </a:cubicBezTo>
                  <a:cubicBezTo>
                    <a:pt x="28" y="159"/>
                    <a:pt x="28" y="159"/>
                    <a:pt x="28" y="159"/>
                  </a:cubicBezTo>
                  <a:cubicBezTo>
                    <a:pt x="36" y="159"/>
                    <a:pt x="36" y="159"/>
                    <a:pt x="36" y="159"/>
                  </a:cubicBezTo>
                  <a:cubicBezTo>
                    <a:pt x="79" y="160"/>
                    <a:pt x="79" y="160"/>
                    <a:pt x="79" y="160"/>
                  </a:cubicBezTo>
                  <a:cubicBezTo>
                    <a:pt x="87" y="160"/>
                    <a:pt x="90" y="160"/>
                    <a:pt x="91" y="153"/>
                  </a:cubicBezTo>
                  <a:cubicBezTo>
                    <a:pt x="92" y="149"/>
                    <a:pt x="94" y="135"/>
                    <a:pt x="94" y="133"/>
                  </a:cubicBezTo>
                  <a:cubicBezTo>
                    <a:pt x="94" y="132"/>
                    <a:pt x="94" y="129"/>
                    <a:pt x="91" y="129"/>
                  </a:cubicBezTo>
                  <a:cubicBezTo>
                    <a:pt x="89" y="129"/>
                    <a:pt x="88" y="131"/>
                    <a:pt x="88" y="133"/>
                  </a:cubicBezTo>
                  <a:cubicBezTo>
                    <a:pt x="86" y="141"/>
                    <a:pt x="84" y="144"/>
                    <a:pt x="80" y="146"/>
                  </a:cubicBezTo>
                  <a:cubicBezTo>
                    <a:pt x="75" y="149"/>
                    <a:pt x="66" y="149"/>
                    <a:pt x="61" y="149"/>
                  </a:cubicBezTo>
                  <a:cubicBezTo>
                    <a:pt x="41"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5" y="82"/>
                    <a:pt x="76" y="86"/>
                    <a:pt x="77" y="88"/>
                  </a:cubicBezTo>
                  <a:cubicBezTo>
                    <a:pt x="77" y="94"/>
                    <a:pt x="77" y="94"/>
                    <a:pt x="77" y="94"/>
                  </a:cubicBezTo>
                  <a:cubicBezTo>
                    <a:pt x="77" y="96"/>
                    <a:pt x="79" y="97"/>
                    <a:pt x="80" y="97"/>
                  </a:cubicBezTo>
                  <a:cubicBezTo>
                    <a:pt x="83" y="97"/>
                    <a:pt x="83" y="94"/>
                    <a:pt x="83" y="92"/>
                  </a:cubicBezTo>
                  <a:cubicBezTo>
                    <a:pt x="84" y="79"/>
                    <a:pt x="84" y="79"/>
                    <a:pt x="84" y="79"/>
                  </a:cubicBezTo>
                  <a:cubicBezTo>
                    <a:pt x="84" y="79"/>
                    <a:pt x="86" y="67"/>
                    <a:pt x="86" y="67"/>
                  </a:cubicBezTo>
                  <a:cubicBezTo>
                    <a:pt x="86" y="64"/>
                    <a:pt x="84" y="64"/>
                    <a:pt x="83" y="64"/>
                  </a:cubicBezTo>
                  <a:cubicBezTo>
                    <a:pt x="79" y="67"/>
                    <a:pt x="79" y="67"/>
                    <a:pt x="79" y="67"/>
                  </a:cubicBezTo>
                  <a:cubicBezTo>
                    <a:pt x="78" y="69"/>
                    <a:pt x="75" y="69"/>
                    <a:pt x="70" y="70"/>
                  </a:cubicBezTo>
                  <a:cubicBezTo>
                    <a:pt x="38" y="70"/>
                    <a:pt x="38" y="70"/>
                    <a:pt x="38" y="70"/>
                  </a:cubicBezTo>
                  <a:cubicBezTo>
                    <a:pt x="38" y="13"/>
                    <a:pt x="38" y="13"/>
                    <a:pt x="38" y="13"/>
                  </a:cubicBezTo>
                  <a:cubicBezTo>
                    <a:pt x="38" y="13"/>
                    <a:pt x="66" y="13"/>
                    <a:pt x="66" y="13"/>
                  </a:cubicBezTo>
                  <a:cubicBezTo>
                    <a:pt x="77" y="15"/>
                    <a:pt x="78" y="17"/>
                    <a:pt x="79" y="19"/>
                  </a:cubicBezTo>
                  <a:cubicBezTo>
                    <a:pt x="80" y="26"/>
                    <a:pt x="80" y="26"/>
                    <a:pt x="80" y="26"/>
                  </a:cubicBezTo>
                  <a:cubicBezTo>
                    <a:pt x="80" y="30"/>
                    <a:pt x="82" y="30"/>
                    <a:pt x="83" y="30"/>
                  </a:cubicBezTo>
                  <a:cubicBezTo>
                    <a:pt x="84" y="30"/>
                    <a:pt x="86" y="30"/>
                    <a:pt x="86" y="27"/>
                  </a:cubicBezTo>
                  <a:cubicBezTo>
                    <a:pt x="86" y="27"/>
                    <a:pt x="87" y="17"/>
                    <a:pt x="87" y="17"/>
                  </a:cubicBezTo>
                  <a:cubicBezTo>
                    <a:pt x="87" y="13"/>
                    <a:pt x="87" y="13"/>
                    <a:pt x="87" y="13"/>
                  </a:cubicBezTo>
                  <a:cubicBezTo>
                    <a:pt x="89" y="3"/>
                    <a:pt x="89" y="3"/>
                    <a:pt x="89" y="3"/>
                  </a:cubicBezTo>
                  <a:cubicBezTo>
                    <a:pt x="89" y="0"/>
                    <a:pt x="87" y="0"/>
                    <a:pt x="87" y="0"/>
                  </a:cubicBezTo>
                  <a:lnTo>
                    <a:pt x="8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42" name="Freeform 14">
              <a:extLst>
                <a:ext uri="{FF2B5EF4-FFF2-40B4-BE49-F238E27FC236}">
                  <a16:creationId xmlns:a16="http://schemas.microsoft.com/office/drawing/2014/main" id="{7AD189ED-F890-4E02-8D27-6A3CE2648919}"/>
                </a:ext>
              </a:extLst>
            </p:cNvPr>
            <p:cNvSpPr>
              <a:spLocks noEditPoints="1"/>
            </p:cNvSpPr>
            <p:nvPr userDrawn="1"/>
          </p:nvSpPr>
          <p:spPr bwMode="auto">
            <a:xfrm>
              <a:off x="3930" y="2465"/>
              <a:ext cx="107" cy="107"/>
            </a:xfrm>
            <a:custGeom>
              <a:avLst/>
              <a:gdLst>
                <a:gd name="T0" fmla="*/ 35 w 157"/>
                <a:gd name="T1" fmla="*/ 0 h 157"/>
                <a:gd name="T2" fmla="*/ 28 w 157"/>
                <a:gd name="T3" fmla="*/ 0 h 157"/>
                <a:gd name="T4" fmla="*/ 25 w 157"/>
                <a:gd name="T5" fmla="*/ 0 h 157"/>
                <a:gd name="T6" fmla="*/ 5 w 157"/>
                <a:gd name="T7" fmla="*/ 0 h 157"/>
                <a:gd name="T8" fmla="*/ 0 w 157"/>
                <a:gd name="T9" fmla="*/ 3 h 157"/>
                <a:gd name="T10" fmla="*/ 3 w 157"/>
                <a:gd name="T11" fmla="*/ 6 h 157"/>
                <a:gd name="T12" fmla="*/ 10 w 157"/>
                <a:gd name="T13" fmla="*/ 6 h 157"/>
                <a:gd name="T14" fmla="*/ 17 w 157"/>
                <a:gd name="T15" fmla="*/ 16 h 157"/>
                <a:gd name="T16" fmla="*/ 18 w 157"/>
                <a:gd name="T17" fmla="*/ 60 h 157"/>
                <a:gd name="T18" fmla="*/ 18 w 157"/>
                <a:gd name="T19" fmla="*/ 96 h 157"/>
                <a:gd name="T20" fmla="*/ 17 w 157"/>
                <a:gd name="T21" fmla="*/ 141 h 157"/>
                <a:gd name="T22" fmla="*/ 12 w 157"/>
                <a:gd name="T23" fmla="*/ 150 h 157"/>
                <a:gd name="T24" fmla="*/ 6 w 157"/>
                <a:gd name="T25" fmla="*/ 151 h 157"/>
                <a:gd name="T26" fmla="*/ 3 w 157"/>
                <a:gd name="T27" fmla="*/ 154 h 157"/>
                <a:gd name="T28" fmla="*/ 8 w 157"/>
                <a:gd name="T29" fmla="*/ 157 h 157"/>
                <a:gd name="T30" fmla="*/ 26 w 157"/>
                <a:gd name="T31" fmla="*/ 157 h 157"/>
                <a:gd name="T32" fmla="*/ 29 w 157"/>
                <a:gd name="T33" fmla="*/ 157 h 157"/>
                <a:gd name="T34" fmla="*/ 52 w 157"/>
                <a:gd name="T35" fmla="*/ 157 h 157"/>
                <a:gd name="T36" fmla="*/ 57 w 157"/>
                <a:gd name="T37" fmla="*/ 154 h 157"/>
                <a:gd name="T38" fmla="*/ 54 w 157"/>
                <a:gd name="T39" fmla="*/ 151 h 157"/>
                <a:gd name="T40" fmla="*/ 45 w 157"/>
                <a:gd name="T41" fmla="*/ 150 h 157"/>
                <a:gd name="T42" fmla="*/ 38 w 157"/>
                <a:gd name="T43" fmla="*/ 141 h 157"/>
                <a:gd name="T44" fmla="*/ 37 w 157"/>
                <a:gd name="T45" fmla="*/ 96 h 157"/>
                <a:gd name="T46" fmla="*/ 37 w 157"/>
                <a:gd name="T47" fmla="*/ 92 h 157"/>
                <a:gd name="T48" fmla="*/ 62 w 157"/>
                <a:gd name="T49" fmla="*/ 92 h 157"/>
                <a:gd name="T50" fmla="*/ 64 w 157"/>
                <a:gd name="T51" fmla="*/ 93 h 157"/>
                <a:gd name="T52" fmla="*/ 71 w 157"/>
                <a:gd name="T53" fmla="*/ 102 h 157"/>
                <a:gd name="T54" fmla="*/ 86 w 157"/>
                <a:gd name="T55" fmla="*/ 123 h 157"/>
                <a:gd name="T56" fmla="*/ 89 w 157"/>
                <a:gd name="T57" fmla="*/ 126 h 157"/>
                <a:gd name="T58" fmla="*/ 114 w 157"/>
                <a:gd name="T59" fmla="*/ 153 h 157"/>
                <a:gd name="T60" fmla="*/ 136 w 157"/>
                <a:gd name="T61" fmla="*/ 157 h 157"/>
                <a:gd name="T62" fmla="*/ 151 w 157"/>
                <a:gd name="T63" fmla="*/ 157 h 157"/>
                <a:gd name="T64" fmla="*/ 157 w 157"/>
                <a:gd name="T65" fmla="*/ 154 h 157"/>
                <a:gd name="T66" fmla="*/ 154 w 157"/>
                <a:gd name="T67" fmla="*/ 151 h 157"/>
                <a:gd name="T68" fmla="*/ 146 w 157"/>
                <a:gd name="T69" fmla="*/ 151 h 157"/>
                <a:gd name="T70" fmla="*/ 122 w 157"/>
                <a:gd name="T71" fmla="*/ 136 h 157"/>
                <a:gd name="T72" fmla="*/ 85 w 157"/>
                <a:gd name="T73" fmla="*/ 90 h 157"/>
                <a:gd name="T74" fmla="*/ 81 w 157"/>
                <a:gd name="T75" fmla="*/ 85 h 157"/>
                <a:gd name="T76" fmla="*/ 105 w 157"/>
                <a:gd name="T77" fmla="*/ 38 h 157"/>
                <a:gd name="T78" fmla="*/ 90 w 157"/>
                <a:gd name="T79" fmla="*/ 9 h 157"/>
                <a:gd name="T80" fmla="*/ 52 w 157"/>
                <a:gd name="T81" fmla="*/ 0 h 157"/>
                <a:gd name="T82" fmla="*/ 35 w 157"/>
                <a:gd name="T83" fmla="*/ 0 h 157"/>
                <a:gd name="T84" fmla="*/ 38 w 157"/>
                <a:gd name="T85" fmla="*/ 79 h 157"/>
                <a:gd name="T86" fmla="*/ 37 w 157"/>
                <a:gd name="T87" fmla="*/ 78 h 157"/>
                <a:gd name="T88" fmla="*/ 37 w 157"/>
                <a:gd name="T89" fmla="*/ 11 h 157"/>
                <a:gd name="T90" fmla="*/ 38 w 157"/>
                <a:gd name="T91" fmla="*/ 10 h 157"/>
                <a:gd name="T92" fmla="*/ 51 w 157"/>
                <a:gd name="T93" fmla="*/ 9 h 157"/>
                <a:gd name="T94" fmla="*/ 85 w 157"/>
                <a:gd name="T95" fmla="*/ 49 h 157"/>
                <a:gd name="T96" fmla="*/ 73 w 157"/>
                <a:gd name="T97" fmla="*/ 79 h 157"/>
                <a:gd name="T98" fmla="*/ 58 w 157"/>
                <a:gd name="T99" fmla="*/ 82 h 157"/>
                <a:gd name="T100" fmla="*/ 38 w 157"/>
                <a:gd name="T101" fmla="*/ 7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57">
                  <a:moveTo>
                    <a:pt x="35" y="0"/>
                  </a:moveTo>
                  <a:cubicBezTo>
                    <a:pt x="28" y="0"/>
                    <a:pt x="28" y="0"/>
                    <a:pt x="28" y="0"/>
                  </a:cubicBezTo>
                  <a:cubicBezTo>
                    <a:pt x="25" y="0"/>
                    <a:pt x="25" y="0"/>
                    <a:pt x="25"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6"/>
                    <a:pt x="18" y="96"/>
                    <a:pt x="18" y="96"/>
                  </a:cubicBezTo>
                  <a:cubicBezTo>
                    <a:pt x="18" y="116"/>
                    <a:pt x="18" y="132"/>
                    <a:pt x="17" y="141"/>
                  </a:cubicBezTo>
                  <a:cubicBezTo>
                    <a:pt x="16" y="146"/>
                    <a:pt x="15" y="150"/>
                    <a:pt x="12" y="150"/>
                  </a:cubicBezTo>
                  <a:cubicBezTo>
                    <a:pt x="12" y="150"/>
                    <a:pt x="6" y="151"/>
                    <a:pt x="6" y="151"/>
                  </a:cubicBezTo>
                  <a:cubicBezTo>
                    <a:pt x="4" y="151"/>
                    <a:pt x="3" y="153"/>
                    <a:pt x="3" y="154"/>
                  </a:cubicBezTo>
                  <a:cubicBezTo>
                    <a:pt x="3" y="157"/>
                    <a:pt x="7" y="157"/>
                    <a:pt x="8" y="157"/>
                  </a:cubicBezTo>
                  <a:cubicBezTo>
                    <a:pt x="26" y="157"/>
                    <a:pt x="26" y="157"/>
                    <a:pt x="26" y="157"/>
                  </a:cubicBezTo>
                  <a:cubicBezTo>
                    <a:pt x="27" y="157"/>
                    <a:pt x="29" y="157"/>
                    <a:pt x="29" y="157"/>
                  </a:cubicBezTo>
                  <a:cubicBezTo>
                    <a:pt x="52" y="157"/>
                    <a:pt x="52" y="157"/>
                    <a:pt x="52" y="157"/>
                  </a:cubicBezTo>
                  <a:cubicBezTo>
                    <a:pt x="56" y="157"/>
                    <a:pt x="57" y="155"/>
                    <a:pt x="57" y="154"/>
                  </a:cubicBezTo>
                  <a:cubicBezTo>
                    <a:pt x="57" y="153"/>
                    <a:pt x="56" y="151"/>
                    <a:pt x="54" y="151"/>
                  </a:cubicBezTo>
                  <a:cubicBezTo>
                    <a:pt x="45" y="150"/>
                    <a:pt x="45" y="150"/>
                    <a:pt x="45" y="150"/>
                  </a:cubicBezTo>
                  <a:cubicBezTo>
                    <a:pt x="40" y="150"/>
                    <a:pt x="39" y="147"/>
                    <a:pt x="38" y="141"/>
                  </a:cubicBezTo>
                  <a:cubicBezTo>
                    <a:pt x="37" y="132"/>
                    <a:pt x="37" y="116"/>
                    <a:pt x="37" y="96"/>
                  </a:cubicBezTo>
                  <a:cubicBezTo>
                    <a:pt x="37" y="92"/>
                    <a:pt x="37" y="92"/>
                    <a:pt x="37" y="92"/>
                  </a:cubicBezTo>
                  <a:cubicBezTo>
                    <a:pt x="37" y="91"/>
                    <a:pt x="62" y="92"/>
                    <a:pt x="62" y="92"/>
                  </a:cubicBezTo>
                  <a:cubicBezTo>
                    <a:pt x="64" y="93"/>
                    <a:pt x="64" y="93"/>
                    <a:pt x="64" y="93"/>
                  </a:cubicBezTo>
                  <a:cubicBezTo>
                    <a:pt x="64" y="93"/>
                    <a:pt x="71" y="102"/>
                    <a:pt x="71" y="102"/>
                  </a:cubicBezTo>
                  <a:cubicBezTo>
                    <a:pt x="86" y="123"/>
                    <a:pt x="86" y="123"/>
                    <a:pt x="86" y="123"/>
                  </a:cubicBezTo>
                  <a:cubicBezTo>
                    <a:pt x="89" y="126"/>
                    <a:pt x="89" y="126"/>
                    <a:pt x="89" y="126"/>
                  </a:cubicBezTo>
                  <a:cubicBezTo>
                    <a:pt x="99" y="140"/>
                    <a:pt x="106" y="149"/>
                    <a:pt x="114" y="153"/>
                  </a:cubicBezTo>
                  <a:cubicBezTo>
                    <a:pt x="120" y="156"/>
                    <a:pt x="125" y="157"/>
                    <a:pt x="136" y="157"/>
                  </a:cubicBezTo>
                  <a:cubicBezTo>
                    <a:pt x="151" y="157"/>
                    <a:pt x="151" y="157"/>
                    <a:pt x="151" y="157"/>
                  </a:cubicBezTo>
                  <a:cubicBezTo>
                    <a:pt x="154" y="157"/>
                    <a:pt x="157" y="157"/>
                    <a:pt x="157" y="154"/>
                  </a:cubicBezTo>
                  <a:cubicBezTo>
                    <a:pt x="157" y="152"/>
                    <a:pt x="156" y="151"/>
                    <a:pt x="154" y="151"/>
                  </a:cubicBezTo>
                  <a:cubicBezTo>
                    <a:pt x="146" y="151"/>
                    <a:pt x="146" y="151"/>
                    <a:pt x="146" y="151"/>
                  </a:cubicBezTo>
                  <a:cubicBezTo>
                    <a:pt x="141" y="150"/>
                    <a:pt x="133" y="147"/>
                    <a:pt x="122" y="136"/>
                  </a:cubicBezTo>
                  <a:cubicBezTo>
                    <a:pt x="112" y="125"/>
                    <a:pt x="99" y="109"/>
                    <a:pt x="85" y="90"/>
                  </a:cubicBezTo>
                  <a:cubicBezTo>
                    <a:pt x="85" y="90"/>
                    <a:pt x="82" y="87"/>
                    <a:pt x="81" y="85"/>
                  </a:cubicBezTo>
                  <a:cubicBezTo>
                    <a:pt x="97" y="70"/>
                    <a:pt x="105" y="55"/>
                    <a:pt x="105" y="38"/>
                  </a:cubicBezTo>
                  <a:cubicBezTo>
                    <a:pt x="105" y="23"/>
                    <a:pt x="96" y="13"/>
                    <a:pt x="90" y="9"/>
                  </a:cubicBezTo>
                  <a:cubicBezTo>
                    <a:pt x="79" y="1"/>
                    <a:pt x="64" y="0"/>
                    <a:pt x="52" y="0"/>
                  </a:cubicBezTo>
                  <a:lnTo>
                    <a:pt x="35" y="0"/>
                  </a:lnTo>
                  <a:close/>
                  <a:moveTo>
                    <a:pt x="38" y="79"/>
                  </a:moveTo>
                  <a:cubicBezTo>
                    <a:pt x="37" y="79"/>
                    <a:pt x="37" y="79"/>
                    <a:pt x="37" y="78"/>
                  </a:cubicBezTo>
                  <a:cubicBezTo>
                    <a:pt x="37" y="11"/>
                    <a:pt x="37" y="11"/>
                    <a:pt x="37" y="11"/>
                  </a:cubicBezTo>
                  <a:cubicBezTo>
                    <a:pt x="37" y="11"/>
                    <a:pt x="37" y="11"/>
                    <a:pt x="38" y="10"/>
                  </a:cubicBezTo>
                  <a:cubicBezTo>
                    <a:pt x="39" y="10"/>
                    <a:pt x="45" y="9"/>
                    <a:pt x="51" y="9"/>
                  </a:cubicBezTo>
                  <a:cubicBezTo>
                    <a:pt x="72" y="9"/>
                    <a:pt x="85" y="24"/>
                    <a:pt x="85" y="49"/>
                  </a:cubicBezTo>
                  <a:cubicBezTo>
                    <a:pt x="85" y="63"/>
                    <a:pt x="80" y="74"/>
                    <a:pt x="73" y="79"/>
                  </a:cubicBezTo>
                  <a:cubicBezTo>
                    <a:pt x="68" y="82"/>
                    <a:pt x="63" y="82"/>
                    <a:pt x="58" y="82"/>
                  </a:cubicBezTo>
                  <a:cubicBezTo>
                    <a:pt x="49" y="82"/>
                    <a:pt x="40" y="81"/>
                    <a:pt x="38" y="7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43" name="Freeform 15">
              <a:extLst>
                <a:ext uri="{FF2B5EF4-FFF2-40B4-BE49-F238E27FC236}">
                  <a16:creationId xmlns:a16="http://schemas.microsoft.com/office/drawing/2014/main" id="{A694629D-32D1-4504-B143-297920522C96}"/>
                </a:ext>
              </a:extLst>
            </p:cNvPr>
            <p:cNvSpPr>
              <a:spLocks/>
            </p:cNvSpPr>
            <p:nvPr userDrawn="1"/>
          </p:nvSpPr>
          <p:spPr bwMode="auto">
            <a:xfrm>
              <a:off x="4040" y="2463"/>
              <a:ext cx="55" cy="111"/>
            </a:xfrm>
            <a:custGeom>
              <a:avLst/>
              <a:gdLst>
                <a:gd name="T0" fmla="*/ 5 w 81"/>
                <a:gd name="T1" fmla="*/ 38 h 163"/>
                <a:gd name="T2" fmla="*/ 32 w 81"/>
                <a:gd name="T3" fmla="*/ 84 h 163"/>
                <a:gd name="T4" fmla="*/ 41 w 81"/>
                <a:gd name="T5" fmla="*/ 91 h 163"/>
                <a:gd name="T6" fmla="*/ 64 w 81"/>
                <a:gd name="T7" fmla="*/ 127 h 163"/>
                <a:gd name="T8" fmla="*/ 36 w 81"/>
                <a:gd name="T9" fmla="*/ 152 h 163"/>
                <a:gd name="T10" fmla="*/ 7 w 81"/>
                <a:gd name="T11" fmla="*/ 133 h 163"/>
                <a:gd name="T12" fmla="*/ 7 w 81"/>
                <a:gd name="T13" fmla="*/ 126 h 163"/>
                <a:gd name="T14" fmla="*/ 4 w 81"/>
                <a:gd name="T15" fmla="*/ 122 h 163"/>
                <a:gd name="T16" fmla="*/ 1 w 81"/>
                <a:gd name="T17" fmla="*/ 126 h 163"/>
                <a:gd name="T18" fmla="*/ 1 w 81"/>
                <a:gd name="T19" fmla="*/ 128 h 163"/>
                <a:gd name="T20" fmla="*/ 0 w 81"/>
                <a:gd name="T21" fmla="*/ 148 h 163"/>
                <a:gd name="T22" fmla="*/ 4 w 81"/>
                <a:gd name="T23" fmla="*/ 157 h 163"/>
                <a:gd name="T24" fmla="*/ 32 w 81"/>
                <a:gd name="T25" fmla="*/ 163 h 163"/>
                <a:gd name="T26" fmla="*/ 63 w 81"/>
                <a:gd name="T27" fmla="*/ 154 h 163"/>
                <a:gd name="T28" fmla="*/ 81 w 81"/>
                <a:gd name="T29" fmla="*/ 119 h 163"/>
                <a:gd name="T30" fmla="*/ 51 w 81"/>
                <a:gd name="T31" fmla="*/ 70 h 163"/>
                <a:gd name="T32" fmla="*/ 45 w 81"/>
                <a:gd name="T33" fmla="*/ 65 h 163"/>
                <a:gd name="T34" fmla="*/ 21 w 81"/>
                <a:gd name="T35" fmla="*/ 32 h 163"/>
                <a:gd name="T36" fmla="*/ 45 w 81"/>
                <a:gd name="T37" fmla="*/ 10 h 163"/>
                <a:gd name="T38" fmla="*/ 69 w 81"/>
                <a:gd name="T39" fmla="*/ 20 h 163"/>
                <a:gd name="T40" fmla="*/ 71 w 81"/>
                <a:gd name="T41" fmla="*/ 30 h 163"/>
                <a:gd name="T42" fmla="*/ 74 w 81"/>
                <a:gd name="T43" fmla="*/ 34 h 163"/>
                <a:gd name="T44" fmla="*/ 77 w 81"/>
                <a:gd name="T45" fmla="*/ 27 h 163"/>
                <a:gd name="T46" fmla="*/ 78 w 81"/>
                <a:gd name="T47" fmla="*/ 7 h 163"/>
                <a:gd name="T48" fmla="*/ 78 w 81"/>
                <a:gd name="T49" fmla="*/ 6 h 163"/>
                <a:gd name="T50" fmla="*/ 75 w 81"/>
                <a:gd name="T51" fmla="*/ 3 h 163"/>
                <a:gd name="T52" fmla="*/ 68 w 81"/>
                <a:gd name="T53" fmla="*/ 2 h 163"/>
                <a:gd name="T54" fmla="*/ 48 w 81"/>
                <a:gd name="T55" fmla="*/ 0 h 163"/>
                <a:gd name="T56" fmla="*/ 5 w 81"/>
                <a:gd name="T57" fmla="*/ 3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 h="163">
                  <a:moveTo>
                    <a:pt x="5" y="38"/>
                  </a:moveTo>
                  <a:cubicBezTo>
                    <a:pt x="5" y="52"/>
                    <a:pt x="9" y="65"/>
                    <a:pt x="32" y="84"/>
                  </a:cubicBezTo>
                  <a:cubicBezTo>
                    <a:pt x="41" y="91"/>
                    <a:pt x="41" y="91"/>
                    <a:pt x="41" y="91"/>
                  </a:cubicBezTo>
                  <a:cubicBezTo>
                    <a:pt x="59" y="106"/>
                    <a:pt x="64" y="114"/>
                    <a:pt x="64" y="127"/>
                  </a:cubicBezTo>
                  <a:cubicBezTo>
                    <a:pt x="64" y="140"/>
                    <a:pt x="54" y="152"/>
                    <a:pt x="36" y="152"/>
                  </a:cubicBezTo>
                  <a:cubicBezTo>
                    <a:pt x="29" y="152"/>
                    <a:pt x="11" y="150"/>
                    <a:pt x="7" y="133"/>
                  </a:cubicBezTo>
                  <a:cubicBezTo>
                    <a:pt x="7" y="126"/>
                    <a:pt x="7" y="126"/>
                    <a:pt x="7" y="126"/>
                  </a:cubicBezTo>
                  <a:cubicBezTo>
                    <a:pt x="7" y="124"/>
                    <a:pt x="7" y="122"/>
                    <a:pt x="4" y="122"/>
                  </a:cubicBezTo>
                  <a:cubicBezTo>
                    <a:pt x="1" y="122"/>
                    <a:pt x="1" y="125"/>
                    <a:pt x="1" y="126"/>
                  </a:cubicBezTo>
                  <a:cubicBezTo>
                    <a:pt x="1" y="126"/>
                    <a:pt x="1" y="128"/>
                    <a:pt x="1" y="128"/>
                  </a:cubicBezTo>
                  <a:cubicBezTo>
                    <a:pt x="0" y="148"/>
                    <a:pt x="0" y="148"/>
                    <a:pt x="0" y="148"/>
                  </a:cubicBezTo>
                  <a:cubicBezTo>
                    <a:pt x="0" y="154"/>
                    <a:pt x="0" y="156"/>
                    <a:pt x="4" y="157"/>
                  </a:cubicBezTo>
                  <a:cubicBezTo>
                    <a:pt x="11" y="161"/>
                    <a:pt x="21" y="163"/>
                    <a:pt x="32" y="163"/>
                  </a:cubicBezTo>
                  <a:cubicBezTo>
                    <a:pt x="44" y="163"/>
                    <a:pt x="55" y="160"/>
                    <a:pt x="63" y="154"/>
                  </a:cubicBezTo>
                  <a:cubicBezTo>
                    <a:pt x="77" y="145"/>
                    <a:pt x="81" y="130"/>
                    <a:pt x="81" y="119"/>
                  </a:cubicBezTo>
                  <a:cubicBezTo>
                    <a:pt x="81" y="103"/>
                    <a:pt x="76" y="90"/>
                    <a:pt x="51" y="70"/>
                  </a:cubicBezTo>
                  <a:cubicBezTo>
                    <a:pt x="45" y="65"/>
                    <a:pt x="45" y="65"/>
                    <a:pt x="45" y="65"/>
                  </a:cubicBezTo>
                  <a:cubicBezTo>
                    <a:pt x="26" y="49"/>
                    <a:pt x="21" y="43"/>
                    <a:pt x="21" y="32"/>
                  </a:cubicBezTo>
                  <a:cubicBezTo>
                    <a:pt x="21" y="19"/>
                    <a:pt x="30" y="10"/>
                    <a:pt x="45" y="10"/>
                  </a:cubicBezTo>
                  <a:cubicBezTo>
                    <a:pt x="61" y="10"/>
                    <a:pt x="67" y="17"/>
                    <a:pt x="69" y="20"/>
                  </a:cubicBezTo>
                  <a:cubicBezTo>
                    <a:pt x="70" y="22"/>
                    <a:pt x="71" y="27"/>
                    <a:pt x="71" y="30"/>
                  </a:cubicBezTo>
                  <a:cubicBezTo>
                    <a:pt x="71" y="31"/>
                    <a:pt x="72" y="34"/>
                    <a:pt x="74" y="34"/>
                  </a:cubicBezTo>
                  <a:cubicBezTo>
                    <a:pt x="77" y="34"/>
                    <a:pt x="77" y="30"/>
                    <a:pt x="77" y="27"/>
                  </a:cubicBezTo>
                  <a:cubicBezTo>
                    <a:pt x="78" y="7"/>
                    <a:pt x="78" y="7"/>
                    <a:pt x="78" y="7"/>
                  </a:cubicBezTo>
                  <a:cubicBezTo>
                    <a:pt x="78" y="6"/>
                    <a:pt x="78" y="6"/>
                    <a:pt x="78" y="6"/>
                  </a:cubicBezTo>
                  <a:cubicBezTo>
                    <a:pt x="78" y="3"/>
                    <a:pt x="75" y="3"/>
                    <a:pt x="75" y="3"/>
                  </a:cubicBezTo>
                  <a:cubicBezTo>
                    <a:pt x="68" y="2"/>
                    <a:pt x="68" y="2"/>
                    <a:pt x="68" y="2"/>
                  </a:cubicBezTo>
                  <a:cubicBezTo>
                    <a:pt x="62" y="1"/>
                    <a:pt x="56" y="0"/>
                    <a:pt x="48" y="0"/>
                  </a:cubicBezTo>
                  <a:cubicBezTo>
                    <a:pt x="22" y="0"/>
                    <a:pt x="5" y="15"/>
                    <a:pt x="5" y="3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44" name="Freeform 16">
              <a:extLst>
                <a:ext uri="{FF2B5EF4-FFF2-40B4-BE49-F238E27FC236}">
                  <a16:creationId xmlns:a16="http://schemas.microsoft.com/office/drawing/2014/main" id="{2412EA18-A215-4DFD-A0A6-2AD409F4818B}"/>
                </a:ext>
              </a:extLst>
            </p:cNvPr>
            <p:cNvSpPr>
              <a:spLocks/>
            </p:cNvSpPr>
            <p:nvPr userDrawn="1"/>
          </p:nvSpPr>
          <p:spPr bwMode="auto">
            <a:xfrm>
              <a:off x="4117" y="2465"/>
              <a:ext cx="37" cy="107"/>
            </a:xfrm>
            <a:custGeom>
              <a:avLst/>
              <a:gdLst>
                <a:gd name="T0" fmla="*/ 29 w 55"/>
                <a:gd name="T1" fmla="*/ 0 h 157"/>
                <a:gd name="T2" fmla="*/ 25 w 55"/>
                <a:gd name="T3" fmla="*/ 0 h 157"/>
                <a:gd name="T4" fmla="*/ 22 w 55"/>
                <a:gd name="T5" fmla="*/ 0 h 157"/>
                <a:gd name="T6" fmla="*/ 5 w 55"/>
                <a:gd name="T7" fmla="*/ 0 h 157"/>
                <a:gd name="T8" fmla="*/ 0 w 55"/>
                <a:gd name="T9" fmla="*/ 3 h 157"/>
                <a:gd name="T10" fmla="*/ 3 w 55"/>
                <a:gd name="T11" fmla="*/ 6 h 157"/>
                <a:gd name="T12" fmla="*/ 9 w 55"/>
                <a:gd name="T13" fmla="*/ 6 h 157"/>
                <a:gd name="T14" fmla="*/ 15 w 55"/>
                <a:gd name="T15" fmla="*/ 16 h 157"/>
                <a:gd name="T16" fmla="*/ 15 w 55"/>
                <a:gd name="T17" fmla="*/ 60 h 157"/>
                <a:gd name="T18" fmla="*/ 15 w 55"/>
                <a:gd name="T19" fmla="*/ 96 h 157"/>
                <a:gd name="T20" fmla="*/ 14 w 55"/>
                <a:gd name="T21" fmla="*/ 141 h 157"/>
                <a:gd name="T22" fmla="*/ 9 w 55"/>
                <a:gd name="T23" fmla="*/ 150 h 157"/>
                <a:gd name="T24" fmla="*/ 4 w 55"/>
                <a:gd name="T25" fmla="*/ 151 h 157"/>
                <a:gd name="T26" fmla="*/ 0 w 55"/>
                <a:gd name="T27" fmla="*/ 154 h 157"/>
                <a:gd name="T28" fmla="*/ 5 w 55"/>
                <a:gd name="T29" fmla="*/ 157 h 157"/>
                <a:gd name="T30" fmla="*/ 22 w 55"/>
                <a:gd name="T31" fmla="*/ 157 h 157"/>
                <a:gd name="T32" fmla="*/ 25 w 55"/>
                <a:gd name="T33" fmla="*/ 157 h 157"/>
                <a:gd name="T34" fmla="*/ 28 w 55"/>
                <a:gd name="T35" fmla="*/ 157 h 157"/>
                <a:gd name="T36" fmla="*/ 50 w 55"/>
                <a:gd name="T37" fmla="*/ 157 h 157"/>
                <a:gd name="T38" fmla="*/ 55 w 55"/>
                <a:gd name="T39" fmla="*/ 154 h 157"/>
                <a:gd name="T40" fmla="*/ 52 w 55"/>
                <a:gd name="T41" fmla="*/ 151 h 157"/>
                <a:gd name="T42" fmla="*/ 43 w 55"/>
                <a:gd name="T43" fmla="*/ 150 h 157"/>
                <a:gd name="T44" fmla="*/ 36 w 55"/>
                <a:gd name="T45" fmla="*/ 141 h 157"/>
                <a:gd name="T46" fmla="*/ 35 w 55"/>
                <a:gd name="T47" fmla="*/ 96 h 157"/>
                <a:gd name="T48" fmla="*/ 35 w 55"/>
                <a:gd name="T49" fmla="*/ 60 h 157"/>
                <a:gd name="T50" fmla="*/ 36 w 55"/>
                <a:gd name="T51" fmla="*/ 16 h 157"/>
                <a:gd name="T52" fmla="*/ 42 w 55"/>
                <a:gd name="T53" fmla="*/ 6 h 157"/>
                <a:gd name="T54" fmla="*/ 47 w 55"/>
                <a:gd name="T55" fmla="*/ 6 h 157"/>
                <a:gd name="T56" fmla="*/ 50 w 55"/>
                <a:gd name="T57" fmla="*/ 3 h 157"/>
                <a:gd name="T58" fmla="*/ 45 w 55"/>
                <a:gd name="T59" fmla="*/ 0 h 157"/>
                <a:gd name="T60" fmla="*/ 29 w 55"/>
                <a:gd name="T61"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 h="157">
                  <a:moveTo>
                    <a:pt x="29" y="0"/>
                  </a:moveTo>
                  <a:cubicBezTo>
                    <a:pt x="25" y="0"/>
                    <a:pt x="25" y="0"/>
                    <a:pt x="25" y="0"/>
                  </a:cubicBezTo>
                  <a:cubicBezTo>
                    <a:pt x="22" y="0"/>
                    <a:pt x="22" y="0"/>
                    <a:pt x="22" y="0"/>
                  </a:cubicBezTo>
                  <a:cubicBezTo>
                    <a:pt x="5" y="0"/>
                    <a:pt x="5" y="0"/>
                    <a:pt x="5" y="0"/>
                  </a:cubicBezTo>
                  <a:cubicBezTo>
                    <a:pt x="1" y="0"/>
                    <a:pt x="0" y="1"/>
                    <a:pt x="0" y="3"/>
                  </a:cubicBezTo>
                  <a:cubicBezTo>
                    <a:pt x="0" y="4"/>
                    <a:pt x="1" y="6"/>
                    <a:pt x="3" y="6"/>
                  </a:cubicBezTo>
                  <a:cubicBezTo>
                    <a:pt x="9" y="6"/>
                    <a:pt x="9" y="6"/>
                    <a:pt x="9" y="6"/>
                  </a:cubicBezTo>
                  <a:cubicBezTo>
                    <a:pt x="12" y="7"/>
                    <a:pt x="14" y="9"/>
                    <a:pt x="15" y="16"/>
                  </a:cubicBezTo>
                  <a:cubicBezTo>
                    <a:pt x="15" y="60"/>
                    <a:pt x="15" y="60"/>
                    <a:pt x="15" y="60"/>
                  </a:cubicBezTo>
                  <a:cubicBezTo>
                    <a:pt x="15" y="96"/>
                    <a:pt x="15" y="96"/>
                    <a:pt x="15" y="96"/>
                  </a:cubicBezTo>
                  <a:cubicBezTo>
                    <a:pt x="15" y="116"/>
                    <a:pt x="15" y="132"/>
                    <a:pt x="14" y="141"/>
                  </a:cubicBezTo>
                  <a:cubicBezTo>
                    <a:pt x="13" y="147"/>
                    <a:pt x="12" y="150"/>
                    <a:pt x="9" y="150"/>
                  </a:cubicBezTo>
                  <a:cubicBezTo>
                    <a:pt x="9" y="150"/>
                    <a:pt x="4" y="151"/>
                    <a:pt x="4" y="151"/>
                  </a:cubicBezTo>
                  <a:cubicBezTo>
                    <a:pt x="1" y="151"/>
                    <a:pt x="0" y="153"/>
                    <a:pt x="0" y="154"/>
                  </a:cubicBezTo>
                  <a:cubicBezTo>
                    <a:pt x="0" y="157"/>
                    <a:pt x="4" y="157"/>
                    <a:pt x="5" y="157"/>
                  </a:cubicBezTo>
                  <a:cubicBezTo>
                    <a:pt x="22" y="157"/>
                    <a:pt x="22" y="157"/>
                    <a:pt x="22" y="157"/>
                  </a:cubicBezTo>
                  <a:cubicBezTo>
                    <a:pt x="25" y="157"/>
                    <a:pt x="25" y="157"/>
                    <a:pt x="25" y="157"/>
                  </a:cubicBezTo>
                  <a:cubicBezTo>
                    <a:pt x="28" y="157"/>
                    <a:pt x="28" y="157"/>
                    <a:pt x="28" y="157"/>
                  </a:cubicBezTo>
                  <a:cubicBezTo>
                    <a:pt x="50" y="157"/>
                    <a:pt x="50" y="157"/>
                    <a:pt x="50" y="157"/>
                  </a:cubicBezTo>
                  <a:cubicBezTo>
                    <a:pt x="55" y="157"/>
                    <a:pt x="55" y="155"/>
                    <a:pt x="55" y="154"/>
                  </a:cubicBezTo>
                  <a:cubicBezTo>
                    <a:pt x="55" y="153"/>
                    <a:pt x="54" y="151"/>
                    <a:pt x="52" y="151"/>
                  </a:cubicBezTo>
                  <a:cubicBezTo>
                    <a:pt x="43" y="150"/>
                    <a:pt x="43" y="150"/>
                    <a:pt x="43" y="150"/>
                  </a:cubicBezTo>
                  <a:cubicBezTo>
                    <a:pt x="38" y="150"/>
                    <a:pt x="37" y="147"/>
                    <a:pt x="36" y="141"/>
                  </a:cubicBezTo>
                  <a:cubicBezTo>
                    <a:pt x="35" y="132"/>
                    <a:pt x="35" y="116"/>
                    <a:pt x="35" y="96"/>
                  </a:cubicBezTo>
                  <a:cubicBezTo>
                    <a:pt x="35" y="60"/>
                    <a:pt x="35" y="60"/>
                    <a:pt x="35" y="60"/>
                  </a:cubicBezTo>
                  <a:cubicBezTo>
                    <a:pt x="36" y="16"/>
                    <a:pt x="36" y="16"/>
                    <a:pt x="36" y="16"/>
                  </a:cubicBezTo>
                  <a:cubicBezTo>
                    <a:pt x="36" y="10"/>
                    <a:pt x="38" y="7"/>
                    <a:pt x="42" y="6"/>
                  </a:cubicBezTo>
                  <a:cubicBezTo>
                    <a:pt x="47" y="6"/>
                    <a:pt x="47" y="6"/>
                    <a:pt x="47" y="6"/>
                  </a:cubicBezTo>
                  <a:cubicBezTo>
                    <a:pt x="49" y="6"/>
                    <a:pt x="50" y="4"/>
                    <a:pt x="50" y="3"/>
                  </a:cubicBezTo>
                  <a:cubicBezTo>
                    <a:pt x="50" y="0"/>
                    <a:pt x="46" y="0"/>
                    <a:pt x="45" y="0"/>
                  </a:cubicBez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45" name="Freeform 17">
              <a:extLst>
                <a:ext uri="{FF2B5EF4-FFF2-40B4-BE49-F238E27FC236}">
                  <a16:creationId xmlns:a16="http://schemas.microsoft.com/office/drawing/2014/main" id="{C4E0E6D7-A2DC-410B-9822-C2D716A99AB3}"/>
                </a:ext>
              </a:extLst>
            </p:cNvPr>
            <p:cNvSpPr>
              <a:spLocks/>
            </p:cNvSpPr>
            <p:nvPr userDrawn="1"/>
          </p:nvSpPr>
          <p:spPr bwMode="auto">
            <a:xfrm>
              <a:off x="4164" y="2463"/>
              <a:ext cx="89" cy="109"/>
            </a:xfrm>
            <a:custGeom>
              <a:avLst/>
              <a:gdLst>
                <a:gd name="T0" fmla="*/ 4 w 132"/>
                <a:gd name="T1" fmla="*/ 5 h 160"/>
                <a:gd name="T2" fmla="*/ 0 w 132"/>
                <a:gd name="T3" fmla="*/ 27 h 160"/>
                <a:gd name="T4" fmla="*/ 2 w 132"/>
                <a:gd name="T5" fmla="*/ 30 h 160"/>
                <a:gd name="T6" fmla="*/ 6 w 132"/>
                <a:gd name="T7" fmla="*/ 27 h 160"/>
                <a:gd name="T8" fmla="*/ 9 w 132"/>
                <a:gd name="T9" fmla="*/ 21 h 160"/>
                <a:gd name="T10" fmla="*/ 29 w 132"/>
                <a:gd name="T11" fmla="*/ 15 h 160"/>
                <a:gd name="T12" fmla="*/ 57 w 132"/>
                <a:gd name="T13" fmla="*/ 15 h 160"/>
                <a:gd name="T14" fmla="*/ 57 w 132"/>
                <a:gd name="T15" fmla="*/ 99 h 160"/>
                <a:gd name="T16" fmla="*/ 56 w 132"/>
                <a:gd name="T17" fmla="*/ 144 h 160"/>
                <a:gd name="T18" fmla="*/ 52 w 132"/>
                <a:gd name="T19" fmla="*/ 153 h 160"/>
                <a:gd name="T20" fmla="*/ 46 w 132"/>
                <a:gd name="T21" fmla="*/ 154 h 160"/>
                <a:gd name="T22" fmla="*/ 43 w 132"/>
                <a:gd name="T23" fmla="*/ 157 h 160"/>
                <a:gd name="T24" fmla="*/ 47 w 132"/>
                <a:gd name="T25" fmla="*/ 160 h 160"/>
                <a:gd name="T26" fmla="*/ 64 w 132"/>
                <a:gd name="T27" fmla="*/ 160 h 160"/>
                <a:gd name="T28" fmla="*/ 67 w 132"/>
                <a:gd name="T29" fmla="*/ 160 h 160"/>
                <a:gd name="T30" fmla="*/ 70 w 132"/>
                <a:gd name="T31" fmla="*/ 160 h 160"/>
                <a:gd name="T32" fmla="*/ 93 w 132"/>
                <a:gd name="T33" fmla="*/ 160 h 160"/>
                <a:gd name="T34" fmla="*/ 97 w 132"/>
                <a:gd name="T35" fmla="*/ 157 h 160"/>
                <a:gd name="T36" fmla="*/ 94 w 132"/>
                <a:gd name="T37" fmla="*/ 154 h 160"/>
                <a:gd name="T38" fmla="*/ 85 w 132"/>
                <a:gd name="T39" fmla="*/ 153 h 160"/>
                <a:gd name="T40" fmla="*/ 79 w 132"/>
                <a:gd name="T41" fmla="*/ 144 h 160"/>
                <a:gd name="T42" fmla="*/ 78 w 132"/>
                <a:gd name="T43" fmla="*/ 99 h 160"/>
                <a:gd name="T44" fmla="*/ 78 w 132"/>
                <a:gd name="T45" fmla="*/ 15 h 160"/>
                <a:gd name="T46" fmla="*/ 102 w 132"/>
                <a:gd name="T47" fmla="*/ 15 h 160"/>
                <a:gd name="T48" fmla="*/ 125 w 132"/>
                <a:gd name="T49" fmla="*/ 25 h 160"/>
                <a:gd name="T50" fmla="*/ 126 w 132"/>
                <a:gd name="T51" fmla="*/ 27 h 160"/>
                <a:gd name="T52" fmla="*/ 129 w 132"/>
                <a:gd name="T53" fmla="*/ 32 h 160"/>
                <a:gd name="T54" fmla="*/ 132 w 132"/>
                <a:gd name="T55" fmla="*/ 28 h 160"/>
                <a:gd name="T56" fmla="*/ 132 w 132"/>
                <a:gd name="T57" fmla="*/ 21 h 160"/>
                <a:gd name="T58" fmla="*/ 132 w 132"/>
                <a:gd name="T59" fmla="*/ 5 h 160"/>
                <a:gd name="T60" fmla="*/ 130 w 132"/>
                <a:gd name="T61" fmla="*/ 1 h 160"/>
                <a:gd name="T62" fmla="*/ 127 w 132"/>
                <a:gd name="T63" fmla="*/ 2 h 160"/>
                <a:gd name="T64" fmla="*/ 110 w 132"/>
                <a:gd name="T65" fmla="*/ 3 h 160"/>
                <a:gd name="T66" fmla="*/ 33 w 132"/>
                <a:gd name="T67" fmla="*/ 3 h 160"/>
                <a:gd name="T68" fmla="*/ 17 w 132"/>
                <a:gd name="T69" fmla="*/ 2 h 160"/>
                <a:gd name="T70" fmla="*/ 10 w 132"/>
                <a:gd name="T71" fmla="*/ 1 h 160"/>
                <a:gd name="T72" fmla="*/ 8 w 132"/>
                <a:gd name="T73" fmla="*/ 0 h 160"/>
                <a:gd name="T74" fmla="*/ 4 w 132"/>
                <a:gd name="T75" fmla="*/ 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60">
                  <a:moveTo>
                    <a:pt x="4" y="5"/>
                  </a:moveTo>
                  <a:cubicBezTo>
                    <a:pt x="4" y="5"/>
                    <a:pt x="0" y="24"/>
                    <a:pt x="0" y="27"/>
                  </a:cubicBezTo>
                  <a:cubicBezTo>
                    <a:pt x="0" y="29"/>
                    <a:pt x="1" y="30"/>
                    <a:pt x="2" y="30"/>
                  </a:cubicBezTo>
                  <a:cubicBezTo>
                    <a:pt x="4" y="30"/>
                    <a:pt x="5" y="28"/>
                    <a:pt x="6" y="27"/>
                  </a:cubicBezTo>
                  <a:cubicBezTo>
                    <a:pt x="9" y="21"/>
                    <a:pt x="9" y="21"/>
                    <a:pt x="9" y="21"/>
                  </a:cubicBezTo>
                  <a:cubicBezTo>
                    <a:pt x="12" y="16"/>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7" y="160"/>
                    <a:pt x="67" y="160"/>
                    <a:pt x="67"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5" y="25"/>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4"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46" name="Freeform 18">
              <a:extLst>
                <a:ext uri="{FF2B5EF4-FFF2-40B4-BE49-F238E27FC236}">
                  <a16:creationId xmlns:a16="http://schemas.microsoft.com/office/drawing/2014/main" id="{D7B7983B-BA78-4770-8F07-998CF704FD22}"/>
                </a:ext>
              </a:extLst>
            </p:cNvPr>
            <p:cNvSpPr>
              <a:spLocks/>
            </p:cNvSpPr>
            <p:nvPr userDrawn="1"/>
          </p:nvSpPr>
          <p:spPr bwMode="auto">
            <a:xfrm>
              <a:off x="4258" y="2465"/>
              <a:ext cx="102" cy="107"/>
            </a:xfrm>
            <a:custGeom>
              <a:avLst/>
              <a:gdLst>
                <a:gd name="T0" fmla="*/ 132 w 151"/>
                <a:gd name="T1" fmla="*/ 0 h 157"/>
                <a:gd name="T2" fmla="*/ 127 w 151"/>
                <a:gd name="T3" fmla="*/ 0 h 157"/>
                <a:gd name="T4" fmla="*/ 123 w 151"/>
                <a:gd name="T5" fmla="*/ 0 h 157"/>
                <a:gd name="T6" fmla="*/ 113 w 151"/>
                <a:gd name="T7" fmla="*/ 0 h 157"/>
                <a:gd name="T8" fmla="*/ 108 w 151"/>
                <a:gd name="T9" fmla="*/ 2 h 157"/>
                <a:gd name="T10" fmla="*/ 112 w 151"/>
                <a:gd name="T11" fmla="*/ 6 h 157"/>
                <a:gd name="T12" fmla="*/ 115 w 151"/>
                <a:gd name="T13" fmla="*/ 10 h 157"/>
                <a:gd name="T14" fmla="*/ 111 w 151"/>
                <a:gd name="T15" fmla="*/ 20 h 157"/>
                <a:gd name="T16" fmla="*/ 79 w 151"/>
                <a:gd name="T17" fmla="*/ 77 h 157"/>
                <a:gd name="T18" fmla="*/ 43 w 151"/>
                <a:gd name="T19" fmla="*/ 15 h 157"/>
                <a:gd name="T20" fmla="*/ 40 w 151"/>
                <a:gd name="T21" fmla="*/ 8 h 157"/>
                <a:gd name="T22" fmla="*/ 42 w 151"/>
                <a:gd name="T23" fmla="*/ 6 h 157"/>
                <a:gd name="T24" fmla="*/ 43 w 151"/>
                <a:gd name="T25" fmla="*/ 5 h 157"/>
                <a:gd name="T26" fmla="*/ 46 w 151"/>
                <a:gd name="T27" fmla="*/ 3 h 157"/>
                <a:gd name="T28" fmla="*/ 42 w 151"/>
                <a:gd name="T29" fmla="*/ 0 h 157"/>
                <a:gd name="T30" fmla="*/ 27 w 151"/>
                <a:gd name="T31" fmla="*/ 0 h 157"/>
                <a:gd name="T32" fmla="*/ 24 w 151"/>
                <a:gd name="T33" fmla="*/ 0 h 157"/>
                <a:gd name="T34" fmla="*/ 20 w 151"/>
                <a:gd name="T35" fmla="*/ 0 h 157"/>
                <a:gd name="T36" fmla="*/ 4 w 151"/>
                <a:gd name="T37" fmla="*/ 0 h 157"/>
                <a:gd name="T38" fmla="*/ 0 w 151"/>
                <a:gd name="T39" fmla="*/ 3 h 157"/>
                <a:gd name="T40" fmla="*/ 4 w 151"/>
                <a:gd name="T41" fmla="*/ 6 h 157"/>
                <a:gd name="T42" fmla="*/ 12 w 151"/>
                <a:gd name="T43" fmla="*/ 9 h 157"/>
                <a:gd name="T44" fmla="*/ 25 w 151"/>
                <a:gd name="T45" fmla="*/ 23 h 157"/>
                <a:gd name="T46" fmla="*/ 61 w 151"/>
                <a:gd name="T47" fmla="*/ 82 h 157"/>
                <a:gd name="T48" fmla="*/ 65 w 151"/>
                <a:gd name="T49" fmla="*/ 103 h 157"/>
                <a:gd name="T50" fmla="*/ 65 w 151"/>
                <a:gd name="T51" fmla="*/ 120 h 157"/>
                <a:gd name="T52" fmla="*/ 65 w 151"/>
                <a:gd name="T53" fmla="*/ 141 h 157"/>
                <a:gd name="T54" fmla="*/ 60 w 151"/>
                <a:gd name="T55" fmla="*/ 150 h 157"/>
                <a:gd name="T56" fmla="*/ 54 w 151"/>
                <a:gd name="T57" fmla="*/ 151 h 157"/>
                <a:gd name="T58" fmla="*/ 51 w 151"/>
                <a:gd name="T59" fmla="*/ 154 h 157"/>
                <a:gd name="T60" fmla="*/ 56 w 151"/>
                <a:gd name="T61" fmla="*/ 157 h 157"/>
                <a:gd name="T62" fmla="*/ 72 w 151"/>
                <a:gd name="T63" fmla="*/ 157 h 157"/>
                <a:gd name="T64" fmla="*/ 76 w 151"/>
                <a:gd name="T65" fmla="*/ 157 h 157"/>
                <a:gd name="T66" fmla="*/ 78 w 151"/>
                <a:gd name="T67" fmla="*/ 157 h 157"/>
                <a:gd name="T68" fmla="*/ 101 w 151"/>
                <a:gd name="T69" fmla="*/ 157 h 157"/>
                <a:gd name="T70" fmla="*/ 105 w 151"/>
                <a:gd name="T71" fmla="*/ 154 h 157"/>
                <a:gd name="T72" fmla="*/ 102 w 151"/>
                <a:gd name="T73" fmla="*/ 151 h 157"/>
                <a:gd name="T74" fmla="*/ 93 w 151"/>
                <a:gd name="T75" fmla="*/ 150 h 157"/>
                <a:gd name="T76" fmla="*/ 86 w 151"/>
                <a:gd name="T77" fmla="*/ 141 h 157"/>
                <a:gd name="T78" fmla="*/ 86 w 151"/>
                <a:gd name="T79" fmla="*/ 120 h 157"/>
                <a:gd name="T80" fmla="*/ 86 w 151"/>
                <a:gd name="T81" fmla="*/ 103 h 157"/>
                <a:gd name="T82" fmla="*/ 89 w 151"/>
                <a:gd name="T83" fmla="*/ 83 h 157"/>
                <a:gd name="T84" fmla="*/ 127 w 151"/>
                <a:gd name="T85" fmla="*/ 18 h 157"/>
                <a:gd name="T86" fmla="*/ 138 w 151"/>
                <a:gd name="T87" fmla="*/ 8 h 157"/>
                <a:gd name="T88" fmla="*/ 146 w 151"/>
                <a:gd name="T89" fmla="*/ 6 h 157"/>
                <a:gd name="T90" fmla="*/ 151 w 151"/>
                <a:gd name="T91" fmla="*/ 2 h 157"/>
                <a:gd name="T92" fmla="*/ 146 w 151"/>
                <a:gd name="T93" fmla="*/ 0 h 157"/>
                <a:gd name="T94" fmla="*/ 132 w 151"/>
                <a:gd name="T95"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1" h="157">
                  <a:moveTo>
                    <a:pt x="132" y="0"/>
                  </a:moveTo>
                  <a:cubicBezTo>
                    <a:pt x="127" y="0"/>
                    <a:pt x="127" y="0"/>
                    <a:pt x="127" y="0"/>
                  </a:cubicBezTo>
                  <a:cubicBezTo>
                    <a:pt x="123" y="0"/>
                    <a:pt x="123" y="0"/>
                    <a:pt x="123" y="0"/>
                  </a:cubicBezTo>
                  <a:cubicBezTo>
                    <a:pt x="113" y="0"/>
                    <a:pt x="113" y="0"/>
                    <a:pt x="113" y="0"/>
                  </a:cubicBezTo>
                  <a:cubicBezTo>
                    <a:pt x="109" y="0"/>
                    <a:pt x="108" y="1"/>
                    <a:pt x="108" y="2"/>
                  </a:cubicBezTo>
                  <a:cubicBezTo>
                    <a:pt x="108" y="5"/>
                    <a:pt x="110" y="5"/>
                    <a:pt x="112" y="6"/>
                  </a:cubicBezTo>
                  <a:cubicBezTo>
                    <a:pt x="113" y="6"/>
                    <a:pt x="115" y="6"/>
                    <a:pt x="115" y="10"/>
                  </a:cubicBezTo>
                  <a:cubicBezTo>
                    <a:pt x="115" y="13"/>
                    <a:pt x="114" y="16"/>
                    <a:pt x="111" y="20"/>
                  </a:cubicBezTo>
                  <a:cubicBezTo>
                    <a:pt x="108" y="26"/>
                    <a:pt x="85" y="65"/>
                    <a:pt x="79" y="77"/>
                  </a:cubicBezTo>
                  <a:cubicBezTo>
                    <a:pt x="72" y="66"/>
                    <a:pt x="46" y="21"/>
                    <a:pt x="43" y="15"/>
                  </a:cubicBezTo>
                  <a:cubicBezTo>
                    <a:pt x="41" y="12"/>
                    <a:pt x="40" y="10"/>
                    <a:pt x="40" y="8"/>
                  </a:cubicBezTo>
                  <a:cubicBezTo>
                    <a:pt x="40" y="7"/>
                    <a:pt x="41" y="6"/>
                    <a:pt x="42" y="6"/>
                  </a:cubicBezTo>
                  <a:cubicBezTo>
                    <a:pt x="42" y="6"/>
                    <a:pt x="43" y="5"/>
                    <a:pt x="43" y="5"/>
                  </a:cubicBezTo>
                  <a:cubicBezTo>
                    <a:pt x="44" y="5"/>
                    <a:pt x="46" y="4"/>
                    <a:pt x="46" y="3"/>
                  </a:cubicBezTo>
                  <a:cubicBezTo>
                    <a:pt x="46" y="1"/>
                    <a:pt x="44" y="0"/>
                    <a:pt x="42" y="0"/>
                  </a:cubicBezTo>
                  <a:cubicBezTo>
                    <a:pt x="27" y="0"/>
                    <a:pt x="27" y="0"/>
                    <a:pt x="27" y="0"/>
                  </a:cubicBezTo>
                  <a:cubicBezTo>
                    <a:pt x="24" y="0"/>
                    <a:pt x="24" y="0"/>
                    <a:pt x="24" y="0"/>
                  </a:cubicBezTo>
                  <a:cubicBezTo>
                    <a:pt x="20" y="0"/>
                    <a:pt x="20" y="0"/>
                    <a:pt x="20" y="0"/>
                  </a:cubicBezTo>
                  <a:cubicBezTo>
                    <a:pt x="4" y="0"/>
                    <a:pt x="4" y="0"/>
                    <a:pt x="4" y="0"/>
                  </a:cubicBezTo>
                  <a:cubicBezTo>
                    <a:pt x="0" y="0"/>
                    <a:pt x="0" y="2"/>
                    <a:pt x="0" y="3"/>
                  </a:cubicBezTo>
                  <a:cubicBezTo>
                    <a:pt x="0" y="4"/>
                    <a:pt x="1" y="6"/>
                    <a:pt x="4" y="6"/>
                  </a:cubicBezTo>
                  <a:cubicBezTo>
                    <a:pt x="5" y="6"/>
                    <a:pt x="9" y="7"/>
                    <a:pt x="12" y="9"/>
                  </a:cubicBezTo>
                  <a:cubicBezTo>
                    <a:pt x="16" y="11"/>
                    <a:pt x="21" y="17"/>
                    <a:pt x="25" y="23"/>
                  </a:cubicBezTo>
                  <a:cubicBezTo>
                    <a:pt x="32" y="34"/>
                    <a:pt x="60" y="79"/>
                    <a:pt x="61" y="82"/>
                  </a:cubicBezTo>
                  <a:cubicBezTo>
                    <a:pt x="64" y="88"/>
                    <a:pt x="65" y="92"/>
                    <a:pt x="65" y="103"/>
                  </a:cubicBezTo>
                  <a:cubicBezTo>
                    <a:pt x="65" y="120"/>
                    <a:pt x="65" y="120"/>
                    <a:pt x="65" y="120"/>
                  </a:cubicBezTo>
                  <a:cubicBezTo>
                    <a:pt x="65" y="141"/>
                    <a:pt x="65" y="141"/>
                    <a:pt x="65" y="141"/>
                  </a:cubicBezTo>
                  <a:cubicBezTo>
                    <a:pt x="65" y="145"/>
                    <a:pt x="63" y="150"/>
                    <a:pt x="60" y="150"/>
                  </a:cubicBezTo>
                  <a:cubicBezTo>
                    <a:pt x="54" y="151"/>
                    <a:pt x="54" y="151"/>
                    <a:pt x="54" y="151"/>
                  </a:cubicBezTo>
                  <a:cubicBezTo>
                    <a:pt x="52" y="151"/>
                    <a:pt x="51" y="153"/>
                    <a:pt x="51" y="154"/>
                  </a:cubicBezTo>
                  <a:cubicBezTo>
                    <a:pt x="51" y="157"/>
                    <a:pt x="54" y="157"/>
                    <a:pt x="56" y="157"/>
                  </a:cubicBezTo>
                  <a:cubicBezTo>
                    <a:pt x="72" y="157"/>
                    <a:pt x="72" y="157"/>
                    <a:pt x="72" y="157"/>
                  </a:cubicBezTo>
                  <a:cubicBezTo>
                    <a:pt x="76" y="157"/>
                    <a:pt x="76" y="157"/>
                    <a:pt x="76" y="157"/>
                  </a:cubicBezTo>
                  <a:cubicBezTo>
                    <a:pt x="78" y="157"/>
                    <a:pt x="78" y="157"/>
                    <a:pt x="78" y="157"/>
                  </a:cubicBezTo>
                  <a:cubicBezTo>
                    <a:pt x="101" y="157"/>
                    <a:pt x="101" y="157"/>
                    <a:pt x="101" y="157"/>
                  </a:cubicBezTo>
                  <a:cubicBezTo>
                    <a:pt x="105" y="157"/>
                    <a:pt x="105" y="155"/>
                    <a:pt x="105" y="154"/>
                  </a:cubicBezTo>
                  <a:cubicBezTo>
                    <a:pt x="105" y="153"/>
                    <a:pt x="104" y="151"/>
                    <a:pt x="102" y="151"/>
                  </a:cubicBezTo>
                  <a:cubicBezTo>
                    <a:pt x="93" y="150"/>
                    <a:pt x="93" y="150"/>
                    <a:pt x="93" y="150"/>
                  </a:cubicBezTo>
                  <a:cubicBezTo>
                    <a:pt x="89" y="150"/>
                    <a:pt x="87" y="147"/>
                    <a:pt x="86" y="141"/>
                  </a:cubicBezTo>
                  <a:cubicBezTo>
                    <a:pt x="86" y="120"/>
                    <a:pt x="86" y="120"/>
                    <a:pt x="86" y="120"/>
                  </a:cubicBezTo>
                  <a:cubicBezTo>
                    <a:pt x="86" y="103"/>
                    <a:pt x="86" y="103"/>
                    <a:pt x="86" y="103"/>
                  </a:cubicBezTo>
                  <a:cubicBezTo>
                    <a:pt x="86" y="96"/>
                    <a:pt x="86" y="90"/>
                    <a:pt x="89" y="83"/>
                  </a:cubicBezTo>
                  <a:cubicBezTo>
                    <a:pt x="92" y="75"/>
                    <a:pt x="121" y="27"/>
                    <a:pt x="127" y="18"/>
                  </a:cubicBezTo>
                  <a:cubicBezTo>
                    <a:pt x="132" y="13"/>
                    <a:pt x="134" y="10"/>
                    <a:pt x="138" y="8"/>
                  </a:cubicBezTo>
                  <a:cubicBezTo>
                    <a:pt x="141" y="6"/>
                    <a:pt x="144" y="6"/>
                    <a:pt x="146" y="6"/>
                  </a:cubicBezTo>
                  <a:cubicBezTo>
                    <a:pt x="150" y="6"/>
                    <a:pt x="151" y="4"/>
                    <a:pt x="151" y="2"/>
                  </a:cubicBezTo>
                  <a:cubicBezTo>
                    <a:pt x="151" y="1"/>
                    <a:pt x="150" y="0"/>
                    <a:pt x="146" y="0"/>
                  </a:cubicBezTo>
                  <a:lnTo>
                    <a:pt x="1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47" name="Freeform 19">
              <a:extLst>
                <a:ext uri="{FF2B5EF4-FFF2-40B4-BE49-F238E27FC236}">
                  <a16:creationId xmlns:a16="http://schemas.microsoft.com/office/drawing/2014/main" id="{A748B14A-0908-4434-A2E9-F3E4992B2044}"/>
                </a:ext>
              </a:extLst>
            </p:cNvPr>
            <p:cNvSpPr>
              <a:spLocks noEditPoints="1"/>
            </p:cNvSpPr>
            <p:nvPr userDrawn="1"/>
          </p:nvSpPr>
          <p:spPr bwMode="auto">
            <a:xfrm>
              <a:off x="4406" y="2463"/>
              <a:ext cx="111" cy="111"/>
            </a:xfrm>
            <a:custGeom>
              <a:avLst/>
              <a:gdLst>
                <a:gd name="T0" fmla="*/ 0 w 164"/>
                <a:gd name="T1" fmla="*/ 81 h 163"/>
                <a:gd name="T2" fmla="*/ 81 w 164"/>
                <a:gd name="T3" fmla="*/ 163 h 163"/>
                <a:gd name="T4" fmla="*/ 164 w 164"/>
                <a:gd name="T5" fmla="*/ 78 h 163"/>
                <a:gd name="T6" fmla="*/ 82 w 164"/>
                <a:gd name="T7" fmla="*/ 0 h 163"/>
                <a:gd name="T8" fmla="*/ 0 w 164"/>
                <a:gd name="T9" fmla="*/ 81 h 163"/>
                <a:gd name="T10" fmla="*/ 23 w 164"/>
                <a:gd name="T11" fmla="*/ 76 h 163"/>
                <a:gd name="T12" fmla="*/ 81 w 164"/>
                <a:gd name="T13" fmla="*/ 10 h 163"/>
                <a:gd name="T14" fmla="*/ 142 w 164"/>
                <a:gd name="T15" fmla="*/ 84 h 163"/>
                <a:gd name="T16" fmla="*/ 87 w 164"/>
                <a:gd name="T17" fmla="*/ 152 h 163"/>
                <a:gd name="T18" fmla="*/ 23 w 164"/>
                <a:gd name="T19" fmla="*/ 76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163">
                  <a:moveTo>
                    <a:pt x="0" y="81"/>
                  </a:moveTo>
                  <a:cubicBezTo>
                    <a:pt x="0" y="121"/>
                    <a:pt x="26" y="163"/>
                    <a:pt x="81" y="163"/>
                  </a:cubicBezTo>
                  <a:cubicBezTo>
                    <a:pt x="129" y="163"/>
                    <a:pt x="164" y="127"/>
                    <a:pt x="164" y="78"/>
                  </a:cubicBezTo>
                  <a:cubicBezTo>
                    <a:pt x="164" y="31"/>
                    <a:pt x="131" y="0"/>
                    <a:pt x="82" y="0"/>
                  </a:cubicBezTo>
                  <a:cubicBezTo>
                    <a:pt x="23" y="0"/>
                    <a:pt x="0" y="50"/>
                    <a:pt x="0" y="81"/>
                  </a:cubicBezTo>
                  <a:moveTo>
                    <a:pt x="23" y="76"/>
                  </a:moveTo>
                  <a:cubicBezTo>
                    <a:pt x="23" y="35"/>
                    <a:pt x="45" y="10"/>
                    <a:pt x="81" y="10"/>
                  </a:cubicBezTo>
                  <a:cubicBezTo>
                    <a:pt x="110" y="10"/>
                    <a:pt x="142" y="33"/>
                    <a:pt x="142" y="84"/>
                  </a:cubicBezTo>
                  <a:cubicBezTo>
                    <a:pt x="142" y="149"/>
                    <a:pt x="96" y="152"/>
                    <a:pt x="87" y="152"/>
                  </a:cubicBezTo>
                  <a:cubicBezTo>
                    <a:pt x="49" y="152"/>
                    <a:pt x="23" y="121"/>
                    <a:pt x="23" y="7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48" name="Freeform 20">
              <a:extLst>
                <a:ext uri="{FF2B5EF4-FFF2-40B4-BE49-F238E27FC236}">
                  <a16:creationId xmlns:a16="http://schemas.microsoft.com/office/drawing/2014/main" id="{9A723747-6853-43C4-AAB4-C1C0C93D9934}"/>
                </a:ext>
              </a:extLst>
            </p:cNvPr>
            <p:cNvSpPr>
              <a:spLocks/>
            </p:cNvSpPr>
            <p:nvPr userDrawn="1"/>
          </p:nvSpPr>
          <p:spPr bwMode="auto">
            <a:xfrm>
              <a:off x="4530" y="2464"/>
              <a:ext cx="62" cy="108"/>
            </a:xfrm>
            <a:custGeom>
              <a:avLst/>
              <a:gdLst>
                <a:gd name="T0" fmla="*/ 87 w 92"/>
                <a:gd name="T1" fmla="*/ 1 h 159"/>
                <a:gd name="T2" fmla="*/ 86 w 92"/>
                <a:gd name="T3" fmla="*/ 1 h 159"/>
                <a:gd name="T4" fmla="*/ 80 w 92"/>
                <a:gd name="T5" fmla="*/ 2 h 159"/>
                <a:gd name="T6" fmla="*/ 78 w 92"/>
                <a:gd name="T7" fmla="*/ 2 h 159"/>
                <a:gd name="T8" fmla="*/ 28 w 92"/>
                <a:gd name="T9" fmla="*/ 2 h 159"/>
                <a:gd name="T10" fmla="*/ 25 w 92"/>
                <a:gd name="T11" fmla="*/ 2 h 159"/>
                <a:gd name="T12" fmla="*/ 4 w 92"/>
                <a:gd name="T13" fmla="*/ 2 h 159"/>
                <a:gd name="T14" fmla="*/ 0 w 92"/>
                <a:gd name="T15" fmla="*/ 5 h 159"/>
                <a:gd name="T16" fmla="*/ 3 w 92"/>
                <a:gd name="T17" fmla="*/ 8 h 159"/>
                <a:gd name="T18" fmla="*/ 9 w 92"/>
                <a:gd name="T19" fmla="*/ 8 h 159"/>
                <a:gd name="T20" fmla="*/ 17 w 92"/>
                <a:gd name="T21" fmla="*/ 18 h 159"/>
                <a:gd name="T22" fmla="*/ 17 w 92"/>
                <a:gd name="T23" fmla="*/ 62 h 159"/>
                <a:gd name="T24" fmla="*/ 17 w 92"/>
                <a:gd name="T25" fmla="*/ 98 h 159"/>
                <a:gd name="T26" fmla="*/ 16 w 92"/>
                <a:gd name="T27" fmla="*/ 143 h 159"/>
                <a:gd name="T28" fmla="*/ 12 w 92"/>
                <a:gd name="T29" fmla="*/ 152 h 159"/>
                <a:gd name="T30" fmla="*/ 6 w 92"/>
                <a:gd name="T31" fmla="*/ 153 h 159"/>
                <a:gd name="T32" fmla="*/ 3 w 92"/>
                <a:gd name="T33" fmla="*/ 156 h 159"/>
                <a:gd name="T34" fmla="*/ 8 w 92"/>
                <a:gd name="T35" fmla="*/ 159 h 159"/>
                <a:gd name="T36" fmla="*/ 24 w 92"/>
                <a:gd name="T37" fmla="*/ 159 h 159"/>
                <a:gd name="T38" fmla="*/ 28 w 92"/>
                <a:gd name="T39" fmla="*/ 159 h 159"/>
                <a:gd name="T40" fmla="*/ 30 w 92"/>
                <a:gd name="T41" fmla="*/ 159 h 159"/>
                <a:gd name="T42" fmla="*/ 53 w 92"/>
                <a:gd name="T43" fmla="*/ 159 h 159"/>
                <a:gd name="T44" fmla="*/ 58 w 92"/>
                <a:gd name="T45" fmla="*/ 156 h 159"/>
                <a:gd name="T46" fmla="*/ 54 w 92"/>
                <a:gd name="T47" fmla="*/ 153 h 159"/>
                <a:gd name="T48" fmla="*/ 45 w 92"/>
                <a:gd name="T49" fmla="*/ 152 h 159"/>
                <a:gd name="T50" fmla="*/ 39 w 92"/>
                <a:gd name="T51" fmla="*/ 143 h 159"/>
                <a:gd name="T52" fmla="*/ 38 w 92"/>
                <a:gd name="T53" fmla="*/ 98 h 159"/>
                <a:gd name="T54" fmla="*/ 38 w 92"/>
                <a:gd name="T55" fmla="*/ 81 h 159"/>
                <a:gd name="T56" fmla="*/ 68 w 92"/>
                <a:gd name="T57" fmla="*/ 81 h 159"/>
                <a:gd name="T58" fmla="*/ 78 w 92"/>
                <a:gd name="T59" fmla="*/ 88 h 159"/>
                <a:gd name="T60" fmla="*/ 79 w 92"/>
                <a:gd name="T61" fmla="*/ 94 h 159"/>
                <a:gd name="T62" fmla="*/ 79 w 92"/>
                <a:gd name="T63" fmla="*/ 95 h 159"/>
                <a:gd name="T64" fmla="*/ 82 w 92"/>
                <a:gd name="T65" fmla="*/ 98 h 159"/>
                <a:gd name="T66" fmla="*/ 85 w 92"/>
                <a:gd name="T67" fmla="*/ 92 h 159"/>
                <a:gd name="T68" fmla="*/ 85 w 92"/>
                <a:gd name="T69" fmla="*/ 79 h 159"/>
                <a:gd name="T70" fmla="*/ 87 w 92"/>
                <a:gd name="T71" fmla="*/ 67 h 159"/>
                <a:gd name="T72" fmla="*/ 85 w 92"/>
                <a:gd name="T73" fmla="*/ 64 h 159"/>
                <a:gd name="T74" fmla="*/ 81 w 92"/>
                <a:gd name="T75" fmla="*/ 66 h 159"/>
                <a:gd name="T76" fmla="*/ 73 w 92"/>
                <a:gd name="T77" fmla="*/ 70 h 159"/>
                <a:gd name="T78" fmla="*/ 64 w 92"/>
                <a:gd name="T79" fmla="*/ 70 h 159"/>
                <a:gd name="T80" fmla="*/ 38 w 92"/>
                <a:gd name="T81" fmla="*/ 70 h 159"/>
                <a:gd name="T82" fmla="*/ 38 w 92"/>
                <a:gd name="T83" fmla="*/ 14 h 159"/>
                <a:gd name="T84" fmla="*/ 69 w 92"/>
                <a:gd name="T85" fmla="*/ 14 h 159"/>
                <a:gd name="T86" fmla="*/ 82 w 92"/>
                <a:gd name="T87" fmla="*/ 19 h 159"/>
                <a:gd name="T88" fmla="*/ 84 w 92"/>
                <a:gd name="T89" fmla="*/ 26 h 159"/>
                <a:gd name="T90" fmla="*/ 87 w 92"/>
                <a:gd name="T91" fmla="*/ 30 h 159"/>
                <a:gd name="T92" fmla="*/ 90 w 92"/>
                <a:gd name="T93" fmla="*/ 27 h 159"/>
                <a:gd name="T94" fmla="*/ 91 w 92"/>
                <a:gd name="T95" fmla="*/ 17 h 159"/>
                <a:gd name="T96" fmla="*/ 91 w 92"/>
                <a:gd name="T97" fmla="*/ 13 h 159"/>
                <a:gd name="T98" fmla="*/ 92 w 92"/>
                <a:gd name="T99" fmla="*/ 6 h 159"/>
                <a:gd name="T100" fmla="*/ 92 w 92"/>
                <a:gd name="T101" fmla="*/ 3 h 159"/>
                <a:gd name="T102" fmla="*/ 90 w 92"/>
                <a:gd name="T103" fmla="*/ 0 h 159"/>
                <a:gd name="T104" fmla="*/ 87 w 92"/>
                <a:gd name="T105" fmla="*/ 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2" h="159">
                  <a:moveTo>
                    <a:pt x="87" y="1"/>
                  </a:moveTo>
                  <a:cubicBezTo>
                    <a:pt x="86" y="1"/>
                    <a:pt x="86" y="1"/>
                    <a:pt x="86" y="1"/>
                  </a:cubicBezTo>
                  <a:cubicBezTo>
                    <a:pt x="80" y="2"/>
                    <a:pt x="80" y="2"/>
                    <a:pt x="80" y="2"/>
                  </a:cubicBezTo>
                  <a:cubicBezTo>
                    <a:pt x="78" y="2"/>
                    <a:pt x="78" y="2"/>
                    <a:pt x="78" y="2"/>
                  </a:cubicBezTo>
                  <a:cubicBezTo>
                    <a:pt x="78" y="2"/>
                    <a:pt x="28" y="2"/>
                    <a:pt x="28" y="2"/>
                  </a:cubicBezTo>
                  <a:cubicBezTo>
                    <a:pt x="25" y="2"/>
                    <a:pt x="25" y="2"/>
                    <a:pt x="25" y="2"/>
                  </a:cubicBezTo>
                  <a:cubicBezTo>
                    <a:pt x="4" y="2"/>
                    <a:pt x="4" y="2"/>
                    <a:pt x="4" y="2"/>
                  </a:cubicBezTo>
                  <a:cubicBezTo>
                    <a:pt x="3" y="2"/>
                    <a:pt x="0" y="2"/>
                    <a:pt x="0" y="5"/>
                  </a:cubicBezTo>
                  <a:cubicBezTo>
                    <a:pt x="0" y="6"/>
                    <a:pt x="1" y="8"/>
                    <a:pt x="3" y="8"/>
                  </a:cubicBezTo>
                  <a:cubicBezTo>
                    <a:pt x="9" y="8"/>
                    <a:pt x="9" y="8"/>
                    <a:pt x="9" y="8"/>
                  </a:cubicBezTo>
                  <a:cubicBezTo>
                    <a:pt x="15" y="9"/>
                    <a:pt x="17" y="12"/>
                    <a:pt x="17" y="18"/>
                  </a:cubicBezTo>
                  <a:cubicBezTo>
                    <a:pt x="17" y="18"/>
                    <a:pt x="17" y="62"/>
                    <a:pt x="17" y="62"/>
                  </a:cubicBezTo>
                  <a:cubicBezTo>
                    <a:pt x="17" y="98"/>
                    <a:pt x="17" y="98"/>
                    <a:pt x="17" y="98"/>
                  </a:cubicBezTo>
                  <a:cubicBezTo>
                    <a:pt x="17" y="118"/>
                    <a:pt x="17" y="134"/>
                    <a:pt x="16" y="143"/>
                  </a:cubicBezTo>
                  <a:cubicBezTo>
                    <a:pt x="16" y="149"/>
                    <a:pt x="15" y="152"/>
                    <a:pt x="12" y="152"/>
                  </a:cubicBezTo>
                  <a:cubicBezTo>
                    <a:pt x="12" y="152"/>
                    <a:pt x="6" y="153"/>
                    <a:pt x="6" y="153"/>
                  </a:cubicBezTo>
                  <a:cubicBezTo>
                    <a:pt x="4" y="153"/>
                    <a:pt x="3" y="155"/>
                    <a:pt x="3" y="156"/>
                  </a:cubicBezTo>
                  <a:cubicBezTo>
                    <a:pt x="3" y="159"/>
                    <a:pt x="6" y="159"/>
                    <a:pt x="8" y="159"/>
                  </a:cubicBezTo>
                  <a:cubicBezTo>
                    <a:pt x="24" y="159"/>
                    <a:pt x="24" y="159"/>
                    <a:pt x="24" y="159"/>
                  </a:cubicBezTo>
                  <a:cubicBezTo>
                    <a:pt x="28" y="159"/>
                    <a:pt x="28" y="159"/>
                    <a:pt x="28" y="159"/>
                  </a:cubicBezTo>
                  <a:cubicBezTo>
                    <a:pt x="30" y="159"/>
                    <a:pt x="30" y="159"/>
                    <a:pt x="30" y="159"/>
                  </a:cubicBezTo>
                  <a:cubicBezTo>
                    <a:pt x="53" y="159"/>
                    <a:pt x="53" y="159"/>
                    <a:pt x="53" y="159"/>
                  </a:cubicBezTo>
                  <a:cubicBezTo>
                    <a:pt x="57" y="159"/>
                    <a:pt x="58" y="157"/>
                    <a:pt x="58" y="156"/>
                  </a:cubicBezTo>
                  <a:cubicBezTo>
                    <a:pt x="58" y="155"/>
                    <a:pt x="57" y="153"/>
                    <a:pt x="54" y="153"/>
                  </a:cubicBezTo>
                  <a:cubicBezTo>
                    <a:pt x="45" y="152"/>
                    <a:pt x="45" y="152"/>
                    <a:pt x="45" y="152"/>
                  </a:cubicBezTo>
                  <a:cubicBezTo>
                    <a:pt x="41" y="152"/>
                    <a:pt x="39" y="149"/>
                    <a:pt x="39" y="143"/>
                  </a:cubicBezTo>
                  <a:cubicBezTo>
                    <a:pt x="38" y="134"/>
                    <a:pt x="38" y="118"/>
                    <a:pt x="38" y="98"/>
                  </a:cubicBezTo>
                  <a:cubicBezTo>
                    <a:pt x="38" y="81"/>
                    <a:pt x="38" y="81"/>
                    <a:pt x="38" y="81"/>
                  </a:cubicBezTo>
                  <a:cubicBezTo>
                    <a:pt x="45" y="81"/>
                    <a:pt x="64" y="81"/>
                    <a:pt x="68" y="81"/>
                  </a:cubicBezTo>
                  <a:cubicBezTo>
                    <a:pt x="74" y="82"/>
                    <a:pt x="77" y="85"/>
                    <a:pt x="78" y="88"/>
                  </a:cubicBezTo>
                  <a:cubicBezTo>
                    <a:pt x="79" y="94"/>
                    <a:pt x="79" y="94"/>
                    <a:pt x="79" y="94"/>
                  </a:cubicBezTo>
                  <a:cubicBezTo>
                    <a:pt x="79" y="95"/>
                    <a:pt x="79" y="95"/>
                    <a:pt x="79" y="95"/>
                  </a:cubicBezTo>
                  <a:cubicBezTo>
                    <a:pt x="79" y="97"/>
                    <a:pt x="80" y="98"/>
                    <a:pt x="82" y="98"/>
                  </a:cubicBezTo>
                  <a:cubicBezTo>
                    <a:pt x="85" y="98"/>
                    <a:pt x="85" y="94"/>
                    <a:pt x="85" y="92"/>
                  </a:cubicBezTo>
                  <a:cubicBezTo>
                    <a:pt x="85" y="79"/>
                    <a:pt x="85" y="79"/>
                    <a:pt x="85" y="79"/>
                  </a:cubicBezTo>
                  <a:cubicBezTo>
                    <a:pt x="87" y="67"/>
                    <a:pt x="87" y="67"/>
                    <a:pt x="87" y="67"/>
                  </a:cubicBezTo>
                  <a:cubicBezTo>
                    <a:pt x="87" y="64"/>
                    <a:pt x="85" y="64"/>
                    <a:pt x="85" y="64"/>
                  </a:cubicBezTo>
                  <a:cubicBezTo>
                    <a:pt x="83" y="64"/>
                    <a:pt x="82" y="65"/>
                    <a:pt x="81" y="66"/>
                  </a:cubicBezTo>
                  <a:cubicBezTo>
                    <a:pt x="80" y="69"/>
                    <a:pt x="78" y="69"/>
                    <a:pt x="73" y="70"/>
                  </a:cubicBezTo>
                  <a:cubicBezTo>
                    <a:pt x="64" y="70"/>
                    <a:pt x="64" y="70"/>
                    <a:pt x="64" y="70"/>
                  </a:cubicBezTo>
                  <a:cubicBezTo>
                    <a:pt x="38" y="70"/>
                    <a:pt x="38" y="70"/>
                    <a:pt x="38" y="70"/>
                  </a:cubicBezTo>
                  <a:cubicBezTo>
                    <a:pt x="38" y="14"/>
                    <a:pt x="38" y="14"/>
                    <a:pt x="38" y="14"/>
                  </a:cubicBezTo>
                  <a:cubicBezTo>
                    <a:pt x="38" y="13"/>
                    <a:pt x="69" y="14"/>
                    <a:pt x="69" y="14"/>
                  </a:cubicBezTo>
                  <a:cubicBezTo>
                    <a:pt x="77" y="14"/>
                    <a:pt x="81" y="17"/>
                    <a:pt x="82" y="19"/>
                  </a:cubicBezTo>
                  <a:cubicBezTo>
                    <a:pt x="82" y="19"/>
                    <a:pt x="84" y="26"/>
                    <a:pt x="84" y="26"/>
                  </a:cubicBezTo>
                  <a:cubicBezTo>
                    <a:pt x="84" y="30"/>
                    <a:pt x="86" y="30"/>
                    <a:pt x="87" y="30"/>
                  </a:cubicBezTo>
                  <a:cubicBezTo>
                    <a:pt x="88" y="30"/>
                    <a:pt x="89" y="30"/>
                    <a:pt x="90" y="27"/>
                  </a:cubicBezTo>
                  <a:cubicBezTo>
                    <a:pt x="90" y="27"/>
                    <a:pt x="91" y="17"/>
                    <a:pt x="91" y="17"/>
                  </a:cubicBezTo>
                  <a:cubicBezTo>
                    <a:pt x="91" y="13"/>
                    <a:pt x="91" y="13"/>
                    <a:pt x="91" y="13"/>
                  </a:cubicBezTo>
                  <a:cubicBezTo>
                    <a:pt x="92" y="6"/>
                    <a:pt x="92" y="6"/>
                    <a:pt x="92" y="6"/>
                  </a:cubicBezTo>
                  <a:cubicBezTo>
                    <a:pt x="92" y="3"/>
                    <a:pt x="92" y="3"/>
                    <a:pt x="92" y="3"/>
                  </a:cubicBezTo>
                  <a:cubicBezTo>
                    <a:pt x="92" y="1"/>
                    <a:pt x="91" y="0"/>
                    <a:pt x="90" y="0"/>
                  </a:cubicBezTo>
                  <a:lnTo>
                    <a:pt x="8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49" name="Rectangle 21">
              <a:extLst>
                <a:ext uri="{FF2B5EF4-FFF2-40B4-BE49-F238E27FC236}">
                  <a16:creationId xmlns:a16="http://schemas.microsoft.com/office/drawing/2014/main" id="{135592F9-D2BB-451E-96FF-092A1EE1A3BE}"/>
                </a:ext>
              </a:extLst>
            </p:cNvPr>
            <p:cNvSpPr>
              <a:spLocks noChangeArrowheads="1"/>
            </p:cNvSpPr>
            <p:nvPr userDrawn="1"/>
          </p:nvSpPr>
          <p:spPr bwMode="auto">
            <a:xfrm>
              <a:off x="3108" y="2653"/>
              <a:ext cx="1477"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50" name="Freeform 22">
              <a:extLst>
                <a:ext uri="{FF2B5EF4-FFF2-40B4-BE49-F238E27FC236}">
                  <a16:creationId xmlns:a16="http://schemas.microsoft.com/office/drawing/2014/main" id="{745670F2-51EA-4EA7-A414-FB609C350ED5}"/>
                </a:ext>
              </a:extLst>
            </p:cNvPr>
            <p:cNvSpPr>
              <a:spLocks/>
            </p:cNvSpPr>
            <p:nvPr userDrawn="1"/>
          </p:nvSpPr>
          <p:spPr bwMode="auto">
            <a:xfrm>
              <a:off x="3091" y="2736"/>
              <a:ext cx="222" cy="168"/>
            </a:xfrm>
            <a:custGeom>
              <a:avLst/>
              <a:gdLst>
                <a:gd name="T0" fmla="*/ 245 w 327"/>
                <a:gd name="T1" fmla="*/ 8 h 247"/>
                <a:gd name="T2" fmla="*/ 159 w 327"/>
                <a:gd name="T3" fmla="*/ 186 h 247"/>
                <a:gd name="T4" fmla="*/ 74 w 327"/>
                <a:gd name="T5" fmla="*/ 10 h 247"/>
                <a:gd name="T6" fmla="*/ 65 w 327"/>
                <a:gd name="T7" fmla="*/ 0 h 247"/>
                <a:gd name="T8" fmla="*/ 59 w 327"/>
                <a:gd name="T9" fmla="*/ 8 h 247"/>
                <a:gd name="T10" fmla="*/ 27 w 327"/>
                <a:gd name="T11" fmla="*/ 214 h 247"/>
                <a:gd name="T12" fmla="*/ 15 w 327"/>
                <a:gd name="T13" fmla="*/ 238 h 247"/>
                <a:gd name="T14" fmla="*/ 6 w 327"/>
                <a:gd name="T15" fmla="*/ 239 h 247"/>
                <a:gd name="T16" fmla="*/ 0 w 327"/>
                <a:gd name="T17" fmla="*/ 242 h 247"/>
                <a:gd name="T18" fmla="*/ 6 w 327"/>
                <a:gd name="T19" fmla="*/ 247 h 247"/>
                <a:gd name="T20" fmla="*/ 26 w 327"/>
                <a:gd name="T21" fmla="*/ 246 h 247"/>
                <a:gd name="T22" fmla="*/ 38 w 327"/>
                <a:gd name="T23" fmla="*/ 246 h 247"/>
                <a:gd name="T24" fmla="*/ 48 w 327"/>
                <a:gd name="T25" fmla="*/ 246 h 247"/>
                <a:gd name="T26" fmla="*/ 71 w 327"/>
                <a:gd name="T27" fmla="*/ 247 h 247"/>
                <a:gd name="T28" fmla="*/ 79 w 327"/>
                <a:gd name="T29" fmla="*/ 242 h 247"/>
                <a:gd name="T30" fmla="*/ 74 w 327"/>
                <a:gd name="T31" fmla="*/ 239 h 247"/>
                <a:gd name="T32" fmla="*/ 61 w 327"/>
                <a:gd name="T33" fmla="*/ 238 h 247"/>
                <a:gd name="T34" fmla="*/ 52 w 327"/>
                <a:gd name="T35" fmla="*/ 228 h 247"/>
                <a:gd name="T36" fmla="*/ 53 w 327"/>
                <a:gd name="T37" fmla="*/ 214 h 247"/>
                <a:gd name="T38" fmla="*/ 69 w 327"/>
                <a:gd name="T39" fmla="*/ 90 h 247"/>
                <a:gd name="T40" fmla="*/ 84 w 327"/>
                <a:gd name="T41" fmla="*/ 121 h 247"/>
                <a:gd name="T42" fmla="*/ 102 w 327"/>
                <a:gd name="T43" fmla="*/ 158 h 247"/>
                <a:gd name="T44" fmla="*/ 138 w 327"/>
                <a:gd name="T45" fmla="*/ 230 h 247"/>
                <a:gd name="T46" fmla="*/ 139 w 327"/>
                <a:gd name="T47" fmla="*/ 232 h 247"/>
                <a:gd name="T48" fmla="*/ 150 w 327"/>
                <a:gd name="T49" fmla="*/ 246 h 247"/>
                <a:gd name="T50" fmla="*/ 162 w 327"/>
                <a:gd name="T51" fmla="*/ 228 h 247"/>
                <a:gd name="T52" fmla="*/ 231 w 327"/>
                <a:gd name="T53" fmla="*/ 85 h 247"/>
                <a:gd name="T54" fmla="*/ 250 w 327"/>
                <a:gd name="T55" fmla="*/ 223 h 247"/>
                <a:gd name="T56" fmla="*/ 250 w 327"/>
                <a:gd name="T57" fmla="*/ 230 h 247"/>
                <a:gd name="T58" fmla="*/ 248 w 327"/>
                <a:gd name="T59" fmla="*/ 236 h 247"/>
                <a:gd name="T60" fmla="*/ 244 w 327"/>
                <a:gd name="T61" fmla="*/ 240 h 247"/>
                <a:gd name="T62" fmla="*/ 254 w 327"/>
                <a:gd name="T63" fmla="*/ 245 h 247"/>
                <a:gd name="T64" fmla="*/ 318 w 327"/>
                <a:gd name="T65" fmla="*/ 247 h 247"/>
                <a:gd name="T66" fmla="*/ 327 w 327"/>
                <a:gd name="T67" fmla="*/ 242 h 247"/>
                <a:gd name="T68" fmla="*/ 322 w 327"/>
                <a:gd name="T69" fmla="*/ 239 h 247"/>
                <a:gd name="T70" fmla="*/ 302 w 327"/>
                <a:gd name="T71" fmla="*/ 236 h 247"/>
                <a:gd name="T72" fmla="*/ 287 w 327"/>
                <a:gd name="T73" fmla="*/ 205 h 247"/>
                <a:gd name="T74" fmla="*/ 259 w 327"/>
                <a:gd name="T75" fmla="*/ 10 h 247"/>
                <a:gd name="T76" fmla="*/ 252 w 327"/>
                <a:gd name="T77" fmla="*/ 0 h 247"/>
                <a:gd name="T78" fmla="*/ 245 w 327"/>
                <a:gd name="T79" fmla="*/ 8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7" h="247">
                  <a:moveTo>
                    <a:pt x="245" y="8"/>
                  </a:moveTo>
                  <a:cubicBezTo>
                    <a:pt x="245" y="8"/>
                    <a:pt x="167" y="171"/>
                    <a:pt x="159" y="186"/>
                  </a:cubicBezTo>
                  <a:cubicBezTo>
                    <a:pt x="158" y="183"/>
                    <a:pt x="74" y="10"/>
                    <a:pt x="74" y="10"/>
                  </a:cubicBezTo>
                  <a:cubicBezTo>
                    <a:pt x="70" y="2"/>
                    <a:pt x="68" y="0"/>
                    <a:pt x="65" y="0"/>
                  </a:cubicBezTo>
                  <a:cubicBezTo>
                    <a:pt x="63" y="0"/>
                    <a:pt x="60" y="1"/>
                    <a:pt x="59" y="8"/>
                  </a:cubicBezTo>
                  <a:cubicBezTo>
                    <a:pt x="27" y="214"/>
                    <a:pt x="27" y="214"/>
                    <a:pt x="27" y="214"/>
                  </a:cubicBezTo>
                  <a:cubicBezTo>
                    <a:pt x="26" y="226"/>
                    <a:pt x="23" y="237"/>
                    <a:pt x="15" y="238"/>
                  </a:cubicBezTo>
                  <a:cubicBezTo>
                    <a:pt x="15" y="238"/>
                    <a:pt x="6" y="239"/>
                    <a:pt x="6" y="239"/>
                  </a:cubicBezTo>
                  <a:cubicBezTo>
                    <a:pt x="4" y="239"/>
                    <a:pt x="0" y="239"/>
                    <a:pt x="0" y="242"/>
                  </a:cubicBezTo>
                  <a:cubicBezTo>
                    <a:pt x="0" y="247"/>
                    <a:pt x="5" y="247"/>
                    <a:pt x="6" y="247"/>
                  </a:cubicBezTo>
                  <a:cubicBezTo>
                    <a:pt x="26" y="246"/>
                    <a:pt x="26" y="246"/>
                    <a:pt x="26" y="246"/>
                  </a:cubicBezTo>
                  <a:cubicBezTo>
                    <a:pt x="38" y="246"/>
                    <a:pt x="38" y="246"/>
                    <a:pt x="38" y="246"/>
                  </a:cubicBezTo>
                  <a:cubicBezTo>
                    <a:pt x="48" y="246"/>
                    <a:pt x="48" y="246"/>
                    <a:pt x="48" y="246"/>
                  </a:cubicBezTo>
                  <a:cubicBezTo>
                    <a:pt x="71" y="247"/>
                    <a:pt x="71" y="247"/>
                    <a:pt x="71" y="247"/>
                  </a:cubicBezTo>
                  <a:cubicBezTo>
                    <a:pt x="75" y="247"/>
                    <a:pt x="79" y="246"/>
                    <a:pt x="79" y="242"/>
                  </a:cubicBezTo>
                  <a:cubicBezTo>
                    <a:pt x="79" y="240"/>
                    <a:pt x="77" y="239"/>
                    <a:pt x="74" y="239"/>
                  </a:cubicBezTo>
                  <a:cubicBezTo>
                    <a:pt x="61" y="238"/>
                    <a:pt x="61" y="238"/>
                    <a:pt x="61" y="238"/>
                  </a:cubicBezTo>
                  <a:cubicBezTo>
                    <a:pt x="55" y="236"/>
                    <a:pt x="52" y="233"/>
                    <a:pt x="52" y="228"/>
                  </a:cubicBezTo>
                  <a:cubicBezTo>
                    <a:pt x="53" y="214"/>
                    <a:pt x="53" y="214"/>
                    <a:pt x="53" y="214"/>
                  </a:cubicBezTo>
                  <a:cubicBezTo>
                    <a:pt x="53" y="214"/>
                    <a:pt x="67" y="104"/>
                    <a:pt x="69" y="90"/>
                  </a:cubicBezTo>
                  <a:cubicBezTo>
                    <a:pt x="71" y="94"/>
                    <a:pt x="84" y="121"/>
                    <a:pt x="84" y="121"/>
                  </a:cubicBezTo>
                  <a:cubicBezTo>
                    <a:pt x="102" y="158"/>
                    <a:pt x="102" y="158"/>
                    <a:pt x="102" y="158"/>
                  </a:cubicBezTo>
                  <a:cubicBezTo>
                    <a:pt x="105" y="167"/>
                    <a:pt x="130" y="215"/>
                    <a:pt x="138" y="230"/>
                  </a:cubicBezTo>
                  <a:cubicBezTo>
                    <a:pt x="139" y="232"/>
                    <a:pt x="139" y="232"/>
                    <a:pt x="139" y="232"/>
                  </a:cubicBezTo>
                  <a:cubicBezTo>
                    <a:pt x="144" y="241"/>
                    <a:pt x="147" y="246"/>
                    <a:pt x="150" y="246"/>
                  </a:cubicBezTo>
                  <a:cubicBezTo>
                    <a:pt x="153" y="246"/>
                    <a:pt x="155" y="243"/>
                    <a:pt x="162" y="228"/>
                  </a:cubicBezTo>
                  <a:cubicBezTo>
                    <a:pt x="162" y="228"/>
                    <a:pt x="231" y="85"/>
                    <a:pt x="231" y="85"/>
                  </a:cubicBezTo>
                  <a:cubicBezTo>
                    <a:pt x="231" y="86"/>
                    <a:pt x="250" y="223"/>
                    <a:pt x="250" y="223"/>
                  </a:cubicBezTo>
                  <a:cubicBezTo>
                    <a:pt x="250" y="226"/>
                    <a:pt x="250" y="228"/>
                    <a:pt x="250" y="230"/>
                  </a:cubicBezTo>
                  <a:cubicBezTo>
                    <a:pt x="250" y="234"/>
                    <a:pt x="249" y="236"/>
                    <a:pt x="248" y="236"/>
                  </a:cubicBezTo>
                  <a:cubicBezTo>
                    <a:pt x="246" y="237"/>
                    <a:pt x="244" y="238"/>
                    <a:pt x="244" y="240"/>
                  </a:cubicBezTo>
                  <a:cubicBezTo>
                    <a:pt x="244" y="243"/>
                    <a:pt x="248" y="244"/>
                    <a:pt x="254" y="245"/>
                  </a:cubicBezTo>
                  <a:cubicBezTo>
                    <a:pt x="267" y="246"/>
                    <a:pt x="310" y="247"/>
                    <a:pt x="318" y="247"/>
                  </a:cubicBezTo>
                  <a:cubicBezTo>
                    <a:pt x="324" y="247"/>
                    <a:pt x="327" y="245"/>
                    <a:pt x="327" y="242"/>
                  </a:cubicBezTo>
                  <a:cubicBezTo>
                    <a:pt x="327" y="239"/>
                    <a:pt x="323" y="239"/>
                    <a:pt x="322" y="239"/>
                  </a:cubicBezTo>
                  <a:cubicBezTo>
                    <a:pt x="317" y="239"/>
                    <a:pt x="311" y="239"/>
                    <a:pt x="302" y="236"/>
                  </a:cubicBezTo>
                  <a:cubicBezTo>
                    <a:pt x="293" y="233"/>
                    <a:pt x="290" y="224"/>
                    <a:pt x="287" y="205"/>
                  </a:cubicBezTo>
                  <a:cubicBezTo>
                    <a:pt x="259" y="10"/>
                    <a:pt x="259" y="10"/>
                    <a:pt x="259" y="10"/>
                  </a:cubicBezTo>
                  <a:cubicBezTo>
                    <a:pt x="258" y="3"/>
                    <a:pt x="256" y="0"/>
                    <a:pt x="252" y="0"/>
                  </a:cubicBezTo>
                  <a:cubicBezTo>
                    <a:pt x="249" y="0"/>
                    <a:pt x="247" y="3"/>
                    <a:pt x="24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51" name="Freeform 23">
              <a:extLst>
                <a:ext uri="{FF2B5EF4-FFF2-40B4-BE49-F238E27FC236}">
                  <a16:creationId xmlns:a16="http://schemas.microsoft.com/office/drawing/2014/main" id="{99B68E36-21CB-49F9-8DAA-F892BB3F7740}"/>
                </a:ext>
              </a:extLst>
            </p:cNvPr>
            <p:cNvSpPr>
              <a:spLocks/>
            </p:cNvSpPr>
            <p:nvPr userDrawn="1"/>
          </p:nvSpPr>
          <p:spPr bwMode="auto">
            <a:xfrm>
              <a:off x="3324" y="2739"/>
              <a:ext cx="109" cy="165"/>
            </a:xfrm>
            <a:custGeom>
              <a:avLst/>
              <a:gdLst>
                <a:gd name="T0" fmla="*/ 147 w 161"/>
                <a:gd name="T1" fmla="*/ 1 h 243"/>
                <a:gd name="T2" fmla="*/ 146 w 161"/>
                <a:gd name="T3" fmla="*/ 1 h 243"/>
                <a:gd name="T4" fmla="*/ 132 w 161"/>
                <a:gd name="T5" fmla="*/ 3 h 243"/>
                <a:gd name="T6" fmla="*/ 53 w 161"/>
                <a:gd name="T7" fmla="*/ 3 h 243"/>
                <a:gd name="T8" fmla="*/ 37 w 161"/>
                <a:gd name="T9" fmla="*/ 3 h 243"/>
                <a:gd name="T10" fmla="*/ 33 w 161"/>
                <a:gd name="T11" fmla="*/ 3 h 243"/>
                <a:gd name="T12" fmla="*/ 8 w 161"/>
                <a:gd name="T13" fmla="*/ 2 h 243"/>
                <a:gd name="T14" fmla="*/ 0 w 161"/>
                <a:gd name="T15" fmla="*/ 6 h 243"/>
                <a:gd name="T16" fmla="*/ 6 w 161"/>
                <a:gd name="T17" fmla="*/ 10 h 243"/>
                <a:gd name="T18" fmla="*/ 18 w 161"/>
                <a:gd name="T19" fmla="*/ 11 h 243"/>
                <a:gd name="T20" fmla="*/ 31 w 161"/>
                <a:gd name="T21" fmla="*/ 28 h 243"/>
                <a:gd name="T22" fmla="*/ 32 w 161"/>
                <a:gd name="T23" fmla="*/ 95 h 243"/>
                <a:gd name="T24" fmla="*/ 32 w 161"/>
                <a:gd name="T25" fmla="*/ 150 h 243"/>
                <a:gd name="T26" fmla="*/ 30 w 161"/>
                <a:gd name="T27" fmla="*/ 217 h 243"/>
                <a:gd name="T28" fmla="*/ 22 w 161"/>
                <a:gd name="T29" fmla="*/ 234 h 243"/>
                <a:gd name="T30" fmla="*/ 11 w 161"/>
                <a:gd name="T31" fmla="*/ 235 h 243"/>
                <a:gd name="T32" fmla="*/ 5 w 161"/>
                <a:gd name="T33" fmla="*/ 239 h 243"/>
                <a:gd name="T34" fmla="*/ 12 w 161"/>
                <a:gd name="T35" fmla="*/ 243 h 243"/>
                <a:gd name="T36" fmla="*/ 34 w 161"/>
                <a:gd name="T37" fmla="*/ 242 h 243"/>
                <a:gd name="T38" fmla="*/ 52 w 161"/>
                <a:gd name="T39" fmla="*/ 242 h 243"/>
                <a:gd name="T40" fmla="*/ 84 w 161"/>
                <a:gd name="T41" fmla="*/ 243 h 243"/>
                <a:gd name="T42" fmla="*/ 94 w 161"/>
                <a:gd name="T43" fmla="*/ 243 h 243"/>
                <a:gd name="T44" fmla="*/ 139 w 161"/>
                <a:gd name="T45" fmla="*/ 243 h 243"/>
                <a:gd name="T46" fmla="*/ 157 w 161"/>
                <a:gd name="T47" fmla="*/ 235 h 243"/>
                <a:gd name="T48" fmla="*/ 161 w 161"/>
                <a:gd name="T49" fmla="*/ 199 h 243"/>
                <a:gd name="T50" fmla="*/ 158 w 161"/>
                <a:gd name="T51" fmla="*/ 193 h 243"/>
                <a:gd name="T52" fmla="*/ 153 w 161"/>
                <a:gd name="T53" fmla="*/ 198 h 243"/>
                <a:gd name="T54" fmla="*/ 140 w 161"/>
                <a:gd name="T55" fmla="*/ 221 h 243"/>
                <a:gd name="T56" fmla="*/ 110 w 161"/>
                <a:gd name="T57" fmla="*/ 225 h 243"/>
                <a:gd name="T58" fmla="*/ 73 w 161"/>
                <a:gd name="T59" fmla="*/ 199 h 243"/>
                <a:gd name="T60" fmla="*/ 73 w 161"/>
                <a:gd name="T61" fmla="*/ 163 h 243"/>
                <a:gd name="T62" fmla="*/ 73 w 161"/>
                <a:gd name="T63" fmla="*/ 150 h 243"/>
                <a:gd name="T64" fmla="*/ 73 w 161"/>
                <a:gd name="T65" fmla="*/ 125 h 243"/>
                <a:gd name="T66" fmla="*/ 74 w 161"/>
                <a:gd name="T67" fmla="*/ 123 h 243"/>
                <a:gd name="T68" fmla="*/ 119 w 161"/>
                <a:gd name="T69" fmla="*/ 124 h 243"/>
                <a:gd name="T70" fmla="*/ 136 w 161"/>
                <a:gd name="T71" fmla="*/ 136 h 243"/>
                <a:gd name="T72" fmla="*/ 137 w 161"/>
                <a:gd name="T73" fmla="*/ 144 h 243"/>
                <a:gd name="T74" fmla="*/ 137 w 161"/>
                <a:gd name="T75" fmla="*/ 147 h 243"/>
                <a:gd name="T76" fmla="*/ 141 w 161"/>
                <a:gd name="T77" fmla="*/ 150 h 243"/>
                <a:gd name="T78" fmla="*/ 145 w 161"/>
                <a:gd name="T79" fmla="*/ 144 h 243"/>
                <a:gd name="T80" fmla="*/ 145 w 161"/>
                <a:gd name="T81" fmla="*/ 134 h 243"/>
                <a:gd name="T82" fmla="*/ 146 w 161"/>
                <a:gd name="T83" fmla="*/ 123 h 243"/>
                <a:gd name="T84" fmla="*/ 148 w 161"/>
                <a:gd name="T85" fmla="*/ 103 h 243"/>
                <a:gd name="T86" fmla="*/ 148 w 161"/>
                <a:gd name="T87" fmla="*/ 99 h 243"/>
                <a:gd name="T88" fmla="*/ 145 w 161"/>
                <a:gd name="T89" fmla="*/ 96 h 243"/>
                <a:gd name="T90" fmla="*/ 140 w 161"/>
                <a:gd name="T91" fmla="*/ 100 h 243"/>
                <a:gd name="T92" fmla="*/ 125 w 161"/>
                <a:gd name="T93" fmla="*/ 105 h 243"/>
                <a:gd name="T94" fmla="*/ 75 w 161"/>
                <a:gd name="T95" fmla="*/ 106 h 243"/>
                <a:gd name="T96" fmla="*/ 73 w 161"/>
                <a:gd name="T97" fmla="*/ 103 h 243"/>
                <a:gd name="T98" fmla="*/ 73 w 161"/>
                <a:gd name="T99" fmla="*/ 23 h 243"/>
                <a:gd name="T100" fmla="*/ 75 w 161"/>
                <a:gd name="T101" fmla="*/ 21 h 243"/>
                <a:gd name="T102" fmla="*/ 119 w 161"/>
                <a:gd name="T103" fmla="*/ 22 h 243"/>
                <a:gd name="T104" fmla="*/ 140 w 161"/>
                <a:gd name="T105" fmla="*/ 33 h 243"/>
                <a:gd name="T106" fmla="*/ 142 w 161"/>
                <a:gd name="T107" fmla="*/ 44 h 243"/>
                <a:gd name="T108" fmla="*/ 145 w 161"/>
                <a:gd name="T109" fmla="*/ 49 h 243"/>
                <a:gd name="T110" fmla="*/ 149 w 161"/>
                <a:gd name="T111" fmla="*/ 45 h 243"/>
                <a:gd name="T112" fmla="*/ 150 w 161"/>
                <a:gd name="T113" fmla="*/ 31 h 243"/>
                <a:gd name="T114" fmla="*/ 151 w 161"/>
                <a:gd name="T115" fmla="*/ 24 h 243"/>
                <a:gd name="T116" fmla="*/ 153 w 161"/>
                <a:gd name="T117" fmla="*/ 7 h 243"/>
                <a:gd name="T118" fmla="*/ 153 w 161"/>
                <a:gd name="T119" fmla="*/ 4 h 243"/>
                <a:gd name="T120" fmla="*/ 151 w 161"/>
                <a:gd name="T121" fmla="*/ 0 h 243"/>
                <a:gd name="T122" fmla="*/ 147 w 161"/>
                <a:gd name="T123" fmla="*/ 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 h="243">
                  <a:moveTo>
                    <a:pt x="147" y="1"/>
                  </a:moveTo>
                  <a:cubicBezTo>
                    <a:pt x="146" y="1"/>
                    <a:pt x="146" y="1"/>
                    <a:pt x="146" y="1"/>
                  </a:cubicBezTo>
                  <a:cubicBezTo>
                    <a:pt x="132" y="3"/>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8"/>
                    <a:pt x="27" y="233"/>
                    <a:pt x="22" y="234"/>
                  </a:cubicBezTo>
                  <a:cubicBezTo>
                    <a:pt x="11" y="235"/>
                    <a:pt x="11" y="235"/>
                    <a:pt x="11" y="235"/>
                  </a:cubicBezTo>
                  <a:cubicBezTo>
                    <a:pt x="8" y="235"/>
                    <a:pt x="5" y="236"/>
                    <a:pt x="5" y="239"/>
                  </a:cubicBezTo>
                  <a:cubicBezTo>
                    <a:pt x="5" y="241"/>
                    <a:pt x="7" y="243"/>
                    <a:pt x="12" y="243"/>
                  </a:cubicBezTo>
                  <a:cubicBezTo>
                    <a:pt x="34" y="242"/>
                    <a:pt x="34" y="242"/>
                    <a:pt x="34" y="242"/>
                  </a:cubicBezTo>
                  <a:cubicBezTo>
                    <a:pt x="52"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6" y="136"/>
                    <a:pt x="137" y="144"/>
                    <a:pt x="137" y="144"/>
                  </a:cubicBezTo>
                  <a:cubicBezTo>
                    <a:pt x="137" y="147"/>
                    <a:pt x="137" y="147"/>
                    <a:pt x="137" y="147"/>
                  </a:cubicBezTo>
                  <a:cubicBezTo>
                    <a:pt x="137" y="149"/>
                    <a:pt x="139" y="150"/>
                    <a:pt x="141" y="150"/>
                  </a:cubicBezTo>
                  <a:cubicBezTo>
                    <a:pt x="145" y="150"/>
                    <a:pt x="145" y="146"/>
                    <a:pt x="145" y="144"/>
                  </a:cubicBezTo>
                  <a:cubicBezTo>
                    <a:pt x="145" y="134"/>
                    <a:pt x="145" y="134"/>
                    <a:pt x="145" y="134"/>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4" y="96"/>
                    <a:pt x="142" y="98"/>
                    <a:pt x="140" y="100"/>
                  </a:cubicBezTo>
                  <a:cubicBezTo>
                    <a:pt x="137" y="104"/>
                    <a:pt x="133" y="104"/>
                    <a:pt x="125" y="105"/>
                  </a:cubicBezTo>
                  <a:cubicBezTo>
                    <a:pt x="120" y="105"/>
                    <a:pt x="103"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3"/>
                    <a:pt x="153" y="0"/>
                    <a:pt x="151" y="0"/>
                  </a:cubicBezTo>
                  <a:lnTo>
                    <a:pt x="14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52" name="Freeform 24">
              <a:extLst>
                <a:ext uri="{FF2B5EF4-FFF2-40B4-BE49-F238E27FC236}">
                  <a16:creationId xmlns:a16="http://schemas.microsoft.com/office/drawing/2014/main" id="{F07D88E7-14BD-4576-AC88-8D241E6B93BF}"/>
                </a:ext>
              </a:extLst>
            </p:cNvPr>
            <p:cNvSpPr>
              <a:spLocks/>
            </p:cNvSpPr>
            <p:nvPr userDrawn="1"/>
          </p:nvSpPr>
          <p:spPr bwMode="auto">
            <a:xfrm>
              <a:off x="3460" y="2740"/>
              <a:ext cx="114" cy="164"/>
            </a:xfrm>
            <a:custGeom>
              <a:avLst/>
              <a:gdLst>
                <a:gd name="T0" fmla="*/ 68 w 167"/>
                <a:gd name="T1" fmla="*/ 1 h 241"/>
                <a:gd name="T2" fmla="*/ 51 w 167"/>
                <a:gd name="T3" fmla="*/ 1 h 241"/>
                <a:gd name="T4" fmla="*/ 35 w 167"/>
                <a:gd name="T5" fmla="*/ 1 h 241"/>
                <a:gd name="T6" fmla="*/ 8 w 167"/>
                <a:gd name="T7" fmla="*/ 0 h 241"/>
                <a:gd name="T8" fmla="*/ 0 w 167"/>
                <a:gd name="T9" fmla="*/ 4 h 241"/>
                <a:gd name="T10" fmla="*/ 7 w 167"/>
                <a:gd name="T11" fmla="*/ 8 h 241"/>
                <a:gd name="T12" fmla="*/ 17 w 167"/>
                <a:gd name="T13" fmla="*/ 9 h 241"/>
                <a:gd name="T14" fmla="*/ 30 w 167"/>
                <a:gd name="T15" fmla="*/ 26 h 241"/>
                <a:gd name="T16" fmla="*/ 30 w 167"/>
                <a:gd name="T17" fmla="*/ 93 h 241"/>
                <a:gd name="T18" fmla="*/ 30 w 167"/>
                <a:gd name="T19" fmla="*/ 148 h 241"/>
                <a:gd name="T20" fmla="*/ 29 w 167"/>
                <a:gd name="T21" fmla="*/ 215 h 241"/>
                <a:gd name="T22" fmla="*/ 20 w 167"/>
                <a:gd name="T23" fmla="*/ 232 h 241"/>
                <a:gd name="T24" fmla="*/ 9 w 167"/>
                <a:gd name="T25" fmla="*/ 233 h 241"/>
                <a:gd name="T26" fmla="*/ 3 w 167"/>
                <a:gd name="T27" fmla="*/ 237 h 241"/>
                <a:gd name="T28" fmla="*/ 10 w 167"/>
                <a:gd name="T29" fmla="*/ 240 h 241"/>
                <a:gd name="T30" fmla="*/ 32 w 167"/>
                <a:gd name="T31" fmla="*/ 240 h 241"/>
                <a:gd name="T32" fmla="*/ 50 w 167"/>
                <a:gd name="T33" fmla="*/ 240 h 241"/>
                <a:gd name="T34" fmla="*/ 99 w 167"/>
                <a:gd name="T35" fmla="*/ 241 h 241"/>
                <a:gd name="T36" fmla="*/ 142 w 167"/>
                <a:gd name="T37" fmla="*/ 241 h 241"/>
                <a:gd name="T38" fmla="*/ 162 w 167"/>
                <a:gd name="T39" fmla="*/ 232 h 241"/>
                <a:gd name="T40" fmla="*/ 167 w 167"/>
                <a:gd name="T41" fmla="*/ 196 h 241"/>
                <a:gd name="T42" fmla="*/ 164 w 167"/>
                <a:gd name="T43" fmla="*/ 190 h 241"/>
                <a:gd name="T44" fmla="*/ 160 w 167"/>
                <a:gd name="T45" fmla="*/ 195 h 241"/>
                <a:gd name="T46" fmla="*/ 152 w 167"/>
                <a:gd name="T47" fmla="*/ 214 h 241"/>
                <a:gd name="T48" fmla="*/ 115 w 167"/>
                <a:gd name="T49" fmla="*/ 222 h 241"/>
                <a:gd name="T50" fmla="*/ 78 w 167"/>
                <a:gd name="T51" fmla="*/ 216 h 241"/>
                <a:gd name="T52" fmla="*/ 71 w 167"/>
                <a:gd name="T53" fmla="*/ 148 h 241"/>
                <a:gd name="T54" fmla="*/ 71 w 167"/>
                <a:gd name="T55" fmla="*/ 93 h 241"/>
                <a:gd name="T56" fmla="*/ 72 w 167"/>
                <a:gd name="T57" fmla="*/ 26 h 241"/>
                <a:gd name="T58" fmla="*/ 83 w 167"/>
                <a:gd name="T59" fmla="*/ 9 h 241"/>
                <a:gd name="T60" fmla="*/ 95 w 167"/>
                <a:gd name="T61" fmla="*/ 8 h 241"/>
                <a:gd name="T62" fmla="*/ 102 w 167"/>
                <a:gd name="T63" fmla="*/ 4 h 241"/>
                <a:gd name="T64" fmla="*/ 94 w 167"/>
                <a:gd name="T65" fmla="*/ 0 h 241"/>
                <a:gd name="T66" fmla="*/ 68 w 167"/>
                <a:gd name="T67" fmla="*/ 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7" h="241">
                  <a:moveTo>
                    <a:pt x="68" y="1"/>
                  </a:moveTo>
                  <a:cubicBezTo>
                    <a:pt x="51" y="1"/>
                    <a:pt x="51" y="1"/>
                    <a:pt x="51" y="1"/>
                  </a:cubicBezTo>
                  <a:cubicBezTo>
                    <a:pt x="35" y="1"/>
                    <a:pt x="35" y="1"/>
                    <a:pt x="35" y="1"/>
                  </a:cubicBezTo>
                  <a:cubicBezTo>
                    <a:pt x="8" y="0"/>
                    <a:pt x="8" y="0"/>
                    <a:pt x="8" y="0"/>
                  </a:cubicBezTo>
                  <a:cubicBezTo>
                    <a:pt x="4" y="0"/>
                    <a:pt x="0" y="1"/>
                    <a:pt x="0" y="4"/>
                  </a:cubicBezTo>
                  <a:cubicBezTo>
                    <a:pt x="0" y="8"/>
                    <a:pt x="5" y="8"/>
                    <a:pt x="7" y="8"/>
                  </a:cubicBezTo>
                  <a:cubicBezTo>
                    <a:pt x="17" y="9"/>
                    <a:pt x="17" y="9"/>
                    <a:pt x="17" y="9"/>
                  </a:cubicBezTo>
                  <a:cubicBezTo>
                    <a:pt x="27" y="11"/>
                    <a:pt x="29" y="16"/>
                    <a:pt x="30" y="26"/>
                  </a:cubicBezTo>
                  <a:cubicBezTo>
                    <a:pt x="30" y="36"/>
                    <a:pt x="30" y="45"/>
                    <a:pt x="30" y="93"/>
                  </a:cubicBezTo>
                  <a:cubicBezTo>
                    <a:pt x="30" y="148"/>
                    <a:pt x="30" y="148"/>
                    <a:pt x="30" y="148"/>
                  </a:cubicBezTo>
                  <a:cubicBezTo>
                    <a:pt x="30" y="177"/>
                    <a:pt x="30" y="202"/>
                    <a:pt x="29" y="215"/>
                  </a:cubicBezTo>
                  <a:cubicBezTo>
                    <a:pt x="27" y="226"/>
                    <a:pt x="26" y="231"/>
                    <a:pt x="20" y="232"/>
                  </a:cubicBezTo>
                  <a:cubicBezTo>
                    <a:pt x="20" y="232"/>
                    <a:pt x="9" y="233"/>
                    <a:pt x="9" y="233"/>
                  </a:cubicBezTo>
                  <a:cubicBezTo>
                    <a:pt x="7" y="233"/>
                    <a:pt x="3" y="234"/>
                    <a:pt x="3" y="237"/>
                  </a:cubicBezTo>
                  <a:cubicBezTo>
                    <a:pt x="3" y="240"/>
                    <a:pt x="9" y="240"/>
                    <a:pt x="10" y="240"/>
                  </a:cubicBezTo>
                  <a:cubicBezTo>
                    <a:pt x="32" y="240"/>
                    <a:pt x="32" y="240"/>
                    <a:pt x="32" y="240"/>
                  </a:cubicBezTo>
                  <a:cubicBezTo>
                    <a:pt x="32" y="240"/>
                    <a:pt x="50" y="240"/>
                    <a:pt x="50" y="240"/>
                  </a:cubicBezTo>
                  <a:cubicBezTo>
                    <a:pt x="99" y="241"/>
                    <a:pt x="99" y="241"/>
                    <a:pt x="99" y="241"/>
                  </a:cubicBezTo>
                  <a:cubicBezTo>
                    <a:pt x="142" y="241"/>
                    <a:pt x="142" y="241"/>
                    <a:pt x="142" y="241"/>
                  </a:cubicBezTo>
                  <a:cubicBezTo>
                    <a:pt x="158" y="241"/>
                    <a:pt x="160" y="240"/>
                    <a:pt x="162" y="232"/>
                  </a:cubicBezTo>
                  <a:cubicBezTo>
                    <a:pt x="165" y="223"/>
                    <a:pt x="167" y="200"/>
                    <a:pt x="167" y="196"/>
                  </a:cubicBezTo>
                  <a:cubicBezTo>
                    <a:pt x="167" y="193"/>
                    <a:pt x="167" y="190"/>
                    <a:pt x="164" y="190"/>
                  </a:cubicBezTo>
                  <a:cubicBezTo>
                    <a:pt x="160" y="190"/>
                    <a:pt x="160" y="193"/>
                    <a:pt x="160" y="195"/>
                  </a:cubicBezTo>
                  <a:cubicBezTo>
                    <a:pt x="159" y="201"/>
                    <a:pt x="155" y="210"/>
                    <a:pt x="152" y="214"/>
                  </a:cubicBezTo>
                  <a:cubicBezTo>
                    <a:pt x="144" y="222"/>
                    <a:pt x="133" y="222"/>
                    <a:pt x="115" y="222"/>
                  </a:cubicBezTo>
                  <a:cubicBezTo>
                    <a:pt x="90" y="222"/>
                    <a:pt x="83" y="220"/>
                    <a:pt x="78" y="216"/>
                  </a:cubicBezTo>
                  <a:cubicBezTo>
                    <a:pt x="71" y="210"/>
                    <a:pt x="71" y="188"/>
                    <a:pt x="71" y="148"/>
                  </a:cubicBezTo>
                  <a:cubicBezTo>
                    <a:pt x="71" y="93"/>
                    <a:pt x="71" y="93"/>
                    <a:pt x="71" y="93"/>
                  </a:cubicBezTo>
                  <a:cubicBezTo>
                    <a:pt x="71" y="45"/>
                    <a:pt x="71" y="36"/>
                    <a:pt x="72" y="26"/>
                  </a:cubicBezTo>
                  <a:cubicBezTo>
                    <a:pt x="73" y="14"/>
                    <a:pt x="75" y="10"/>
                    <a:pt x="83" y="9"/>
                  </a:cubicBezTo>
                  <a:cubicBezTo>
                    <a:pt x="95" y="8"/>
                    <a:pt x="95" y="8"/>
                    <a:pt x="95" y="8"/>
                  </a:cubicBezTo>
                  <a:cubicBezTo>
                    <a:pt x="99" y="8"/>
                    <a:pt x="102" y="7"/>
                    <a:pt x="102" y="4"/>
                  </a:cubicBezTo>
                  <a:cubicBezTo>
                    <a:pt x="102" y="1"/>
                    <a:pt x="98" y="0"/>
                    <a:pt x="94" y="0"/>
                  </a:cubicBezTo>
                  <a:lnTo>
                    <a:pt x="6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53" name="Freeform 25">
              <a:extLst>
                <a:ext uri="{FF2B5EF4-FFF2-40B4-BE49-F238E27FC236}">
                  <a16:creationId xmlns:a16="http://schemas.microsoft.com/office/drawing/2014/main" id="{BCAAAD9F-0A1F-49A6-A4DE-A5A523C54625}"/>
                </a:ext>
              </a:extLst>
            </p:cNvPr>
            <p:cNvSpPr>
              <a:spLocks noEditPoints="1"/>
            </p:cNvSpPr>
            <p:nvPr userDrawn="1"/>
          </p:nvSpPr>
          <p:spPr bwMode="auto">
            <a:xfrm>
              <a:off x="3589" y="2740"/>
              <a:ext cx="124" cy="164"/>
            </a:xfrm>
            <a:custGeom>
              <a:avLst/>
              <a:gdLst>
                <a:gd name="T0" fmla="*/ 82 w 183"/>
                <a:gd name="T1" fmla="*/ 222 h 241"/>
                <a:gd name="T2" fmla="*/ 72 w 183"/>
                <a:gd name="T3" fmla="*/ 192 h 241"/>
                <a:gd name="T4" fmla="*/ 72 w 183"/>
                <a:gd name="T5" fmla="*/ 118 h 241"/>
                <a:gd name="T6" fmla="*/ 73 w 183"/>
                <a:gd name="T7" fmla="*/ 116 h 241"/>
                <a:gd name="T8" fmla="*/ 86 w 183"/>
                <a:gd name="T9" fmla="*/ 117 h 241"/>
                <a:gd name="T10" fmla="*/ 112 w 183"/>
                <a:gd name="T11" fmla="*/ 124 h 241"/>
                <a:gd name="T12" fmla="*/ 112 w 183"/>
                <a:gd name="T13" fmla="*/ 124 h 241"/>
                <a:gd name="T14" fmla="*/ 142 w 183"/>
                <a:gd name="T15" fmla="*/ 186 h 241"/>
                <a:gd name="T16" fmla="*/ 105 w 183"/>
                <a:gd name="T17" fmla="*/ 226 h 241"/>
                <a:gd name="T18" fmla="*/ 82 w 183"/>
                <a:gd name="T19" fmla="*/ 222 h 241"/>
                <a:gd name="T20" fmla="*/ 84 w 183"/>
                <a:gd name="T21" fmla="*/ 15 h 241"/>
                <a:gd name="T22" fmla="*/ 123 w 183"/>
                <a:gd name="T23" fmla="*/ 63 h 241"/>
                <a:gd name="T24" fmla="*/ 110 w 183"/>
                <a:gd name="T25" fmla="*/ 96 h 241"/>
                <a:gd name="T26" fmla="*/ 88 w 183"/>
                <a:gd name="T27" fmla="*/ 102 h 241"/>
                <a:gd name="T28" fmla="*/ 73 w 183"/>
                <a:gd name="T29" fmla="*/ 101 h 241"/>
                <a:gd name="T30" fmla="*/ 72 w 183"/>
                <a:gd name="T31" fmla="*/ 98 h 241"/>
                <a:gd name="T32" fmla="*/ 72 w 183"/>
                <a:gd name="T33" fmla="*/ 20 h 241"/>
                <a:gd name="T34" fmla="*/ 74 w 183"/>
                <a:gd name="T35" fmla="*/ 16 h 241"/>
                <a:gd name="T36" fmla="*/ 84 w 183"/>
                <a:gd name="T37" fmla="*/ 15 h 241"/>
                <a:gd name="T38" fmla="*/ 74 w 183"/>
                <a:gd name="T39" fmla="*/ 1 h 241"/>
                <a:gd name="T40" fmla="*/ 51 w 183"/>
                <a:gd name="T41" fmla="*/ 1 h 241"/>
                <a:gd name="T42" fmla="*/ 39 w 183"/>
                <a:gd name="T43" fmla="*/ 1 h 241"/>
                <a:gd name="T44" fmla="*/ 8 w 183"/>
                <a:gd name="T45" fmla="*/ 0 h 241"/>
                <a:gd name="T46" fmla="*/ 0 w 183"/>
                <a:gd name="T47" fmla="*/ 4 h 241"/>
                <a:gd name="T48" fmla="*/ 6 w 183"/>
                <a:gd name="T49" fmla="*/ 8 h 241"/>
                <a:gd name="T50" fmla="*/ 19 w 183"/>
                <a:gd name="T51" fmla="*/ 9 h 241"/>
                <a:gd name="T52" fmla="*/ 32 w 183"/>
                <a:gd name="T53" fmla="*/ 26 h 241"/>
                <a:gd name="T54" fmla="*/ 32 w 183"/>
                <a:gd name="T55" fmla="*/ 93 h 241"/>
                <a:gd name="T56" fmla="*/ 32 w 183"/>
                <a:gd name="T57" fmla="*/ 148 h 241"/>
                <a:gd name="T58" fmla="*/ 31 w 183"/>
                <a:gd name="T59" fmla="*/ 215 h 241"/>
                <a:gd name="T60" fmla="*/ 22 w 183"/>
                <a:gd name="T61" fmla="*/ 232 h 241"/>
                <a:gd name="T62" fmla="*/ 11 w 183"/>
                <a:gd name="T63" fmla="*/ 233 h 241"/>
                <a:gd name="T64" fmla="*/ 5 w 183"/>
                <a:gd name="T65" fmla="*/ 237 h 241"/>
                <a:gd name="T66" fmla="*/ 12 w 183"/>
                <a:gd name="T67" fmla="*/ 241 h 241"/>
                <a:gd name="T68" fmla="*/ 34 w 183"/>
                <a:gd name="T69" fmla="*/ 240 h 241"/>
                <a:gd name="T70" fmla="*/ 52 w 183"/>
                <a:gd name="T71" fmla="*/ 240 h 241"/>
                <a:gd name="T72" fmla="*/ 76 w 183"/>
                <a:gd name="T73" fmla="*/ 241 h 241"/>
                <a:gd name="T74" fmla="*/ 88 w 183"/>
                <a:gd name="T75" fmla="*/ 241 h 241"/>
                <a:gd name="T76" fmla="*/ 98 w 183"/>
                <a:gd name="T77" fmla="*/ 241 h 241"/>
                <a:gd name="T78" fmla="*/ 183 w 183"/>
                <a:gd name="T79" fmla="*/ 172 h 241"/>
                <a:gd name="T80" fmla="*/ 126 w 183"/>
                <a:gd name="T81" fmla="*/ 103 h 241"/>
                <a:gd name="T82" fmla="*/ 157 w 183"/>
                <a:gd name="T83" fmla="*/ 49 h 241"/>
                <a:gd name="T84" fmla="*/ 89 w 183"/>
                <a:gd name="T85" fmla="*/ 0 h 241"/>
                <a:gd name="T86" fmla="*/ 74 w 183"/>
                <a:gd name="T87" fmla="*/ 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3" h="241">
                  <a:moveTo>
                    <a:pt x="82" y="222"/>
                  </a:moveTo>
                  <a:cubicBezTo>
                    <a:pt x="72" y="218"/>
                    <a:pt x="72" y="213"/>
                    <a:pt x="72" y="192"/>
                  </a:cubicBezTo>
                  <a:cubicBezTo>
                    <a:pt x="72" y="118"/>
                    <a:pt x="72" y="118"/>
                    <a:pt x="72" y="118"/>
                  </a:cubicBezTo>
                  <a:cubicBezTo>
                    <a:pt x="72" y="116"/>
                    <a:pt x="72" y="116"/>
                    <a:pt x="73" y="116"/>
                  </a:cubicBezTo>
                  <a:cubicBezTo>
                    <a:pt x="86" y="117"/>
                    <a:pt x="86" y="117"/>
                    <a:pt x="86" y="117"/>
                  </a:cubicBezTo>
                  <a:cubicBezTo>
                    <a:pt x="98" y="117"/>
                    <a:pt x="105" y="119"/>
                    <a:pt x="112" y="124"/>
                  </a:cubicBezTo>
                  <a:cubicBezTo>
                    <a:pt x="112" y="124"/>
                    <a:pt x="112" y="124"/>
                    <a:pt x="112" y="124"/>
                  </a:cubicBezTo>
                  <a:cubicBezTo>
                    <a:pt x="139" y="143"/>
                    <a:pt x="142" y="174"/>
                    <a:pt x="142" y="186"/>
                  </a:cubicBezTo>
                  <a:cubicBezTo>
                    <a:pt x="142" y="224"/>
                    <a:pt x="111" y="226"/>
                    <a:pt x="105" y="226"/>
                  </a:cubicBezTo>
                  <a:cubicBezTo>
                    <a:pt x="98" y="226"/>
                    <a:pt x="91" y="225"/>
                    <a:pt x="82" y="222"/>
                  </a:cubicBezTo>
                  <a:moveTo>
                    <a:pt x="84" y="15"/>
                  </a:moveTo>
                  <a:cubicBezTo>
                    <a:pt x="112" y="15"/>
                    <a:pt x="123" y="44"/>
                    <a:pt x="123" y="63"/>
                  </a:cubicBezTo>
                  <a:cubicBezTo>
                    <a:pt x="123" y="78"/>
                    <a:pt x="118" y="89"/>
                    <a:pt x="110" y="96"/>
                  </a:cubicBezTo>
                  <a:cubicBezTo>
                    <a:pt x="105" y="101"/>
                    <a:pt x="97" y="102"/>
                    <a:pt x="88" y="102"/>
                  </a:cubicBezTo>
                  <a:cubicBezTo>
                    <a:pt x="73" y="101"/>
                    <a:pt x="73" y="101"/>
                    <a:pt x="73" y="101"/>
                  </a:cubicBezTo>
                  <a:cubicBezTo>
                    <a:pt x="72" y="101"/>
                    <a:pt x="72" y="100"/>
                    <a:pt x="72" y="98"/>
                  </a:cubicBezTo>
                  <a:cubicBezTo>
                    <a:pt x="72" y="20"/>
                    <a:pt x="72" y="20"/>
                    <a:pt x="72" y="20"/>
                  </a:cubicBezTo>
                  <a:cubicBezTo>
                    <a:pt x="72" y="17"/>
                    <a:pt x="72" y="16"/>
                    <a:pt x="74" y="16"/>
                  </a:cubicBezTo>
                  <a:cubicBezTo>
                    <a:pt x="74" y="16"/>
                    <a:pt x="84" y="15"/>
                    <a:pt x="84" y="15"/>
                  </a:cubicBezTo>
                  <a:moveTo>
                    <a:pt x="74" y="1"/>
                  </a:moveTo>
                  <a:cubicBezTo>
                    <a:pt x="51" y="1"/>
                    <a:pt x="51" y="1"/>
                    <a:pt x="51" y="1"/>
                  </a:cubicBezTo>
                  <a:cubicBezTo>
                    <a:pt x="39" y="1"/>
                    <a:pt x="39" y="1"/>
                    <a:pt x="39" y="1"/>
                  </a:cubicBezTo>
                  <a:cubicBezTo>
                    <a:pt x="8" y="0"/>
                    <a:pt x="8" y="0"/>
                    <a:pt x="8" y="0"/>
                  </a:cubicBezTo>
                  <a:cubicBezTo>
                    <a:pt x="4" y="0"/>
                    <a:pt x="0" y="1"/>
                    <a:pt x="0" y="4"/>
                  </a:cubicBezTo>
                  <a:cubicBezTo>
                    <a:pt x="0" y="8"/>
                    <a:pt x="4" y="8"/>
                    <a:pt x="6" y="8"/>
                  </a:cubicBezTo>
                  <a:cubicBezTo>
                    <a:pt x="19" y="9"/>
                    <a:pt x="19" y="9"/>
                    <a:pt x="19" y="9"/>
                  </a:cubicBezTo>
                  <a:cubicBezTo>
                    <a:pt x="29" y="11"/>
                    <a:pt x="31" y="16"/>
                    <a:pt x="32" y="26"/>
                  </a:cubicBezTo>
                  <a:cubicBezTo>
                    <a:pt x="32" y="36"/>
                    <a:pt x="32" y="45"/>
                    <a:pt x="32" y="93"/>
                  </a:cubicBezTo>
                  <a:cubicBezTo>
                    <a:pt x="32" y="148"/>
                    <a:pt x="32" y="148"/>
                    <a:pt x="32" y="148"/>
                  </a:cubicBezTo>
                  <a:cubicBezTo>
                    <a:pt x="32" y="177"/>
                    <a:pt x="32" y="202"/>
                    <a:pt x="31" y="215"/>
                  </a:cubicBezTo>
                  <a:cubicBezTo>
                    <a:pt x="29" y="224"/>
                    <a:pt x="28" y="231"/>
                    <a:pt x="22" y="232"/>
                  </a:cubicBezTo>
                  <a:cubicBezTo>
                    <a:pt x="22" y="232"/>
                    <a:pt x="11" y="233"/>
                    <a:pt x="11" y="233"/>
                  </a:cubicBezTo>
                  <a:cubicBezTo>
                    <a:pt x="8" y="233"/>
                    <a:pt x="5" y="234"/>
                    <a:pt x="5" y="237"/>
                  </a:cubicBezTo>
                  <a:cubicBezTo>
                    <a:pt x="5" y="241"/>
                    <a:pt x="10" y="241"/>
                    <a:pt x="12" y="241"/>
                  </a:cubicBezTo>
                  <a:cubicBezTo>
                    <a:pt x="34" y="240"/>
                    <a:pt x="34" y="240"/>
                    <a:pt x="34" y="240"/>
                  </a:cubicBezTo>
                  <a:cubicBezTo>
                    <a:pt x="34" y="240"/>
                    <a:pt x="52" y="240"/>
                    <a:pt x="52" y="240"/>
                  </a:cubicBezTo>
                  <a:cubicBezTo>
                    <a:pt x="76" y="241"/>
                    <a:pt x="76" y="241"/>
                    <a:pt x="76" y="241"/>
                  </a:cubicBezTo>
                  <a:cubicBezTo>
                    <a:pt x="76" y="241"/>
                    <a:pt x="88" y="241"/>
                    <a:pt x="88" y="241"/>
                  </a:cubicBezTo>
                  <a:cubicBezTo>
                    <a:pt x="98" y="241"/>
                    <a:pt x="98" y="241"/>
                    <a:pt x="98" y="241"/>
                  </a:cubicBezTo>
                  <a:cubicBezTo>
                    <a:pt x="156" y="241"/>
                    <a:pt x="183" y="206"/>
                    <a:pt x="183" y="172"/>
                  </a:cubicBezTo>
                  <a:cubicBezTo>
                    <a:pt x="183" y="136"/>
                    <a:pt x="154" y="113"/>
                    <a:pt x="126" y="103"/>
                  </a:cubicBezTo>
                  <a:cubicBezTo>
                    <a:pt x="145" y="88"/>
                    <a:pt x="157" y="73"/>
                    <a:pt x="157" y="49"/>
                  </a:cubicBezTo>
                  <a:cubicBezTo>
                    <a:pt x="157" y="37"/>
                    <a:pt x="152" y="0"/>
                    <a:pt x="89" y="0"/>
                  </a:cubicBezTo>
                  <a:lnTo>
                    <a:pt x="7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54" name="Freeform 26">
              <a:extLst>
                <a:ext uri="{FF2B5EF4-FFF2-40B4-BE49-F238E27FC236}">
                  <a16:creationId xmlns:a16="http://schemas.microsoft.com/office/drawing/2014/main" id="{DA1B6F50-51ED-4149-9C09-11E800897768}"/>
                </a:ext>
              </a:extLst>
            </p:cNvPr>
            <p:cNvSpPr>
              <a:spLocks noEditPoints="1"/>
            </p:cNvSpPr>
            <p:nvPr userDrawn="1"/>
          </p:nvSpPr>
          <p:spPr bwMode="auto">
            <a:xfrm>
              <a:off x="3734" y="2738"/>
              <a:ext cx="176" cy="169"/>
            </a:xfrm>
            <a:custGeom>
              <a:avLst/>
              <a:gdLst>
                <a:gd name="T0" fmla="*/ 45 w 259"/>
                <a:gd name="T1" fmla="*/ 115 h 249"/>
                <a:gd name="T2" fmla="*/ 121 w 259"/>
                <a:gd name="T3" fmla="*/ 17 h 249"/>
                <a:gd name="T4" fmla="*/ 213 w 259"/>
                <a:gd name="T5" fmla="*/ 130 h 249"/>
                <a:gd name="T6" fmla="*/ 141 w 259"/>
                <a:gd name="T7" fmla="*/ 232 h 249"/>
                <a:gd name="T8" fmla="*/ 45 w 259"/>
                <a:gd name="T9" fmla="*/ 115 h 249"/>
                <a:gd name="T10" fmla="*/ 0 w 259"/>
                <a:gd name="T11" fmla="*/ 125 h 249"/>
                <a:gd name="T12" fmla="*/ 127 w 259"/>
                <a:gd name="T13" fmla="*/ 249 h 249"/>
                <a:gd name="T14" fmla="*/ 259 w 259"/>
                <a:gd name="T15" fmla="*/ 119 h 249"/>
                <a:gd name="T16" fmla="*/ 131 w 259"/>
                <a:gd name="T17" fmla="*/ 0 h 249"/>
                <a:gd name="T18" fmla="*/ 0 w 259"/>
                <a:gd name="T19" fmla="*/ 12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9" h="249">
                  <a:moveTo>
                    <a:pt x="45" y="115"/>
                  </a:moveTo>
                  <a:cubicBezTo>
                    <a:pt x="45" y="29"/>
                    <a:pt x="93" y="17"/>
                    <a:pt x="121" y="17"/>
                  </a:cubicBezTo>
                  <a:cubicBezTo>
                    <a:pt x="175" y="17"/>
                    <a:pt x="213" y="64"/>
                    <a:pt x="213" y="130"/>
                  </a:cubicBezTo>
                  <a:cubicBezTo>
                    <a:pt x="213" y="222"/>
                    <a:pt x="162" y="232"/>
                    <a:pt x="141" y="232"/>
                  </a:cubicBezTo>
                  <a:cubicBezTo>
                    <a:pt x="84" y="232"/>
                    <a:pt x="45" y="184"/>
                    <a:pt x="45" y="115"/>
                  </a:cubicBezTo>
                  <a:moveTo>
                    <a:pt x="0" y="125"/>
                  </a:moveTo>
                  <a:cubicBezTo>
                    <a:pt x="0" y="184"/>
                    <a:pt x="40" y="249"/>
                    <a:pt x="127" y="249"/>
                  </a:cubicBezTo>
                  <a:cubicBezTo>
                    <a:pt x="205" y="249"/>
                    <a:pt x="259" y="195"/>
                    <a:pt x="259" y="119"/>
                  </a:cubicBezTo>
                  <a:cubicBezTo>
                    <a:pt x="259" y="46"/>
                    <a:pt x="210" y="0"/>
                    <a:pt x="131" y="0"/>
                  </a:cubicBezTo>
                  <a:cubicBezTo>
                    <a:pt x="41" y="0"/>
                    <a:pt x="0" y="65"/>
                    <a:pt x="0" y="1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55" name="Freeform 27">
              <a:extLst>
                <a:ext uri="{FF2B5EF4-FFF2-40B4-BE49-F238E27FC236}">
                  <a16:creationId xmlns:a16="http://schemas.microsoft.com/office/drawing/2014/main" id="{0AC74EF2-F419-4368-912E-71A0EA81D8ED}"/>
                </a:ext>
              </a:extLst>
            </p:cNvPr>
            <p:cNvSpPr>
              <a:spLocks/>
            </p:cNvSpPr>
            <p:nvPr userDrawn="1"/>
          </p:nvSpPr>
          <p:spPr bwMode="auto">
            <a:xfrm>
              <a:off x="3925" y="2740"/>
              <a:ext cx="172" cy="167"/>
            </a:xfrm>
            <a:custGeom>
              <a:avLst/>
              <a:gdLst>
                <a:gd name="T0" fmla="*/ 220 w 254"/>
                <a:gd name="T1" fmla="*/ 1 h 245"/>
                <a:gd name="T2" fmla="*/ 211 w 254"/>
                <a:gd name="T3" fmla="*/ 1 h 245"/>
                <a:gd name="T4" fmla="*/ 174 w 254"/>
                <a:gd name="T5" fmla="*/ 0 h 245"/>
                <a:gd name="T6" fmla="*/ 167 w 254"/>
                <a:gd name="T7" fmla="*/ 4 h 245"/>
                <a:gd name="T8" fmla="*/ 173 w 254"/>
                <a:gd name="T9" fmla="*/ 8 h 245"/>
                <a:gd name="T10" fmla="*/ 184 w 254"/>
                <a:gd name="T11" fmla="*/ 9 h 245"/>
                <a:gd name="T12" fmla="*/ 197 w 254"/>
                <a:gd name="T13" fmla="*/ 26 h 245"/>
                <a:gd name="T14" fmla="*/ 198 w 254"/>
                <a:gd name="T15" fmla="*/ 93 h 245"/>
                <a:gd name="T16" fmla="*/ 198 w 254"/>
                <a:gd name="T17" fmla="*/ 132 h 245"/>
                <a:gd name="T18" fmla="*/ 180 w 254"/>
                <a:gd name="T19" fmla="*/ 210 h 245"/>
                <a:gd name="T20" fmla="*/ 137 w 254"/>
                <a:gd name="T21" fmla="*/ 227 h 245"/>
                <a:gd name="T22" fmla="*/ 98 w 254"/>
                <a:gd name="T23" fmla="*/ 214 h 245"/>
                <a:gd name="T24" fmla="*/ 74 w 254"/>
                <a:gd name="T25" fmla="*/ 137 h 245"/>
                <a:gd name="T26" fmla="*/ 74 w 254"/>
                <a:gd name="T27" fmla="*/ 93 h 245"/>
                <a:gd name="T28" fmla="*/ 74 w 254"/>
                <a:gd name="T29" fmla="*/ 26 h 245"/>
                <a:gd name="T30" fmla="*/ 85 w 254"/>
                <a:gd name="T31" fmla="*/ 9 h 245"/>
                <a:gd name="T32" fmla="*/ 94 w 254"/>
                <a:gd name="T33" fmla="*/ 8 h 245"/>
                <a:gd name="T34" fmla="*/ 100 w 254"/>
                <a:gd name="T35" fmla="*/ 4 h 245"/>
                <a:gd name="T36" fmla="*/ 92 w 254"/>
                <a:gd name="T37" fmla="*/ 0 h 245"/>
                <a:gd name="T38" fmla="*/ 69 w 254"/>
                <a:gd name="T39" fmla="*/ 1 h 245"/>
                <a:gd name="T40" fmla="*/ 54 w 254"/>
                <a:gd name="T41" fmla="*/ 1 h 245"/>
                <a:gd name="T42" fmla="*/ 37 w 254"/>
                <a:gd name="T43" fmla="*/ 1 h 245"/>
                <a:gd name="T44" fmla="*/ 8 w 254"/>
                <a:gd name="T45" fmla="*/ 0 h 245"/>
                <a:gd name="T46" fmla="*/ 0 w 254"/>
                <a:gd name="T47" fmla="*/ 4 h 245"/>
                <a:gd name="T48" fmla="*/ 6 w 254"/>
                <a:gd name="T49" fmla="*/ 8 h 245"/>
                <a:gd name="T50" fmla="*/ 18 w 254"/>
                <a:gd name="T51" fmla="*/ 9 h 245"/>
                <a:gd name="T52" fmla="*/ 31 w 254"/>
                <a:gd name="T53" fmla="*/ 26 h 245"/>
                <a:gd name="T54" fmla="*/ 32 w 254"/>
                <a:gd name="T55" fmla="*/ 93 h 245"/>
                <a:gd name="T56" fmla="*/ 32 w 254"/>
                <a:gd name="T57" fmla="*/ 139 h 245"/>
                <a:gd name="T58" fmla="*/ 60 w 254"/>
                <a:gd name="T59" fmla="*/ 223 h 245"/>
                <a:gd name="T60" fmla="*/ 131 w 254"/>
                <a:gd name="T61" fmla="*/ 245 h 245"/>
                <a:gd name="T62" fmla="*/ 197 w 254"/>
                <a:gd name="T63" fmla="*/ 222 h 245"/>
                <a:gd name="T64" fmla="*/ 227 w 254"/>
                <a:gd name="T65" fmla="*/ 126 h 245"/>
                <a:gd name="T66" fmla="*/ 227 w 254"/>
                <a:gd name="T67" fmla="*/ 93 h 245"/>
                <a:gd name="T68" fmla="*/ 228 w 254"/>
                <a:gd name="T69" fmla="*/ 26 h 245"/>
                <a:gd name="T70" fmla="*/ 239 w 254"/>
                <a:gd name="T71" fmla="*/ 9 h 245"/>
                <a:gd name="T72" fmla="*/ 248 w 254"/>
                <a:gd name="T73" fmla="*/ 8 h 245"/>
                <a:gd name="T74" fmla="*/ 254 w 254"/>
                <a:gd name="T75" fmla="*/ 4 h 245"/>
                <a:gd name="T76" fmla="*/ 247 w 254"/>
                <a:gd name="T77" fmla="*/ 0 h 245"/>
                <a:gd name="T78" fmla="*/ 220 w 254"/>
                <a:gd name="T7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4" h="245">
                  <a:moveTo>
                    <a:pt x="220" y="1"/>
                  </a:moveTo>
                  <a:cubicBezTo>
                    <a:pt x="211" y="1"/>
                    <a:pt x="211" y="1"/>
                    <a:pt x="211" y="1"/>
                  </a:cubicBezTo>
                  <a:cubicBezTo>
                    <a:pt x="210" y="1"/>
                    <a:pt x="174" y="0"/>
                    <a:pt x="174" y="0"/>
                  </a:cubicBezTo>
                  <a:cubicBezTo>
                    <a:pt x="171" y="0"/>
                    <a:pt x="167" y="1"/>
                    <a:pt x="167" y="4"/>
                  </a:cubicBezTo>
                  <a:cubicBezTo>
                    <a:pt x="167" y="8"/>
                    <a:pt x="171" y="8"/>
                    <a:pt x="173" y="8"/>
                  </a:cubicBezTo>
                  <a:cubicBezTo>
                    <a:pt x="184" y="9"/>
                    <a:pt x="184" y="9"/>
                    <a:pt x="184" y="9"/>
                  </a:cubicBezTo>
                  <a:cubicBezTo>
                    <a:pt x="195" y="11"/>
                    <a:pt x="197" y="16"/>
                    <a:pt x="197" y="26"/>
                  </a:cubicBezTo>
                  <a:cubicBezTo>
                    <a:pt x="198" y="36"/>
                    <a:pt x="198" y="45"/>
                    <a:pt x="198" y="93"/>
                  </a:cubicBezTo>
                  <a:cubicBezTo>
                    <a:pt x="198" y="132"/>
                    <a:pt x="198" y="132"/>
                    <a:pt x="198" y="132"/>
                  </a:cubicBezTo>
                  <a:cubicBezTo>
                    <a:pt x="198" y="166"/>
                    <a:pt x="197" y="193"/>
                    <a:pt x="180" y="210"/>
                  </a:cubicBezTo>
                  <a:cubicBezTo>
                    <a:pt x="165" y="225"/>
                    <a:pt x="145" y="227"/>
                    <a:pt x="137" y="227"/>
                  </a:cubicBezTo>
                  <a:cubicBezTo>
                    <a:pt x="126" y="227"/>
                    <a:pt x="112" y="225"/>
                    <a:pt x="98" y="214"/>
                  </a:cubicBezTo>
                  <a:cubicBezTo>
                    <a:pt x="85" y="204"/>
                    <a:pt x="74" y="187"/>
                    <a:pt x="74" y="137"/>
                  </a:cubicBezTo>
                  <a:cubicBezTo>
                    <a:pt x="74" y="93"/>
                    <a:pt x="74" y="93"/>
                    <a:pt x="74" y="93"/>
                  </a:cubicBezTo>
                  <a:cubicBezTo>
                    <a:pt x="74" y="45"/>
                    <a:pt x="74" y="36"/>
                    <a:pt x="74" y="26"/>
                  </a:cubicBezTo>
                  <a:cubicBezTo>
                    <a:pt x="75" y="14"/>
                    <a:pt x="78" y="10"/>
                    <a:pt x="85" y="9"/>
                  </a:cubicBezTo>
                  <a:cubicBezTo>
                    <a:pt x="94" y="8"/>
                    <a:pt x="94" y="8"/>
                    <a:pt x="94" y="8"/>
                  </a:cubicBezTo>
                  <a:cubicBezTo>
                    <a:pt x="96" y="8"/>
                    <a:pt x="100" y="8"/>
                    <a:pt x="100" y="4"/>
                  </a:cubicBezTo>
                  <a:cubicBezTo>
                    <a:pt x="100" y="1"/>
                    <a:pt x="96" y="0"/>
                    <a:pt x="92" y="0"/>
                  </a:cubicBezTo>
                  <a:cubicBezTo>
                    <a:pt x="69" y="1"/>
                    <a:pt x="69" y="1"/>
                    <a:pt x="69" y="1"/>
                  </a:cubicBezTo>
                  <a:cubicBezTo>
                    <a:pt x="54" y="1"/>
                    <a:pt x="54" y="1"/>
                    <a:pt x="54" y="1"/>
                  </a:cubicBezTo>
                  <a:cubicBezTo>
                    <a:pt x="37" y="1"/>
                    <a:pt x="37" y="1"/>
                    <a:pt x="37" y="1"/>
                  </a:cubicBezTo>
                  <a:cubicBezTo>
                    <a:pt x="8" y="0"/>
                    <a:pt x="8" y="0"/>
                    <a:pt x="8" y="0"/>
                  </a:cubicBezTo>
                  <a:cubicBezTo>
                    <a:pt x="4" y="0"/>
                    <a:pt x="0" y="1"/>
                    <a:pt x="0" y="4"/>
                  </a:cubicBezTo>
                  <a:cubicBezTo>
                    <a:pt x="0" y="8"/>
                    <a:pt x="4" y="8"/>
                    <a:pt x="6" y="8"/>
                  </a:cubicBezTo>
                  <a:cubicBezTo>
                    <a:pt x="18" y="9"/>
                    <a:pt x="18" y="9"/>
                    <a:pt x="18" y="9"/>
                  </a:cubicBezTo>
                  <a:cubicBezTo>
                    <a:pt x="28" y="11"/>
                    <a:pt x="31" y="16"/>
                    <a:pt x="31" y="26"/>
                  </a:cubicBezTo>
                  <a:cubicBezTo>
                    <a:pt x="32" y="36"/>
                    <a:pt x="32" y="45"/>
                    <a:pt x="32" y="93"/>
                  </a:cubicBezTo>
                  <a:cubicBezTo>
                    <a:pt x="32" y="139"/>
                    <a:pt x="32" y="139"/>
                    <a:pt x="32" y="139"/>
                  </a:cubicBezTo>
                  <a:cubicBezTo>
                    <a:pt x="32" y="179"/>
                    <a:pt x="41" y="206"/>
                    <a:pt x="60" y="223"/>
                  </a:cubicBezTo>
                  <a:cubicBezTo>
                    <a:pt x="84" y="245"/>
                    <a:pt x="117" y="245"/>
                    <a:pt x="131" y="245"/>
                  </a:cubicBezTo>
                  <a:cubicBezTo>
                    <a:pt x="149" y="245"/>
                    <a:pt x="173" y="242"/>
                    <a:pt x="197" y="222"/>
                  </a:cubicBezTo>
                  <a:cubicBezTo>
                    <a:pt x="223" y="199"/>
                    <a:pt x="227" y="163"/>
                    <a:pt x="227" y="126"/>
                  </a:cubicBezTo>
                  <a:cubicBezTo>
                    <a:pt x="227" y="93"/>
                    <a:pt x="227" y="93"/>
                    <a:pt x="227" y="93"/>
                  </a:cubicBezTo>
                  <a:cubicBezTo>
                    <a:pt x="227" y="45"/>
                    <a:pt x="227" y="36"/>
                    <a:pt x="228" y="26"/>
                  </a:cubicBezTo>
                  <a:cubicBezTo>
                    <a:pt x="228" y="14"/>
                    <a:pt x="231" y="10"/>
                    <a:pt x="239" y="9"/>
                  </a:cubicBezTo>
                  <a:cubicBezTo>
                    <a:pt x="239" y="9"/>
                    <a:pt x="248" y="8"/>
                    <a:pt x="248" y="8"/>
                  </a:cubicBezTo>
                  <a:cubicBezTo>
                    <a:pt x="251" y="8"/>
                    <a:pt x="254" y="7"/>
                    <a:pt x="254" y="4"/>
                  </a:cubicBezTo>
                  <a:cubicBezTo>
                    <a:pt x="254" y="1"/>
                    <a:pt x="250" y="0"/>
                    <a:pt x="247" y="0"/>
                  </a:cubicBezTo>
                  <a:lnTo>
                    <a:pt x="22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56" name="Freeform 28">
              <a:extLst>
                <a:ext uri="{FF2B5EF4-FFF2-40B4-BE49-F238E27FC236}">
                  <a16:creationId xmlns:a16="http://schemas.microsoft.com/office/drawing/2014/main" id="{1C171149-6E4E-4D78-AB93-8E367FDD9F43}"/>
                </a:ext>
              </a:extLst>
            </p:cNvPr>
            <p:cNvSpPr>
              <a:spLocks noEditPoints="1"/>
            </p:cNvSpPr>
            <p:nvPr userDrawn="1"/>
          </p:nvSpPr>
          <p:spPr bwMode="auto">
            <a:xfrm>
              <a:off x="4116" y="2740"/>
              <a:ext cx="170" cy="164"/>
            </a:xfrm>
            <a:custGeom>
              <a:avLst/>
              <a:gdLst>
                <a:gd name="T0" fmla="*/ 73 w 251"/>
                <a:gd name="T1" fmla="*/ 123 h 241"/>
                <a:gd name="T2" fmla="*/ 71 w 251"/>
                <a:gd name="T3" fmla="*/ 118 h 241"/>
                <a:gd name="T4" fmla="*/ 71 w 251"/>
                <a:gd name="T5" fmla="*/ 22 h 241"/>
                <a:gd name="T6" fmla="*/ 73 w 251"/>
                <a:gd name="T7" fmla="*/ 18 h 241"/>
                <a:gd name="T8" fmla="*/ 90 w 251"/>
                <a:gd name="T9" fmla="*/ 17 h 241"/>
                <a:gd name="T10" fmla="*/ 137 w 251"/>
                <a:gd name="T11" fmla="*/ 74 h 241"/>
                <a:gd name="T12" fmla="*/ 119 w 251"/>
                <a:gd name="T13" fmla="*/ 120 h 241"/>
                <a:gd name="T14" fmla="*/ 97 w 251"/>
                <a:gd name="T15" fmla="*/ 126 h 241"/>
                <a:gd name="T16" fmla="*/ 73 w 251"/>
                <a:gd name="T17" fmla="*/ 123 h 241"/>
                <a:gd name="T18" fmla="*/ 74 w 251"/>
                <a:gd name="T19" fmla="*/ 1 h 241"/>
                <a:gd name="T20" fmla="*/ 51 w 251"/>
                <a:gd name="T21" fmla="*/ 1 h 241"/>
                <a:gd name="T22" fmla="*/ 38 w 251"/>
                <a:gd name="T23" fmla="*/ 1 h 241"/>
                <a:gd name="T24" fmla="*/ 8 w 251"/>
                <a:gd name="T25" fmla="*/ 0 h 241"/>
                <a:gd name="T26" fmla="*/ 0 w 251"/>
                <a:gd name="T27" fmla="*/ 4 h 241"/>
                <a:gd name="T28" fmla="*/ 6 w 251"/>
                <a:gd name="T29" fmla="*/ 8 h 241"/>
                <a:gd name="T30" fmla="*/ 18 w 251"/>
                <a:gd name="T31" fmla="*/ 9 h 241"/>
                <a:gd name="T32" fmla="*/ 31 w 251"/>
                <a:gd name="T33" fmla="*/ 26 h 241"/>
                <a:gd name="T34" fmla="*/ 32 w 251"/>
                <a:gd name="T35" fmla="*/ 93 h 241"/>
                <a:gd name="T36" fmla="*/ 32 w 251"/>
                <a:gd name="T37" fmla="*/ 148 h 241"/>
                <a:gd name="T38" fmla="*/ 30 w 251"/>
                <a:gd name="T39" fmla="*/ 215 h 241"/>
                <a:gd name="T40" fmla="*/ 22 w 251"/>
                <a:gd name="T41" fmla="*/ 232 h 241"/>
                <a:gd name="T42" fmla="*/ 11 w 251"/>
                <a:gd name="T43" fmla="*/ 233 h 241"/>
                <a:gd name="T44" fmla="*/ 5 w 251"/>
                <a:gd name="T45" fmla="*/ 237 h 241"/>
                <a:gd name="T46" fmla="*/ 12 w 251"/>
                <a:gd name="T47" fmla="*/ 241 h 241"/>
                <a:gd name="T48" fmla="*/ 38 w 251"/>
                <a:gd name="T49" fmla="*/ 240 h 241"/>
                <a:gd name="T50" fmla="*/ 50 w 251"/>
                <a:gd name="T51" fmla="*/ 240 h 241"/>
                <a:gd name="T52" fmla="*/ 61 w 251"/>
                <a:gd name="T53" fmla="*/ 240 h 241"/>
                <a:gd name="T54" fmla="*/ 97 w 251"/>
                <a:gd name="T55" fmla="*/ 241 h 241"/>
                <a:gd name="T56" fmla="*/ 104 w 251"/>
                <a:gd name="T57" fmla="*/ 237 h 241"/>
                <a:gd name="T58" fmla="*/ 99 w 251"/>
                <a:gd name="T59" fmla="*/ 233 h 241"/>
                <a:gd name="T60" fmla="*/ 84 w 251"/>
                <a:gd name="T61" fmla="*/ 232 h 241"/>
                <a:gd name="T62" fmla="*/ 72 w 251"/>
                <a:gd name="T63" fmla="*/ 215 h 241"/>
                <a:gd name="T64" fmla="*/ 71 w 251"/>
                <a:gd name="T65" fmla="*/ 148 h 241"/>
                <a:gd name="T66" fmla="*/ 71 w 251"/>
                <a:gd name="T67" fmla="*/ 143 h 241"/>
                <a:gd name="T68" fmla="*/ 73 w 251"/>
                <a:gd name="T69" fmla="*/ 142 h 241"/>
                <a:gd name="T70" fmla="*/ 100 w 251"/>
                <a:gd name="T71" fmla="*/ 142 h 241"/>
                <a:gd name="T72" fmla="*/ 105 w 251"/>
                <a:gd name="T73" fmla="*/ 144 h 241"/>
                <a:gd name="T74" fmla="*/ 120 w 251"/>
                <a:gd name="T75" fmla="*/ 165 h 241"/>
                <a:gd name="T76" fmla="*/ 136 w 251"/>
                <a:gd name="T77" fmla="*/ 188 h 241"/>
                <a:gd name="T78" fmla="*/ 180 w 251"/>
                <a:gd name="T79" fmla="*/ 234 h 241"/>
                <a:gd name="T80" fmla="*/ 214 w 251"/>
                <a:gd name="T81" fmla="*/ 241 h 241"/>
                <a:gd name="T82" fmla="*/ 244 w 251"/>
                <a:gd name="T83" fmla="*/ 241 h 241"/>
                <a:gd name="T84" fmla="*/ 251 w 251"/>
                <a:gd name="T85" fmla="*/ 237 h 241"/>
                <a:gd name="T86" fmla="*/ 246 w 251"/>
                <a:gd name="T87" fmla="*/ 233 h 241"/>
                <a:gd name="T88" fmla="*/ 237 w 251"/>
                <a:gd name="T89" fmla="*/ 232 h 241"/>
                <a:gd name="T90" fmla="*/ 202 w 251"/>
                <a:gd name="T91" fmla="*/ 211 h 241"/>
                <a:gd name="T92" fmla="*/ 145 w 251"/>
                <a:gd name="T93" fmla="*/ 142 h 241"/>
                <a:gd name="T94" fmla="*/ 134 w 251"/>
                <a:gd name="T95" fmla="*/ 129 h 241"/>
                <a:gd name="T96" fmla="*/ 176 w 251"/>
                <a:gd name="T97" fmla="*/ 58 h 241"/>
                <a:gd name="T98" fmla="*/ 154 w 251"/>
                <a:gd name="T99" fmla="*/ 14 h 241"/>
                <a:gd name="T100" fmla="*/ 96 w 251"/>
                <a:gd name="T101" fmla="*/ 0 h 241"/>
                <a:gd name="T102" fmla="*/ 74 w 251"/>
                <a:gd name="T103" fmla="*/ 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1" h="241">
                  <a:moveTo>
                    <a:pt x="73" y="123"/>
                  </a:moveTo>
                  <a:cubicBezTo>
                    <a:pt x="71" y="122"/>
                    <a:pt x="71" y="121"/>
                    <a:pt x="71" y="118"/>
                  </a:cubicBezTo>
                  <a:cubicBezTo>
                    <a:pt x="71" y="22"/>
                    <a:pt x="71" y="22"/>
                    <a:pt x="71" y="22"/>
                  </a:cubicBezTo>
                  <a:cubicBezTo>
                    <a:pt x="71" y="19"/>
                    <a:pt x="71" y="19"/>
                    <a:pt x="73" y="18"/>
                  </a:cubicBezTo>
                  <a:cubicBezTo>
                    <a:pt x="76" y="17"/>
                    <a:pt x="81" y="17"/>
                    <a:pt x="90" y="17"/>
                  </a:cubicBezTo>
                  <a:cubicBezTo>
                    <a:pt x="107" y="17"/>
                    <a:pt x="137" y="29"/>
                    <a:pt x="137" y="74"/>
                  </a:cubicBezTo>
                  <a:cubicBezTo>
                    <a:pt x="137" y="103"/>
                    <a:pt x="126" y="115"/>
                    <a:pt x="119" y="120"/>
                  </a:cubicBezTo>
                  <a:cubicBezTo>
                    <a:pt x="113" y="124"/>
                    <a:pt x="109" y="126"/>
                    <a:pt x="97" y="126"/>
                  </a:cubicBezTo>
                  <a:cubicBezTo>
                    <a:pt x="88" y="126"/>
                    <a:pt x="79" y="125"/>
                    <a:pt x="73" y="123"/>
                  </a:cubicBezTo>
                  <a:moveTo>
                    <a:pt x="74" y="1"/>
                  </a:moveTo>
                  <a:cubicBezTo>
                    <a:pt x="51" y="1"/>
                    <a:pt x="51" y="1"/>
                    <a:pt x="51" y="1"/>
                  </a:cubicBezTo>
                  <a:cubicBezTo>
                    <a:pt x="38" y="1"/>
                    <a:pt x="38" y="1"/>
                    <a:pt x="38" y="1"/>
                  </a:cubicBezTo>
                  <a:cubicBezTo>
                    <a:pt x="8" y="0"/>
                    <a:pt x="8" y="0"/>
                    <a:pt x="8" y="0"/>
                  </a:cubicBezTo>
                  <a:cubicBezTo>
                    <a:pt x="4" y="0"/>
                    <a:pt x="0" y="1"/>
                    <a:pt x="0" y="4"/>
                  </a:cubicBezTo>
                  <a:cubicBezTo>
                    <a:pt x="0" y="8"/>
                    <a:pt x="4" y="8"/>
                    <a:pt x="6" y="8"/>
                  </a:cubicBezTo>
                  <a:cubicBezTo>
                    <a:pt x="18" y="9"/>
                    <a:pt x="18" y="9"/>
                    <a:pt x="18" y="9"/>
                  </a:cubicBezTo>
                  <a:cubicBezTo>
                    <a:pt x="29" y="11"/>
                    <a:pt x="31" y="16"/>
                    <a:pt x="31" y="26"/>
                  </a:cubicBezTo>
                  <a:cubicBezTo>
                    <a:pt x="32" y="36"/>
                    <a:pt x="32" y="45"/>
                    <a:pt x="32" y="93"/>
                  </a:cubicBezTo>
                  <a:cubicBezTo>
                    <a:pt x="32" y="148"/>
                    <a:pt x="32" y="148"/>
                    <a:pt x="32" y="148"/>
                  </a:cubicBezTo>
                  <a:cubicBezTo>
                    <a:pt x="32" y="177"/>
                    <a:pt x="32" y="202"/>
                    <a:pt x="30" y="215"/>
                  </a:cubicBezTo>
                  <a:cubicBezTo>
                    <a:pt x="29" y="224"/>
                    <a:pt x="28" y="231"/>
                    <a:pt x="22" y="232"/>
                  </a:cubicBezTo>
                  <a:cubicBezTo>
                    <a:pt x="11" y="233"/>
                    <a:pt x="11" y="233"/>
                    <a:pt x="11" y="233"/>
                  </a:cubicBezTo>
                  <a:cubicBezTo>
                    <a:pt x="8" y="233"/>
                    <a:pt x="5" y="234"/>
                    <a:pt x="5" y="237"/>
                  </a:cubicBezTo>
                  <a:cubicBezTo>
                    <a:pt x="5" y="241"/>
                    <a:pt x="10" y="241"/>
                    <a:pt x="12" y="241"/>
                  </a:cubicBezTo>
                  <a:cubicBezTo>
                    <a:pt x="38" y="240"/>
                    <a:pt x="38" y="240"/>
                    <a:pt x="38" y="240"/>
                  </a:cubicBezTo>
                  <a:cubicBezTo>
                    <a:pt x="50" y="240"/>
                    <a:pt x="50" y="240"/>
                    <a:pt x="50" y="240"/>
                  </a:cubicBezTo>
                  <a:cubicBezTo>
                    <a:pt x="61" y="240"/>
                    <a:pt x="61" y="240"/>
                    <a:pt x="61" y="240"/>
                  </a:cubicBezTo>
                  <a:cubicBezTo>
                    <a:pt x="97" y="241"/>
                    <a:pt x="97" y="241"/>
                    <a:pt x="97" y="241"/>
                  </a:cubicBezTo>
                  <a:cubicBezTo>
                    <a:pt x="99" y="241"/>
                    <a:pt x="104" y="241"/>
                    <a:pt x="104" y="237"/>
                  </a:cubicBezTo>
                  <a:cubicBezTo>
                    <a:pt x="104" y="236"/>
                    <a:pt x="103" y="233"/>
                    <a:pt x="99" y="233"/>
                  </a:cubicBezTo>
                  <a:cubicBezTo>
                    <a:pt x="84" y="232"/>
                    <a:pt x="84" y="232"/>
                    <a:pt x="84" y="232"/>
                  </a:cubicBezTo>
                  <a:cubicBezTo>
                    <a:pt x="76" y="231"/>
                    <a:pt x="73" y="225"/>
                    <a:pt x="72" y="215"/>
                  </a:cubicBezTo>
                  <a:cubicBezTo>
                    <a:pt x="71" y="202"/>
                    <a:pt x="71" y="177"/>
                    <a:pt x="71" y="148"/>
                  </a:cubicBezTo>
                  <a:cubicBezTo>
                    <a:pt x="71" y="143"/>
                    <a:pt x="71" y="143"/>
                    <a:pt x="71" y="143"/>
                  </a:cubicBezTo>
                  <a:cubicBezTo>
                    <a:pt x="71" y="142"/>
                    <a:pt x="71" y="142"/>
                    <a:pt x="73" y="142"/>
                  </a:cubicBezTo>
                  <a:cubicBezTo>
                    <a:pt x="100" y="142"/>
                    <a:pt x="100" y="142"/>
                    <a:pt x="100" y="142"/>
                  </a:cubicBezTo>
                  <a:cubicBezTo>
                    <a:pt x="102" y="142"/>
                    <a:pt x="104" y="143"/>
                    <a:pt x="105" y="144"/>
                  </a:cubicBezTo>
                  <a:cubicBezTo>
                    <a:pt x="105" y="144"/>
                    <a:pt x="120" y="165"/>
                    <a:pt x="120" y="165"/>
                  </a:cubicBezTo>
                  <a:cubicBezTo>
                    <a:pt x="136" y="188"/>
                    <a:pt x="136" y="188"/>
                    <a:pt x="136" y="188"/>
                  </a:cubicBezTo>
                  <a:cubicBezTo>
                    <a:pt x="155" y="213"/>
                    <a:pt x="166" y="227"/>
                    <a:pt x="180" y="234"/>
                  </a:cubicBezTo>
                  <a:cubicBezTo>
                    <a:pt x="188" y="239"/>
                    <a:pt x="197" y="241"/>
                    <a:pt x="214" y="241"/>
                  </a:cubicBezTo>
                  <a:cubicBezTo>
                    <a:pt x="244" y="241"/>
                    <a:pt x="244" y="241"/>
                    <a:pt x="244" y="241"/>
                  </a:cubicBezTo>
                  <a:cubicBezTo>
                    <a:pt x="246" y="241"/>
                    <a:pt x="251" y="241"/>
                    <a:pt x="251" y="237"/>
                  </a:cubicBezTo>
                  <a:cubicBezTo>
                    <a:pt x="251" y="236"/>
                    <a:pt x="250" y="233"/>
                    <a:pt x="246" y="233"/>
                  </a:cubicBezTo>
                  <a:cubicBezTo>
                    <a:pt x="237" y="232"/>
                    <a:pt x="237" y="232"/>
                    <a:pt x="237" y="232"/>
                  </a:cubicBezTo>
                  <a:cubicBezTo>
                    <a:pt x="232" y="231"/>
                    <a:pt x="220" y="229"/>
                    <a:pt x="202" y="211"/>
                  </a:cubicBezTo>
                  <a:cubicBezTo>
                    <a:pt x="186" y="194"/>
                    <a:pt x="168" y="171"/>
                    <a:pt x="145" y="142"/>
                  </a:cubicBezTo>
                  <a:cubicBezTo>
                    <a:pt x="145" y="142"/>
                    <a:pt x="135" y="130"/>
                    <a:pt x="134" y="129"/>
                  </a:cubicBezTo>
                  <a:cubicBezTo>
                    <a:pt x="163" y="105"/>
                    <a:pt x="176" y="84"/>
                    <a:pt x="176" y="58"/>
                  </a:cubicBezTo>
                  <a:cubicBezTo>
                    <a:pt x="176" y="35"/>
                    <a:pt x="162" y="19"/>
                    <a:pt x="154" y="14"/>
                  </a:cubicBezTo>
                  <a:cubicBezTo>
                    <a:pt x="136" y="2"/>
                    <a:pt x="115" y="0"/>
                    <a:pt x="96" y="0"/>
                  </a:cubicBezTo>
                  <a:lnTo>
                    <a:pt x="7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57" name="Freeform 29">
              <a:extLst>
                <a:ext uri="{FF2B5EF4-FFF2-40B4-BE49-F238E27FC236}">
                  <a16:creationId xmlns:a16="http://schemas.microsoft.com/office/drawing/2014/main" id="{A815DF7B-E424-42AB-A6AB-634DA40688E4}"/>
                </a:ext>
              </a:extLst>
            </p:cNvPr>
            <p:cNvSpPr>
              <a:spLocks/>
            </p:cNvSpPr>
            <p:nvPr userDrawn="1"/>
          </p:nvSpPr>
          <p:spPr bwMode="auto">
            <a:xfrm>
              <a:off x="4290" y="2737"/>
              <a:ext cx="180" cy="169"/>
            </a:xfrm>
            <a:custGeom>
              <a:avLst/>
              <a:gdLst>
                <a:gd name="T0" fmla="*/ 31 w 266"/>
                <a:gd name="T1" fmla="*/ 12 h 249"/>
                <a:gd name="T2" fmla="*/ 29 w 266"/>
                <a:gd name="T3" fmla="*/ 198 h 249"/>
                <a:gd name="T4" fmla="*/ 19 w 266"/>
                <a:gd name="T5" fmla="*/ 237 h 249"/>
                <a:gd name="T6" fmla="*/ 5 w 266"/>
                <a:gd name="T7" fmla="*/ 238 h 249"/>
                <a:gd name="T8" fmla="*/ 0 w 266"/>
                <a:gd name="T9" fmla="*/ 242 h 249"/>
                <a:gd name="T10" fmla="*/ 7 w 266"/>
                <a:gd name="T11" fmla="*/ 246 h 249"/>
                <a:gd name="T12" fmla="*/ 36 w 266"/>
                <a:gd name="T13" fmla="*/ 245 h 249"/>
                <a:gd name="T14" fmla="*/ 41 w 266"/>
                <a:gd name="T15" fmla="*/ 245 h 249"/>
                <a:gd name="T16" fmla="*/ 50 w 266"/>
                <a:gd name="T17" fmla="*/ 245 h 249"/>
                <a:gd name="T18" fmla="*/ 80 w 266"/>
                <a:gd name="T19" fmla="*/ 246 h 249"/>
                <a:gd name="T20" fmla="*/ 88 w 266"/>
                <a:gd name="T21" fmla="*/ 242 h 249"/>
                <a:gd name="T22" fmla="*/ 82 w 266"/>
                <a:gd name="T23" fmla="*/ 238 h 249"/>
                <a:gd name="T24" fmla="*/ 66 w 266"/>
                <a:gd name="T25" fmla="*/ 236 h 249"/>
                <a:gd name="T26" fmla="*/ 56 w 266"/>
                <a:gd name="T27" fmla="*/ 202 h 249"/>
                <a:gd name="T28" fmla="*/ 52 w 266"/>
                <a:gd name="T29" fmla="*/ 71 h 249"/>
                <a:gd name="T30" fmla="*/ 59 w 266"/>
                <a:gd name="T31" fmla="*/ 77 h 249"/>
                <a:gd name="T32" fmla="*/ 127 w 266"/>
                <a:gd name="T33" fmla="*/ 149 h 249"/>
                <a:gd name="T34" fmla="*/ 169 w 266"/>
                <a:gd name="T35" fmla="*/ 191 h 249"/>
                <a:gd name="T36" fmla="*/ 220 w 266"/>
                <a:gd name="T37" fmla="*/ 242 h 249"/>
                <a:gd name="T38" fmla="*/ 231 w 266"/>
                <a:gd name="T39" fmla="*/ 249 h 249"/>
                <a:gd name="T40" fmla="*/ 236 w 266"/>
                <a:gd name="T41" fmla="*/ 239 h 249"/>
                <a:gd name="T42" fmla="*/ 240 w 266"/>
                <a:gd name="T43" fmla="*/ 40 h 249"/>
                <a:gd name="T44" fmla="*/ 251 w 266"/>
                <a:gd name="T45" fmla="*/ 14 h 249"/>
                <a:gd name="T46" fmla="*/ 260 w 266"/>
                <a:gd name="T47" fmla="*/ 13 h 249"/>
                <a:gd name="T48" fmla="*/ 266 w 266"/>
                <a:gd name="T49" fmla="*/ 9 h 249"/>
                <a:gd name="T50" fmla="*/ 258 w 266"/>
                <a:gd name="T51" fmla="*/ 5 h 249"/>
                <a:gd name="T52" fmla="*/ 233 w 266"/>
                <a:gd name="T53" fmla="*/ 6 h 249"/>
                <a:gd name="T54" fmla="*/ 227 w 266"/>
                <a:gd name="T55" fmla="*/ 6 h 249"/>
                <a:gd name="T56" fmla="*/ 216 w 266"/>
                <a:gd name="T57" fmla="*/ 6 h 249"/>
                <a:gd name="T58" fmla="*/ 189 w 266"/>
                <a:gd name="T59" fmla="*/ 5 h 249"/>
                <a:gd name="T60" fmla="*/ 180 w 266"/>
                <a:gd name="T61" fmla="*/ 9 h 249"/>
                <a:gd name="T62" fmla="*/ 186 w 266"/>
                <a:gd name="T63" fmla="*/ 13 h 249"/>
                <a:gd name="T64" fmla="*/ 203 w 266"/>
                <a:gd name="T65" fmla="*/ 15 h 249"/>
                <a:gd name="T66" fmla="*/ 213 w 266"/>
                <a:gd name="T67" fmla="*/ 42 h 249"/>
                <a:gd name="T68" fmla="*/ 216 w 266"/>
                <a:gd name="T69" fmla="*/ 183 h 249"/>
                <a:gd name="T70" fmla="*/ 215 w 266"/>
                <a:gd name="T71" fmla="*/ 183 h 249"/>
                <a:gd name="T72" fmla="*/ 193 w 266"/>
                <a:gd name="T73" fmla="*/ 160 h 249"/>
                <a:gd name="T74" fmla="*/ 146 w 266"/>
                <a:gd name="T75" fmla="*/ 111 h 249"/>
                <a:gd name="T76" fmla="*/ 49 w 266"/>
                <a:gd name="T77" fmla="*/ 10 h 249"/>
                <a:gd name="T78" fmla="*/ 46 w 266"/>
                <a:gd name="T79" fmla="*/ 7 h 249"/>
                <a:gd name="T80" fmla="*/ 36 w 266"/>
                <a:gd name="T81" fmla="*/ 0 h 249"/>
                <a:gd name="T82" fmla="*/ 31 w 266"/>
                <a:gd name="T83" fmla="*/ 12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6" h="249">
                  <a:moveTo>
                    <a:pt x="31" y="12"/>
                  </a:moveTo>
                  <a:cubicBezTo>
                    <a:pt x="29" y="198"/>
                    <a:pt x="29" y="198"/>
                    <a:pt x="29" y="198"/>
                  </a:cubicBezTo>
                  <a:cubicBezTo>
                    <a:pt x="28" y="226"/>
                    <a:pt x="27" y="234"/>
                    <a:pt x="19" y="237"/>
                  </a:cubicBezTo>
                  <a:cubicBezTo>
                    <a:pt x="15" y="238"/>
                    <a:pt x="9" y="238"/>
                    <a:pt x="5" y="238"/>
                  </a:cubicBezTo>
                  <a:cubicBezTo>
                    <a:pt x="4" y="238"/>
                    <a:pt x="0" y="238"/>
                    <a:pt x="0" y="242"/>
                  </a:cubicBezTo>
                  <a:cubicBezTo>
                    <a:pt x="0" y="246"/>
                    <a:pt x="4" y="246"/>
                    <a:pt x="7" y="246"/>
                  </a:cubicBezTo>
                  <a:cubicBezTo>
                    <a:pt x="36" y="245"/>
                    <a:pt x="36" y="245"/>
                    <a:pt x="36" y="245"/>
                  </a:cubicBezTo>
                  <a:cubicBezTo>
                    <a:pt x="41" y="245"/>
                    <a:pt x="41" y="245"/>
                    <a:pt x="41" y="245"/>
                  </a:cubicBezTo>
                  <a:cubicBezTo>
                    <a:pt x="50" y="245"/>
                    <a:pt x="50" y="245"/>
                    <a:pt x="50" y="245"/>
                  </a:cubicBezTo>
                  <a:cubicBezTo>
                    <a:pt x="80" y="246"/>
                    <a:pt x="80" y="246"/>
                    <a:pt x="80" y="246"/>
                  </a:cubicBezTo>
                  <a:cubicBezTo>
                    <a:pt x="83" y="246"/>
                    <a:pt x="88" y="246"/>
                    <a:pt x="88" y="242"/>
                  </a:cubicBezTo>
                  <a:cubicBezTo>
                    <a:pt x="88" y="238"/>
                    <a:pt x="84" y="238"/>
                    <a:pt x="82" y="238"/>
                  </a:cubicBezTo>
                  <a:cubicBezTo>
                    <a:pt x="78" y="238"/>
                    <a:pt x="72" y="238"/>
                    <a:pt x="66" y="236"/>
                  </a:cubicBezTo>
                  <a:cubicBezTo>
                    <a:pt x="59" y="234"/>
                    <a:pt x="56" y="223"/>
                    <a:pt x="56" y="202"/>
                  </a:cubicBezTo>
                  <a:cubicBezTo>
                    <a:pt x="56" y="202"/>
                    <a:pt x="52" y="74"/>
                    <a:pt x="52" y="71"/>
                  </a:cubicBezTo>
                  <a:cubicBezTo>
                    <a:pt x="54" y="72"/>
                    <a:pt x="59" y="77"/>
                    <a:pt x="59" y="77"/>
                  </a:cubicBezTo>
                  <a:cubicBezTo>
                    <a:pt x="72" y="92"/>
                    <a:pt x="100" y="122"/>
                    <a:pt x="127" y="149"/>
                  </a:cubicBezTo>
                  <a:cubicBezTo>
                    <a:pt x="169" y="191"/>
                    <a:pt x="169" y="191"/>
                    <a:pt x="169" y="191"/>
                  </a:cubicBezTo>
                  <a:cubicBezTo>
                    <a:pt x="220" y="242"/>
                    <a:pt x="220" y="242"/>
                    <a:pt x="220" y="242"/>
                  </a:cubicBezTo>
                  <a:cubicBezTo>
                    <a:pt x="224" y="246"/>
                    <a:pt x="227" y="249"/>
                    <a:pt x="231" y="249"/>
                  </a:cubicBezTo>
                  <a:cubicBezTo>
                    <a:pt x="236" y="249"/>
                    <a:pt x="236" y="244"/>
                    <a:pt x="236" y="239"/>
                  </a:cubicBezTo>
                  <a:cubicBezTo>
                    <a:pt x="240" y="40"/>
                    <a:pt x="240" y="40"/>
                    <a:pt x="240" y="40"/>
                  </a:cubicBezTo>
                  <a:cubicBezTo>
                    <a:pt x="240" y="22"/>
                    <a:pt x="242" y="16"/>
                    <a:pt x="251" y="14"/>
                  </a:cubicBezTo>
                  <a:cubicBezTo>
                    <a:pt x="251" y="14"/>
                    <a:pt x="260" y="13"/>
                    <a:pt x="260" y="13"/>
                  </a:cubicBezTo>
                  <a:cubicBezTo>
                    <a:pt x="264" y="13"/>
                    <a:pt x="266" y="11"/>
                    <a:pt x="266" y="9"/>
                  </a:cubicBezTo>
                  <a:cubicBezTo>
                    <a:pt x="266" y="5"/>
                    <a:pt x="262" y="5"/>
                    <a:pt x="258" y="5"/>
                  </a:cubicBezTo>
                  <a:cubicBezTo>
                    <a:pt x="233" y="6"/>
                    <a:pt x="233" y="6"/>
                    <a:pt x="233" y="6"/>
                  </a:cubicBezTo>
                  <a:cubicBezTo>
                    <a:pt x="227" y="6"/>
                    <a:pt x="227" y="6"/>
                    <a:pt x="227" y="6"/>
                  </a:cubicBezTo>
                  <a:cubicBezTo>
                    <a:pt x="216" y="6"/>
                    <a:pt x="216" y="6"/>
                    <a:pt x="216" y="6"/>
                  </a:cubicBezTo>
                  <a:cubicBezTo>
                    <a:pt x="189" y="5"/>
                    <a:pt x="189" y="5"/>
                    <a:pt x="189" y="5"/>
                  </a:cubicBezTo>
                  <a:cubicBezTo>
                    <a:pt x="185" y="5"/>
                    <a:pt x="180" y="5"/>
                    <a:pt x="180" y="9"/>
                  </a:cubicBezTo>
                  <a:cubicBezTo>
                    <a:pt x="180" y="12"/>
                    <a:pt x="183" y="13"/>
                    <a:pt x="186" y="13"/>
                  </a:cubicBezTo>
                  <a:cubicBezTo>
                    <a:pt x="191" y="13"/>
                    <a:pt x="198" y="13"/>
                    <a:pt x="203" y="15"/>
                  </a:cubicBezTo>
                  <a:cubicBezTo>
                    <a:pt x="209" y="17"/>
                    <a:pt x="212" y="22"/>
                    <a:pt x="213" y="42"/>
                  </a:cubicBezTo>
                  <a:cubicBezTo>
                    <a:pt x="213" y="42"/>
                    <a:pt x="216" y="175"/>
                    <a:pt x="216" y="183"/>
                  </a:cubicBezTo>
                  <a:cubicBezTo>
                    <a:pt x="215" y="183"/>
                    <a:pt x="215" y="183"/>
                    <a:pt x="215" y="183"/>
                  </a:cubicBezTo>
                  <a:cubicBezTo>
                    <a:pt x="215" y="183"/>
                    <a:pt x="193" y="160"/>
                    <a:pt x="193" y="160"/>
                  </a:cubicBezTo>
                  <a:cubicBezTo>
                    <a:pt x="146" y="111"/>
                    <a:pt x="146" y="111"/>
                    <a:pt x="146" y="111"/>
                  </a:cubicBezTo>
                  <a:cubicBezTo>
                    <a:pt x="98" y="64"/>
                    <a:pt x="49" y="11"/>
                    <a:pt x="49" y="10"/>
                  </a:cubicBezTo>
                  <a:cubicBezTo>
                    <a:pt x="46" y="7"/>
                    <a:pt x="46" y="7"/>
                    <a:pt x="46" y="7"/>
                  </a:cubicBezTo>
                  <a:cubicBezTo>
                    <a:pt x="42" y="3"/>
                    <a:pt x="39" y="0"/>
                    <a:pt x="36" y="0"/>
                  </a:cubicBezTo>
                  <a:cubicBezTo>
                    <a:pt x="32" y="0"/>
                    <a:pt x="31" y="7"/>
                    <a:pt x="31"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58" name="Freeform 30">
              <a:extLst>
                <a:ext uri="{FF2B5EF4-FFF2-40B4-BE49-F238E27FC236}">
                  <a16:creationId xmlns:a16="http://schemas.microsoft.com/office/drawing/2014/main" id="{66BD8C37-8BC5-45CD-B87D-5AFE1A70DC26}"/>
                </a:ext>
              </a:extLst>
            </p:cNvPr>
            <p:cNvSpPr>
              <a:spLocks/>
            </p:cNvSpPr>
            <p:nvPr userDrawn="1"/>
          </p:nvSpPr>
          <p:spPr bwMode="auto">
            <a:xfrm>
              <a:off x="4480" y="2739"/>
              <a:ext cx="109" cy="165"/>
            </a:xfrm>
            <a:custGeom>
              <a:avLst/>
              <a:gdLst>
                <a:gd name="T0" fmla="*/ 147 w 161"/>
                <a:gd name="T1" fmla="*/ 1 h 243"/>
                <a:gd name="T2" fmla="*/ 145 w 161"/>
                <a:gd name="T3" fmla="*/ 1 h 243"/>
                <a:gd name="T4" fmla="*/ 132 w 161"/>
                <a:gd name="T5" fmla="*/ 3 h 243"/>
                <a:gd name="T6" fmla="*/ 53 w 161"/>
                <a:gd name="T7" fmla="*/ 3 h 243"/>
                <a:gd name="T8" fmla="*/ 37 w 161"/>
                <a:gd name="T9" fmla="*/ 3 h 243"/>
                <a:gd name="T10" fmla="*/ 33 w 161"/>
                <a:gd name="T11" fmla="*/ 3 h 243"/>
                <a:gd name="T12" fmla="*/ 8 w 161"/>
                <a:gd name="T13" fmla="*/ 2 h 243"/>
                <a:gd name="T14" fmla="*/ 0 w 161"/>
                <a:gd name="T15" fmla="*/ 6 h 243"/>
                <a:gd name="T16" fmla="*/ 6 w 161"/>
                <a:gd name="T17" fmla="*/ 10 h 243"/>
                <a:gd name="T18" fmla="*/ 18 w 161"/>
                <a:gd name="T19" fmla="*/ 11 h 243"/>
                <a:gd name="T20" fmla="*/ 31 w 161"/>
                <a:gd name="T21" fmla="*/ 28 h 243"/>
                <a:gd name="T22" fmla="*/ 32 w 161"/>
                <a:gd name="T23" fmla="*/ 95 h 243"/>
                <a:gd name="T24" fmla="*/ 32 w 161"/>
                <a:gd name="T25" fmla="*/ 150 h 243"/>
                <a:gd name="T26" fmla="*/ 30 w 161"/>
                <a:gd name="T27" fmla="*/ 217 h 243"/>
                <a:gd name="T28" fmla="*/ 22 w 161"/>
                <a:gd name="T29" fmla="*/ 234 h 243"/>
                <a:gd name="T30" fmla="*/ 11 w 161"/>
                <a:gd name="T31" fmla="*/ 235 h 243"/>
                <a:gd name="T32" fmla="*/ 5 w 161"/>
                <a:gd name="T33" fmla="*/ 239 h 243"/>
                <a:gd name="T34" fmla="*/ 12 w 161"/>
                <a:gd name="T35" fmla="*/ 243 h 243"/>
                <a:gd name="T36" fmla="*/ 34 w 161"/>
                <a:gd name="T37" fmla="*/ 242 h 243"/>
                <a:gd name="T38" fmla="*/ 52 w 161"/>
                <a:gd name="T39" fmla="*/ 242 h 243"/>
                <a:gd name="T40" fmla="*/ 84 w 161"/>
                <a:gd name="T41" fmla="*/ 243 h 243"/>
                <a:gd name="T42" fmla="*/ 94 w 161"/>
                <a:gd name="T43" fmla="*/ 243 h 243"/>
                <a:gd name="T44" fmla="*/ 139 w 161"/>
                <a:gd name="T45" fmla="*/ 243 h 243"/>
                <a:gd name="T46" fmla="*/ 157 w 161"/>
                <a:gd name="T47" fmla="*/ 235 h 243"/>
                <a:gd name="T48" fmla="*/ 161 w 161"/>
                <a:gd name="T49" fmla="*/ 199 h 243"/>
                <a:gd name="T50" fmla="*/ 158 w 161"/>
                <a:gd name="T51" fmla="*/ 193 h 243"/>
                <a:gd name="T52" fmla="*/ 153 w 161"/>
                <a:gd name="T53" fmla="*/ 198 h 243"/>
                <a:gd name="T54" fmla="*/ 140 w 161"/>
                <a:gd name="T55" fmla="*/ 221 h 243"/>
                <a:gd name="T56" fmla="*/ 110 w 161"/>
                <a:gd name="T57" fmla="*/ 225 h 243"/>
                <a:gd name="T58" fmla="*/ 73 w 161"/>
                <a:gd name="T59" fmla="*/ 199 h 243"/>
                <a:gd name="T60" fmla="*/ 73 w 161"/>
                <a:gd name="T61" fmla="*/ 163 h 243"/>
                <a:gd name="T62" fmla="*/ 73 w 161"/>
                <a:gd name="T63" fmla="*/ 150 h 243"/>
                <a:gd name="T64" fmla="*/ 73 w 161"/>
                <a:gd name="T65" fmla="*/ 125 h 243"/>
                <a:gd name="T66" fmla="*/ 74 w 161"/>
                <a:gd name="T67" fmla="*/ 123 h 243"/>
                <a:gd name="T68" fmla="*/ 119 w 161"/>
                <a:gd name="T69" fmla="*/ 124 h 243"/>
                <a:gd name="T70" fmla="*/ 136 w 161"/>
                <a:gd name="T71" fmla="*/ 136 h 243"/>
                <a:gd name="T72" fmla="*/ 137 w 161"/>
                <a:gd name="T73" fmla="*/ 144 h 243"/>
                <a:gd name="T74" fmla="*/ 137 w 161"/>
                <a:gd name="T75" fmla="*/ 147 h 243"/>
                <a:gd name="T76" fmla="*/ 141 w 161"/>
                <a:gd name="T77" fmla="*/ 150 h 243"/>
                <a:gd name="T78" fmla="*/ 144 w 161"/>
                <a:gd name="T79" fmla="*/ 144 h 243"/>
                <a:gd name="T80" fmla="*/ 145 w 161"/>
                <a:gd name="T81" fmla="*/ 133 h 243"/>
                <a:gd name="T82" fmla="*/ 146 w 161"/>
                <a:gd name="T83" fmla="*/ 123 h 243"/>
                <a:gd name="T84" fmla="*/ 148 w 161"/>
                <a:gd name="T85" fmla="*/ 103 h 243"/>
                <a:gd name="T86" fmla="*/ 148 w 161"/>
                <a:gd name="T87" fmla="*/ 99 h 243"/>
                <a:gd name="T88" fmla="*/ 145 w 161"/>
                <a:gd name="T89" fmla="*/ 96 h 243"/>
                <a:gd name="T90" fmla="*/ 140 w 161"/>
                <a:gd name="T91" fmla="*/ 100 h 243"/>
                <a:gd name="T92" fmla="*/ 125 w 161"/>
                <a:gd name="T93" fmla="*/ 105 h 243"/>
                <a:gd name="T94" fmla="*/ 75 w 161"/>
                <a:gd name="T95" fmla="*/ 106 h 243"/>
                <a:gd name="T96" fmla="*/ 73 w 161"/>
                <a:gd name="T97" fmla="*/ 103 h 243"/>
                <a:gd name="T98" fmla="*/ 73 w 161"/>
                <a:gd name="T99" fmla="*/ 23 h 243"/>
                <a:gd name="T100" fmla="*/ 75 w 161"/>
                <a:gd name="T101" fmla="*/ 21 h 243"/>
                <a:gd name="T102" fmla="*/ 119 w 161"/>
                <a:gd name="T103" fmla="*/ 22 h 243"/>
                <a:gd name="T104" fmla="*/ 140 w 161"/>
                <a:gd name="T105" fmla="*/ 33 h 243"/>
                <a:gd name="T106" fmla="*/ 142 w 161"/>
                <a:gd name="T107" fmla="*/ 44 h 243"/>
                <a:gd name="T108" fmla="*/ 145 w 161"/>
                <a:gd name="T109" fmla="*/ 49 h 243"/>
                <a:gd name="T110" fmla="*/ 149 w 161"/>
                <a:gd name="T111" fmla="*/ 45 h 243"/>
                <a:gd name="T112" fmla="*/ 150 w 161"/>
                <a:gd name="T113" fmla="*/ 31 h 243"/>
                <a:gd name="T114" fmla="*/ 151 w 161"/>
                <a:gd name="T115" fmla="*/ 24 h 243"/>
                <a:gd name="T116" fmla="*/ 153 w 161"/>
                <a:gd name="T117" fmla="*/ 7 h 243"/>
                <a:gd name="T118" fmla="*/ 153 w 161"/>
                <a:gd name="T119" fmla="*/ 4 h 243"/>
                <a:gd name="T120" fmla="*/ 151 w 161"/>
                <a:gd name="T121" fmla="*/ 0 h 243"/>
                <a:gd name="T122" fmla="*/ 147 w 161"/>
                <a:gd name="T123" fmla="*/ 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 h="243">
                  <a:moveTo>
                    <a:pt x="147" y="1"/>
                  </a:moveTo>
                  <a:cubicBezTo>
                    <a:pt x="145" y="1"/>
                    <a:pt x="145" y="1"/>
                    <a:pt x="145" y="1"/>
                  </a:cubicBezTo>
                  <a:cubicBezTo>
                    <a:pt x="145" y="1"/>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6"/>
                    <a:pt x="28" y="233"/>
                    <a:pt x="22" y="234"/>
                  </a:cubicBezTo>
                  <a:cubicBezTo>
                    <a:pt x="11" y="235"/>
                    <a:pt x="11" y="235"/>
                    <a:pt x="11" y="235"/>
                  </a:cubicBezTo>
                  <a:cubicBezTo>
                    <a:pt x="8" y="235"/>
                    <a:pt x="5" y="236"/>
                    <a:pt x="5" y="239"/>
                  </a:cubicBezTo>
                  <a:cubicBezTo>
                    <a:pt x="5" y="243"/>
                    <a:pt x="10" y="243"/>
                    <a:pt x="12" y="243"/>
                  </a:cubicBezTo>
                  <a:cubicBezTo>
                    <a:pt x="34" y="242"/>
                    <a:pt x="34" y="242"/>
                    <a:pt x="34" y="242"/>
                  </a:cubicBezTo>
                  <a:cubicBezTo>
                    <a:pt x="34"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7" y="144"/>
                    <a:pt x="137" y="144"/>
                    <a:pt x="137" y="144"/>
                  </a:cubicBezTo>
                  <a:cubicBezTo>
                    <a:pt x="137" y="147"/>
                    <a:pt x="137" y="147"/>
                    <a:pt x="137" y="147"/>
                  </a:cubicBezTo>
                  <a:cubicBezTo>
                    <a:pt x="137" y="149"/>
                    <a:pt x="139" y="150"/>
                    <a:pt x="141" y="150"/>
                  </a:cubicBezTo>
                  <a:cubicBezTo>
                    <a:pt x="144" y="150"/>
                    <a:pt x="144" y="146"/>
                    <a:pt x="144" y="144"/>
                  </a:cubicBezTo>
                  <a:cubicBezTo>
                    <a:pt x="145" y="133"/>
                    <a:pt x="145" y="133"/>
                    <a:pt x="145" y="133"/>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3" y="96"/>
                    <a:pt x="142" y="98"/>
                    <a:pt x="140" y="100"/>
                  </a:cubicBezTo>
                  <a:cubicBezTo>
                    <a:pt x="137" y="103"/>
                    <a:pt x="132" y="104"/>
                    <a:pt x="125" y="105"/>
                  </a:cubicBezTo>
                  <a:cubicBezTo>
                    <a:pt x="120" y="105"/>
                    <a:pt x="102"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1"/>
                    <a:pt x="152" y="0"/>
                    <a:pt x="151" y="0"/>
                  </a:cubicBezTo>
                  <a:lnTo>
                    <a:pt x="14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59" name="Freeform 31">
              <a:extLst>
                <a:ext uri="{FF2B5EF4-FFF2-40B4-BE49-F238E27FC236}">
                  <a16:creationId xmlns:a16="http://schemas.microsoft.com/office/drawing/2014/main" id="{2CEB33A3-B63A-4808-96DD-C5F24BF9ACFD}"/>
                </a:ext>
              </a:extLst>
            </p:cNvPr>
            <p:cNvSpPr>
              <a:spLocks/>
            </p:cNvSpPr>
            <p:nvPr userDrawn="1"/>
          </p:nvSpPr>
          <p:spPr bwMode="auto">
            <a:xfrm>
              <a:off x="3433" y="1396"/>
              <a:ext cx="862" cy="953"/>
            </a:xfrm>
            <a:custGeom>
              <a:avLst/>
              <a:gdLst>
                <a:gd name="T0" fmla="*/ 420 w 1271"/>
                <a:gd name="T1" fmla="*/ 1289 h 1401"/>
                <a:gd name="T2" fmla="*/ 381 w 1271"/>
                <a:gd name="T3" fmla="*/ 1274 h 1401"/>
                <a:gd name="T4" fmla="*/ 367 w 1271"/>
                <a:gd name="T5" fmla="*/ 1268 h 1401"/>
                <a:gd name="T6" fmla="*/ 29 w 1271"/>
                <a:gd name="T7" fmla="*/ 813 h 1401"/>
                <a:gd name="T8" fmla="*/ 34 w 1271"/>
                <a:gd name="T9" fmla="*/ 686 h 1401"/>
                <a:gd name="T10" fmla="*/ 62 w 1271"/>
                <a:gd name="T11" fmla="*/ 509 h 1401"/>
                <a:gd name="T12" fmla="*/ 67 w 1271"/>
                <a:gd name="T13" fmla="*/ 483 h 1401"/>
                <a:gd name="T14" fmla="*/ 68 w 1271"/>
                <a:gd name="T15" fmla="*/ 431 h 1401"/>
                <a:gd name="T16" fmla="*/ 6 w 1271"/>
                <a:gd name="T17" fmla="*/ 277 h 1401"/>
                <a:gd name="T18" fmla="*/ 92 w 1271"/>
                <a:gd name="T19" fmla="*/ 152 h 1401"/>
                <a:gd name="T20" fmla="*/ 77 w 1271"/>
                <a:gd name="T21" fmla="*/ 119 h 1401"/>
                <a:gd name="T22" fmla="*/ 89 w 1271"/>
                <a:gd name="T23" fmla="*/ 110 h 1401"/>
                <a:gd name="T24" fmla="*/ 118 w 1271"/>
                <a:gd name="T25" fmla="*/ 119 h 1401"/>
                <a:gd name="T26" fmla="*/ 213 w 1271"/>
                <a:gd name="T27" fmla="*/ 7 h 1401"/>
                <a:gd name="T28" fmla="*/ 374 w 1271"/>
                <a:gd name="T29" fmla="*/ 43 h 1401"/>
                <a:gd name="T30" fmla="*/ 541 w 1271"/>
                <a:gd name="T31" fmla="*/ 20 h 1401"/>
                <a:gd name="T32" fmla="*/ 604 w 1271"/>
                <a:gd name="T33" fmla="*/ 17 h 1401"/>
                <a:gd name="T34" fmla="*/ 795 w 1271"/>
                <a:gd name="T35" fmla="*/ 36 h 1401"/>
                <a:gd name="T36" fmla="*/ 913 w 1271"/>
                <a:gd name="T37" fmla="*/ 52 h 1401"/>
                <a:gd name="T38" fmla="*/ 1002 w 1271"/>
                <a:gd name="T39" fmla="*/ 15 h 1401"/>
                <a:gd name="T40" fmla="*/ 1095 w 1271"/>
                <a:gd name="T41" fmla="*/ 115 h 1401"/>
                <a:gd name="T42" fmla="*/ 1155 w 1271"/>
                <a:gd name="T43" fmla="*/ 92 h 1401"/>
                <a:gd name="T44" fmla="*/ 1248 w 1271"/>
                <a:gd name="T45" fmla="*/ 63 h 1401"/>
                <a:gd name="T46" fmla="*/ 1257 w 1271"/>
                <a:gd name="T47" fmla="*/ 75 h 1401"/>
                <a:gd name="T48" fmla="*/ 1231 w 1271"/>
                <a:gd name="T49" fmla="*/ 122 h 1401"/>
                <a:gd name="T50" fmla="*/ 1271 w 1271"/>
                <a:gd name="T51" fmla="*/ 106 h 1401"/>
                <a:gd name="T52" fmla="*/ 1212 w 1271"/>
                <a:gd name="T53" fmla="*/ 187 h 1401"/>
                <a:gd name="T54" fmla="*/ 1210 w 1271"/>
                <a:gd name="T55" fmla="*/ 195 h 1401"/>
                <a:gd name="T56" fmla="*/ 1214 w 1271"/>
                <a:gd name="T57" fmla="*/ 210 h 1401"/>
                <a:gd name="T58" fmla="*/ 1199 w 1271"/>
                <a:gd name="T59" fmla="*/ 243 h 1401"/>
                <a:gd name="T60" fmla="*/ 1218 w 1271"/>
                <a:gd name="T61" fmla="*/ 276 h 1401"/>
                <a:gd name="T62" fmla="*/ 1149 w 1271"/>
                <a:gd name="T63" fmla="*/ 434 h 1401"/>
                <a:gd name="T64" fmla="*/ 1149 w 1271"/>
                <a:gd name="T65" fmla="*/ 447 h 1401"/>
                <a:gd name="T66" fmla="*/ 1163 w 1271"/>
                <a:gd name="T67" fmla="*/ 569 h 1401"/>
                <a:gd name="T68" fmla="*/ 1183 w 1271"/>
                <a:gd name="T69" fmla="*/ 718 h 1401"/>
                <a:gd name="T70" fmla="*/ 1186 w 1271"/>
                <a:gd name="T71" fmla="*/ 798 h 1401"/>
                <a:gd name="T72" fmla="*/ 1084 w 1271"/>
                <a:gd name="T73" fmla="*/ 1103 h 1401"/>
                <a:gd name="T74" fmla="*/ 614 w 1271"/>
                <a:gd name="T75" fmla="*/ 1390 h 1401"/>
                <a:gd name="T76" fmla="*/ 611 w 1271"/>
                <a:gd name="T77" fmla="*/ 1393 h 1401"/>
                <a:gd name="T78" fmla="*/ 605 w 1271"/>
                <a:gd name="T79" fmla="*/ 1401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1" h="1401">
                  <a:moveTo>
                    <a:pt x="601" y="1396"/>
                  </a:moveTo>
                  <a:cubicBezTo>
                    <a:pt x="548" y="1344"/>
                    <a:pt x="483" y="1316"/>
                    <a:pt x="420" y="1289"/>
                  </a:cubicBezTo>
                  <a:cubicBezTo>
                    <a:pt x="415" y="1287"/>
                    <a:pt x="415" y="1287"/>
                    <a:pt x="415" y="1287"/>
                  </a:cubicBezTo>
                  <a:cubicBezTo>
                    <a:pt x="414" y="1286"/>
                    <a:pt x="381" y="1274"/>
                    <a:pt x="381" y="1274"/>
                  </a:cubicBezTo>
                  <a:cubicBezTo>
                    <a:pt x="377" y="1273"/>
                    <a:pt x="375" y="1272"/>
                    <a:pt x="373" y="1271"/>
                  </a:cubicBezTo>
                  <a:cubicBezTo>
                    <a:pt x="367" y="1268"/>
                    <a:pt x="367" y="1268"/>
                    <a:pt x="367" y="1268"/>
                  </a:cubicBezTo>
                  <a:cubicBezTo>
                    <a:pt x="367" y="1269"/>
                    <a:pt x="367" y="1269"/>
                    <a:pt x="367" y="1269"/>
                  </a:cubicBezTo>
                  <a:cubicBezTo>
                    <a:pt x="161" y="1196"/>
                    <a:pt x="35" y="1026"/>
                    <a:pt x="29" y="813"/>
                  </a:cubicBezTo>
                  <a:cubicBezTo>
                    <a:pt x="29" y="805"/>
                    <a:pt x="29" y="796"/>
                    <a:pt x="29" y="786"/>
                  </a:cubicBezTo>
                  <a:cubicBezTo>
                    <a:pt x="29" y="754"/>
                    <a:pt x="31" y="721"/>
                    <a:pt x="34" y="686"/>
                  </a:cubicBezTo>
                  <a:cubicBezTo>
                    <a:pt x="37" y="666"/>
                    <a:pt x="43" y="619"/>
                    <a:pt x="43" y="617"/>
                  </a:cubicBezTo>
                  <a:cubicBezTo>
                    <a:pt x="62" y="509"/>
                    <a:pt x="62" y="509"/>
                    <a:pt x="62" y="509"/>
                  </a:cubicBezTo>
                  <a:cubicBezTo>
                    <a:pt x="64" y="498"/>
                    <a:pt x="65" y="492"/>
                    <a:pt x="65" y="489"/>
                  </a:cubicBezTo>
                  <a:cubicBezTo>
                    <a:pt x="67" y="483"/>
                    <a:pt x="67" y="483"/>
                    <a:pt x="67" y="483"/>
                  </a:cubicBezTo>
                  <a:cubicBezTo>
                    <a:pt x="66" y="483"/>
                    <a:pt x="66" y="483"/>
                    <a:pt x="66" y="483"/>
                  </a:cubicBezTo>
                  <a:cubicBezTo>
                    <a:pt x="67" y="468"/>
                    <a:pt x="68" y="449"/>
                    <a:pt x="68" y="431"/>
                  </a:cubicBezTo>
                  <a:cubicBezTo>
                    <a:pt x="68" y="356"/>
                    <a:pt x="49" y="309"/>
                    <a:pt x="6" y="278"/>
                  </a:cubicBezTo>
                  <a:cubicBezTo>
                    <a:pt x="6" y="277"/>
                    <a:pt x="6" y="277"/>
                    <a:pt x="6" y="277"/>
                  </a:cubicBezTo>
                  <a:cubicBezTo>
                    <a:pt x="0" y="272"/>
                    <a:pt x="0" y="272"/>
                    <a:pt x="0" y="272"/>
                  </a:cubicBezTo>
                  <a:cubicBezTo>
                    <a:pt x="92" y="152"/>
                    <a:pt x="92" y="152"/>
                    <a:pt x="92" y="152"/>
                  </a:cubicBezTo>
                  <a:cubicBezTo>
                    <a:pt x="90" y="149"/>
                    <a:pt x="90" y="149"/>
                    <a:pt x="90" y="149"/>
                  </a:cubicBezTo>
                  <a:cubicBezTo>
                    <a:pt x="82" y="139"/>
                    <a:pt x="78" y="129"/>
                    <a:pt x="77" y="119"/>
                  </a:cubicBezTo>
                  <a:cubicBezTo>
                    <a:pt x="76" y="105"/>
                    <a:pt x="76" y="105"/>
                    <a:pt x="76" y="105"/>
                  </a:cubicBezTo>
                  <a:cubicBezTo>
                    <a:pt x="89" y="110"/>
                    <a:pt x="89" y="110"/>
                    <a:pt x="89" y="110"/>
                  </a:cubicBezTo>
                  <a:cubicBezTo>
                    <a:pt x="97" y="113"/>
                    <a:pt x="105" y="116"/>
                    <a:pt x="114" y="118"/>
                  </a:cubicBezTo>
                  <a:cubicBezTo>
                    <a:pt x="118" y="119"/>
                    <a:pt x="118" y="119"/>
                    <a:pt x="118" y="119"/>
                  </a:cubicBezTo>
                  <a:cubicBezTo>
                    <a:pt x="209" y="0"/>
                    <a:pt x="209" y="0"/>
                    <a:pt x="209" y="0"/>
                  </a:cubicBezTo>
                  <a:cubicBezTo>
                    <a:pt x="213" y="7"/>
                    <a:pt x="213" y="7"/>
                    <a:pt x="213" y="7"/>
                  </a:cubicBezTo>
                  <a:cubicBezTo>
                    <a:pt x="230" y="36"/>
                    <a:pt x="261" y="50"/>
                    <a:pt x="306" y="50"/>
                  </a:cubicBezTo>
                  <a:cubicBezTo>
                    <a:pt x="325" y="50"/>
                    <a:pt x="347" y="48"/>
                    <a:pt x="374" y="43"/>
                  </a:cubicBezTo>
                  <a:cubicBezTo>
                    <a:pt x="374" y="43"/>
                    <a:pt x="464" y="29"/>
                    <a:pt x="465" y="29"/>
                  </a:cubicBezTo>
                  <a:cubicBezTo>
                    <a:pt x="528" y="22"/>
                    <a:pt x="539" y="20"/>
                    <a:pt x="541" y="20"/>
                  </a:cubicBezTo>
                  <a:cubicBezTo>
                    <a:pt x="547" y="19"/>
                    <a:pt x="547" y="19"/>
                    <a:pt x="547" y="19"/>
                  </a:cubicBezTo>
                  <a:cubicBezTo>
                    <a:pt x="565" y="18"/>
                    <a:pt x="584" y="17"/>
                    <a:pt x="604" y="17"/>
                  </a:cubicBezTo>
                  <a:cubicBezTo>
                    <a:pt x="643" y="17"/>
                    <a:pt x="686" y="20"/>
                    <a:pt x="731" y="27"/>
                  </a:cubicBezTo>
                  <a:cubicBezTo>
                    <a:pt x="731" y="27"/>
                    <a:pt x="795" y="36"/>
                    <a:pt x="795" y="36"/>
                  </a:cubicBezTo>
                  <a:cubicBezTo>
                    <a:pt x="875" y="49"/>
                    <a:pt x="875" y="49"/>
                    <a:pt x="875" y="49"/>
                  </a:cubicBezTo>
                  <a:cubicBezTo>
                    <a:pt x="886" y="51"/>
                    <a:pt x="900" y="52"/>
                    <a:pt x="913" y="52"/>
                  </a:cubicBezTo>
                  <a:cubicBezTo>
                    <a:pt x="949" y="52"/>
                    <a:pt x="974" y="44"/>
                    <a:pt x="992" y="27"/>
                  </a:cubicBezTo>
                  <a:cubicBezTo>
                    <a:pt x="995" y="23"/>
                    <a:pt x="999" y="19"/>
                    <a:pt x="1002" y="15"/>
                  </a:cubicBezTo>
                  <a:cubicBezTo>
                    <a:pt x="1011" y="4"/>
                    <a:pt x="1011" y="4"/>
                    <a:pt x="1011" y="4"/>
                  </a:cubicBezTo>
                  <a:cubicBezTo>
                    <a:pt x="1095" y="115"/>
                    <a:pt x="1095" y="115"/>
                    <a:pt x="1095" y="115"/>
                  </a:cubicBezTo>
                  <a:cubicBezTo>
                    <a:pt x="1099" y="113"/>
                    <a:pt x="1099" y="113"/>
                    <a:pt x="1099" y="113"/>
                  </a:cubicBezTo>
                  <a:cubicBezTo>
                    <a:pt x="1112" y="108"/>
                    <a:pt x="1131" y="101"/>
                    <a:pt x="1155" y="92"/>
                  </a:cubicBezTo>
                  <a:cubicBezTo>
                    <a:pt x="1155" y="92"/>
                    <a:pt x="1167" y="88"/>
                    <a:pt x="1171" y="87"/>
                  </a:cubicBezTo>
                  <a:cubicBezTo>
                    <a:pt x="1202" y="75"/>
                    <a:pt x="1227" y="68"/>
                    <a:pt x="1248" y="63"/>
                  </a:cubicBezTo>
                  <a:cubicBezTo>
                    <a:pt x="1264" y="60"/>
                    <a:pt x="1264" y="60"/>
                    <a:pt x="1264" y="60"/>
                  </a:cubicBezTo>
                  <a:cubicBezTo>
                    <a:pt x="1257" y="75"/>
                    <a:pt x="1257" y="75"/>
                    <a:pt x="1257" y="75"/>
                  </a:cubicBezTo>
                  <a:cubicBezTo>
                    <a:pt x="1252" y="88"/>
                    <a:pt x="1247" y="98"/>
                    <a:pt x="1241" y="106"/>
                  </a:cubicBezTo>
                  <a:cubicBezTo>
                    <a:pt x="1231" y="122"/>
                    <a:pt x="1231" y="122"/>
                    <a:pt x="1231" y="122"/>
                  </a:cubicBezTo>
                  <a:cubicBezTo>
                    <a:pt x="1248" y="115"/>
                    <a:pt x="1248" y="115"/>
                    <a:pt x="1248" y="115"/>
                  </a:cubicBezTo>
                  <a:cubicBezTo>
                    <a:pt x="1249" y="115"/>
                    <a:pt x="1261" y="110"/>
                    <a:pt x="1271" y="106"/>
                  </a:cubicBezTo>
                  <a:cubicBezTo>
                    <a:pt x="1260" y="126"/>
                    <a:pt x="1260" y="126"/>
                    <a:pt x="1260" y="126"/>
                  </a:cubicBezTo>
                  <a:cubicBezTo>
                    <a:pt x="1254" y="137"/>
                    <a:pt x="1232" y="172"/>
                    <a:pt x="1212" y="187"/>
                  </a:cubicBezTo>
                  <a:cubicBezTo>
                    <a:pt x="1207" y="191"/>
                    <a:pt x="1207" y="191"/>
                    <a:pt x="1207" y="191"/>
                  </a:cubicBezTo>
                  <a:cubicBezTo>
                    <a:pt x="1210" y="195"/>
                    <a:pt x="1210" y="195"/>
                    <a:pt x="1210" y="195"/>
                  </a:cubicBezTo>
                  <a:cubicBezTo>
                    <a:pt x="1210" y="195"/>
                    <a:pt x="1211" y="196"/>
                    <a:pt x="1211" y="196"/>
                  </a:cubicBezTo>
                  <a:cubicBezTo>
                    <a:pt x="1213" y="199"/>
                    <a:pt x="1214" y="205"/>
                    <a:pt x="1214" y="210"/>
                  </a:cubicBezTo>
                  <a:cubicBezTo>
                    <a:pt x="1214" y="216"/>
                    <a:pt x="1213" y="221"/>
                    <a:pt x="1211" y="225"/>
                  </a:cubicBezTo>
                  <a:cubicBezTo>
                    <a:pt x="1209" y="230"/>
                    <a:pt x="1205" y="236"/>
                    <a:pt x="1199" y="243"/>
                  </a:cubicBezTo>
                  <a:cubicBezTo>
                    <a:pt x="1195" y="247"/>
                    <a:pt x="1195" y="247"/>
                    <a:pt x="1195" y="247"/>
                  </a:cubicBezTo>
                  <a:cubicBezTo>
                    <a:pt x="1218" y="276"/>
                    <a:pt x="1218" y="276"/>
                    <a:pt x="1218" y="276"/>
                  </a:cubicBezTo>
                  <a:cubicBezTo>
                    <a:pt x="1213" y="280"/>
                    <a:pt x="1213" y="280"/>
                    <a:pt x="1213" y="280"/>
                  </a:cubicBezTo>
                  <a:cubicBezTo>
                    <a:pt x="1170" y="312"/>
                    <a:pt x="1149" y="363"/>
                    <a:pt x="1149" y="434"/>
                  </a:cubicBezTo>
                  <a:cubicBezTo>
                    <a:pt x="1149" y="436"/>
                    <a:pt x="1149" y="436"/>
                    <a:pt x="1149" y="436"/>
                  </a:cubicBezTo>
                  <a:cubicBezTo>
                    <a:pt x="1149" y="440"/>
                    <a:pt x="1149" y="443"/>
                    <a:pt x="1149" y="447"/>
                  </a:cubicBezTo>
                  <a:cubicBezTo>
                    <a:pt x="1149" y="464"/>
                    <a:pt x="1150" y="481"/>
                    <a:pt x="1152" y="500"/>
                  </a:cubicBezTo>
                  <a:cubicBezTo>
                    <a:pt x="1163" y="569"/>
                    <a:pt x="1163" y="569"/>
                    <a:pt x="1163" y="569"/>
                  </a:cubicBezTo>
                  <a:cubicBezTo>
                    <a:pt x="1171" y="616"/>
                    <a:pt x="1175" y="640"/>
                    <a:pt x="1175" y="641"/>
                  </a:cubicBezTo>
                  <a:cubicBezTo>
                    <a:pt x="1177" y="661"/>
                    <a:pt x="1183" y="714"/>
                    <a:pt x="1183" y="718"/>
                  </a:cubicBezTo>
                  <a:cubicBezTo>
                    <a:pt x="1186" y="783"/>
                    <a:pt x="1186" y="789"/>
                    <a:pt x="1186" y="790"/>
                  </a:cubicBezTo>
                  <a:cubicBezTo>
                    <a:pt x="1186" y="792"/>
                    <a:pt x="1186" y="795"/>
                    <a:pt x="1186" y="798"/>
                  </a:cubicBezTo>
                  <a:cubicBezTo>
                    <a:pt x="1186" y="913"/>
                    <a:pt x="1148" y="1029"/>
                    <a:pt x="1086" y="1101"/>
                  </a:cubicBezTo>
                  <a:cubicBezTo>
                    <a:pt x="1084" y="1103"/>
                    <a:pt x="1084" y="1103"/>
                    <a:pt x="1084" y="1103"/>
                  </a:cubicBezTo>
                  <a:cubicBezTo>
                    <a:pt x="1044" y="1152"/>
                    <a:pt x="989" y="1219"/>
                    <a:pt x="838" y="1272"/>
                  </a:cubicBezTo>
                  <a:cubicBezTo>
                    <a:pt x="754" y="1303"/>
                    <a:pt x="679" y="1333"/>
                    <a:pt x="614" y="1390"/>
                  </a:cubicBezTo>
                  <a:cubicBezTo>
                    <a:pt x="614" y="1390"/>
                    <a:pt x="614" y="1390"/>
                    <a:pt x="614" y="1390"/>
                  </a:cubicBezTo>
                  <a:cubicBezTo>
                    <a:pt x="611" y="1393"/>
                    <a:pt x="611" y="1393"/>
                    <a:pt x="611" y="1393"/>
                  </a:cubicBezTo>
                  <a:cubicBezTo>
                    <a:pt x="609" y="1395"/>
                    <a:pt x="609" y="1395"/>
                    <a:pt x="609" y="1395"/>
                  </a:cubicBezTo>
                  <a:cubicBezTo>
                    <a:pt x="605" y="1401"/>
                    <a:pt x="605" y="1401"/>
                    <a:pt x="605" y="1401"/>
                  </a:cubicBezTo>
                  <a:lnTo>
                    <a:pt x="601" y="13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60" name="Freeform 32">
              <a:extLst>
                <a:ext uri="{FF2B5EF4-FFF2-40B4-BE49-F238E27FC236}">
                  <a16:creationId xmlns:a16="http://schemas.microsoft.com/office/drawing/2014/main" id="{C313A88E-E4EB-47A3-9504-3CBEC9DA2963}"/>
                </a:ext>
              </a:extLst>
            </p:cNvPr>
            <p:cNvSpPr>
              <a:spLocks noEditPoints="1"/>
            </p:cNvSpPr>
            <p:nvPr userDrawn="1"/>
          </p:nvSpPr>
          <p:spPr bwMode="auto">
            <a:xfrm>
              <a:off x="3429" y="1389"/>
              <a:ext cx="874" cy="964"/>
            </a:xfrm>
            <a:custGeom>
              <a:avLst/>
              <a:gdLst>
                <a:gd name="T0" fmla="*/ 749 w 1290"/>
                <a:gd name="T1" fmla="*/ 675 h 1419"/>
                <a:gd name="T2" fmla="*/ 440 w 1290"/>
                <a:gd name="T3" fmla="*/ 333 h 1419"/>
                <a:gd name="T4" fmla="*/ 318 w 1290"/>
                <a:gd name="T5" fmla="*/ 282 h 1419"/>
                <a:gd name="T6" fmla="*/ 512 w 1290"/>
                <a:gd name="T7" fmla="*/ 271 h 1419"/>
                <a:gd name="T8" fmla="*/ 861 w 1290"/>
                <a:gd name="T9" fmla="*/ 775 h 1419"/>
                <a:gd name="T10" fmla="*/ 645 w 1290"/>
                <a:gd name="T11" fmla="*/ 693 h 1419"/>
                <a:gd name="T12" fmla="*/ 543 w 1290"/>
                <a:gd name="T13" fmla="*/ 673 h 1419"/>
                <a:gd name="T14" fmla="*/ 935 w 1290"/>
                <a:gd name="T15" fmla="*/ 783 h 1419"/>
                <a:gd name="T16" fmla="*/ 652 w 1290"/>
                <a:gd name="T17" fmla="*/ 507 h 1419"/>
                <a:gd name="T18" fmla="*/ 557 w 1290"/>
                <a:gd name="T19" fmla="*/ 529 h 1419"/>
                <a:gd name="T20" fmla="*/ 692 w 1290"/>
                <a:gd name="T21" fmla="*/ 506 h 1419"/>
                <a:gd name="T22" fmla="*/ 356 w 1290"/>
                <a:gd name="T23" fmla="*/ 342 h 1419"/>
                <a:gd name="T24" fmla="*/ 1004 w 1290"/>
                <a:gd name="T25" fmla="*/ 332 h 1419"/>
                <a:gd name="T26" fmla="*/ 1016 w 1290"/>
                <a:gd name="T27" fmla="*/ 287 h 1419"/>
                <a:gd name="T28" fmla="*/ 350 w 1290"/>
                <a:gd name="T29" fmla="*/ 337 h 1419"/>
                <a:gd name="T30" fmla="*/ 675 w 1290"/>
                <a:gd name="T31" fmla="*/ 254 h 1419"/>
                <a:gd name="T32" fmla="*/ 270 w 1290"/>
                <a:gd name="T33" fmla="*/ 239 h 1419"/>
                <a:gd name="T34" fmla="*/ 691 w 1290"/>
                <a:gd name="T35" fmla="*/ 229 h 1419"/>
                <a:gd name="T36" fmla="*/ 626 w 1290"/>
                <a:gd name="T37" fmla="*/ 248 h 1419"/>
                <a:gd name="T38" fmla="*/ 641 w 1290"/>
                <a:gd name="T39" fmla="*/ 229 h 1419"/>
                <a:gd name="T40" fmla="*/ 1076 w 1290"/>
                <a:gd name="T41" fmla="*/ 236 h 1419"/>
                <a:gd name="T42" fmla="*/ 600 w 1290"/>
                <a:gd name="T43" fmla="*/ 199 h 1419"/>
                <a:gd name="T44" fmla="*/ 953 w 1290"/>
                <a:gd name="T45" fmla="*/ 204 h 1419"/>
                <a:gd name="T46" fmla="*/ 572 w 1290"/>
                <a:gd name="T47" fmla="*/ 194 h 1419"/>
                <a:gd name="T48" fmla="*/ 1198 w 1290"/>
                <a:gd name="T49" fmla="*/ 148 h 1419"/>
                <a:gd name="T50" fmla="*/ 808 w 1290"/>
                <a:gd name="T51" fmla="*/ 336 h 1419"/>
                <a:gd name="T52" fmla="*/ 839 w 1290"/>
                <a:gd name="T53" fmla="*/ 188 h 1419"/>
                <a:gd name="T54" fmla="*/ 1180 w 1290"/>
                <a:gd name="T55" fmla="*/ 797 h 1419"/>
                <a:gd name="T56" fmla="*/ 26 w 1290"/>
                <a:gd name="T57" fmla="*/ 281 h 1419"/>
                <a:gd name="T58" fmla="*/ 91 w 1290"/>
                <a:gd name="T59" fmla="*/ 731 h 1419"/>
                <a:gd name="T60" fmla="*/ 1149 w 1290"/>
                <a:gd name="T61" fmla="*/ 324 h 1419"/>
                <a:gd name="T62" fmla="*/ 671 w 1290"/>
                <a:gd name="T63" fmla="*/ 473 h 1419"/>
                <a:gd name="T64" fmla="*/ 584 w 1290"/>
                <a:gd name="T65" fmla="*/ 402 h 1419"/>
                <a:gd name="T66" fmla="*/ 802 w 1290"/>
                <a:gd name="T67" fmla="*/ 969 h 1419"/>
                <a:gd name="T68" fmla="*/ 945 w 1290"/>
                <a:gd name="T69" fmla="*/ 1033 h 1419"/>
                <a:gd name="T70" fmla="*/ 781 w 1290"/>
                <a:gd name="T71" fmla="*/ 1037 h 1419"/>
                <a:gd name="T72" fmla="*/ 581 w 1290"/>
                <a:gd name="T73" fmla="*/ 714 h 1419"/>
                <a:gd name="T74" fmla="*/ 798 w 1290"/>
                <a:gd name="T75" fmla="*/ 868 h 1419"/>
                <a:gd name="T76" fmla="*/ 943 w 1290"/>
                <a:gd name="T77" fmla="*/ 892 h 1419"/>
                <a:gd name="T78" fmla="*/ 576 w 1290"/>
                <a:gd name="T79" fmla="*/ 320 h 1419"/>
                <a:gd name="T80" fmla="*/ 563 w 1290"/>
                <a:gd name="T81" fmla="*/ 262 h 1419"/>
                <a:gd name="T82" fmla="*/ 636 w 1290"/>
                <a:gd name="T83" fmla="*/ 271 h 1419"/>
                <a:gd name="T84" fmla="*/ 708 w 1290"/>
                <a:gd name="T85" fmla="*/ 1000 h 1419"/>
                <a:gd name="T86" fmla="*/ 519 w 1290"/>
                <a:gd name="T87" fmla="*/ 720 h 1419"/>
                <a:gd name="T88" fmla="*/ 480 w 1290"/>
                <a:gd name="T89" fmla="*/ 486 h 1419"/>
                <a:gd name="T90" fmla="*/ 840 w 1290"/>
                <a:gd name="T91" fmla="*/ 494 h 1419"/>
                <a:gd name="T92" fmla="*/ 687 w 1290"/>
                <a:gd name="T93" fmla="*/ 474 h 1419"/>
                <a:gd name="T94" fmla="*/ 958 w 1290"/>
                <a:gd name="T95" fmla="*/ 412 h 1419"/>
                <a:gd name="T96" fmla="*/ 1084 w 1290"/>
                <a:gd name="T97" fmla="*/ 383 h 1419"/>
                <a:gd name="T98" fmla="*/ 554 w 1290"/>
                <a:gd name="T99" fmla="*/ 403 h 1419"/>
                <a:gd name="T100" fmla="*/ 304 w 1290"/>
                <a:gd name="T101" fmla="*/ 381 h 1419"/>
                <a:gd name="T102" fmla="*/ 865 w 1290"/>
                <a:gd name="T103" fmla="*/ 410 h 1419"/>
                <a:gd name="T104" fmla="*/ 861 w 1290"/>
                <a:gd name="T105" fmla="*/ 378 h 1419"/>
                <a:gd name="T106" fmla="*/ 554 w 1290"/>
                <a:gd name="T107" fmla="*/ 44 h 1419"/>
                <a:gd name="T108" fmla="*/ 1047 w 1290"/>
                <a:gd name="T109" fmla="*/ 140 h 1419"/>
                <a:gd name="T110" fmla="*/ 186 w 1290"/>
                <a:gd name="T111" fmla="*/ 138 h 1419"/>
                <a:gd name="T112" fmla="*/ 1018 w 1290"/>
                <a:gd name="T113" fmla="*/ 5 h 1419"/>
                <a:gd name="T114" fmla="*/ 472 w 1290"/>
                <a:gd name="T115" fmla="*/ 34 h 1419"/>
                <a:gd name="T116" fmla="*/ 0 w 1290"/>
                <a:gd name="T117" fmla="*/ 283 h 1419"/>
                <a:gd name="T118" fmla="*/ 31 w 1290"/>
                <a:gd name="T119" fmla="*/ 824 h 1419"/>
                <a:gd name="T120" fmla="*/ 625 w 1290"/>
                <a:gd name="T121" fmla="*/ 1405 h 1419"/>
                <a:gd name="T122" fmla="*/ 1162 w 1290"/>
                <a:gd name="T123" fmla="*/ 458 h 1419"/>
                <a:gd name="T124" fmla="*/ 1290 w 1290"/>
                <a:gd name="T125" fmla="*/ 105 h 1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90" h="1419">
                  <a:moveTo>
                    <a:pt x="445" y="234"/>
                  </a:moveTo>
                  <a:cubicBezTo>
                    <a:pt x="411" y="216"/>
                    <a:pt x="362" y="217"/>
                    <a:pt x="334" y="210"/>
                  </a:cubicBezTo>
                  <a:cubicBezTo>
                    <a:pt x="306" y="203"/>
                    <a:pt x="302" y="201"/>
                    <a:pt x="302" y="201"/>
                  </a:cubicBezTo>
                  <a:cubicBezTo>
                    <a:pt x="313" y="203"/>
                    <a:pt x="323" y="206"/>
                    <a:pt x="335" y="208"/>
                  </a:cubicBezTo>
                  <a:cubicBezTo>
                    <a:pt x="373" y="212"/>
                    <a:pt x="414" y="214"/>
                    <a:pt x="445" y="228"/>
                  </a:cubicBezTo>
                  <a:cubicBezTo>
                    <a:pt x="463" y="235"/>
                    <a:pt x="473" y="253"/>
                    <a:pt x="477" y="272"/>
                  </a:cubicBezTo>
                  <a:cubicBezTo>
                    <a:pt x="470" y="257"/>
                    <a:pt x="459" y="242"/>
                    <a:pt x="445" y="234"/>
                  </a:cubicBezTo>
                  <a:moveTo>
                    <a:pt x="752" y="668"/>
                  </a:moveTo>
                  <a:cubicBezTo>
                    <a:pt x="781" y="704"/>
                    <a:pt x="783" y="704"/>
                    <a:pt x="807" y="728"/>
                  </a:cubicBezTo>
                  <a:cubicBezTo>
                    <a:pt x="794" y="722"/>
                    <a:pt x="765" y="695"/>
                    <a:pt x="749" y="675"/>
                  </a:cubicBezTo>
                  <a:cubicBezTo>
                    <a:pt x="725" y="645"/>
                    <a:pt x="714" y="619"/>
                    <a:pt x="710" y="591"/>
                  </a:cubicBezTo>
                  <a:cubicBezTo>
                    <a:pt x="710" y="591"/>
                    <a:pt x="724" y="632"/>
                    <a:pt x="752" y="668"/>
                  </a:cubicBezTo>
                  <a:moveTo>
                    <a:pt x="562" y="345"/>
                  </a:moveTo>
                  <a:cubicBezTo>
                    <a:pt x="539" y="342"/>
                    <a:pt x="519" y="352"/>
                    <a:pt x="501" y="375"/>
                  </a:cubicBezTo>
                  <a:cubicBezTo>
                    <a:pt x="478" y="382"/>
                    <a:pt x="464" y="391"/>
                    <a:pt x="447" y="409"/>
                  </a:cubicBezTo>
                  <a:cubicBezTo>
                    <a:pt x="434" y="405"/>
                    <a:pt x="419" y="397"/>
                    <a:pt x="415" y="394"/>
                  </a:cubicBezTo>
                  <a:cubicBezTo>
                    <a:pt x="418" y="387"/>
                    <a:pt x="422" y="382"/>
                    <a:pt x="429" y="379"/>
                  </a:cubicBezTo>
                  <a:cubicBezTo>
                    <a:pt x="423" y="376"/>
                    <a:pt x="413" y="371"/>
                    <a:pt x="415" y="364"/>
                  </a:cubicBezTo>
                  <a:cubicBezTo>
                    <a:pt x="418" y="352"/>
                    <a:pt x="434" y="359"/>
                    <a:pt x="452" y="352"/>
                  </a:cubicBezTo>
                  <a:cubicBezTo>
                    <a:pt x="445" y="348"/>
                    <a:pt x="436" y="343"/>
                    <a:pt x="440" y="333"/>
                  </a:cubicBezTo>
                  <a:cubicBezTo>
                    <a:pt x="443" y="323"/>
                    <a:pt x="459" y="324"/>
                    <a:pt x="471" y="327"/>
                  </a:cubicBezTo>
                  <a:cubicBezTo>
                    <a:pt x="464" y="321"/>
                    <a:pt x="463" y="309"/>
                    <a:pt x="470" y="304"/>
                  </a:cubicBezTo>
                  <a:cubicBezTo>
                    <a:pt x="478" y="300"/>
                    <a:pt x="494" y="301"/>
                    <a:pt x="494" y="301"/>
                  </a:cubicBezTo>
                  <a:cubicBezTo>
                    <a:pt x="494" y="293"/>
                    <a:pt x="501" y="287"/>
                    <a:pt x="505" y="280"/>
                  </a:cubicBezTo>
                  <a:cubicBezTo>
                    <a:pt x="498" y="282"/>
                    <a:pt x="493" y="291"/>
                    <a:pt x="491" y="297"/>
                  </a:cubicBezTo>
                  <a:cubicBezTo>
                    <a:pt x="468" y="295"/>
                    <a:pt x="457" y="306"/>
                    <a:pt x="463" y="321"/>
                  </a:cubicBezTo>
                  <a:cubicBezTo>
                    <a:pt x="452" y="318"/>
                    <a:pt x="440" y="320"/>
                    <a:pt x="436" y="330"/>
                  </a:cubicBezTo>
                  <a:cubicBezTo>
                    <a:pt x="408" y="313"/>
                    <a:pt x="365" y="301"/>
                    <a:pt x="335" y="299"/>
                  </a:cubicBezTo>
                  <a:cubicBezTo>
                    <a:pt x="331" y="299"/>
                    <a:pt x="329" y="299"/>
                    <a:pt x="325" y="298"/>
                  </a:cubicBezTo>
                  <a:cubicBezTo>
                    <a:pt x="322" y="295"/>
                    <a:pt x="319" y="286"/>
                    <a:pt x="318" y="282"/>
                  </a:cubicBezTo>
                  <a:cubicBezTo>
                    <a:pt x="314" y="269"/>
                    <a:pt x="308" y="251"/>
                    <a:pt x="295" y="245"/>
                  </a:cubicBezTo>
                  <a:cubicBezTo>
                    <a:pt x="323" y="249"/>
                    <a:pt x="397" y="263"/>
                    <a:pt x="443" y="282"/>
                  </a:cubicBezTo>
                  <a:cubicBezTo>
                    <a:pt x="409" y="257"/>
                    <a:pt x="317" y="245"/>
                    <a:pt x="261" y="231"/>
                  </a:cubicBezTo>
                  <a:cubicBezTo>
                    <a:pt x="219" y="222"/>
                    <a:pt x="162" y="204"/>
                    <a:pt x="126" y="179"/>
                  </a:cubicBezTo>
                  <a:cubicBezTo>
                    <a:pt x="106" y="164"/>
                    <a:pt x="95" y="148"/>
                    <a:pt x="93" y="129"/>
                  </a:cubicBezTo>
                  <a:cubicBezTo>
                    <a:pt x="118" y="138"/>
                    <a:pt x="140" y="143"/>
                    <a:pt x="169" y="149"/>
                  </a:cubicBezTo>
                  <a:cubicBezTo>
                    <a:pt x="189" y="153"/>
                    <a:pt x="205" y="156"/>
                    <a:pt x="233" y="162"/>
                  </a:cubicBezTo>
                  <a:cubicBezTo>
                    <a:pt x="260" y="167"/>
                    <a:pt x="298" y="179"/>
                    <a:pt x="298" y="179"/>
                  </a:cubicBezTo>
                  <a:cubicBezTo>
                    <a:pt x="358" y="196"/>
                    <a:pt x="425" y="185"/>
                    <a:pt x="483" y="205"/>
                  </a:cubicBezTo>
                  <a:cubicBezTo>
                    <a:pt x="509" y="215"/>
                    <a:pt x="508" y="247"/>
                    <a:pt x="512" y="271"/>
                  </a:cubicBezTo>
                  <a:cubicBezTo>
                    <a:pt x="518" y="277"/>
                    <a:pt x="518" y="277"/>
                    <a:pt x="518" y="277"/>
                  </a:cubicBezTo>
                  <a:cubicBezTo>
                    <a:pt x="518" y="311"/>
                    <a:pt x="535" y="325"/>
                    <a:pt x="562" y="345"/>
                  </a:cubicBezTo>
                  <a:moveTo>
                    <a:pt x="774" y="670"/>
                  </a:moveTo>
                  <a:cubicBezTo>
                    <a:pt x="803" y="705"/>
                    <a:pt x="830" y="724"/>
                    <a:pt x="836" y="728"/>
                  </a:cubicBezTo>
                  <a:cubicBezTo>
                    <a:pt x="836" y="728"/>
                    <a:pt x="796" y="691"/>
                    <a:pt x="788" y="676"/>
                  </a:cubicBezTo>
                  <a:cubicBezTo>
                    <a:pt x="855" y="728"/>
                    <a:pt x="908" y="749"/>
                    <a:pt x="933" y="767"/>
                  </a:cubicBezTo>
                  <a:cubicBezTo>
                    <a:pt x="923" y="765"/>
                    <a:pt x="912" y="764"/>
                    <a:pt x="906" y="771"/>
                  </a:cubicBezTo>
                  <a:cubicBezTo>
                    <a:pt x="901" y="779"/>
                    <a:pt x="905" y="791"/>
                    <a:pt x="901" y="802"/>
                  </a:cubicBezTo>
                  <a:cubicBezTo>
                    <a:pt x="899" y="810"/>
                    <a:pt x="894" y="811"/>
                    <a:pt x="891" y="811"/>
                  </a:cubicBezTo>
                  <a:cubicBezTo>
                    <a:pt x="886" y="780"/>
                    <a:pt x="861" y="775"/>
                    <a:pt x="861" y="775"/>
                  </a:cubicBezTo>
                  <a:cubicBezTo>
                    <a:pt x="867" y="782"/>
                    <a:pt x="875" y="790"/>
                    <a:pt x="877" y="801"/>
                  </a:cubicBezTo>
                  <a:cubicBezTo>
                    <a:pt x="853" y="797"/>
                    <a:pt x="809" y="770"/>
                    <a:pt x="809" y="769"/>
                  </a:cubicBezTo>
                  <a:cubicBezTo>
                    <a:pt x="786" y="771"/>
                    <a:pt x="758" y="768"/>
                    <a:pt x="743" y="758"/>
                  </a:cubicBezTo>
                  <a:cubicBezTo>
                    <a:pt x="726" y="747"/>
                    <a:pt x="761" y="745"/>
                    <a:pt x="747" y="734"/>
                  </a:cubicBezTo>
                  <a:cubicBezTo>
                    <a:pt x="740" y="729"/>
                    <a:pt x="733" y="734"/>
                    <a:pt x="728" y="726"/>
                  </a:cubicBezTo>
                  <a:cubicBezTo>
                    <a:pt x="724" y="721"/>
                    <a:pt x="737" y="709"/>
                    <a:pt x="732" y="698"/>
                  </a:cubicBezTo>
                  <a:cubicBezTo>
                    <a:pt x="728" y="690"/>
                    <a:pt x="721" y="691"/>
                    <a:pt x="715" y="696"/>
                  </a:cubicBezTo>
                  <a:cubicBezTo>
                    <a:pt x="709" y="702"/>
                    <a:pt x="705" y="725"/>
                    <a:pt x="687" y="721"/>
                  </a:cubicBezTo>
                  <a:cubicBezTo>
                    <a:pt x="677" y="718"/>
                    <a:pt x="680" y="700"/>
                    <a:pt x="669" y="692"/>
                  </a:cubicBezTo>
                  <a:cubicBezTo>
                    <a:pt x="661" y="686"/>
                    <a:pt x="651" y="686"/>
                    <a:pt x="645" y="693"/>
                  </a:cubicBezTo>
                  <a:cubicBezTo>
                    <a:pt x="637" y="700"/>
                    <a:pt x="639" y="711"/>
                    <a:pt x="639" y="711"/>
                  </a:cubicBezTo>
                  <a:cubicBezTo>
                    <a:pt x="618" y="669"/>
                    <a:pt x="638" y="578"/>
                    <a:pt x="638" y="578"/>
                  </a:cubicBezTo>
                  <a:cubicBezTo>
                    <a:pt x="616" y="637"/>
                    <a:pt x="616" y="688"/>
                    <a:pt x="633" y="719"/>
                  </a:cubicBezTo>
                  <a:cubicBezTo>
                    <a:pt x="628" y="716"/>
                    <a:pt x="619" y="707"/>
                    <a:pt x="616" y="702"/>
                  </a:cubicBezTo>
                  <a:cubicBezTo>
                    <a:pt x="612" y="691"/>
                    <a:pt x="605" y="676"/>
                    <a:pt x="606" y="661"/>
                  </a:cubicBezTo>
                  <a:cubicBezTo>
                    <a:pt x="593" y="684"/>
                    <a:pt x="619" y="727"/>
                    <a:pt x="609" y="727"/>
                  </a:cubicBezTo>
                  <a:cubicBezTo>
                    <a:pt x="600" y="727"/>
                    <a:pt x="600" y="710"/>
                    <a:pt x="589" y="705"/>
                  </a:cubicBezTo>
                  <a:cubicBezTo>
                    <a:pt x="578" y="699"/>
                    <a:pt x="574" y="709"/>
                    <a:pt x="570" y="705"/>
                  </a:cubicBezTo>
                  <a:cubicBezTo>
                    <a:pt x="565" y="701"/>
                    <a:pt x="588" y="684"/>
                    <a:pt x="568" y="672"/>
                  </a:cubicBezTo>
                  <a:cubicBezTo>
                    <a:pt x="557" y="666"/>
                    <a:pt x="552" y="678"/>
                    <a:pt x="543" y="673"/>
                  </a:cubicBezTo>
                  <a:cubicBezTo>
                    <a:pt x="534" y="668"/>
                    <a:pt x="522" y="670"/>
                    <a:pt x="522" y="670"/>
                  </a:cubicBezTo>
                  <a:cubicBezTo>
                    <a:pt x="518" y="649"/>
                    <a:pt x="544" y="556"/>
                    <a:pt x="544" y="556"/>
                  </a:cubicBezTo>
                  <a:cubicBezTo>
                    <a:pt x="560" y="564"/>
                    <a:pt x="582" y="551"/>
                    <a:pt x="582" y="551"/>
                  </a:cubicBezTo>
                  <a:cubicBezTo>
                    <a:pt x="593" y="573"/>
                    <a:pt x="617" y="555"/>
                    <a:pt x="627" y="547"/>
                  </a:cubicBezTo>
                  <a:cubicBezTo>
                    <a:pt x="635" y="540"/>
                    <a:pt x="637" y="535"/>
                    <a:pt x="646" y="531"/>
                  </a:cubicBezTo>
                  <a:cubicBezTo>
                    <a:pt x="656" y="526"/>
                    <a:pt x="667" y="533"/>
                    <a:pt x="677" y="528"/>
                  </a:cubicBezTo>
                  <a:cubicBezTo>
                    <a:pt x="688" y="524"/>
                    <a:pt x="691" y="517"/>
                    <a:pt x="691" y="517"/>
                  </a:cubicBezTo>
                  <a:cubicBezTo>
                    <a:pt x="704" y="529"/>
                    <a:pt x="721" y="574"/>
                    <a:pt x="728" y="589"/>
                  </a:cubicBezTo>
                  <a:cubicBezTo>
                    <a:pt x="751" y="640"/>
                    <a:pt x="774" y="670"/>
                    <a:pt x="774" y="670"/>
                  </a:cubicBezTo>
                  <a:moveTo>
                    <a:pt x="935" y="783"/>
                  </a:moveTo>
                  <a:cubicBezTo>
                    <a:pt x="937" y="794"/>
                    <a:pt x="923" y="801"/>
                    <a:pt x="913" y="802"/>
                  </a:cubicBezTo>
                  <a:cubicBezTo>
                    <a:pt x="910" y="803"/>
                    <a:pt x="910" y="803"/>
                    <a:pt x="910" y="803"/>
                  </a:cubicBezTo>
                  <a:cubicBezTo>
                    <a:pt x="910" y="793"/>
                    <a:pt x="908" y="774"/>
                    <a:pt x="918" y="772"/>
                  </a:cubicBezTo>
                  <a:cubicBezTo>
                    <a:pt x="929" y="770"/>
                    <a:pt x="933" y="775"/>
                    <a:pt x="935" y="783"/>
                  </a:cubicBezTo>
                  <a:moveTo>
                    <a:pt x="692" y="506"/>
                  </a:moveTo>
                  <a:cubicBezTo>
                    <a:pt x="686" y="507"/>
                    <a:pt x="690" y="510"/>
                    <a:pt x="676" y="520"/>
                  </a:cubicBezTo>
                  <a:cubicBezTo>
                    <a:pt x="673" y="522"/>
                    <a:pt x="663" y="524"/>
                    <a:pt x="655" y="523"/>
                  </a:cubicBezTo>
                  <a:cubicBezTo>
                    <a:pt x="657" y="519"/>
                    <a:pt x="661" y="515"/>
                    <a:pt x="656" y="505"/>
                  </a:cubicBezTo>
                  <a:cubicBezTo>
                    <a:pt x="651" y="495"/>
                    <a:pt x="643" y="492"/>
                    <a:pt x="639" y="492"/>
                  </a:cubicBezTo>
                  <a:cubicBezTo>
                    <a:pt x="645" y="496"/>
                    <a:pt x="649" y="501"/>
                    <a:pt x="652" y="507"/>
                  </a:cubicBezTo>
                  <a:cubicBezTo>
                    <a:pt x="654" y="512"/>
                    <a:pt x="653" y="518"/>
                    <a:pt x="648" y="522"/>
                  </a:cubicBezTo>
                  <a:cubicBezTo>
                    <a:pt x="644" y="523"/>
                    <a:pt x="638" y="526"/>
                    <a:pt x="635" y="530"/>
                  </a:cubicBezTo>
                  <a:cubicBezTo>
                    <a:pt x="638" y="517"/>
                    <a:pt x="627" y="498"/>
                    <a:pt x="617" y="495"/>
                  </a:cubicBezTo>
                  <a:cubicBezTo>
                    <a:pt x="626" y="507"/>
                    <a:pt x="633" y="514"/>
                    <a:pt x="628" y="534"/>
                  </a:cubicBezTo>
                  <a:cubicBezTo>
                    <a:pt x="625" y="540"/>
                    <a:pt x="599" y="558"/>
                    <a:pt x="592" y="552"/>
                  </a:cubicBezTo>
                  <a:cubicBezTo>
                    <a:pt x="579" y="541"/>
                    <a:pt x="589" y="532"/>
                    <a:pt x="585" y="519"/>
                  </a:cubicBezTo>
                  <a:cubicBezTo>
                    <a:pt x="583" y="517"/>
                    <a:pt x="583" y="514"/>
                    <a:pt x="581" y="515"/>
                  </a:cubicBezTo>
                  <a:cubicBezTo>
                    <a:pt x="584" y="527"/>
                    <a:pt x="579" y="532"/>
                    <a:pt x="580" y="545"/>
                  </a:cubicBezTo>
                  <a:cubicBezTo>
                    <a:pt x="571" y="548"/>
                    <a:pt x="567" y="549"/>
                    <a:pt x="561" y="548"/>
                  </a:cubicBezTo>
                  <a:cubicBezTo>
                    <a:pt x="558" y="545"/>
                    <a:pt x="555" y="539"/>
                    <a:pt x="557" y="529"/>
                  </a:cubicBezTo>
                  <a:cubicBezTo>
                    <a:pt x="559" y="520"/>
                    <a:pt x="567" y="508"/>
                    <a:pt x="574" y="498"/>
                  </a:cubicBezTo>
                  <a:cubicBezTo>
                    <a:pt x="574" y="498"/>
                    <a:pt x="570" y="500"/>
                    <a:pt x="567" y="503"/>
                  </a:cubicBezTo>
                  <a:cubicBezTo>
                    <a:pt x="555" y="514"/>
                    <a:pt x="550" y="527"/>
                    <a:pt x="550" y="537"/>
                  </a:cubicBezTo>
                  <a:cubicBezTo>
                    <a:pt x="551" y="541"/>
                    <a:pt x="551" y="545"/>
                    <a:pt x="555" y="548"/>
                  </a:cubicBezTo>
                  <a:cubicBezTo>
                    <a:pt x="552" y="548"/>
                    <a:pt x="540" y="548"/>
                    <a:pt x="537" y="541"/>
                  </a:cubicBezTo>
                  <a:cubicBezTo>
                    <a:pt x="530" y="527"/>
                    <a:pt x="540" y="514"/>
                    <a:pt x="547" y="505"/>
                  </a:cubicBezTo>
                  <a:cubicBezTo>
                    <a:pt x="554" y="497"/>
                    <a:pt x="564" y="492"/>
                    <a:pt x="564" y="492"/>
                  </a:cubicBezTo>
                  <a:cubicBezTo>
                    <a:pt x="579" y="485"/>
                    <a:pt x="602" y="488"/>
                    <a:pt x="618" y="485"/>
                  </a:cubicBezTo>
                  <a:cubicBezTo>
                    <a:pt x="634" y="483"/>
                    <a:pt x="647" y="486"/>
                    <a:pt x="661" y="490"/>
                  </a:cubicBezTo>
                  <a:cubicBezTo>
                    <a:pt x="674" y="494"/>
                    <a:pt x="682" y="499"/>
                    <a:pt x="692" y="506"/>
                  </a:cubicBezTo>
                  <a:moveTo>
                    <a:pt x="416" y="356"/>
                  </a:moveTo>
                  <a:cubicBezTo>
                    <a:pt x="408" y="360"/>
                    <a:pt x="410" y="366"/>
                    <a:pt x="411" y="370"/>
                  </a:cubicBezTo>
                  <a:cubicBezTo>
                    <a:pt x="414" y="376"/>
                    <a:pt x="420" y="379"/>
                    <a:pt x="420" y="379"/>
                  </a:cubicBezTo>
                  <a:cubicBezTo>
                    <a:pt x="417" y="381"/>
                    <a:pt x="412" y="386"/>
                    <a:pt x="409" y="391"/>
                  </a:cubicBezTo>
                  <a:cubicBezTo>
                    <a:pt x="401" y="386"/>
                    <a:pt x="389" y="380"/>
                    <a:pt x="379" y="376"/>
                  </a:cubicBezTo>
                  <a:cubicBezTo>
                    <a:pt x="360" y="365"/>
                    <a:pt x="341" y="358"/>
                    <a:pt x="321" y="360"/>
                  </a:cubicBezTo>
                  <a:cubicBezTo>
                    <a:pt x="316" y="360"/>
                    <a:pt x="303" y="365"/>
                    <a:pt x="299" y="366"/>
                  </a:cubicBezTo>
                  <a:cubicBezTo>
                    <a:pt x="285" y="364"/>
                    <a:pt x="265" y="352"/>
                    <a:pt x="260" y="346"/>
                  </a:cubicBezTo>
                  <a:cubicBezTo>
                    <a:pt x="284" y="349"/>
                    <a:pt x="301" y="348"/>
                    <a:pt x="315" y="348"/>
                  </a:cubicBezTo>
                  <a:cubicBezTo>
                    <a:pt x="340" y="346"/>
                    <a:pt x="356" y="342"/>
                    <a:pt x="356" y="342"/>
                  </a:cubicBezTo>
                  <a:cubicBezTo>
                    <a:pt x="376" y="350"/>
                    <a:pt x="391" y="356"/>
                    <a:pt x="416" y="356"/>
                  </a:cubicBezTo>
                  <a:moveTo>
                    <a:pt x="1138" y="317"/>
                  </a:moveTo>
                  <a:cubicBezTo>
                    <a:pt x="1120" y="376"/>
                    <a:pt x="1068" y="368"/>
                    <a:pt x="1049" y="357"/>
                  </a:cubicBezTo>
                  <a:cubicBezTo>
                    <a:pt x="1068" y="351"/>
                    <a:pt x="1076" y="334"/>
                    <a:pt x="1076" y="334"/>
                  </a:cubicBezTo>
                  <a:cubicBezTo>
                    <a:pt x="1102" y="337"/>
                    <a:pt x="1120" y="332"/>
                    <a:pt x="1138" y="317"/>
                  </a:cubicBezTo>
                  <a:moveTo>
                    <a:pt x="1069" y="333"/>
                  </a:moveTo>
                  <a:cubicBezTo>
                    <a:pt x="1068" y="340"/>
                    <a:pt x="1053" y="351"/>
                    <a:pt x="1038" y="354"/>
                  </a:cubicBezTo>
                  <a:cubicBezTo>
                    <a:pt x="1038" y="354"/>
                    <a:pt x="1036" y="342"/>
                    <a:pt x="1020" y="343"/>
                  </a:cubicBezTo>
                  <a:cubicBezTo>
                    <a:pt x="1011" y="344"/>
                    <a:pt x="1011" y="345"/>
                    <a:pt x="1005" y="347"/>
                  </a:cubicBezTo>
                  <a:cubicBezTo>
                    <a:pt x="1007" y="343"/>
                    <a:pt x="1007" y="337"/>
                    <a:pt x="1004" y="332"/>
                  </a:cubicBezTo>
                  <a:cubicBezTo>
                    <a:pt x="1003" y="331"/>
                    <a:pt x="1002" y="330"/>
                    <a:pt x="1000" y="330"/>
                  </a:cubicBezTo>
                  <a:cubicBezTo>
                    <a:pt x="996" y="330"/>
                    <a:pt x="991" y="331"/>
                    <a:pt x="986" y="334"/>
                  </a:cubicBezTo>
                  <a:cubicBezTo>
                    <a:pt x="981" y="338"/>
                    <a:pt x="975" y="337"/>
                    <a:pt x="971" y="339"/>
                  </a:cubicBezTo>
                  <a:cubicBezTo>
                    <a:pt x="963" y="341"/>
                    <a:pt x="958" y="346"/>
                    <a:pt x="952" y="355"/>
                  </a:cubicBezTo>
                  <a:cubicBezTo>
                    <a:pt x="951" y="356"/>
                    <a:pt x="948" y="355"/>
                    <a:pt x="945" y="355"/>
                  </a:cubicBezTo>
                  <a:cubicBezTo>
                    <a:pt x="941" y="354"/>
                    <a:pt x="880" y="363"/>
                    <a:pt x="880" y="363"/>
                  </a:cubicBezTo>
                  <a:cubicBezTo>
                    <a:pt x="869" y="362"/>
                    <a:pt x="853" y="363"/>
                    <a:pt x="833" y="357"/>
                  </a:cubicBezTo>
                  <a:cubicBezTo>
                    <a:pt x="833" y="357"/>
                    <a:pt x="850" y="349"/>
                    <a:pt x="841" y="334"/>
                  </a:cubicBezTo>
                  <a:cubicBezTo>
                    <a:pt x="841" y="334"/>
                    <a:pt x="923" y="316"/>
                    <a:pt x="955" y="307"/>
                  </a:cubicBezTo>
                  <a:cubicBezTo>
                    <a:pt x="988" y="298"/>
                    <a:pt x="1005" y="292"/>
                    <a:pt x="1016" y="287"/>
                  </a:cubicBezTo>
                  <a:cubicBezTo>
                    <a:pt x="1014" y="294"/>
                    <a:pt x="1022" y="308"/>
                    <a:pt x="1035" y="318"/>
                  </a:cubicBezTo>
                  <a:cubicBezTo>
                    <a:pt x="1044" y="325"/>
                    <a:pt x="1062" y="332"/>
                    <a:pt x="1069" y="333"/>
                  </a:cubicBezTo>
                  <a:moveTo>
                    <a:pt x="435" y="335"/>
                  </a:moveTo>
                  <a:cubicBezTo>
                    <a:pt x="434" y="339"/>
                    <a:pt x="435" y="345"/>
                    <a:pt x="442" y="350"/>
                  </a:cubicBezTo>
                  <a:cubicBezTo>
                    <a:pt x="437" y="351"/>
                    <a:pt x="427" y="351"/>
                    <a:pt x="421" y="353"/>
                  </a:cubicBezTo>
                  <a:cubicBezTo>
                    <a:pt x="385" y="351"/>
                    <a:pt x="349" y="340"/>
                    <a:pt x="328" y="305"/>
                  </a:cubicBezTo>
                  <a:cubicBezTo>
                    <a:pt x="337" y="305"/>
                    <a:pt x="346" y="304"/>
                    <a:pt x="359" y="307"/>
                  </a:cubicBezTo>
                  <a:cubicBezTo>
                    <a:pt x="379" y="312"/>
                    <a:pt x="408" y="320"/>
                    <a:pt x="435" y="335"/>
                  </a:cubicBezTo>
                  <a:moveTo>
                    <a:pt x="322" y="306"/>
                  </a:moveTo>
                  <a:cubicBezTo>
                    <a:pt x="325" y="309"/>
                    <a:pt x="331" y="323"/>
                    <a:pt x="350" y="337"/>
                  </a:cubicBezTo>
                  <a:cubicBezTo>
                    <a:pt x="339" y="340"/>
                    <a:pt x="328" y="341"/>
                    <a:pt x="310" y="342"/>
                  </a:cubicBezTo>
                  <a:cubicBezTo>
                    <a:pt x="287" y="343"/>
                    <a:pt x="266" y="341"/>
                    <a:pt x="266" y="341"/>
                  </a:cubicBezTo>
                  <a:cubicBezTo>
                    <a:pt x="232" y="338"/>
                    <a:pt x="188" y="296"/>
                    <a:pt x="177" y="280"/>
                  </a:cubicBezTo>
                  <a:cubicBezTo>
                    <a:pt x="200" y="293"/>
                    <a:pt x="231" y="302"/>
                    <a:pt x="255" y="305"/>
                  </a:cubicBezTo>
                  <a:cubicBezTo>
                    <a:pt x="279" y="308"/>
                    <a:pt x="302" y="309"/>
                    <a:pt x="322" y="306"/>
                  </a:cubicBezTo>
                  <a:moveTo>
                    <a:pt x="691" y="256"/>
                  </a:moveTo>
                  <a:cubicBezTo>
                    <a:pt x="692" y="256"/>
                    <a:pt x="694" y="255"/>
                    <a:pt x="696" y="255"/>
                  </a:cubicBezTo>
                  <a:cubicBezTo>
                    <a:pt x="698" y="263"/>
                    <a:pt x="689" y="266"/>
                    <a:pt x="684" y="267"/>
                  </a:cubicBezTo>
                  <a:cubicBezTo>
                    <a:pt x="680" y="268"/>
                    <a:pt x="678" y="264"/>
                    <a:pt x="677" y="262"/>
                  </a:cubicBezTo>
                  <a:cubicBezTo>
                    <a:pt x="677" y="259"/>
                    <a:pt x="677" y="256"/>
                    <a:pt x="675" y="254"/>
                  </a:cubicBezTo>
                  <a:cubicBezTo>
                    <a:pt x="675" y="253"/>
                    <a:pt x="675" y="252"/>
                    <a:pt x="677" y="251"/>
                  </a:cubicBezTo>
                  <a:cubicBezTo>
                    <a:pt x="680" y="255"/>
                    <a:pt x="685" y="258"/>
                    <a:pt x="691" y="256"/>
                  </a:cubicBezTo>
                  <a:moveTo>
                    <a:pt x="1189" y="264"/>
                  </a:moveTo>
                  <a:cubicBezTo>
                    <a:pt x="1169" y="293"/>
                    <a:pt x="1130" y="317"/>
                    <a:pt x="1116" y="323"/>
                  </a:cubicBezTo>
                  <a:cubicBezTo>
                    <a:pt x="1105" y="328"/>
                    <a:pt x="1091" y="332"/>
                    <a:pt x="1068" y="326"/>
                  </a:cubicBezTo>
                  <a:cubicBezTo>
                    <a:pt x="1056" y="323"/>
                    <a:pt x="1045" y="318"/>
                    <a:pt x="1037" y="312"/>
                  </a:cubicBezTo>
                  <a:cubicBezTo>
                    <a:pt x="1021" y="299"/>
                    <a:pt x="1022" y="291"/>
                    <a:pt x="1022" y="287"/>
                  </a:cubicBezTo>
                  <a:cubicBezTo>
                    <a:pt x="1023" y="284"/>
                    <a:pt x="1028" y="277"/>
                    <a:pt x="1033" y="279"/>
                  </a:cubicBezTo>
                  <a:cubicBezTo>
                    <a:pt x="1090" y="293"/>
                    <a:pt x="1171" y="276"/>
                    <a:pt x="1189" y="264"/>
                  </a:cubicBezTo>
                  <a:moveTo>
                    <a:pt x="270" y="239"/>
                  </a:moveTo>
                  <a:cubicBezTo>
                    <a:pt x="311" y="246"/>
                    <a:pt x="309" y="283"/>
                    <a:pt x="319" y="299"/>
                  </a:cubicBezTo>
                  <a:cubicBezTo>
                    <a:pt x="284" y="301"/>
                    <a:pt x="269" y="302"/>
                    <a:pt x="242" y="296"/>
                  </a:cubicBezTo>
                  <a:cubicBezTo>
                    <a:pt x="148" y="275"/>
                    <a:pt x="130" y="230"/>
                    <a:pt x="104" y="170"/>
                  </a:cubicBezTo>
                  <a:cubicBezTo>
                    <a:pt x="150" y="211"/>
                    <a:pt x="251" y="236"/>
                    <a:pt x="270" y="239"/>
                  </a:cubicBezTo>
                  <a:moveTo>
                    <a:pt x="698" y="232"/>
                  </a:moveTo>
                  <a:cubicBezTo>
                    <a:pt x="697" y="235"/>
                    <a:pt x="699" y="234"/>
                    <a:pt x="702" y="237"/>
                  </a:cubicBezTo>
                  <a:cubicBezTo>
                    <a:pt x="702" y="242"/>
                    <a:pt x="698" y="246"/>
                    <a:pt x="694" y="249"/>
                  </a:cubicBezTo>
                  <a:cubicBezTo>
                    <a:pt x="690" y="251"/>
                    <a:pt x="684" y="252"/>
                    <a:pt x="680" y="249"/>
                  </a:cubicBezTo>
                  <a:cubicBezTo>
                    <a:pt x="678" y="248"/>
                    <a:pt x="672" y="246"/>
                    <a:pt x="672" y="246"/>
                  </a:cubicBezTo>
                  <a:cubicBezTo>
                    <a:pt x="672" y="237"/>
                    <a:pt x="683" y="232"/>
                    <a:pt x="691" y="229"/>
                  </a:cubicBezTo>
                  <a:cubicBezTo>
                    <a:pt x="694" y="228"/>
                    <a:pt x="697" y="229"/>
                    <a:pt x="698" y="232"/>
                  </a:cubicBezTo>
                  <a:moveTo>
                    <a:pt x="641" y="229"/>
                  </a:moveTo>
                  <a:cubicBezTo>
                    <a:pt x="651" y="232"/>
                    <a:pt x="668" y="249"/>
                    <a:pt x="672" y="257"/>
                  </a:cubicBezTo>
                  <a:cubicBezTo>
                    <a:pt x="673" y="264"/>
                    <a:pt x="670" y="271"/>
                    <a:pt x="666" y="276"/>
                  </a:cubicBezTo>
                  <a:cubicBezTo>
                    <a:pt x="662" y="277"/>
                    <a:pt x="658" y="281"/>
                    <a:pt x="656" y="285"/>
                  </a:cubicBezTo>
                  <a:cubicBezTo>
                    <a:pt x="657" y="281"/>
                    <a:pt x="656" y="277"/>
                    <a:pt x="654" y="274"/>
                  </a:cubicBezTo>
                  <a:cubicBezTo>
                    <a:pt x="650" y="271"/>
                    <a:pt x="645" y="267"/>
                    <a:pt x="644" y="262"/>
                  </a:cubicBezTo>
                  <a:cubicBezTo>
                    <a:pt x="629" y="263"/>
                    <a:pt x="607" y="263"/>
                    <a:pt x="599" y="256"/>
                  </a:cubicBezTo>
                  <a:cubicBezTo>
                    <a:pt x="599" y="253"/>
                    <a:pt x="598" y="250"/>
                    <a:pt x="595" y="247"/>
                  </a:cubicBezTo>
                  <a:cubicBezTo>
                    <a:pt x="599" y="246"/>
                    <a:pt x="617" y="248"/>
                    <a:pt x="626" y="248"/>
                  </a:cubicBezTo>
                  <a:cubicBezTo>
                    <a:pt x="636" y="248"/>
                    <a:pt x="648" y="248"/>
                    <a:pt x="651" y="252"/>
                  </a:cubicBezTo>
                  <a:cubicBezTo>
                    <a:pt x="651" y="254"/>
                    <a:pt x="649" y="254"/>
                    <a:pt x="648" y="254"/>
                  </a:cubicBezTo>
                  <a:cubicBezTo>
                    <a:pt x="647" y="255"/>
                    <a:pt x="646" y="254"/>
                    <a:pt x="645" y="255"/>
                  </a:cubicBezTo>
                  <a:cubicBezTo>
                    <a:pt x="648" y="259"/>
                    <a:pt x="654" y="260"/>
                    <a:pt x="659" y="259"/>
                  </a:cubicBezTo>
                  <a:cubicBezTo>
                    <a:pt x="661" y="257"/>
                    <a:pt x="663" y="255"/>
                    <a:pt x="661" y="251"/>
                  </a:cubicBezTo>
                  <a:cubicBezTo>
                    <a:pt x="658" y="246"/>
                    <a:pt x="652" y="245"/>
                    <a:pt x="644" y="243"/>
                  </a:cubicBezTo>
                  <a:cubicBezTo>
                    <a:pt x="635" y="242"/>
                    <a:pt x="592" y="242"/>
                    <a:pt x="592" y="242"/>
                  </a:cubicBezTo>
                  <a:cubicBezTo>
                    <a:pt x="587" y="237"/>
                    <a:pt x="577" y="229"/>
                    <a:pt x="571" y="226"/>
                  </a:cubicBezTo>
                  <a:cubicBezTo>
                    <a:pt x="570" y="223"/>
                    <a:pt x="574" y="220"/>
                    <a:pt x="576" y="221"/>
                  </a:cubicBezTo>
                  <a:cubicBezTo>
                    <a:pt x="593" y="227"/>
                    <a:pt x="622" y="227"/>
                    <a:pt x="641" y="229"/>
                  </a:cubicBezTo>
                  <a:moveTo>
                    <a:pt x="1076" y="236"/>
                  </a:moveTo>
                  <a:cubicBezTo>
                    <a:pt x="1074" y="244"/>
                    <a:pt x="1061" y="255"/>
                    <a:pt x="1051" y="260"/>
                  </a:cubicBezTo>
                  <a:cubicBezTo>
                    <a:pt x="1040" y="267"/>
                    <a:pt x="1024" y="271"/>
                    <a:pt x="1018" y="279"/>
                  </a:cubicBezTo>
                  <a:cubicBezTo>
                    <a:pt x="1011" y="286"/>
                    <a:pt x="949" y="303"/>
                    <a:pt x="919" y="311"/>
                  </a:cubicBezTo>
                  <a:cubicBezTo>
                    <a:pt x="890" y="318"/>
                    <a:pt x="866" y="325"/>
                    <a:pt x="838" y="329"/>
                  </a:cubicBezTo>
                  <a:cubicBezTo>
                    <a:pt x="833" y="325"/>
                    <a:pt x="825" y="325"/>
                    <a:pt x="819" y="326"/>
                  </a:cubicBezTo>
                  <a:cubicBezTo>
                    <a:pt x="827" y="311"/>
                    <a:pt x="824" y="301"/>
                    <a:pt x="811" y="297"/>
                  </a:cubicBezTo>
                  <a:cubicBezTo>
                    <a:pt x="953" y="246"/>
                    <a:pt x="953" y="246"/>
                    <a:pt x="953" y="246"/>
                  </a:cubicBezTo>
                  <a:cubicBezTo>
                    <a:pt x="979" y="238"/>
                    <a:pt x="1012" y="229"/>
                    <a:pt x="1034" y="228"/>
                  </a:cubicBezTo>
                  <a:cubicBezTo>
                    <a:pt x="1049" y="232"/>
                    <a:pt x="1058" y="236"/>
                    <a:pt x="1076" y="236"/>
                  </a:cubicBezTo>
                  <a:moveTo>
                    <a:pt x="687" y="221"/>
                  </a:moveTo>
                  <a:cubicBezTo>
                    <a:pt x="687" y="223"/>
                    <a:pt x="686" y="224"/>
                    <a:pt x="685" y="226"/>
                  </a:cubicBezTo>
                  <a:cubicBezTo>
                    <a:pt x="684" y="229"/>
                    <a:pt x="681" y="232"/>
                    <a:pt x="675" y="230"/>
                  </a:cubicBezTo>
                  <a:cubicBezTo>
                    <a:pt x="674" y="225"/>
                    <a:pt x="677" y="220"/>
                    <a:pt x="682" y="217"/>
                  </a:cubicBezTo>
                  <a:cubicBezTo>
                    <a:pt x="684" y="216"/>
                    <a:pt x="687" y="218"/>
                    <a:pt x="687" y="221"/>
                  </a:cubicBezTo>
                  <a:moveTo>
                    <a:pt x="672" y="214"/>
                  </a:moveTo>
                  <a:cubicBezTo>
                    <a:pt x="673" y="218"/>
                    <a:pt x="673" y="227"/>
                    <a:pt x="666" y="230"/>
                  </a:cubicBezTo>
                  <a:cubicBezTo>
                    <a:pt x="654" y="236"/>
                    <a:pt x="646" y="223"/>
                    <a:pt x="636" y="220"/>
                  </a:cubicBezTo>
                  <a:cubicBezTo>
                    <a:pt x="618" y="217"/>
                    <a:pt x="596" y="221"/>
                    <a:pt x="578" y="216"/>
                  </a:cubicBezTo>
                  <a:cubicBezTo>
                    <a:pt x="583" y="209"/>
                    <a:pt x="591" y="202"/>
                    <a:pt x="600" y="199"/>
                  </a:cubicBezTo>
                  <a:cubicBezTo>
                    <a:pt x="612" y="195"/>
                    <a:pt x="633" y="190"/>
                    <a:pt x="649" y="195"/>
                  </a:cubicBezTo>
                  <a:cubicBezTo>
                    <a:pt x="664" y="200"/>
                    <a:pt x="671" y="208"/>
                    <a:pt x="672" y="214"/>
                  </a:cubicBezTo>
                  <a:moveTo>
                    <a:pt x="996" y="211"/>
                  </a:moveTo>
                  <a:cubicBezTo>
                    <a:pt x="1007" y="215"/>
                    <a:pt x="1025" y="223"/>
                    <a:pt x="1017" y="225"/>
                  </a:cubicBezTo>
                  <a:cubicBezTo>
                    <a:pt x="954" y="236"/>
                    <a:pt x="912" y="253"/>
                    <a:pt x="804" y="295"/>
                  </a:cubicBezTo>
                  <a:cubicBezTo>
                    <a:pt x="800" y="295"/>
                    <a:pt x="796" y="295"/>
                    <a:pt x="792" y="297"/>
                  </a:cubicBezTo>
                  <a:cubicBezTo>
                    <a:pt x="793" y="291"/>
                    <a:pt x="793" y="285"/>
                    <a:pt x="786" y="278"/>
                  </a:cubicBezTo>
                  <a:cubicBezTo>
                    <a:pt x="781" y="273"/>
                    <a:pt x="773" y="271"/>
                    <a:pt x="760" y="275"/>
                  </a:cubicBezTo>
                  <a:cubicBezTo>
                    <a:pt x="792" y="255"/>
                    <a:pt x="824" y="234"/>
                    <a:pt x="860" y="221"/>
                  </a:cubicBezTo>
                  <a:cubicBezTo>
                    <a:pt x="889" y="210"/>
                    <a:pt x="920" y="205"/>
                    <a:pt x="953" y="204"/>
                  </a:cubicBezTo>
                  <a:cubicBezTo>
                    <a:pt x="974" y="204"/>
                    <a:pt x="986" y="207"/>
                    <a:pt x="996" y="211"/>
                  </a:cubicBezTo>
                  <a:moveTo>
                    <a:pt x="1210" y="232"/>
                  </a:moveTo>
                  <a:cubicBezTo>
                    <a:pt x="1207" y="239"/>
                    <a:pt x="1202" y="247"/>
                    <a:pt x="1192" y="255"/>
                  </a:cubicBezTo>
                  <a:cubicBezTo>
                    <a:pt x="1172" y="272"/>
                    <a:pt x="1073" y="286"/>
                    <a:pt x="1036" y="274"/>
                  </a:cubicBezTo>
                  <a:cubicBezTo>
                    <a:pt x="1076" y="258"/>
                    <a:pt x="1080" y="244"/>
                    <a:pt x="1082" y="234"/>
                  </a:cubicBezTo>
                  <a:cubicBezTo>
                    <a:pt x="1112" y="233"/>
                    <a:pt x="1157" y="229"/>
                    <a:pt x="1207" y="208"/>
                  </a:cubicBezTo>
                  <a:cubicBezTo>
                    <a:pt x="1213" y="206"/>
                    <a:pt x="1214" y="225"/>
                    <a:pt x="1210" y="232"/>
                  </a:cubicBezTo>
                  <a:moveTo>
                    <a:pt x="612" y="189"/>
                  </a:moveTo>
                  <a:cubicBezTo>
                    <a:pt x="598" y="191"/>
                    <a:pt x="581" y="194"/>
                    <a:pt x="570" y="213"/>
                  </a:cubicBezTo>
                  <a:cubicBezTo>
                    <a:pt x="565" y="209"/>
                    <a:pt x="567" y="201"/>
                    <a:pt x="572" y="194"/>
                  </a:cubicBezTo>
                  <a:cubicBezTo>
                    <a:pt x="576" y="189"/>
                    <a:pt x="591" y="183"/>
                    <a:pt x="612" y="189"/>
                  </a:cubicBezTo>
                  <a:moveTo>
                    <a:pt x="1259" y="133"/>
                  </a:moveTo>
                  <a:cubicBezTo>
                    <a:pt x="1253" y="149"/>
                    <a:pt x="1232" y="186"/>
                    <a:pt x="1209" y="198"/>
                  </a:cubicBezTo>
                  <a:cubicBezTo>
                    <a:pt x="1177" y="216"/>
                    <a:pt x="1132" y="223"/>
                    <a:pt x="1098" y="227"/>
                  </a:cubicBezTo>
                  <a:cubicBezTo>
                    <a:pt x="1070" y="231"/>
                    <a:pt x="1049" y="226"/>
                    <a:pt x="1039" y="223"/>
                  </a:cubicBezTo>
                  <a:cubicBezTo>
                    <a:pt x="1039" y="223"/>
                    <a:pt x="1029" y="219"/>
                    <a:pt x="1025" y="217"/>
                  </a:cubicBezTo>
                  <a:cubicBezTo>
                    <a:pt x="1077" y="189"/>
                    <a:pt x="1139" y="170"/>
                    <a:pt x="1205" y="153"/>
                  </a:cubicBezTo>
                  <a:cubicBezTo>
                    <a:pt x="1242" y="140"/>
                    <a:pt x="1246" y="139"/>
                    <a:pt x="1259" y="133"/>
                  </a:cubicBezTo>
                  <a:moveTo>
                    <a:pt x="1257" y="83"/>
                  </a:moveTo>
                  <a:cubicBezTo>
                    <a:pt x="1238" y="125"/>
                    <a:pt x="1226" y="138"/>
                    <a:pt x="1198" y="148"/>
                  </a:cubicBezTo>
                  <a:cubicBezTo>
                    <a:pt x="1198" y="148"/>
                    <a:pt x="1105" y="176"/>
                    <a:pt x="1082" y="185"/>
                  </a:cubicBezTo>
                  <a:cubicBezTo>
                    <a:pt x="1054" y="196"/>
                    <a:pt x="1033" y="207"/>
                    <a:pt x="1019" y="215"/>
                  </a:cubicBezTo>
                  <a:cubicBezTo>
                    <a:pt x="970" y="185"/>
                    <a:pt x="880" y="207"/>
                    <a:pt x="858" y="216"/>
                  </a:cubicBezTo>
                  <a:cubicBezTo>
                    <a:pt x="822" y="229"/>
                    <a:pt x="786" y="251"/>
                    <a:pt x="756" y="272"/>
                  </a:cubicBezTo>
                  <a:cubicBezTo>
                    <a:pt x="752" y="268"/>
                    <a:pt x="746" y="260"/>
                    <a:pt x="741" y="260"/>
                  </a:cubicBezTo>
                  <a:cubicBezTo>
                    <a:pt x="741" y="260"/>
                    <a:pt x="756" y="269"/>
                    <a:pt x="753" y="286"/>
                  </a:cubicBezTo>
                  <a:cubicBezTo>
                    <a:pt x="757" y="284"/>
                    <a:pt x="772" y="273"/>
                    <a:pt x="782" y="282"/>
                  </a:cubicBezTo>
                  <a:cubicBezTo>
                    <a:pt x="793" y="291"/>
                    <a:pt x="782" y="302"/>
                    <a:pt x="779" y="311"/>
                  </a:cubicBezTo>
                  <a:cubicBezTo>
                    <a:pt x="790" y="302"/>
                    <a:pt x="802" y="295"/>
                    <a:pt x="814" y="303"/>
                  </a:cubicBezTo>
                  <a:cubicBezTo>
                    <a:pt x="827" y="312"/>
                    <a:pt x="812" y="328"/>
                    <a:pt x="808" y="336"/>
                  </a:cubicBezTo>
                  <a:cubicBezTo>
                    <a:pt x="817" y="334"/>
                    <a:pt x="828" y="326"/>
                    <a:pt x="835" y="337"/>
                  </a:cubicBezTo>
                  <a:cubicBezTo>
                    <a:pt x="842" y="347"/>
                    <a:pt x="831" y="352"/>
                    <a:pt x="821" y="358"/>
                  </a:cubicBezTo>
                  <a:cubicBezTo>
                    <a:pt x="831" y="357"/>
                    <a:pt x="832" y="365"/>
                    <a:pt x="859" y="367"/>
                  </a:cubicBezTo>
                  <a:cubicBezTo>
                    <a:pt x="846" y="368"/>
                    <a:pt x="833" y="369"/>
                    <a:pt x="824" y="370"/>
                  </a:cubicBezTo>
                  <a:cubicBezTo>
                    <a:pt x="818" y="369"/>
                    <a:pt x="811" y="365"/>
                    <a:pt x="799" y="362"/>
                  </a:cubicBezTo>
                  <a:cubicBezTo>
                    <a:pt x="767" y="353"/>
                    <a:pt x="748" y="343"/>
                    <a:pt x="735" y="339"/>
                  </a:cubicBezTo>
                  <a:cubicBezTo>
                    <a:pt x="723" y="335"/>
                    <a:pt x="708" y="333"/>
                    <a:pt x="698" y="336"/>
                  </a:cubicBezTo>
                  <a:cubicBezTo>
                    <a:pt x="693" y="336"/>
                    <a:pt x="693" y="338"/>
                    <a:pt x="689" y="339"/>
                  </a:cubicBezTo>
                  <a:cubicBezTo>
                    <a:pt x="731" y="324"/>
                    <a:pt x="718" y="273"/>
                    <a:pt x="738" y="242"/>
                  </a:cubicBezTo>
                  <a:cubicBezTo>
                    <a:pt x="759" y="204"/>
                    <a:pt x="801" y="195"/>
                    <a:pt x="839" y="188"/>
                  </a:cubicBezTo>
                  <a:cubicBezTo>
                    <a:pt x="889" y="181"/>
                    <a:pt x="966" y="174"/>
                    <a:pt x="989" y="169"/>
                  </a:cubicBezTo>
                  <a:cubicBezTo>
                    <a:pt x="1030" y="161"/>
                    <a:pt x="1081" y="144"/>
                    <a:pt x="1092" y="139"/>
                  </a:cubicBezTo>
                  <a:cubicBezTo>
                    <a:pt x="1104" y="133"/>
                    <a:pt x="1160" y="113"/>
                    <a:pt x="1181" y="106"/>
                  </a:cubicBezTo>
                  <a:cubicBezTo>
                    <a:pt x="1203" y="98"/>
                    <a:pt x="1231" y="88"/>
                    <a:pt x="1257" y="83"/>
                  </a:cubicBezTo>
                  <a:moveTo>
                    <a:pt x="1206" y="285"/>
                  </a:moveTo>
                  <a:cubicBezTo>
                    <a:pt x="1164" y="319"/>
                    <a:pt x="1151" y="370"/>
                    <a:pt x="1148" y="385"/>
                  </a:cubicBezTo>
                  <a:cubicBezTo>
                    <a:pt x="1141" y="430"/>
                    <a:pt x="1140" y="481"/>
                    <a:pt x="1148" y="525"/>
                  </a:cubicBezTo>
                  <a:cubicBezTo>
                    <a:pt x="1170" y="665"/>
                    <a:pt x="1170" y="665"/>
                    <a:pt x="1170" y="665"/>
                  </a:cubicBezTo>
                  <a:cubicBezTo>
                    <a:pt x="1177" y="726"/>
                    <a:pt x="1177" y="726"/>
                    <a:pt x="1177" y="726"/>
                  </a:cubicBezTo>
                  <a:cubicBezTo>
                    <a:pt x="1180" y="797"/>
                    <a:pt x="1180" y="797"/>
                    <a:pt x="1180" y="797"/>
                  </a:cubicBezTo>
                  <a:cubicBezTo>
                    <a:pt x="1184" y="962"/>
                    <a:pt x="1105" y="1183"/>
                    <a:pt x="834" y="1272"/>
                  </a:cubicBezTo>
                  <a:cubicBezTo>
                    <a:pt x="768" y="1298"/>
                    <a:pt x="768" y="1298"/>
                    <a:pt x="768" y="1298"/>
                  </a:cubicBezTo>
                  <a:cubicBezTo>
                    <a:pt x="713" y="1322"/>
                    <a:pt x="659" y="1348"/>
                    <a:pt x="612" y="1391"/>
                  </a:cubicBezTo>
                  <a:cubicBezTo>
                    <a:pt x="546" y="1333"/>
                    <a:pt x="469" y="1301"/>
                    <a:pt x="391" y="1271"/>
                  </a:cubicBezTo>
                  <a:cubicBezTo>
                    <a:pt x="142" y="1192"/>
                    <a:pt x="55" y="982"/>
                    <a:pt x="50" y="837"/>
                  </a:cubicBezTo>
                  <a:cubicBezTo>
                    <a:pt x="48" y="789"/>
                    <a:pt x="50" y="737"/>
                    <a:pt x="56" y="688"/>
                  </a:cubicBezTo>
                  <a:cubicBezTo>
                    <a:pt x="66" y="614"/>
                    <a:pt x="66" y="614"/>
                    <a:pt x="66" y="614"/>
                  </a:cubicBezTo>
                  <a:cubicBezTo>
                    <a:pt x="83" y="515"/>
                    <a:pt x="83" y="515"/>
                    <a:pt x="83" y="515"/>
                  </a:cubicBezTo>
                  <a:cubicBezTo>
                    <a:pt x="91" y="458"/>
                    <a:pt x="91" y="395"/>
                    <a:pt x="73" y="344"/>
                  </a:cubicBezTo>
                  <a:cubicBezTo>
                    <a:pt x="63" y="320"/>
                    <a:pt x="46" y="299"/>
                    <a:pt x="26" y="281"/>
                  </a:cubicBezTo>
                  <a:cubicBezTo>
                    <a:pt x="49" y="250"/>
                    <a:pt x="75" y="216"/>
                    <a:pt x="98" y="185"/>
                  </a:cubicBezTo>
                  <a:cubicBezTo>
                    <a:pt x="99" y="186"/>
                    <a:pt x="99" y="187"/>
                    <a:pt x="100" y="188"/>
                  </a:cubicBezTo>
                  <a:cubicBezTo>
                    <a:pt x="100" y="188"/>
                    <a:pt x="100" y="189"/>
                    <a:pt x="100" y="189"/>
                  </a:cubicBezTo>
                  <a:cubicBezTo>
                    <a:pt x="104" y="200"/>
                    <a:pt x="108" y="209"/>
                    <a:pt x="112" y="214"/>
                  </a:cubicBezTo>
                  <a:cubicBezTo>
                    <a:pt x="114" y="218"/>
                    <a:pt x="116" y="221"/>
                    <a:pt x="118" y="224"/>
                  </a:cubicBezTo>
                  <a:cubicBezTo>
                    <a:pt x="78" y="277"/>
                    <a:pt x="78" y="277"/>
                    <a:pt x="78" y="277"/>
                  </a:cubicBezTo>
                  <a:cubicBezTo>
                    <a:pt x="127" y="332"/>
                    <a:pt x="129" y="410"/>
                    <a:pt x="127" y="483"/>
                  </a:cubicBezTo>
                  <a:cubicBezTo>
                    <a:pt x="121" y="528"/>
                    <a:pt x="121" y="528"/>
                    <a:pt x="121" y="528"/>
                  </a:cubicBezTo>
                  <a:cubicBezTo>
                    <a:pt x="100" y="658"/>
                    <a:pt x="100" y="658"/>
                    <a:pt x="100" y="658"/>
                  </a:cubicBezTo>
                  <a:cubicBezTo>
                    <a:pt x="91" y="731"/>
                    <a:pt x="91" y="731"/>
                    <a:pt x="91" y="731"/>
                  </a:cubicBezTo>
                  <a:cubicBezTo>
                    <a:pt x="89" y="799"/>
                    <a:pt x="89" y="799"/>
                    <a:pt x="89" y="799"/>
                  </a:cubicBezTo>
                  <a:cubicBezTo>
                    <a:pt x="80" y="965"/>
                    <a:pt x="207" y="1177"/>
                    <a:pt x="438" y="1246"/>
                  </a:cubicBezTo>
                  <a:cubicBezTo>
                    <a:pt x="499" y="1271"/>
                    <a:pt x="558" y="1299"/>
                    <a:pt x="612" y="1338"/>
                  </a:cubicBezTo>
                  <a:cubicBezTo>
                    <a:pt x="666" y="1299"/>
                    <a:pt x="725" y="1271"/>
                    <a:pt x="786" y="1248"/>
                  </a:cubicBezTo>
                  <a:cubicBezTo>
                    <a:pt x="1054" y="1172"/>
                    <a:pt x="1136" y="965"/>
                    <a:pt x="1139" y="828"/>
                  </a:cubicBezTo>
                  <a:cubicBezTo>
                    <a:pt x="1142" y="778"/>
                    <a:pt x="1137" y="728"/>
                    <a:pt x="1132" y="680"/>
                  </a:cubicBezTo>
                  <a:cubicBezTo>
                    <a:pt x="1122" y="611"/>
                    <a:pt x="1122" y="611"/>
                    <a:pt x="1122" y="611"/>
                  </a:cubicBezTo>
                  <a:cubicBezTo>
                    <a:pt x="1108" y="526"/>
                    <a:pt x="1108" y="526"/>
                    <a:pt x="1108" y="526"/>
                  </a:cubicBezTo>
                  <a:cubicBezTo>
                    <a:pt x="1100" y="479"/>
                    <a:pt x="1101" y="421"/>
                    <a:pt x="1110" y="375"/>
                  </a:cubicBezTo>
                  <a:cubicBezTo>
                    <a:pt x="1124" y="368"/>
                    <a:pt x="1140" y="354"/>
                    <a:pt x="1149" y="324"/>
                  </a:cubicBezTo>
                  <a:cubicBezTo>
                    <a:pt x="1150" y="320"/>
                    <a:pt x="1150" y="320"/>
                    <a:pt x="1150" y="320"/>
                  </a:cubicBezTo>
                  <a:cubicBezTo>
                    <a:pt x="1166" y="309"/>
                    <a:pt x="1185" y="292"/>
                    <a:pt x="1198" y="274"/>
                  </a:cubicBezTo>
                  <a:cubicBezTo>
                    <a:pt x="1200" y="275"/>
                    <a:pt x="1202" y="278"/>
                    <a:pt x="1206" y="285"/>
                  </a:cubicBezTo>
                  <a:moveTo>
                    <a:pt x="654" y="446"/>
                  </a:moveTo>
                  <a:cubicBezTo>
                    <a:pt x="649" y="455"/>
                    <a:pt x="644" y="461"/>
                    <a:pt x="626" y="462"/>
                  </a:cubicBezTo>
                  <a:cubicBezTo>
                    <a:pt x="603" y="463"/>
                    <a:pt x="597" y="450"/>
                    <a:pt x="597" y="450"/>
                  </a:cubicBezTo>
                  <a:cubicBezTo>
                    <a:pt x="599" y="457"/>
                    <a:pt x="604" y="472"/>
                    <a:pt x="626" y="471"/>
                  </a:cubicBezTo>
                  <a:cubicBezTo>
                    <a:pt x="654" y="469"/>
                    <a:pt x="654" y="446"/>
                    <a:pt x="654" y="446"/>
                  </a:cubicBezTo>
                  <a:moveTo>
                    <a:pt x="685" y="353"/>
                  </a:moveTo>
                  <a:cubicBezTo>
                    <a:pt x="657" y="380"/>
                    <a:pt x="690" y="446"/>
                    <a:pt x="671" y="473"/>
                  </a:cubicBezTo>
                  <a:cubicBezTo>
                    <a:pt x="669" y="476"/>
                    <a:pt x="667" y="480"/>
                    <a:pt x="665" y="483"/>
                  </a:cubicBezTo>
                  <a:cubicBezTo>
                    <a:pt x="651" y="478"/>
                    <a:pt x="642" y="477"/>
                    <a:pt x="629" y="477"/>
                  </a:cubicBezTo>
                  <a:cubicBezTo>
                    <a:pt x="621" y="477"/>
                    <a:pt x="613" y="479"/>
                    <a:pt x="607" y="480"/>
                  </a:cubicBezTo>
                  <a:cubicBezTo>
                    <a:pt x="592" y="481"/>
                    <a:pt x="581" y="479"/>
                    <a:pt x="567" y="482"/>
                  </a:cubicBezTo>
                  <a:cubicBezTo>
                    <a:pt x="568" y="479"/>
                    <a:pt x="570" y="477"/>
                    <a:pt x="573" y="473"/>
                  </a:cubicBezTo>
                  <a:cubicBezTo>
                    <a:pt x="560" y="473"/>
                    <a:pt x="550" y="471"/>
                    <a:pt x="543" y="461"/>
                  </a:cubicBezTo>
                  <a:cubicBezTo>
                    <a:pt x="539" y="455"/>
                    <a:pt x="538" y="447"/>
                    <a:pt x="540" y="441"/>
                  </a:cubicBezTo>
                  <a:cubicBezTo>
                    <a:pt x="544" y="431"/>
                    <a:pt x="554" y="422"/>
                    <a:pt x="558" y="413"/>
                  </a:cubicBezTo>
                  <a:cubicBezTo>
                    <a:pt x="558" y="413"/>
                    <a:pt x="566" y="401"/>
                    <a:pt x="568" y="387"/>
                  </a:cubicBezTo>
                  <a:cubicBezTo>
                    <a:pt x="570" y="392"/>
                    <a:pt x="572" y="399"/>
                    <a:pt x="584" y="402"/>
                  </a:cubicBezTo>
                  <a:cubicBezTo>
                    <a:pt x="596" y="405"/>
                    <a:pt x="608" y="401"/>
                    <a:pt x="629" y="390"/>
                  </a:cubicBezTo>
                  <a:cubicBezTo>
                    <a:pt x="620" y="405"/>
                    <a:pt x="606" y="414"/>
                    <a:pt x="581" y="418"/>
                  </a:cubicBezTo>
                  <a:cubicBezTo>
                    <a:pt x="590" y="420"/>
                    <a:pt x="606" y="417"/>
                    <a:pt x="623" y="408"/>
                  </a:cubicBezTo>
                  <a:cubicBezTo>
                    <a:pt x="643" y="397"/>
                    <a:pt x="669" y="362"/>
                    <a:pt x="669" y="362"/>
                  </a:cubicBezTo>
                  <a:cubicBezTo>
                    <a:pt x="675" y="357"/>
                    <a:pt x="687" y="352"/>
                    <a:pt x="685" y="353"/>
                  </a:cubicBezTo>
                  <a:moveTo>
                    <a:pt x="802" y="969"/>
                  </a:moveTo>
                  <a:cubicBezTo>
                    <a:pt x="737" y="900"/>
                    <a:pt x="673" y="796"/>
                    <a:pt x="665" y="792"/>
                  </a:cubicBezTo>
                  <a:cubicBezTo>
                    <a:pt x="665" y="792"/>
                    <a:pt x="744" y="913"/>
                    <a:pt x="759" y="934"/>
                  </a:cubicBezTo>
                  <a:cubicBezTo>
                    <a:pt x="773" y="954"/>
                    <a:pt x="793" y="974"/>
                    <a:pt x="802" y="990"/>
                  </a:cubicBezTo>
                  <a:cubicBezTo>
                    <a:pt x="805" y="985"/>
                    <a:pt x="810" y="977"/>
                    <a:pt x="802" y="969"/>
                  </a:cubicBezTo>
                  <a:moveTo>
                    <a:pt x="1035" y="1005"/>
                  </a:moveTo>
                  <a:cubicBezTo>
                    <a:pt x="1021" y="1003"/>
                    <a:pt x="1008" y="1004"/>
                    <a:pt x="1003" y="1018"/>
                  </a:cubicBezTo>
                  <a:cubicBezTo>
                    <a:pt x="995" y="1035"/>
                    <a:pt x="991" y="1048"/>
                    <a:pt x="985" y="1057"/>
                  </a:cubicBezTo>
                  <a:cubicBezTo>
                    <a:pt x="978" y="1069"/>
                    <a:pt x="967" y="1080"/>
                    <a:pt x="948" y="1085"/>
                  </a:cubicBezTo>
                  <a:cubicBezTo>
                    <a:pt x="929" y="1090"/>
                    <a:pt x="902" y="1091"/>
                    <a:pt x="899" y="1080"/>
                  </a:cubicBezTo>
                  <a:cubicBezTo>
                    <a:pt x="903" y="1057"/>
                    <a:pt x="935" y="1053"/>
                    <a:pt x="949" y="1046"/>
                  </a:cubicBezTo>
                  <a:cubicBezTo>
                    <a:pt x="974" y="1034"/>
                    <a:pt x="976" y="1012"/>
                    <a:pt x="977" y="989"/>
                  </a:cubicBezTo>
                  <a:cubicBezTo>
                    <a:pt x="942" y="966"/>
                    <a:pt x="870" y="909"/>
                    <a:pt x="870" y="909"/>
                  </a:cubicBezTo>
                  <a:cubicBezTo>
                    <a:pt x="870" y="909"/>
                    <a:pt x="932" y="971"/>
                    <a:pt x="966" y="994"/>
                  </a:cubicBezTo>
                  <a:cubicBezTo>
                    <a:pt x="966" y="1013"/>
                    <a:pt x="961" y="1024"/>
                    <a:pt x="945" y="1033"/>
                  </a:cubicBezTo>
                  <a:cubicBezTo>
                    <a:pt x="935" y="1038"/>
                    <a:pt x="924" y="1042"/>
                    <a:pt x="909" y="1049"/>
                  </a:cubicBezTo>
                  <a:cubicBezTo>
                    <a:pt x="885" y="1063"/>
                    <a:pt x="892" y="1083"/>
                    <a:pt x="859" y="1096"/>
                  </a:cubicBezTo>
                  <a:cubicBezTo>
                    <a:pt x="845" y="1101"/>
                    <a:pt x="812" y="1105"/>
                    <a:pt x="821" y="1087"/>
                  </a:cubicBezTo>
                  <a:cubicBezTo>
                    <a:pt x="833" y="1069"/>
                    <a:pt x="820" y="1069"/>
                    <a:pt x="820" y="1069"/>
                  </a:cubicBezTo>
                  <a:cubicBezTo>
                    <a:pt x="812" y="1071"/>
                    <a:pt x="792" y="1076"/>
                    <a:pt x="782" y="1077"/>
                  </a:cubicBezTo>
                  <a:cubicBezTo>
                    <a:pt x="775" y="1077"/>
                    <a:pt x="769" y="1072"/>
                    <a:pt x="774" y="1067"/>
                  </a:cubicBezTo>
                  <a:cubicBezTo>
                    <a:pt x="776" y="1065"/>
                    <a:pt x="780" y="1064"/>
                    <a:pt x="783" y="1061"/>
                  </a:cubicBezTo>
                  <a:cubicBezTo>
                    <a:pt x="788" y="1057"/>
                    <a:pt x="791" y="1055"/>
                    <a:pt x="793" y="1051"/>
                  </a:cubicBezTo>
                  <a:cubicBezTo>
                    <a:pt x="797" y="1045"/>
                    <a:pt x="799" y="1036"/>
                    <a:pt x="796" y="1034"/>
                  </a:cubicBezTo>
                  <a:cubicBezTo>
                    <a:pt x="791" y="1032"/>
                    <a:pt x="784" y="1033"/>
                    <a:pt x="781" y="1037"/>
                  </a:cubicBezTo>
                  <a:cubicBezTo>
                    <a:pt x="767" y="1052"/>
                    <a:pt x="766" y="1078"/>
                    <a:pt x="727" y="1070"/>
                  </a:cubicBezTo>
                  <a:cubicBezTo>
                    <a:pt x="727" y="1070"/>
                    <a:pt x="681" y="1060"/>
                    <a:pt x="718" y="1007"/>
                  </a:cubicBezTo>
                  <a:cubicBezTo>
                    <a:pt x="729" y="994"/>
                    <a:pt x="700" y="977"/>
                    <a:pt x="683" y="956"/>
                  </a:cubicBezTo>
                  <a:cubicBezTo>
                    <a:pt x="650" y="916"/>
                    <a:pt x="557" y="766"/>
                    <a:pt x="557" y="766"/>
                  </a:cubicBezTo>
                  <a:cubicBezTo>
                    <a:pt x="547" y="752"/>
                    <a:pt x="537" y="735"/>
                    <a:pt x="528" y="722"/>
                  </a:cubicBezTo>
                  <a:cubicBezTo>
                    <a:pt x="520" y="708"/>
                    <a:pt x="517" y="679"/>
                    <a:pt x="537" y="682"/>
                  </a:cubicBezTo>
                  <a:cubicBezTo>
                    <a:pt x="547" y="684"/>
                    <a:pt x="550" y="688"/>
                    <a:pt x="561" y="683"/>
                  </a:cubicBezTo>
                  <a:cubicBezTo>
                    <a:pt x="568" y="680"/>
                    <a:pt x="568" y="692"/>
                    <a:pt x="561" y="698"/>
                  </a:cubicBezTo>
                  <a:cubicBezTo>
                    <a:pt x="556" y="702"/>
                    <a:pt x="556" y="711"/>
                    <a:pt x="562" y="716"/>
                  </a:cubicBezTo>
                  <a:cubicBezTo>
                    <a:pt x="570" y="720"/>
                    <a:pt x="572" y="711"/>
                    <a:pt x="581" y="714"/>
                  </a:cubicBezTo>
                  <a:cubicBezTo>
                    <a:pt x="590" y="716"/>
                    <a:pt x="597" y="738"/>
                    <a:pt x="613" y="743"/>
                  </a:cubicBezTo>
                  <a:cubicBezTo>
                    <a:pt x="617" y="744"/>
                    <a:pt x="620" y="744"/>
                    <a:pt x="621" y="741"/>
                  </a:cubicBezTo>
                  <a:cubicBezTo>
                    <a:pt x="623" y="734"/>
                    <a:pt x="616" y="725"/>
                    <a:pt x="618" y="717"/>
                  </a:cubicBezTo>
                  <a:cubicBezTo>
                    <a:pt x="620" y="722"/>
                    <a:pt x="627" y="727"/>
                    <a:pt x="637" y="732"/>
                  </a:cubicBezTo>
                  <a:cubicBezTo>
                    <a:pt x="648" y="739"/>
                    <a:pt x="654" y="740"/>
                    <a:pt x="651" y="731"/>
                  </a:cubicBezTo>
                  <a:cubicBezTo>
                    <a:pt x="648" y="720"/>
                    <a:pt x="646" y="713"/>
                    <a:pt x="646" y="713"/>
                  </a:cubicBezTo>
                  <a:cubicBezTo>
                    <a:pt x="645" y="705"/>
                    <a:pt x="652" y="699"/>
                    <a:pt x="658" y="699"/>
                  </a:cubicBezTo>
                  <a:cubicBezTo>
                    <a:pt x="661" y="699"/>
                    <a:pt x="664" y="701"/>
                    <a:pt x="666" y="705"/>
                  </a:cubicBezTo>
                  <a:cubicBezTo>
                    <a:pt x="674" y="718"/>
                    <a:pt x="670" y="725"/>
                    <a:pt x="686" y="730"/>
                  </a:cubicBezTo>
                  <a:cubicBezTo>
                    <a:pt x="711" y="782"/>
                    <a:pt x="773" y="847"/>
                    <a:pt x="798" y="868"/>
                  </a:cubicBezTo>
                  <a:cubicBezTo>
                    <a:pt x="803" y="872"/>
                    <a:pt x="812" y="877"/>
                    <a:pt x="820" y="880"/>
                  </a:cubicBezTo>
                  <a:cubicBezTo>
                    <a:pt x="814" y="875"/>
                    <a:pt x="805" y="867"/>
                    <a:pt x="801" y="863"/>
                  </a:cubicBezTo>
                  <a:cubicBezTo>
                    <a:pt x="736" y="800"/>
                    <a:pt x="695" y="742"/>
                    <a:pt x="696" y="730"/>
                  </a:cubicBezTo>
                  <a:cubicBezTo>
                    <a:pt x="714" y="722"/>
                    <a:pt x="717" y="704"/>
                    <a:pt x="723" y="707"/>
                  </a:cubicBezTo>
                  <a:cubicBezTo>
                    <a:pt x="725" y="708"/>
                    <a:pt x="717" y="723"/>
                    <a:pt x="718" y="731"/>
                  </a:cubicBezTo>
                  <a:cubicBezTo>
                    <a:pt x="719" y="735"/>
                    <a:pt x="724" y="741"/>
                    <a:pt x="735" y="741"/>
                  </a:cubicBezTo>
                  <a:cubicBezTo>
                    <a:pt x="714" y="762"/>
                    <a:pt x="768" y="780"/>
                    <a:pt x="808" y="779"/>
                  </a:cubicBezTo>
                  <a:cubicBezTo>
                    <a:pt x="823" y="788"/>
                    <a:pt x="848" y="803"/>
                    <a:pt x="878" y="810"/>
                  </a:cubicBezTo>
                  <a:cubicBezTo>
                    <a:pt x="878" y="810"/>
                    <a:pt x="881" y="824"/>
                    <a:pt x="890" y="825"/>
                  </a:cubicBezTo>
                  <a:cubicBezTo>
                    <a:pt x="890" y="825"/>
                    <a:pt x="912" y="859"/>
                    <a:pt x="943" y="892"/>
                  </a:cubicBezTo>
                  <a:cubicBezTo>
                    <a:pt x="973" y="924"/>
                    <a:pt x="1007" y="977"/>
                    <a:pt x="1035" y="1005"/>
                  </a:cubicBezTo>
                  <a:moveTo>
                    <a:pt x="679" y="342"/>
                  </a:moveTo>
                  <a:cubicBezTo>
                    <a:pt x="661" y="355"/>
                    <a:pt x="657" y="367"/>
                    <a:pt x="627" y="382"/>
                  </a:cubicBezTo>
                  <a:cubicBezTo>
                    <a:pt x="610" y="391"/>
                    <a:pt x="593" y="398"/>
                    <a:pt x="582" y="393"/>
                  </a:cubicBezTo>
                  <a:cubicBezTo>
                    <a:pt x="571" y="387"/>
                    <a:pt x="575" y="367"/>
                    <a:pt x="575" y="364"/>
                  </a:cubicBezTo>
                  <a:cubicBezTo>
                    <a:pt x="575" y="362"/>
                    <a:pt x="575" y="359"/>
                    <a:pt x="575" y="357"/>
                  </a:cubicBezTo>
                  <a:cubicBezTo>
                    <a:pt x="583" y="353"/>
                    <a:pt x="595" y="355"/>
                    <a:pt x="598" y="345"/>
                  </a:cubicBezTo>
                  <a:cubicBezTo>
                    <a:pt x="601" y="337"/>
                    <a:pt x="600" y="327"/>
                    <a:pt x="602" y="318"/>
                  </a:cubicBezTo>
                  <a:cubicBezTo>
                    <a:pt x="606" y="311"/>
                    <a:pt x="617" y="307"/>
                    <a:pt x="619" y="299"/>
                  </a:cubicBezTo>
                  <a:cubicBezTo>
                    <a:pt x="605" y="308"/>
                    <a:pt x="594" y="321"/>
                    <a:pt x="576" y="320"/>
                  </a:cubicBezTo>
                  <a:cubicBezTo>
                    <a:pt x="571" y="319"/>
                    <a:pt x="575" y="312"/>
                    <a:pt x="572" y="309"/>
                  </a:cubicBezTo>
                  <a:cubicBezTo>
                    <a:pt x="568" y="308"/>
                    <a:pt x="568" y="305"/>
                    <a:pt x="568" y="302"/>
                  </a:cubicBezTo>
                  <a:cubicBezTo>
                    <a:pt x="569" y="303"/>
                    <a:pt x="570" y="303"/>
                    <a:pt x="571" y="303"/>
                  </a:cubicBezTo>
                  <a:cubicBezTo>
                    <a:pt x="571" y="303"/>
                    <a:pt x="572" y="302"/>
                    <a:pt x="572" y="301"/>
                  </a:cubicBezTo>
                  <a:cubicBezTo>
                    <a:pt x="572" y="300"/>
                    <a:pt x="571" y="300"/>
                    <a:pt x="571" y="300"/>
                  </a:cubicBezTo>
                  <a:cubicBezTo>
                    <a:pt x="570" y="300"/>
                    <a:pt x="568" y="300"/>
                    <a:pt x="566" y="299"/>
                  </a:cubicBezTo>
                  <a:cubicBezTo>
                    <a:pt x="566" y="299"/>
                    <a:pt x="566" y="299"/>
                    <a:pt x="566" y="299"/>
                  </a:cubicBezTo>
                  <a:cubicBezTo>
                    <a:pt x="565" y="296"/>
                    <a:pt x="567" y="292"/>
                    <a:pt x="565" y="290"/>
                  </a:cubicBezTo>
                  <a:cubicBezTo>
                    <a:pt x="556" y="288"/>
                    <a:pt x="556" y="288"/>
                    <a:pt x="556" y="288"/>
                  </a:cubicBezTo>
                  <a:cubicBezTo>
                    <a:pt x="557" y="279"/>
                    <a:pt x="563" y="272"/>
                    <a:pt x="563" y="262"/>
                  </a:cubicBezTo>
                  <a:cubicBezTo>
                    <a:pt x="565" y="264"/>
                    <a:pt x="570" y="263"/>
                    <a:pt x="568" y="267"/>
                  </a:cubicBezTo>
                  <a:cubicBezTo>
                    <a:pt x="566" y="268"/>
                    <a:pt x="567" y="271"/>
                    <a:pt x="567" y="272"/>
                  </a:cubicBezTo>
                  <a:cubicBezTo>
                    <a:pt x="567" y="268"/>
                    <a:pt x="582" y="262"/>
                    <a:pt x="574" y="260"/>
                  </a:cubicBezTo>
                  <a:cubicBezTo>
                    <a:pt x="570" y="259"/>
                    <a:pt x="560" y="261"/>
                    <a:pt x="560" y="256"/>
                  </a:cubicBezTo>
                  <a:cubicBezTo>
                    <a:pt x="560" y="248"/>
                    <a:pt x="563" y="241"/>
                    <a:pt x="567" y="235"/>
                  </a:cubicBezTo>
                  <a:cubicBezTo>
                    <a:pt x="576" y="242"/>
                    <a:pt x="588" y="249"/>
                    <a:pt x="591" y="261"/>
                  </a:cubicBezTo>
                  <a:cubicBezTo>
                    <a:pt x="594" y="264"/>
                    <a:pt x="598" y="269"/>
                    <a:pt x="602" y="269"/>
                  </a:cubicBezTo>
                  <a:cubicBezTo>
                    <a:pt x="612" y="265"/>
                    <a:pt x="617" y="275"/>
                    <a:pt x="627" y="274"/>
                  </a:cubicBezTo>
                  <a:cubicBezTo>
                    <a:pt x="627" y="272"/>
                    <a:pt x="628" y="270"/>
                    <a:pt x="630" y="269"/>
                  </a:cubicBezTo>
                  <a:cubicBezTo>
                    <a:pt x="632" y="268"/>
                    <a:pt x="635" y="269"/>
                    <a:pt x="636" y="271"/>
                  </a:cubicBezTo>
                  <a:cubicBezTo>
                    <a:pt x="637" y="276"/>
                    <a:pt x="634" y="279"/>
                    <a:pt x="632" y="282"/>
                  </a:cubicBezTo>
                  <a:cubicBezTo>
                    <a:pt x="629" y="284"/>
                    <a:pt x="624" y="285"/>
                    <a:pt x="620" y="286"/>
                  </a:cubicBezTo>
                  <a:cubicBezTo>
                    <a:pt x="628" y="291"/>
                    <a:pt x="634" y="283"/>
                    <a:pt x="642" y="281"/>
                  </a:cubicBezTo>
                  <a:cubicBezTo>
                    <a:pt x="645" y="280"/>
                    <a:pt x="649" y="282"/>
                    <a:pt x="651" y="285"/>
                  </a:cubicBezTo>
                  <a:cubicBezTo>
                    <a:pt x="654" y="303"/>
                    <a:pt x="646" y="330"/>
                    <a:pt x="669" y="339"/>
                  </a:cubicBezTo>
                  <a:cubicBezTo>
                    <a:pt x="672" y="340"/>
                    <a:pt x="676" y="341"/>
                    <a:pt x="679" y="342"/>
                  </a:cubicBezTo>
                  <a:moveTo>
                    <a:pt x="546" y="767"/>
                  </a:moveTo>
                  <a:cubicBezTo>
                    <a:pt x="564" y="796"/>
                    <a:pt x="565" y="797"/>
                    <a:pt x="575" y="814"/>
                  </a:cubicBezTo>
                  <a:cubicBezTo>
                    <a:pt x="585" y="830"/>
                    <a:pt x="625" y="892"/>
                    <a:pt x="632" y="904"/>
                  </a:cubicBezTo>
                  <a:cubicBezTo>
                    <a:pt x="640" y="917"/>
                    <a:pt x="681" y="987"/>
                    <a:pt x="708" y="1000"/>
                  </a:cubicBezTo>
                  <a:cubicBezTo>
                    <a:pt x="687" y="1023"/>
                    <a:pt x="697" y="1050"/>
                    <a:pt x="663" y="1056"/>
                  </a:cubicBezTo>
                  <a:cubicBezTo>
                    <a:pt x="644" y="1059"/>
                    <a:pt x="589" y="1076"/>
                    <a:pt x="570" y="1044"/>
                  </a:cubicBezTo>
                  <a:cubicBezTo>
                    <a:pt x="551" y="1012"/>
                    <a:pt x="543" y="962"/>
                    <a:pt x="548" y="922"/>
                  </a:cubicBezTo>
                  <a:cubicBezTo>
                    <a:pt x="572" y="959"/>
                    <a:pt x="590" y="975"/>
                    <a:pt x="603" y="983"/>
                  </a:cubicBezTo>
                  <a:cubicBezTo>
                    <a:pt x="559" y="934"/>
                    <a:pt x="564" y="924"/>
                    <a:pt x="543" y="898"/>
                  </a:cubicBezTo>
                  <a:cubicBezTo>
                    <a:pt x="535" y="887"/>
                    <a:pt x="533" y="870"/>
                    <a:pt x="532" y="857"/>
                  </a:cubicBezTo>
                  <a:cubicBezTo>
                    <a:pt x="530" y="834"/>
                    <a:pt x="531" y="812"/>
                    <a:pt x="530" y="790"/>
                  </a:cubicBezTo>
                  <a:cubicBezTo>
                    <a:pt x="529" y="778"/>
                    <a:pt x="530" y="765"/>
                    <a:pt x="526" y="753"/>
                  </a:cubicBezTo>
                  <a:cubicBezTo>
                    <a:pt x="524" y="749"/>
                    <a:pt x="521" y="736"/>
                    <a:pt x="520" y="731"/>
                  </a:cubicBezTo>
                  <a:cubicBezTo>
                    <a:pt x="519" y="726"/>
                    <a:pt x="519" y="720"/>
                    <a:pt x="519" y="720"/>
                  </a:cubicBezTo>
                  <a:cubicBezTo>
                    <a:pt x="519" y="720"/>
                    <a:pt x="528" y="739"/>
                    <a:pt x="546" y="767"/>
                  </a:cubicBezTo>
                  <a:moveTo>
                    <a:pt x="538" y="425"/>
                  </a:moveTo>
                  <a:cubicBezTo>
                    <a:pt x="534" y="429"/>
                    <a:pt x="532" y="432"/>
                    <a:pt x="529" y="437"/>
                  </a:cubicBezTo>
                  <a:cubicBezTo>
                    <a:pt x="525" y="449"/>
                    <a:pt x="529" y="467"/>
                    <a:pt x="542" y="476"/>
                  </a:cubicBezTo>
                  <a:cubicBezTo>
                    <a:pt x="550" y="482"/>
                    <a:pt x="553" y="483"/>
                    <a:pt x="560" y="485"/>
                  </a:cubicBezTo>
                  <a:cubicBezTo>
                    <a:pt x="543" y="490"/>
                    <a:pt x="525" y="513"/>
                    <a:pt x="525" y="526"/>
                  </a:cubicBezTo>
                  <a:cubicBezTo>
                    <a:pt x="519" y="520"/>
                    <a:pt x="517" y="508"/>
                    <a:pt x="519" y="498"/>
                  </a:cubicBezTo>
                  <a:cubicBezTo>
                    <a:pt x="514" y="504"/>
                    <a:pt x="504" y="508"/>
                    <a:pt x="498" y="509"/>
                  </a:cubicBezTo>
                  <a:cubicBezTo>
                    <a:pt x="496" y="504"/>
                    <a:pt x="497" y="490"/>
                    <a:pt x="503" y="483"/>
                  </a:cubicBezTo>
                  <a:cubicBezTo>
                    <a:pt x="501" y="479"/>
                    <a:pt x="487" y="481"/>
                    <a:pt x="480" y="486"/>
                  </a:cubicBezTo>
                  <a:cubicBezTo>
                    <a:pt x="479" y="477"/>
                    <a:pt x="482" y="471"/>
                    <a:pt x="490" y="465"/>
                  </a:cubicBezTo>
                  <a:cubicBezTo>
                    <a:pt x="488" y="460"/>
                    <a:pt x="483" y="464"/>
                    <a:pt x="471" y="465"/>
                  </a:cubicBezTo>
                  <a:cubicBezTo>
                    <a:pt x="479" y="462"/>
                    <a:pt x="490" y="456"/>
                    <a:pt x="502" y="448"/>
                  </a:cubicBezTo>
                  <a:cubicBezTo>
                    <a:pt x="523" y="435"/>
                    <a:pt x="538" y="425"/>
                    <a:pt x="538" y="425"/>
                  </a:cubicBezTo>
                  <a:moveTo>
                    <a:pt x="816" y="430"/>
                  </a:moveTo>
                  <a:cubicBezTo>
                    <a:pt x="831" y="432"/>
                    <a:pt x="852" y="428"/>
                    <a:pt x="859" y="426"/>
                  </a:cubicBezTo>
                  <a:cubicBezTo>
                    <a:pt x="863" y="432"/>
                    <a:pt x="856" y="442"/>
                    <a:pt x="850" y="440"/>
                  </a:cubicBezTo>
                  <a:cubicBezTo>
                    <a:pt x="852" y="449"/>
                    <a:pt x="860" y="460"/>
                    <a:pt x="859" y="470"/>
                  </a:cubicBezTo>
                  <a:cubicBezTo>
                    <a:pt x="851" y="467"/>
                    <a:pt x="829" y="458"/>
                    <a:pt x="829" y="458"/>
                  </a:cubicBezTo>
                  <a:cubicBezTo>
                    <a:pt x="835" y="467"/>
                    <a:pt x="842" y="483"/>
                    <a:pt x="840" y="494"/>
                  </a:cubicBezTo>
                  <a:cubicBezTo>
                    <a:pt x="831" y="488"/>
                    <a:pt x="812" y="487"/>
                    <a:pt x="804" y="481"/>
                  </a:cubicBezTo>
                  <a:cubicBezTo>
                    <a:pt x="808" y="495"/>
                    <a:pt x="817" y="515"/>
                    <a:pt x="805" y="528"/>
                  </a:cubicBezTo>
                  <a:cubicBezTo>
                    <a:pt x="794" y="520"/>
                    <a:pt x="788" y="507"/>
                    <a:pt x="779" y="498"/>
                  </a:cubicBezTo>
                  <a:cubicBezTo>
                    <a:pt x="781" y="511"/>
                    <a:pt x="784" y="531"/>
                    <a:pt x="775" y="543"/>
                  </a:cubicBezTo>
                  <a:cubicBezTo>
                    <a:pt x="769" y="536"/>
                    <a:pt x="745" y="526"/>
                    <a:pt x="745" y="518"/>
                  </a:cubicBezTo>
                  <a:cubicBezTo>
                    <a:pt x="743" y="517"/>
                    <a:pt x="736" y="544"/>
                    <a:pt x="728" y="549"/>
                  </a:cubicBezTo>
                  <a:cubicBezTo>
                    <a:pt x="720" y="538"/>
                    <a:pt x="713" y="521"/>
                    <a:pt x="702" y="511"/>
                  </a:cubicBezTo>
                  <a:cubicBezTo>
                    <a:pt x="705" y="508"/>
                    <a:pt x="709" y="510"/>
                    <a:pt x="707" y="504"/>
                  </a:cubicBezTo>
                  <a:cubicBezTo>
                    <a:pt x="704" y="496"/>
                    <a:pt x="692" y="491"/>
                    <a:pt x="679" y="486"/>
                  </a:cubicBezTo>
                  <a:cubicBezTo>
                    <a:pt x="681" y="482"/>
                    <a:pt x="683" y="480"/>
                    <a:pt x="687" y="474"/>
                  </a:cubicBezTo>
                  <a:cubicBezTo>
                    <a:pt x="697" y="459"/>
                    <a:pt x="704" y="445"/>
                    <a:pt x="706" y="438"/>
                  </a:cubicBezTo>
                  <a:cubicBezTo>
                    <a:pt x="710" y="426"/>
                    <a:pt x="712" y="423"/>
                    <a:pt x="713" y="414"/>
                  </a:cubicBezTo>
                  <a:cubicBezTo>
                    <a:pt x="726" y="416"/>
                    <a:pt x="735" y="418"/>
                    <a:pt x="752" y="420"/>
                  </a:cubicBezTo>
                  <a:cubicBezTo>
                    <a:pt x="768" y="422"/>
                    <a:pt x="793" y="427"/>
                    <a:pt x="816" y="430"/>
                  </a:cubicBezTo>
                  <a:moveTo>
                    <a:pt x="1084" y="383"/>
                  </a:moveTo>
                  <a:cubicBezTo>
                    <a:pt x="1085" y="388"/>
                    <a:pt x="1074" y="400"/>
                    <a:pt x="1061" y="403"/>
                  </a:cubicBezTo>
                  <a:cubicBezTo>
                    <a:pt x="1045" y="407"/>
                    <a:pt x="1032" y="404"/>
                    <a:pt x="1021" y="398"/>
                  </a:cubicBezTo>
                  <a:cubicBezTo>
                    <a:pt x="1022" y="409"/>
                    <a:pt x="1041" y="414"/>
                    <a:pt x="1055" y="411"/>
                  </a:cubicBezTo>
                  <a:cubicBezTo>
                    <a:pt x="1047" y="422"/>
                    <a:pt x="1023" y="429"/>
                    <a:pt x="1006" y="428"/>
                  </a:cubicBezTo>
                  <a:cubicBezTo>
                    <a:pt x="987" y="428"/>
                    <a:pt x="975" y="422"/>
                    <a:pt x="958" y="412"/>
                  </a:cubicBezTo>
                  <a:cubicBezTo>
                    <a:pt x="956" y="423"/>
                    <a:pt x="977" y="433"/>
                    <a:pt x="993" y="434"/>
                  </a:cubicBezTo>
                  <a:cubicBezTo>
                    <a:pt x="963" y="450"/>
                    <a:pt x="929" y="438"/>
                    <a:pt x="925" y="437"/>
                  </a:cubicBezTo>
                  <a:cubicBezTo>
                    <a:pt x="917" y="435"/>
                    <a:pt x="905" y="430"/>
                    <a:pt x="898" y="423"/>
                  </a:cubicBezTo>
                  <a:cubicBezTo>
                    <a:pt x="898" y="432"/>
                    <a:pt x="910" y="439"/>
                    <a:pt x="920" y="441"/>
                  </a:cubicBezTo>
                  <a:cubicBezTo>
                    <a:pt x="900" y="451"/>
                    <a:pt x="875" y="440"/>
                    <a:pt x="866" y="424"/>
                  </a:cubicBezTo>
                  <a:cubicBezTo>
                    <a:pt x="898" y="415"/>
                    <a:pt x="922" y="406"/>
                    <a:pt x="955" y="398"/>
                  </a:cubicBezTo>
                  <a:cubicBezTo>
                    <a:pt x="987" y="403"/>
                    <a:pt x="1017" y="390"/>
                    <a:pt x="1029" y="376"/>
                  </a:cubicBezTo>
                  <a:cubicBezTo>
                    <a:pt x="1033" y="371"/>
                    <a:pt x="1037" y="364"/>
                    <a:pt x="1037" y="362"/>
                  </a:cubicBezTo>
                  <a:cubicBezTo>
                    <a:pt x="1040" y="361"/>
                    <a:pt x="1044" y="362"/>
                    <a:pt x="1047" y="363"/>
                  </a:cubicBezTo>
                  <a:cubicBezTo>
                    <a:pt x="1050" y="364"/>
                    <a:pt x="1081" y="371"/>
                    <a:pt x="1084" y="383"/>
                  </a:cubicBezTo>
                  <a:moveTo>
                    <a:pt x="306" y="378"/>
                  </a:moveTo>
                  <a:cubicBezTo>
                    <a:pt x="310" y="375"/>
                    <a:pt x="321" y="372"/>
                    <a:pt x="331" y="374"/>
                  </a:cubicBezTo>
                  <a:cubicBezTo>
                    <a:pt x="342" y="375"/>
                    <a:pt x="361" y="380"/>
                    <a:pt x="375" y="390"/>
                  </a:cubicBezTo>
                  <a:cubicBezTo>
                    <a:pt x="404" y="400"/>
                    <a:pt x="427" y="420"/>
                    <a:pt x="456" y="429"/>
                  </a:cubicBezTo>
                  <a:cubicBezTo>
                    <a:pt x="457" y="426"/>
                    <a:pt x="454" y="424"/>
                    <a:pt x="452" y="422"/>
                  </a:cubicBezTo>
                  <a:cubicBezTo>
                    <a:pt x="470" y="408"/>
                    <a:pt x="489" y="396"/>
                    <a:pt x="510" y="387"/>
                  </a:cubicBezTo>
                  <a:cubicBezTo>
                    <a:pt x="523" y="372"/>
                    <a:pt x="540" y="356"/>
                    <a:pt x="562" y="359"/>
                  </a:cubicBezTo>
                  <a:cubicBezTo>
                    <a:pt x="567" y="359"/>
                    <a:pt x="567" y="359"/>
                    <a:pt x="567" y="359"/>
                  </a:cubicBezTo>
                  <a:cubicBezTo>
                    <a:pt x="567" y="359"/>
                    <a:pt x="567" y="364"/>
                    <a:pt x="567" y="366"/>
                  </a:cubicBezTo>
                  <a:cubicBezTo>
                    <a:pt x="566" y="377"/>
                    <a:pt x="560" y="388"/>
                    <a:pt x="554" y="403"/>
                  </a:cubicBezTo>
                  <a:cubicBezTo>
                    <a:pt x="554" y="403"/>
                    <a:pt x="536" y="410"/>
                    <a:pt x="528" y="415"/>
                  </a:cubicBezTo>
                  <a:cubicBezTo>
                    <a:pt x="521" y="419"/>
                    <a:pt x="459" y="456"/>
                    <a:pt x="459" y="456"/>
                  </a:cubicBezTo>
                  <a:cubicBezTo>
                    <a:pt x="441" y="470"/>
                    <a:pt x="433" y="454"/>
                    <a:pt x="415" y="442"/>
                  </a:cubicBezTo>
                  <a:cubicBezTo>
                    <a:pt x="393" y="431"/>
                    <a:pt x="372" y="420"/>
                    <a:pt x="353" y="403"/>
                  </a:cubicBezTo>
                  <a:cubicBezTo>
                    <a:pt x="353" y="400"/>
                    <a:pt x="359" y="402"/>
                    <a:pt x="356" y="399"/>
                  </a:cubicBezTo>
                  <a:cubicBezTo>
                    <a:pt x="346" y="400"/>
                    <a:pt x="338" y="404"/>
                    <a:pt x="329" y="406"/>
                  </a:cubicBezTo>
                  <a:cubicBezTo>
                    <a:pt x="325" y="408"/>
                    <a:pt x="315" y="411"/>
                    <a:pt x="312" y="405"/>
                  </a:cubicBezTo>
                  <a:cubicBezTo>
                    <a:pt x="317" y="404"/>
                    <a:pt x="317" y="404"/>
                    <a:pt x="317" y="404"/>
                  </a:cubicBezTo>
                  <a:cubicBezTo>
                    <a:pt x="322" y="400"/>
                    <a:pt x="324" y="393"/>
                    <a:pt x="334" y="390"/>
                  </a:cubicBezTo>
                  <a:cubicBezTo>
                    <a:pt x="327" y="384"/>
                    <a:pt x="314" y="381"/>
                    <a:pt x="304" y="381"/>
                  </a:cubicBezTo>
                  <a:lnTo>
                    <a:pt x="306" y="378"/>
                  </a:lnTo>
                  <a:close/>
                  <a:moveTo>
                    <a:pt x="999" y="340"/>
                  </a:moveTo>
                  <a:cubicBezTo>
                    <a:pt x="998" y="351"/>
                    <a:pt x="986" y="353"/>
                    <a:pt x="981" y="362"/>
                  </a:cubicBezTo>
                  <a:cubicBezTo>
                    <a:pt x="975" y="367"/>
                    <a:pt x="975" y="367"/>
                    <a:pt x="975" y="367"/>
                  </a:cubicBezTo>
                  <a:cubicBezTo>
                    <a:pt x="980" y="366"/>
                    <a:pt x="986" y="363"/>
                    <a:pt x="990" y="358"/>
                  </a:cubicBezTo>
                  <a:cubicBezTo>
                    <a:pt x="999" y="356"/>
                    <a:pt x="1027" y="350"/>
                    <a:pt x="1028" y="355"/>
                  </a:cubicBezTo>
                  <a:cubicBezTo>
                    <a:pt x="1029" y="361"/>
                    <a:pt x="1027" y="366"/>
                    <a:pt x="1018" y="372"/>
                  </a:cubicBezTo>
                  <a:cubicBezTo>
                    <a:pt x="1010" y="378"/>
                    <a:pt x="980" y="390"/>
                    <a:pt x="959" y="387"/>
                  </a:cubicBezTo>
                  <a:cubicBezTo>
                    <a:pt x="947" y="386"/>
                    <a:pt x="935" y="390"/>
                    <a:pt x="924" y="392"/>
                  </a:cubicBezTo>
                  <a:cubicBezTo>
                    <a:pt x="865" y="410"/>
                    <a:pt x="865" y="410"/>
                    <a:pt x="865" y="410"/>
                  </a:cubicBezTo>
                  <a:cubicBezTo>
                    <a:pt x="845" y="415"/>
                    <a:pt x="821" y="418"/>
                    <a:pt x="799" y="412"/>
                  </a:cubicBezTo>
                  <a:cubicBezTo>
                    <a:pt x="766" y="406"/>
                    <a:pt x="734" y="398"/>
                    <a:pt x="700" y="400"/>
                  </a:cubicBezTo>
                  <a:cubicBezTo>
                    <a:pt x="696" y="400"/>
                    <a:pt x="691" y="403"/>
                    <a:pt x="688" y="408"/>
                  </a:cubicBezTo>
                  <a:cubicBezTo>
                    <a:pt x="692" y="407"/>
                    <a:pt x="697" y="405"/>
                    <a:pt x="701" y="408"/>
                  </a:cubicBezTo>
                  <a:cubicBezTo>
                    <a:pt x="700" y="412"/>
                    <a:pt x="700" y="437"/>
                    <a:pt x="690" y="446"/>
                  </a:cubicBezTo>
                  <a:cubicBezTo>
                    <a:pt x="688" y="443"/>
                    <a:pt x="687" y="439"/>
                    <a:pt x="685" y="435"/>
                  </a:cubicBezTo>
                  <a:cubicBezTo>
                    <a:pt x="684" y="431"/>
                    <a:pt x="670" y="368"/>
                    <a:pt x="697" y="349"/>
                  </a:cubicBezTo>
                  <a:cubicBezTo>
                    <a:pt x="713" y="344"/>
                    <a:pt x="735" y="353"/>
                    <a:pt x="740" y="356"/>
                  </a:cubicBezTo>
                  <a:cubicBezTo>
                    <a:pt x="761" y="368"/>
                    <a:pt x="797" y="374"/>
                    <a:pt x="825" y="385"/>
                  </a:cubicBezTo>
                  <a:cubicBezTo>
                    <a:pt x="837" y="383"/>
                    <a:pt x="849" y="379"/>
                    <a:pt x="861" y="378"/>
                  </a:cubicBezTo>
                  <a:cubicBezTo>
                    <a:pt x="945" y="367"/>
                    <a:pt x="945" y="367"/>
                    <a:pt x="945" y="367"/>
                  </a:cubicBezTo>
                  <a:cubicBezTo>
                    <a:pt x="960" y="369"/>
                    <a:pt x="962" y="350"/>
                    <a:pt x="975" y="349"/>
                  </a:cubicBezTo>
                  <a:cubicBezTo>
                    <a:pt x="984" y="349"/>
                    <a:pt x="989" y="343"/>
                    <a:pt x="996" y="339"/>
                  </a:cubicBezTo>
                  <a:cubicBezTo>
                    <a:pt x="997" y="338"/>
                    <a:pt x="999" y="338"/>
                    <a:pt x="999" y="340"/>
                  </a:cubicBezTo>
                  <a:moveTo>
                    <a:pt x="143" y="129"/>
                  </a:moveTo>
                  <a:cubicBezTo>
                    <a:pt x="216" y="34"/>
                    <a:pt x="216" y="34"/>
                    <a:pt x="216" y="34"/>
                  </a:cubicBezTo>
                  <a:cubicBezTo>
                    <a:pt x="242" y="71"/>
                    <a:pt x="284" y="73"/>
                    <a:pt x="326" y="75"/>
                  </a:cubicBezTo>
                  <a:cubicBezTo>
                    <a:pt x="354" y="72"/>
                    <a:pt x="354" y="72"/>
                    <a:pt x="354" y="72"/>
                  </a:cubicBezTo>
                  <a:cubicBezTo>
                    <a:pt x="473" y="53"/>
                    <a:pt x="473" y="53"/>
                    <a:pt x="473" y="53"/>
                  </a:cubicBezTo>
                  <a:cubicBezTo>
                    <a:pt x="554" y="44"/>
                    <a:pt x="554" y="44"/>
                    <a:pt x="554" y="44"/>
                  </a:cubicBezTo>
                  <a:cubicBezTo>
                    <a:pt x="631" y="35"/>
                    <a:pt x="709" y="47"/>
                    <a:pt x="782" y="57"/>
                  </a:cubicBezTo>
                  <a:cubicBezTo>
                    <a:pt x="889" y="75"/>
                    <a:pt x="889" y="75"/>
                    <a:pt x="889" y="75"/>
                  </a:cubicBezTo>
                  <a:cubicBezTo>
                    <a:pt x="934" y="78"/>
                    <a:pt x="982" y="77"/>
                    <a:pt x="1012" y="43"/>
                  </a:cubicBezTo>
                  <a:cubicBezTo>
                    <a:pt x="1018" y="37"/>
                    <a:pt x="1018" y="37"/>
                    <a:pt x="1018" y="37"/>
                  </a:cubicBezTo>
                  <a:cubicBezTo>
                    <a:pt x="1086" y="126"/>
                    <a:pt x="1086" y="126"/>
                    <a:pt x="1086" y="126"/>
                  </a:cubicBezTo>
                  <a:cubicBezTo>
                    <a:pt x="1086" y="126"/>
                    <a:pt x="1086" y="126"/>
                    <a:pt x="1086" y="126"/>
                  </a:cubicBezTo>
                  <a:cubicBezTo>
                    <a:pt x="1084" y="127"/>
                    <a:pt x="1082" y="128"/>
                    <a:pt x="1079" y="129"/>
                  </a:cubicBezTo>
                  <a:cubicBezTo>
                    <a:pt x="1071" y="132"/>
                    <a:pt x="1061" y="135"/>
                    <a:pt x="1052" y="139"/>
                  </a:cubicBezTo>
                  <a:cubicBezTo>
                    <a:pt x="1050" y="139"/>
                    <a:pt x="1049" y="140"/>
                    <a:pt x="1048" y="140"/>
                  </a:cubicBezTo>
                  <a:cubicBezTo>
                    <a:pt x="1047" y="140"/>
                    <a:pt x="1047" y="140"/>
                    <a:pt x="1047" y="140"/>
                  </a:cubicBezTo>
                  <a:cubicBezTo>
                    <a:pt x="1012" y="95"/>
                    <a:pt x="1012" y="95"/>
                    <a:pt x="1012" y="95"/>
                  </a:cubicBezTo>
                  <a:cubicBezTo>
                    <a:pt x="977" y="115"/>
                    <a:pt x="932" y="118"/>
                    <a:pt x="889" y="115"/>
                  </a:cubicBezTo>
                  <a:cubicBezTo>
                    <a:pt x="827" y="105"/>
                    <a:pt x="827" y="105"/>
                    <a:pt x="827" y="105"/>
                  </a:cubicBezTo>
                  <a:cubicBezTo>
                    <a:pt x="750" y="93"/>
                    <a:pt x="750" y="93"/>
                    <a:pt x="750" y="93"/>
                  </a:cubicBezTo>
                  <a:cubicBezTo>
                    <a:pt x="669" y="83"/>
                    <a:pt x="669" y="83"/>
                    <a:pt x="669" y="83"/>
                  </a:cubicBezTo>
                  <a:cubicBezTo>
                    <a:pt x="620" y="79"/>
                    <a:pt x="570" y="81"/>
                    <a:pt x="522" y="87"/>
                  </a:cubicBezTo>
                  <a:cubicBezTo>
                    <a:pt x="454" y="96"/>
                    <a:pt x="454" y="96"/>
                    <a:pt x="454" y="96"/>
                  </a:cubicBezTo>
                  <a:cubicBezTo>
                    <a:pt x="341" y="113"/>
                    <a:pt x="341" y="113"/>
                    <a:pt x="341" y="113"/>
                  </a:cubicBezTo>
                  <a:cubicBezTo>
                    <a:pt x="298" y="117"/>
                    <a:pt x="256" y="112"/>
                    <a:pt x="221" y="92"/>
                  </a:cubicBezTo>
                  <a:cubicBezTo>
                    <a:pt x="186" y="138"/>
                    <a:pt x="186" y="138"/>
                    <a:pt x="186" y="138"/>
                  </a:cubicBezTo>
                  <a:cubicBezTo>
                    <a:pt x="181" y="137"/>
                    <a:pt x="177" y="136"/>
                    <a:pt x="172" y="135"/>
                  </a:cubicBezTo>
                  <a:cubicBezTo>
                    <a:pt x="161" y="133"/>
                    <a:pt x="152" y="131"/>
                    <a:pt x="143" y="129"/>
                  </a:cubicBezTo>
                  <a:moveTo>
                    <a:pt x="1254" y="120"/>
                  </a:moveTo>
                  <a:cubicBezTo>
                    <a:pt x="1259" y="111"/>
                    <a:pt x="1265" y="101"/>
                    <a:pt x="1270" y="88"/>
                  </a:cubicBezTo>
                  <a:cubicBezTo>
                    <a:pt x="1281" y="63"/>
                    <a:pt x="1281" y="63"/>
                    <a:pt x="1281" y="63"/>
                  </a:cubicBezTo>
                  <a:cubicBezTo>
                    <a:pt x="1254" y="68"/>
                    <a:pt x="1254" y="68"/>
                    <a:pt x="1254" y="68"/>
                  </a:cubicBezTo>
                  <a:cubicBezTo>
                    <a:pt x="1233" y="73"/>
                    <a:pt x="1208" y="80"/>
                    <a:pt x="1177" y="92"/>
                  </a:cubicBezTo>
                  <a:cubicBezTo>
                    <a:pt x="1172" y="93"/>
                    <a:pt x="1167" y="95"/>
                    <a:pt x="1160" y="98"/>
                  </a:cubicBezTo>
                  <a:cubicBezTo>
                    <a:pt x="1139" y="105"/>
                    <a:pt x="1119" y="113"/>
                    <a:pt x="1104" y="118"/>
                  </a:cubicBezTo>
                  <a:cubicBezTo>
                    <a:pt x="1018" y="5"/>
                    <a:pt x="1018" y="5"/>
                    <a:pt x="1018" y="5"/>
                  </a:cubicBezTo>
                  <a:cubicBezTo>
                    <a:pt x="1005" y="22"/>
                    <a:pt x="1005" y="22"/>
                    <a:pt x="1005" y="22"/>
                  </a:cubicBezTo>
                  <a:cubicBezTo>
                    <a:pt x="1002" y="26"/>
                    <a:pt x="999" y="30"/>
                    <a:pt x="995" y="33"/>
                  </a:cubicBezTo>
                  <a:cubicBezTo>
                    <a:pt x="978" y="49"/>
                    <a:pt x="955" y="56"/>
                    <a:pt x="921" y="56"/>
                  </a:cubicBezTo>
                  <a:cubicBezTo>
                    <a:pt x="907" y="56"/>
                    <a:pt x="894" y="55"/>
                    <a:pt x="883" y="54"/>
                  </a:cubicBezTo>
                  <a:cubicBezTo>
                    <a:pt x="804" y="41"/>
                    <a:pt x="804" y="41"/>
                    <a:pt x="804" y="41"/>
                  </a:cubicBezTo>
                  <a:cubicBezTo>
                    <a:pt x="803" y="41"/>
                    <a:pt x="739" y="31"/>
                    <a:pt x="739" y="31"/>
                  </a:cubicBezTo>
                  <a:cubicBezTo>
                    <a:pt x="694" y="25"/>
                    <a:pt x="651" y="22"/>
                    <a:pt x="611" y="22"/>
                  </a:cubicBezTo>
                  <a:cubicBezTo>
                    <a:pt x="589" y="22"/>
                    <a:pt x="568" y="23"/>
                    <a:pt x="548" y="25"/>
                  </a:cubicBezTo>
                  <a:cubicBezTo>
                    <a:pt x="548" y="25"/>
                    <a:pt x="548" y="25"/>
                    <a:pt x="548" y="25"/>
                  </a:cubicBezTo>
                  <a:cubicBezTo>
                    <a:pt x="546" y="25"/>
                    <a:pt x="536" y="26"/>
                    <a:pt x="472" y="34"/>
                  </a:cubicBezTo>
                  <a:cubicBezTo>
                    <a:pt x="471" y="34"/>
                    <a:pt x="381" y="48"/>
                    <a:pt x="381" y="48"/>
                  </a:cubicBezTo>
                  <a:cubicBezTo>
                    <a:pt x="353" y="53"/>
                    <a:pt x="332" y="55"/>
                    <a:pt x="314" y="55"/>
                  </a:cubicBezTo>
                  <a:cubicBezTo>
                    <a:pt x="270" y="55"/>
                    <a:pt x="241" y="42"/>
                    <a:pt x="225" y="15"/>
                  </a:cubicBezTo>
                  <a:cubicBezTo>
                    <a:pt x="217" y="0"/>
                    <a:pt x="217" y="0"/>
                    <a:pt x="217" y="0"/>
                  </a:cubicBezTo>
                  <a:cubicBezTo>
                    <a:pt x="123" y="123"/>
                    <a:pt x="123" y="123"/>
                    <a:pt x="123" y="123"/>
                  </a:cubicBezTo>
                  <a:cubicBezTo>
                    <a:pt x="115" y="121"/>
                    <a:pt x="106" y="118"/>
                    <a:pt x="98" y="115"/>
                  </a:cubicBezTo>
                  <a:cubicBezTo>
                    <a:pt x="77" y="108"/>
                    <a:pt x="77" y="108"/>
                    <a:pt x="77" y="108"/>
                  </a:cubicBezTo>
                  <a:cubicBezTo>
                    <a:pt x="79" y="130"/>
                    <a:pt x="79" y="130"/>
                    <a:pt x="79" y="130"/>
                  </a:cubicBezTo>
                  <a:cubicBezTo>
                    <a:pt x="80" y="142"/>
                    <a:pt x="85" y="153"/>
                    <a:pt x="92" y="163"/>
                  </a:cubicBezTo>
                  <a:cubicBezTo>
                    <a:pt x="0" y="283"/>
                    <a:pt x="0" y="283"/>
                    <a:pt x="0" y="283"/>
                  </a:cubicBezTo>
                  <a:cubicBezTo>
                    <a:pt x="10" y="292"/>
                    <a:pt x="10" y="292"/>
                    <a:pt x="10" y="292"/>
                  </a:cubicBezTo>
                  <a:cubicBezTo>
                    <a:pt x="10" y="293"/>
                    <a:pt x="10" y="293"/>
                    <a:pt x="10" y="293"/>
                  </a:cubicBezTo>
                  <a:cubicBezTo>
                    <a:pt x="51" y="323"/>
                    <a:pt x="69" y="369"/>
                    <a:pt x="69" y="441"/>
                  </a:cubicBezTo>
                  <a:cubicBezTo>
                    <a:pt x="69" y="462"/>
                    <a:pt x="68" y="483"/>
                    <a:pt x="67" y="499"/>
                  </a:cubicBezTo>
                  <a:cubicBezTo>
                    <a:pt x="67" y="499"/>
                    <a:pt x="67" y="499"/>
                    <a:pt x="67" y="499"/>
                  </a:cubicBezTo>
                  <a:cubicBezTo>
                    <a:pt x="66" y="501"/>
                    <a:pt x="65" y="507"/>
                    <a:pt x="64" y="518"/>
                  </a:cubicBezTo>
                  <a:cubicBezTo>
                    <a:pt x="45" y="627"/>
                    <a:pt x="45" y="627"/>
                    <a:pt x="45" y="627"/>
                  </a:cubicBezTo>
                  <a:cubicBezTo>
                    <a:pt x="45" y="628"/>
                    <a:pt x="39" y="673"/>
                    <a:pt x="36" y="696"/>
                  </a:cubicBezTo>
                  <a:cubicBezTo>
                    <a:pt x="32" y="731"/>
                    <a:pt x="30" y="765"/>
                    <a:pt x="30" y="797"/>
                  </a:cubicBezTo>
                  <a:cubicBezTo>
                    <a:pt x="30" y="806"/>
                    <a:pt x="30" y="815"/>
                    <a:pt x="31" y="824"/>
                  </a:cubicBezTo>
                  <a:cubicBezTo>
                    <a:pt x="36" y="1041"/>
                    <a:pt x="166" y="1214"/>
                    <a:pt x="378" y="1287"/>
                  </a:cubicBezTo>
                  <a:cubicBezTo>
                    <a:pt x="378" y="1287"/>
                    <a:pt x="378" y="1287"/>
                    <a:pt x="378" y="1287"/>
                  </a:cubicBezTo>
                  <a:cubicBezTo>
                    <a:pt x="380" y="1288"/>
                    <a:pt x="383" y="1289"/>
                    <a:pt x="387" y="1290"/>
                  </a:cubicBezTo>
                  <a:cubicBezTo>
                    <a:pt x="387" y="1290"/>
                    <a:pt x="420" y="1303"/>
                    <a:pt x="420" y="1303"/>
                  </a:cubicBezTo>
                  <a:cubicBezTo>
                    <a:pt x="425" y="1305"/>
                    <a:pt x="425" y="1305"/>
                    <a:pt x="425" y="1305"/>
                  </a:cubicBezTo>
                  <a:cubicBezTo>
                    <a:pt x="488" y="1331"/>
                    <a:pt x="552" y="1359"/>
                    <a:pt x="604" y="1411"/>
                  </a:cubicBezTo>
                  <a:cubicBezTo>
                    <a:pt x="612" y="1419"/>
                    <a:pt x="612" y="1419"/>
                    <a:pt x="612" y="1419"/>
                  </a:cubicBezTo>
                  <a:cubicBezTo>
                    <a:pt x="621" y="1410"/>
                    <a:pt x="621" y="1410"/>
                    <a:pt x="621" y="1410"/>
                  </a:cubicBezTo>
                  <a:cubicBezTo>
                    <a:pt x="623" y="1408"/>
                    <a:pt x="623" y="1408"/>
                    <a:pt x="623" y="1408"/>
                  </a:cubicBezTo>
                  <a:cubicBezTo>
                    <a:pt x="623" y="1408"/>
                    <a:pt x="624" y="1406"/>
                    <a:pt x="625" y="1405"/>
                  </a:cubicBezTo>
                  <a:cubicBezTo>
                    <a:pt x="689" y="1348"/>
                    <a:pt x="764" y="1319"/>
                    <a:pt x="848" y="1288"/>
                  </a:cubicBezTo>
                  <a:cubicBezTo>
                    <a:pt x="1000" y="1234"/>
                    <a:pt x="1056" y="1167"/>
                    <a:pt x="1096" y="1117"/>
                  </a:cubicBezTo>
                  <a:cubicBezTo>
                    <a:pt x="1097" y="1115"/>
                    <a:pt x="1097" y="1115"/>
                    <a:pt x="1097" y="1115"/>
                  </a:cubicBezTo>
                  <a:cubicBezTo>
                    <a:pt x="1160" y="1042"/>
                    <a:pt x="1199" y="925"/>
                    <a:pt x="1199" y="809"/>
                  </a:cubicBezTo>
                  <a:cubicBezTo>
                    <a:pt x="1199" y="806"/>
                    <a:pt x="1199" y="803"/>
                    <a:pt x="1199" y="800"/>
                  </a:cubicBezTo>
                  <a:cubicBezTo>
                    <a:pt x="1199" y="800"/>
                    <a:pt x="1199" y="800"/>
                    <a:pt x="1196" y="728"/>
                  </a:cubicBezTo>
                  <a:cubicBezTo>
                    <a:pt x="1196" y="727"/>
                    <a:pt x="1191" y="677"/>
                    <a:pt x="1188" y="651"/>
                  </a:cubicBezTo>
                  <a:cubicBezTo>
                    <a:pt x="1188" y="650"/>
                    <a:pt x="1188" y="650"/>
                    <a:pt x="1176" y="579"/>
                  </a:cubicBezTo>
                  <a:cubicBezTo>
                    <a:pt x="1165" y="510"/>
                    <a:pt x="1165" y="510"/>
                    <a:pt x="1165" y="510"/>
                  </a:cubicBezTo>
                  <a:cubicBezTo>
                    <a:pt x="1163" y="492"/>
                    <a:pt x="1162" y="474"/>
                    <a:pt x="1162" y="458"/>
                  </a:cubicBezTo>
                  <a:cubicBezTo>
                    <a:pt x="1162" y="454"/>
                    <a:pt x="1162" y="450"/>
                    <a:pt x="1162" y="446"/>
                  </a:cubicBezTo>
                  <a:cubicBezTo>
                    <a:pt x="1162" y="444"/>
                    <a:pt x="1162" y="444"/>
                    <a:pt x="1162" y="444"/>
                  </a:cubicBezTo>
                  <a:cubicBezTo>
                    <a:pt x="1162" y="375"/>
                    <a:pt x="1182" y="326"/>
                    <a:pt x="1224" y="295"/>
                  </a:cubicBezTo>
                  <a:cubicBezTo>
                    <a:pt x="1233" y="288"/>
                    <a:pt x="1233" y="288"/>
                    <a:pt x="1233" y="288"/>
                  </a:cubicBezTo>
                  <a:cubicBezTo>
                    <a:pt x="1210" y="258"/>
                    <a:pt x="1210" y="258"/>
                    <a:pt x="1210" y="258"/>
                  </a:cubicBezTo>
                  <a:cubicBezTo>
                    <a:pt x="1217" y="251"/>
                    <a:pt x="1221" y="244"/>
                    <a:pt x="1224" y="238"/>
                  </a:cubicBezTo>
                  <a:cubicBezTo>
                    <a:pt x="1228" y="229"/>
                    <a:pt x="1229" y="213"/>
                    <a:pt x="1223" y="203"/>
                  </a:cubicBezTo>
                  <a:cubicBezTo>
                    <a:pt x="1223" y="203"/>
                    <a:pt x="1223" y="203"/>
                    <a:pt x="1222" y="203"/>
                  </a:cubicBezTo>
                  <a:cubicBezTo>
                    <a:pt x="1244" y="187"/>
                    <a:pt x="1266" y="152"/>
                    <a:pt x="1272" y="140"/>
                  </a:cubicBezTo>
                  <a:cubicBezTo>
                    <a:pt x="1290" y="105"/>
                    <a:pt x="1290" y="105"/>
                    <a:pt x="1290" y="105"/>
                  </a:cubicBezTo>
                  <a:cubicBezTo>
                    <a:pt x="1290" y="105"/>
                    <a:pt x="1254" y="120"/>
                    <a:pt x="1254" y="120"/>
                  </a:cubicBezTo>
                  <a:moveTo>
                    <a:pt x="1201" y="277"/>
                  </a:moveTo>
                  <a:cubicBezTo>
                    <a:pt x="1201" y="277"/>
                    <a:pt x="1201" y="277"/>
                    <a:pt x="1201" y="277"/>
                  </a:cubicBezTo>
                  <a:cubicBezTo>
                    <a:pt x="1201" y="277"/>
                    <a:pt x="1201" y="277"/>
                    <a:pt x="1201" y="277"/>
                  </a:cubicBezTo>
                  <a:moveTo>
                    <a:pt x="1201" y="277"/>
                  </a:moveTo>
                  <a:cubicBezTo>
                    <a:pt x="1200" y="275"/>
                    <a:pt x="1199" y="274"/>
                    <a:pt x="1198" y="274"/>
                  </a:cubicBezTo>
                  <a:cubicBezTo>
                    <a:pt x="1199" y="274"/>
                    <a:pt x="1200" y="275"/>
                    <a:pt x="1201" y="27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61" name="Freeform 34">
              <a:extLst>
                <a:ext uri="{FF2B5EF4-FFF2-40B4-BE49-F238E27FC236}">
                  <a16:creationId xmlns:a16="http://schemas.microsoft.com/office/drawing/2014/main" id="{56F05306-E858-4AD6-9044-0829EB27D9AA}"/>
                </a:ext>
              </a:extLst>
            </p:cNvPr>
            <p:cNvSpPr>
              <a:spLocks/>
            </p:cNvSpPr>
            <p:nvPr userDrawn="1"/>
          </p:nvSpPr>
          <p:spPr bwMode="auto">
            <a:xfrm>
              <a:off x="3372" y="2167"/>
              <a:ext cx="82" cy="78"/>
            </a:xfrm>
            <a:custGeom>
              <a:avLst/>
              <a:gdLst>
                <a:gd name="T0" fmla="*/ 71 w 121"/>
                <a:gd name="T1" fmla="*/ 25 h 115"/>
                <a:gd name="T2" fmla="*/ 121 w 121"/>
                <a:gd name="T3" fmla="*/ 0 h 115"/>
                <a:gd name="T4" fmla="*/ 121 w 121"/>
                <a:gd name="T5" fmla="*/ 115 h 115"/>
                <a:gd name="T6" fmla="*/ 8 w 121"/>
                <a:gd name="T7" fmla="*/ 80 h 115"/>
                <a:gd name="T8" fmla="*/ 6 w 121"/>
                <a:gd name="T9" fmla="*/ 78 h 115"/>
                <a:gd name="T10" fmla="*/ 0 w 121"/>
                <a:gd name="T11" fmla="*/ 65 h 115"/>
                <a:gd name="T12" fmla="*/ 1 w 121"/>
                <a:gd name="T13" fmla="*/ 59 h 115"/>
                <a:gd name="T14" fmla="*/ 47 w 121"/>
                <a:gd name="T15" fmla="*/ 32 h 115"/>
                <a:gd name="T16" fmla="*/ 61 w 121"/>
                <a:gd name="T17" fmla="*/ 28 h 115"/>
                <a:gd name="T18" fmla="*/ 71 w 121"/>
                <a:gd name="T19" fmla="*/ 2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15">
                  <a:moveTo>
                    <a:pt x="71" y="25"/>
                  </a:moveTo>
                  <a:cubicBezTo>
                    <a:pt x="89" y="20"/>
                    <a:pt x="107" y="14"/>
                    <a:pt x="121" y="0"/>
                  </a:cubicBezTo>
                  <a:cubicBezTo>
                    <a:pt x="121" y="8"/>
                    <a:pt x="121" y="111"/>
                    <a:pt x="121" y="115"/>
                  </a:cubicBezTo>
                  <a:cubicBezTo>
                    <a:pt x="83" y="114"/>
                    <a:pt x="40" y="109"/>
                    <a:pt x="8" y="80"/>
                  </a:cubicBezTo>
                  <a:cubicBezTo>
                    <a:pt x="8" y="80"/>
                    <a:pt x="6" y="78"/>
                    <a:pt x="6" y="78"/>
                  </a:cubicBezTo>
                  <a:cubicBezTo>
                    <a:pt x="3" y="73"/>
                    <a:pt x="0" y="70"/>
                    <a:pt x="0" y="65"/>
                  </a:cubicBezTo>
                  <a:cubicBezTo>
                    <a:pt x="0" y="63"/>
                    <a:pt x="0" y="61"/>
                    <a:pt x="1" y="59"/>
                  </a:cubicBezTo>
                  <a:cubicBezTo>
                    <a:pt x="10" y="42"/>
                    <a:pt x="29" y="37"/>
                    <a:pt x="47" y="32"/>
                  </a:cubicBezTo>
                  <a:cubicBezTo>
                    <a:pt x="61" y="28"/>
                    <a:pt x="61" y="28"/>
                    <a:pt x="61" y="28"/>
                  </a:cubicBezTo>
                  <a:cubicBezTo>
                    <a:pt x="61" y="28"/>
                    <a:pt x="71" y="25"/>
                    <a:pt x="71"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62" name="Freeform 35">
              <a:extLst>
                <a:ext uri="{FF2B5EF4-FFF2-40B4-BE49-F238E27FC236}">
                  <a16:creationId xmlns:a16="http://schemas.microsoft.com/office/drawing/2014/main" id="{32901447-608B-4121-B7E4-6FCEAEA2508A}"/>
                </a:ext>
              </a:extLst>
            </p:cNvPr>
            <p:cNvSpPr>
              <a:spLocks/>
            </p:cNvSpPr>
            <p:nvPr userDrawn="1"/>
          </p:nvSpPr>
          <p:spPr bwMode="auto">
            <a:xfrm>
              <a:off x="4222" y="2172"/>
              <a:ext cx="81" cy="75"/>
            </a:xfrm>
            <a:custGeom>
              <a:avLst/>
              <a:gdLst>
                <a:gd name="T0" fmla="*/ 0 w 120"/>
                <a:gd name="T1" fmla="*/ 0 h 111"/>
                <a:gd name="T2" fmla="*/ 60 w 120"/>
                <a:gd name="T3" fmla="*/ 27 h 111"/>
                <a:gd name="T4" fmla="*/ 113 w 120"/>
                <a:gd name="T5" fmla="*/ 49 h 111"/>
                <a:gd name="T6" fmla="*/ 120 w 120"/>
                <a:gd name="T7" fmla="*/ 61 h 111"/>
                <a:gd name="T8" fmla="*/ 119 w 120"/>
                <a:gd name="T9" fmla="*/ 67 h 111"/>
                <a:gd name="T10" fmla="*/ 68 w 120"/>
                <a:gd name="T11" fmla="*/ 101 h 111"/>
                <a:gd name="T12" fmla="*/ 0 w 120"/>
                <a:gd name="T13" fmla="*/ 111 h 111"/>
                <a:gd name="T14" fmla="*/ 0 w 120"/>
                <a:gd name="T15" fmla="*/ 0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1">
                  <a:moveTo>
                    <a:pt x="0" y="0"/>
                  </a:moveTo>
                  <a:cubicBezTo>
                    <a:pt x="17" y="15"/>
                    <a:pt x="39" y="21"/>
                    <a:pt x="60" y="27"/>
                  </a:cubicBezTo>
                  <a:cubicBezTo>
                    <a:pt x="78" y="32"/>
                    <a:pt x="97" y="38"/>
                    <a:pt x="113" y="49"/>
                  </a:cubicBezTo>
                  <a:cubicBezTo>
                    <a:pt x="118" y="54"/>
                    <a:pt x="120" y="57"/>
                    <a:pt x="120" y="61"/>
                  </a:cubicBezTo>
                  <a:cubicBezTo>
                    <a:pt x="120" y="63"/>
                    <a:pt x="120" y="65"/>
                    <a:pt x="119" y="67"/>
                  </a:cubicBezTo>
                  <a:cubicBezTo>
                    <a:pt x="109" y="86"/>
                    <a:pt x="85" y="95"/>
                    <a:pt x="68" y="101"/>
                  </a:cubicBezTo>
                  <a:cubicBezTo>
                    <a:pt x="46" y="107"/>
                    <a:pt x="23" y="110"/>
                    <a:pt x="0" y="111"/>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63" name="Freeform 36">
              <a:extLst>
                <a:ext uri="{FF2B5EF4-FFF2-40B4-BE49-F238E27FC236}">
                  <a16:creationId xmlns:a16="http://schemas.microsoft.com/office/drawing/2014/main" id="{39190006-5196-47DB-99AE-94D3B7F04592}"/>
                </a:ext>
              </a:extLst>
            </p:cNvPr>
            <p:cNvSpPr>
              <a:spLocks/>
            </p:cNvSpPr>
            <p:nvPr userDrawn="1"/>
          </p:nvSpPr>
          <p:spPr bwMode="auto">
            <a:xfrm>
              <a:off x="3269" y="2086"/>
              <a:ext cx="185" cy="119"/>
            </a:xfrm>
            <a:custGeom>
              <a:avLst/>
              <a:gdLst>
                <a:gd name="T0" fmla="*/ 37 w 273"/>
                <a:gd name="T1" fmla="*/ 37 h 175"/>
                <a:gd name="T2" fmla="*/ 33 w 273"/>
                <a:gd name="T3" fmla="*/ 0 h 175"/>
                <a:gd name="T4" fmla="*/ 239 w 273"/>
                <a:gd name="T5" fmla="*/ 46 h 175"/>
                <a:gd name="T6" fmla="*/ 273 w 273"/>
                <a:gd name="T7" fmla="*/ 89 h 175"/>
                <a:gd name="T8" fmla="*/ 273 w 273"/>
                <a:gd name="T9" fmla="*/ 91 h 175"/>
                <a:gd name="T10" fmla="*/ 224 w 273"/>
                <a:gd name="T11" fmla="*/ 129 h 175"/>
                <a:gd name="T12" fmla="*/ 196 w 273"/>
                <a:gd name="T13" fmla="*/ 138 h 175"/>
                <a:gd name="T14" fmla="*/ 139 w 273"/>
                <a:gd name="T15" fmla="*/ 175 h 175"/>
                <a:gd name="T16" fmla="*/ 0 w 273"/>
                <a:gd name="T17" fmla="*/ 144 h 175"/>
                <a:gd name="T18" fmla="*/ 37 w 273"/>
                <a:gd name="T19" fmla="*/ 3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3" h="175">
                  <a:moveTo>
                    <a:pt x="37" y="37"/>
                  </a:moveTo>
                  <a:cubicBezTo>
                    <a:pt x="37" y="25"/>
                    <a:pt x="36" y="13"/>
                    <a:pt x="33" y="0"/>
                  </a:cubicBezTo>
                  <a:cubicBezTo>
                    <a:pt x="99" y="3"/>
                    <a:pt x="174" y="11"/>
                    <a:pt x="239" y="46"/>
                  </a:cubicBezTo>
                  <a:cubicBezTo>
                    <a:pt x="255" y="56"/>
                    <a:pt x="273" y="70"/>
                    <a:pt x="273" y="89"/>
                  </a:cubicBezTo>
                  <a:cubicBezTo>
                    <a:pt x="273" y="90"/>
                    <a:pt x="273" y="90"/>
                    <a:pt x="273" y="91"/>
                  </a:cubicBezTo>
                  <a:cubicBezTo>
                    <a:pt x="270" y="115"/>
                    <a:pt x="246" y="122"/>
                    <a:pt x="224" y="129"/>
                  </a:cubicBezTo>
                  <a:cubicBezTo>
                    <a:pt x="196" y="138"/>
                    <a:pt x="196" y="138"/>
                    <a:pt x="196" y="138"/>
                  </a:cubicBezTo>
                  <a:cubicBezTo>
                    <a:pt x="173" y="144"/>
                    <a:pt x="150" y="151"/>
                    <a:pt x="139" y="175"/>
                  </a:cubicBezTo>
                  <a:cubicBezTo>
                    <a:pt x="102" y="153"/>
                    <a:pt x="55" y="142"/>
                    <a:pt x="0" y="144"/>
                  </a:cubicBezTo>
                  <a:cubicBezTo>
                    <a:pt x="24" y="116"/>
                    <a:pt x="37" y="78"/>
                    <a:pt x="37" y="3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64" name="Freeform 37">
              <a:extLst>
                <a:ext uri="{FF2B5EF4-FFF2-40B4-BE49-F238E27FC236}">
                  <a16:creationId xmlns:a16="http://schemas.microsoft.com/office/drawing/2014/main" id="{8604054B-C93B-45A8-AB0E-E4348614520B}"/>
                </a:ext>
              </a:extLst>
            </p:cNvPr>
            <p:cNvSpPr>
              <a:spLocks/>
            </p:cNvSpPr>
            <p:nvPr userDrawn="1"/>
          </p:nvSpPr>
          <p:spPr bwMode="auto">
            <a:xfrm>
              <a:off x="4222" y="2091"/>
              <a:ext cx="185" cy="118"/>
            </a:xfrm>
            <a:custGeom>
              <a:avLst/>
              <a:gdLst>
                <a:gd name="T0" fmla="*/ 93 w 274"/>
                <a:gd name="T1" fmla="*/ 140 h 173"/>
                <a:gd name="T2" fmla="*/ 91 w 274"/>
                <a:gd name="T3" fmla="*/ 139 h 173"/>
                <a:gd name="T4" fmla="*/ 63 w 274"/>
                <a:gd name="T5" fmla="*/ 131 h 173"/>
                <a:gd name="T6" fmla="*/ 4 w 274"/>
                <a:gd name="T7" fmla="*/ 102 h 173"/>
                <a:gd name="T8" fmla="*/ 0 w 274"/>
                <a:gd name="T9" fmla="*/ 87 h 173"/>
                <a:gd name="T10" fmla="*/ 3 w 274"/>
                <a:gd name="T11" fmla="*/ 74 h 173"/>
                <a:gd name="T12" fmla="*/ 92 w 274"/>
                <a:gd name="T13" fmla="*/ 21 h 173"/>
                <a:gd name="T14" fmla="*/ 101 w 274"/>
                <a:gd name="T15" fmla="*/ 18 h 173"/>
                <a:gd name="T16" fmla="*/ 242 w 274"/>
                <a:gd name="T17" fmla="*/ 0 h 173"/>
                <a:gd name="T18" fmla="*/ 238 w 274"/>
                <a:gd name="T19" fmla="*/ 39 h 173"/>
                <a:gd name="T20" fmla="*/ 274 w 274"/>
                <a:gd name="T21" fmla="*/ 144 h 173"/>
                <a:gd name="T22" fmla="*/ 135 w 274"/>
                <a:gd name="T23" fmla="*/ 173 h 173"/>
                <a:gd name="T24" fmla="*/ 93 w 274"/>
                <a:gd name="T25" fmla="*/ 14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4" h="173">
                  <a:moveTo>
                    <a:pt x="93" y="140"/>
                  </a:moveTo>
                  <a:cubicBezTo>
                    <a:pt x="91" y="139"/>
                    <a:pt x="91" y="139"/>
                    <a:pt x="91" y="139"/>
                  </a:cubicBezTo>
                  <a:cubicBezTo>
                    <a:pt x="63" y="131"/>
                    <a:pt x="63" y="131"/>
                    <a:pt x="63" y="131"/>
                  </a:cubicBezTo>
                  <a:cubicBezTo>
                    <a:pt x="41" y="125"/>
                    <a:pt x="20" y="120"/>
                    <a:pt x="4" y="102"/>
                  </a:cubicBezTo>
                  <a:cubicBezTo>
                    <a:pt x="1" y="98"/>
                    <a:pt x="0" y="93"/>
                    <a:pt x="0" y="87"/>
                  </a:cubicBezTo>
                  <a:cubicBezTo>
                    <a:pt x="0" y="83"/>
                    <a:pt x="1" y="78"/>
                    <a:pt x="3" y="74"/>
                  </a:cubicBezTo>
                  <a:cubicBezTo>
                    <a:pt x="23" y="43"/>
                    <a:pt x="58" y="32"/>
                    <a:pt x="92" y="21"/>
                  </a:cubicBezTo>
                  <a:cubicBezTo>
                    <a:pt x="101" y="18"/>
                    <a:pt x="101" y="18"/>
                    <a:pt x="101" y="18"/>
                  </a:cubicBezTo>
                  <a:cubicBezTo>
                    <a:pt x="143" y="7"/>
                    <a:pt x="189" y="1"/>
                    <a:pt x="242" y="0"/>
                  </a:cubicBezTo>
                  <a:cubicBezTo>
                    <a:pt x="240" y="13"/>
                    <a:pt x="238" y="26"/>
                    <a:pt x="238" y="39"/>
                  </a:cubicBezTo>
                  <a:cubicBezTo>
                    <a:pt x="238" y="80"/>
                    <a:pt x="251" y="116"/>
                    <a:pt x="274" y="144"/>
                  </a:cubicBezTo>
                  <a:cubicBezTo>
                    <a:pt x="220" y="141"/>
                    <a:pt x="173" y="151"/>
                    <a:pt x="135" y="173"/>
                  </a:cubicBezTo>
                  <a:cubicBezTo>
                    <a:pt x="128" y="154"/>
                    <a:pt x="109" y="146"/>
                    <a:pt x="93" y="1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65" name="Freeform 38">
              <a:extLst>
                <a:ext uri="{FF2B5EF4-FFF2-40B4-BE49-F238E27FC236}">
                  <a16:creationId xmlns:a16="http://schemas.microsoft.com/office/drawing/2014/main" id="{D0EFF960-9F83-4FFE-BF82-B52577442D33}"/>
                </a:ext>
              </a:extLst>
            </p:cNvPr>
            <p:cNvSpPr>
              <a:spLocks/>
            </p:cNvSpPr>
            <p:nvPr userDrawn="1"/>
          </p:nvSpPr>
          <p:spPr bwMode="auto">
            <a:xfrm>
              <a:off x="3350" y="2108"/>
              <a:ext cx="975" cy="256"/>
            </a:xfrm>
            <a:custGeom>
              <a:avLst/>
              <a:gdLst>
                <a:gd name="T0" fmla="*/ 324 w 1439"/>
                <a:gd name="T1" fmla="*/ 163 h 376"/>
                <a:gd name="T2" fmla="*/ 419 w 1439"/>
                <a:gd name="T3" fmla="*/ 102 h 376"/>
                <a:gd name="T4" fmla="*/ 786 w 1439"/>
                <a:gd name="T5" fmla="*/ 16 h 376"/>
                <a:gd name="T6" fmla="*/ 1002 w 1439"/>
                <a:gd name="T7" fmla="*/ 93 h 376"/>
                <a:gd name="T8" fmla="*/ 1063 w 1439"/>
                <a:gd name="T9" fmla="*/ 131 h 376"/>
                <a:gd name="T10" fmla="*/ 1125 w 1439"/>
                <a:gd name="T11" fmla="*/ 172 h 376"/>
                <a:gd name="T12" fmla="*/ 1331 w 1439"/>
                <a:gd name="T13" fmla="*/ 218 h 376"/>
                <a:gd name="T14" fmla="*/ 1414 w 1439"/>
                <a:gd name="T15" fmla="*/ 177 h 376"/>
                <a:gd name="T16" fmla="*/ 1439 w 1439"/>
                <a:gd name="T17" fmla="*/ 307 h 376"/>
                <a:gd name="T18" fmla="*/ 1402 w 1439"/>
                <a:gd name="T19" fmla="*/ 339 h 376"/>
                <a:gd name="T20" fmla="*/ 1398 w 1439"/>
                <a:gd name="T21" fmla="*/ 340 h 376"/>
                <a:gd name="T22" fmla="*/ 1054 w 1439"/>
                <a:gd name="T23" fmla="*/ 284 h 376"/>
                <a:gd name="T24" fmla="*/ 960 w 1439"/>
                <a:gd name="T25" fmla="*/ 222 h 376"/>
                <a:gd name="T26" fmla="*/ 631 w 1439"/>
                <a:gd name="T27" fmla="*/ 158 h 376"/>
                <a:gd name="T28" fmla="*/ 458 w 1439"/>
                <a:gd name="T29" fmla="*/ 233 h 376"/>
                <a:gd name="T30" fmla="*/ 371 w 1439"/>
                <a:gd name="T31" fmla="*/ 289 h 376"/>
                <a:gd name="T32" fmla="*/ 91 w 1439"/>
                <a:gd name="T33" fmla="*/ 348 h 376"/>
                <a:gd name="T34" fmla="*/ 8 w 1439"/>
                <a:gd name="T35" fmla="*/ 315 h 376"/>
                <a:gd name="T36" fmla="*/ 0 w 1439"/>
                <a:gd name="T37" fmla="*/ 300 h 376"/>
                <a:gd name="T38" fmla="*/ 26 w 1439"/>
                <a:gd name="T39" fmla="*/ 172 h 376"/>
                <a:gd name="T40" fmla="*/ 148 w 1439"/>
                <a:gd name="T41" fmla="*/ 217 h 376"/>
                <a:gd name="T42" fmla="*/ 324 w 1439"/>
                <a:gd name="T43" fmla="*/ 16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39" h="376">
                  <a:moveTo>
                    <a:pt x="324" y="163"/>
                  </a:moveTo>
                  <a:cubicBezTo>
                    <a:pt x="419" y="102"/>
                    <a:pt x="419" y="102"/>
                    <a:pt x="419" y="102"/>
                  </a:cubicBezTo>
                  <a:cubicBezTo>
                    <a:pt x="534" y="29"/>
                    <a:pt x="657" y="0"/>
                    <a:pt x="786" y="16"/>
                  </a:cubicBezTo>
                  <a:cubicBezTo>
                    <a:pt x="860" y="26"/>
                    <a:pt x="931" y="51"/>
                    <a:pt x="1002" y="93"/>
                  </a:cubicBezTo>
                  <a:cubicBezTo>
                    <a:pt x="1063" y="131"/>
                    <a:pt x="1063" y="131"/>
                    <a:pt x="1063" y="131"/>
                  </a:cubicBezTo>
                  <a:cubicBezTo>
                    <a:pt x="1125" y="172"/>
                    <a:pt x="1125" y="172"/>
                    <a:pt x="1125" y="172"/>
                  </a:cubicBezTo>
                  <a:cubicBezTo>
                    <a:pt x="1185" y="213"/>
                    <a:pt x="1258" y="229"/>
                    <a:pt x="1331" y="218"/>
                  </a:cubicBezTo>
                  <a:cubicBezTo>
                    <a:pt x="1360" y="211"/>
                    <a:pt x="1392" y="204"/>
                    <a:pt x="1414" y="177"/>
                  </a:cubicBezTo>
                  <a:cubicBezTo>
                    <a:pt x="1416" y="184"/>
                    <a:pt x="1439" y="307"/>
                    <a:pt x="1439" y="307"/>
                  </a:cubicBezTo>
                  <a:cubicBezTo>
                    <a:pt x="1436" y="324"/>
                    <a:pt x="1417" y="332"/>
                    <a:pt x="1402" y="339"/>
                  </a:cubicBezTo>
                  <a:cubicBezTo>
                    <a:pt x="1398" y="340"/>
                    <a:pt x="1398" y="340"/>
                    <a:pt x="1398" y="340"/>
                  </a:cubicBezTo>
                  <a:cubicBezTo>
                    <a:pt x="1290" y="376"/>
                    <a:pt x="1158" y="355"/>
                    <a:pt x="1054" y="284"/>
                  </a:cubicBezTo>
                  <a:cubicBezTo>
                    <a:pt x="1054" y="284"/>
                    <a:pt x="960" y="222"/>
                    <a:pt x="960" y="222"/>
                  </a:cubicBezTo>
                  <a:cubicBezTo>
                    <a:pt x="862" y="159"/>
                    <a:pt x="746" y="136"/>
                    <a:pt x="631" y="158"/>
                  </a:cubicBezTo>
                  <a:cubicBezTo>
                    <a:pt x="575" y="169"/>
                    <a:pt x="520" y="193"/>
                    <a:pt x="458" y="233"/>
                  </a:cubicBezTo>
                  <a:cubicBezTo>
                    <a:pt x="371" y="289"/>
                    <a:pt x="371" y="289"/>
                    <a:pt x="371" y="289"/>
                  </a:cubicBezTo>
                  <a:cubicBezTo>
                    <a:pt x="286" y="343"/>
                    <a:pt x="187" y="364"/>
                    <a:pt x="91" y="348"/>
                  </a:cubicBezTo>
                  <a:cubicBezTo>
                    <a:pt x="62" y="343"/>
                    <a:pt x="31" y="337"/>
                    <a:pt x="8" y="315"/>
                  </a:cubicBezTo>
                  <a:cubicBezTo>
                    <a:pt x="3" y="310"/>
                    <a:pt x="1" y="306"/>
                    <a:pt x="0" y="300"/>
                  </a:cubicBezTo>
                  <a:cubicBezTo>
                    <a:pt x="0" y="300"/>
                    <a:pt x="23" y="188"/>
                    <a:pt x="26" y="172"/>
                  </a:cubicBezTo>
                  <a:cubicBezTo>
                    <a:pt x="58" y="207"/>
                    <a:pt x="103" y="215"/>
                    <a:pt x="148" y="217"/>
                  </a:cubicBezTo>
                  <a:cubicBezTo>
                    <a:pt x="206" y="220"/>
                    <a:pt x="262" y="203"/>
                    <a:pt x="324" y="16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66" name="Freeform 39">
              <a:extLst>
                <a:ext uri="{FF2B5EF4-FFF2-40B4-BE49-F238E27FC236}">
                  <a16:creationId xmlns:a16="http://schemas.microsoft.com/office/drawing/2014/main" id="{99D3D888-B3BA-4D97-B256-1108E2C3F2E3}"/>
                </a:ext>
              </a:extLst>
            </p:cNvPr>
            <p:cNvSpPr>
              <a:spLocks noEditPoints="1"/>
            </p:cNvSpPr>
            <p:nvPr userDrawn="1"/>
          </p:nvSpPr>
          <p:spPr bwMode="auto">
            <a:xfrm>
              <a:off x="3374" y="2137"/>
              <a:ext cx="925" cy="195"/>
            </a:xfrm>
            <a:custGeom>
              <a:avLst/>
              <a:gdLst>
                <a:gd name="T0" fmla="*/ 437 w 1365"/>
                <a:gd name="T1" fmla="*/ 67 h 287"/>
                <a:gd name="T2" fmla="*/ 431 w 1365"/>
                <a:gd name="T3" fmla="*/ 150 h 287"/>
                <a:gd name="T4" fmla="*/ 474 w 1365"/>
                <a:gd name="T5" fmla="*/ 123 h 287"/>
                <a:gd name="T6" fmla="*/ 1358 w 1365"/>
                <a:gd name="T7" fmla="*/ 254 h 287"/>
                <a:gd name="T8" fmla="*/ 1336 w 1365"/>
                <a:gd name="T9" fmla="*/ 226 h 287"/>
                <a:gd name="T10" fmla="*/ 1340 w 1365"/>
                <a:gd name="T11" fmla="*/ 194 h 287"/>
                <a:gd name="T12" fmla="*/ 1362 w 1365"/>
                <a:gd name="T13" fmla="*/ 272 h 287"/>
                <a:gd name="T14" fmla="*/ 1270 w 1365"/>
                <a:gd name="T15" fmla="*/ 248 h 287"/>
                <a:gd name="T16" fmla="*/ 1276 w 1365"/>
                <a:gd name="T17" fmla="*/ 277 h 287"/>
                <a:gd name="T18" fmla="*/ 1167 w 1365"/>
                <a:gd name="T19" fmla="*/ 204 h 287"/>
                <a:gd name="T20" fmla="*/ 1164 w 1365"/>
                <a:gd name="T21" fmla="*/ 276 h 287"/>
                <a:gd name="T22" fmla="*/ 1110 w 1365"/>
                <a:gd name="T23" fmla="*/ 225 h 287"/>
                <a:gd name="T24" fmla="*/ 1061 w 1365"/>
                <a:gd name="T25" fmla="*/ 231 h 287"/>
                <a:gd name="T26" fmla="*/ 1109 w 1365"/>
                <a:gd name="T27" fmla="*/ 237 h 287"/>
                <a:gd name="T28" fmla="*/ 1129 w 1365"/>
                <a:gd name="T29" fmla="*/ 189 h 287"/>
                <a:gd name="T30" fmla="*/ 1063 w 1365"/>
                <a:gd name="T31" fmla="*/ 149 h 287"/>
                <a:gd name="T32" fmla="*/ 1048 w 1365"/>
                <a:gd name="T33" fmla="*/ 228 h 287"/>
                <a:gd name="T34" fmla="*/ 986 w 1365"/>
                <a:gd name="T35" fmla="*/ 97 h 287"/>
                <a:gd name="T36" fmla="*/ 963 w 1365"/>
                <a:gd name="T37" fmla="*/ 80 h 287"/>
                <a:gd name="T38" fmla="*/ 919 w 1365"/>
                <a:gd name="T39" fmla="*/ 139 h 287"/>
                <a:gd name="T40" fmla="*/ 985 w 1365"/>
                <a:gd name="T41" fmla="*/ 116 h 287"/>
                <a:gd name="T42" fmla="*/ 887 w 1365"/>
                <a:gd name="T43" fmla="*/ 93 h 287"/>
                <a:gd name="T44" fmla="*/ 909 w 1365"/>
                <a:gd name="T45" fmla="*/ 52 h 287"/>
                <a:gd name="T46" fmla="*/ 854 w 1365"/>
                <a:gd name="T47" fmla="*/ 111 h 287"/>
                <a:gd name="T48" fmla="*/ 885 w 1365"/>
                <a:gd name="T49" fmla="*/ 120 h 287"/>
                <a:gd name="T50" fmla="*/ 833 w 1365"/>
                <a:gd name="T51" fmla="*/ 77 h 287"/>
                <a:gd name="T52" fmla="*/ 840 w 1365"/>
                <a:gd name="T53" fmla="*/ 50 h 287"/>
                <a:gd name="T54" fmla="*/ 805 w 1365"/>
                <a:gd name="T55" fmla="*/ 26 h 287"/>
                <a:gd name="T56" fmla="*/ 782 w 1365"/>
                <a:gd name="T57" fmla="*/ 16 h 287"/>
                <a:gd name="T58" fmla="*/ 764 w 1365"/>
                <a:gd name="T59" fmla="*/ 63 h 287"/>
                <a:gd name="T60" fmla="*/ 716 w 1365"/>
                <a:gd name="T61" fmla="*/ 76 h 287"/>
                <a:gd name="T62" fmla="*/ 742 w 1365"/>
                <a:gd name="T63" fmla="*/ 20 h 287"/>
                <a:gd name="T64" fmla="*/ 689 w 1365"/>
                <a:gd name="T65" fmla="*/ 47 h 287"/>
                <a:gd name="T66" fmla="*/ 706 w 1365"/>
                <a:gd name="T67" fmla="*/ 18 h 287"/>
                <a:gd name="T68" fmla="*/ 652 w 1365"/>
                <a:gd name="T69" fmla="*/ 76 h 287"/>
                <a:gd name="T70" fmla="*/ 610 w 1365"/>
                <a:gd name="T71" fmla="*/ 40 h 287"/>
                <a:gd name="T72" fmla="*/ 623 w 1365"/>
                <a:gd name="T73" fmla="*/ 48 h 287"/>
                <a:gd name="T74" fmla="*/ 582 w 1365"/>
                <a:gd name="T75" fmla="*/ 88 h 287"/>
                <a:gd name="T76" fmla="*/ 625 w 1365"/>
                <a:gd name="T77" fmla="*/ 78 h 287"/>
                <a:gd name="T78" fmla="*/ 560 w 1365"/>
                <a:gd name="T79" fmla="*/ 72 h 287"/>
                <a:gd name="T80" fmla="*/ 551 w 1365"/>
                <a:gd name="T81" fmla="*/ 42 h 287"/>
                <a:gd name="T82" fmla="*/ 507 w 1365"/>
                <a:gd name="T83" fmla="*/ 72 h 287"/>
                <a:gd name="T84" fmla="*/ 367 w 1365"/>
                <a:gd name="T85" fmla="*/ 140 h 287"/>
                <a:gd name="T86" fmla="*/ 396 w 1365"/>
                <a:gd name="T87" fmla="*/ 133 h 287"/>
                <a:gd name="T88" fmla="*/ 394 w 1365"/>
                <a:gd name="T89" fmla="*/ 175 h 287"/>
                <a:gd name="T90" fmla="*/ 409 w 1365"/>
                <a:gd name="T91" fmla="*/ 161 h 287"/>
                <a:gd name="T92" fmla="*/ 325 w 1365"/>
                <a:gd name="T93" fmla="*/ 204 h 287"/>
                <a:gd name="T94" fmla="*/ 323 w 1365"/>
                <a:gd name="T95" fmla="*/ 166 h 287"/>
                <a:gd name="T96" fmla="*/ 317 w 1365"/>
                <a:gd name="T97" fmla="*/ 134 h 287"/>
                <a:gd name="T98" fmla="*/ 367 w 1365"/>
                <a:gd name="T99" fmla="*/ 196 h 287"/>
                <a:gd name="T100" fmla="*/ 266 w 1365"/>
                <a:gd name="T101" fmla="*/ 165 h 287"/>
                <a:gd name="T102" fmla="*/ 240 w 1365"/>
                <a:gd name="T103" fmla="*/ 195 h 287"/>
                <a:gd name="T104" fmla="*/ 281 w 1365"/>
                <a:gd name="T105" fmla="*/ 242 h 287"/>
                <a:gd name="T106" fmla="*/ 208 w 1365"/>
                <a:gd name="T107" fmla="*/ 196 h 287"/>
                <a:gd name="T108" fmla="*/ 204 w 1365"/>
                <a:gd name="T109" fmla="*/ 256 h 287"/>
                <a:gd name="T110" fmla="*/ 165 w 1365"/>
                <a:gd name="T111" fmla="*/ 277 h 287"/>
                <a:gd name="T112" fmla="*/ 121 w 1365"/>
                <a:gd name="T113" fmla="*/ 265 h 287"/>
                <a:gd name="T114" fmla="*/ 86 w 1365"/>
                <a:gd name="T115" fmla="*/ 214 h 287"/>
                <a:gd name="T116" fmla="*/ 28 w 1365"/>
                <a:gd name="T117" fmla="*/ 208 h 287"/>
                <a:gd name="T118" fmla="*/ 4 w 1365"/>
                <a:gd name="T119" fmla="*/ 262 h 287"/>
                <a:gd name="T120" fmla="*/ 39 w 1365"/>
                <a:gd name="T121" fmla="*/ 242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5" h="287">
                  <a:moveTo>
                    <a:pt x="454" y="105"/>
                  </a:moveTo>
                  <a:cubicBezTo>
                    <a:pt x="452" y="105"/>
                    <a:pt x="441" y="110"/>
                    <a:pt x="439" y="112"/>
                  </a:cubicBezTo>
                  <a:cubicBezTo>
                    <a:pt x="439" y="110"/>
                    <a:pt x="434" y="85"/>
                    <a:pt x="434" y="82"/>
                  </a:cubicBezTo>
                  <a:cubicBezTo>
                    <a:pt x="434" y="83"/>
                    <a:pt x="434" y="83"/>
                    <a:pt x="434" y="83"/>
                  </a:cubicBezTo>
                  <a:cubicBezTo>
                    <a:pt x="438" y="88"/>
                    <a:pt x="454" y="104"/>
                    <a:pt x="455" y="104"/>
                  </a:cubicBezTo>
                  <a:lnTo>
                    <a:pt x="454" y="105"/>
                  </a:lnTo>
                  <a:close/>
                  <a:moveTo>
                    <a:pt x="487" y="114"/>
                  </a:moveTo>
                  <a:cubicBezTo>
                    <a:pt x="441" y="71"/>
                    <a:pt x="441" y="71"/>
                    <a:pt x="441" y="71"/>
                  </a:cubicBezTo>
                  <a:cubicBezTo>
                    <a:pt x="440" y="70"/>
                    <a:pt x="437" y="67"/>
                    <a:pt x="437" y="67"/>
                  </a:cubicBezTo>
                  <a:cubicBezTo>
                    <a:pt x="436" y="66"/>
                    <a:pt x="436" y="65"/>
                    <a:pt x="438" y="64"/>
                  </a:cubicBezTo>
                  <a:cubicBezTo>
                    <a:pt x="438" y="63"/>
                    <a:pt x="437" y="62"/>
                    <a:pt x="437" y="62"/>
                  </a:cubicBezTo>
                  <a:cubicBezTo>
                    <a:pt x="436" y="61"/>
                    <a:pt x="415" y="72"/>
                    <a:pt x="415" y="72"/>
                  </a:cubicBezTo>
                  <a:cubicBezTo>
                    <a:pt x="415" y="73"/>
                    <a:pt x="416" y="75"/>
                    <a:pt x="416" y="75"/>
                  </a:cubicBezTo>
                  <a:cubicBezTo>
                    <a:pt x="419" y="75"/>
                    <a:pt x="419" y="75"/>
                    <a:pt x="419" y="75"/>
                  </a:cubicBezTo>
                  <a:cubicBezTo>
                    <a:pt x="419" y="75"/>
                    <a:pt x="420" y="80"/>
                    <a:pt x="420" y="80"/>
                  </a:cubicBezTo>
                  <a:cubicBezTo>
                    <a:pt x="421" y="80"/>
                    <a:pt x="431" y="143"/>
                    <a:pt x="431" y="143"/>
                  </a:cubicBezTo>
                  <a:cubicBezTo>
                    <a:pt x="431" y="145"/>
                    <a:pt x="431" y="146"/>
                    <a:pt x="430" y="147"/>
                  </a:cubicBezTo>
                  <a:cubicBezTo>
                    <a:pt x="430" y="148"/>
                    <a:pt x="431" y="150"/>
                    <a:pt x="431" y="150"/>
                  </a:cubicBezTo>
                  <a:cubicBezTo>
                    <a:pt x="432" y="150"/>
                    <a:pt x="448" y="141"/>
                    <a:pt x="448" y="141"/>
                  </a:cubicBezTo>
                  <a:cubicBezTo>
                    <a:pt x="449" y="141"/>
                    <a:pt x="449" y="141"/>
                    <a:pt x="449" y="141"/>
                  </a:cubicBezTo>
                  <a:cubicBezTo>
                    <a:pt x="448" y="139"/>
                    <a:pt x="448" y="139"/>
                    <a:pt x="448" y="139"/>
                  </a:cubicBezTo>
                  <a:cubicBezTo>
                    <a:pt x="445" y="139"/>
                    <a:pt x="444" y="139"/>
                    <a:pt x="444" y="138"/>
                  </a:cubicBezTo>
                  <a:cubicBezTo>
                    <a:pt x="444" y="138"/>
                    <a:pt x="443" y="135"/>
                    <a:pt x="443" y="135"/>
                  </a:cubicBezTo>
                  <a:cubicBezTo>
                    <a:pt x="443" y="135"/>
                    <a:pt x="441" y="123"/>
                    <a:pt x="441" y="123"/>
                  </a:cubicBezTo>
                  <a:cubicBezTo>
                    <a:pt x="441" y="124"/>
                    <a:pt x="463" y="112"/>
                    <a:pt x="463" y="112"/>
                  </a:cubicBezTo>
                  <a:cubicBezTo>
                    <a:pt x="463" y="113"/>
                    <a:pt x="472" y="121"/>
                    <a:pt x="472" y="121"/>
                  </a:cubicBezTo>
                  <a:cubicBezTo>
                    <a:pt x="473" y="121"/>
                    <a:pt x="474" y="123"/>
                    <a:pt x="474" y="123"/>
                  </a:cubicBezTo>
                  <a:cubicBezTo>
                    <a:pt x="474" y="123"/>
                    <a:pt x="474" y="123"/>
                    <a:pt x="474" y="123"/>
                  </a:cubicBezTo>
                  <a:cubicBezTo>
                    <a:pt x="474" y="123"/>
                    <a:pt x="474" y="124"/>
                    <a:pt x="473" y="124"/>
                  </a:cubicBezTo>
                  <a:cubicBezTo>
                    <a:pt x="473" y="125"/>
                    <a:pt x="473" y="125"/>
                    <a:pt x="473" y="125"/>
                  </a:cubicBezTo>
                  <a:cubicBezTo>
                    <a:pt x="473" y="126"/>
                    <a:pt x="473" y="127"/>
                    <a:pt x="473" y="127"/>
                  </a:cubicBezTo>
                  <a:cubicBezTo>
                    <a:pt x="474" y="128"/>
                    <a:pt x="492" y="119"/>
                    <a:pt x="492" y="119"/>
                  </a:cubicBezTo>
                  <a:cubicBezTo>
                    <a:pt x="492" y="117"/>
                    <a:pt x="491" y="116"/>
                    <a:pt x="491" y="116"/>
                  </a:cubicBezTo>
                  <a:cubicBezTo>
                    <a:pt x="489" y="116"/>
                    <a:pt x="488" y="116"/>
                    <a:pt x="487" y="114"/>
                  </a:cubicBezTo>
                  <a:moveTo>
                    <a:pt x="1361" y="254"/>
                  </a:moveTo>
                  <a:cubicBezTo>
                    <a:pt x="1360" y="253"/>
                    <a:pt x="1358" y="254"/>
                    <a:pt x="1358" y="254"/>
                  </a:cubicBezTo>
                  <a:cubicBezTo>
                    <a:pt x="1358" y="256"/>
                    <a:pt x="1357" y="257"/>
                    <a:pt x="1354" y="258"/>
                  </a:cubicBezTo>
                  <a:cubicBezTo>
                    <a:pt x="1354" y="258"/>
                    <a:pt x="1323" y="266"/>
                    <a:pt x="1322" y="266"/>
                  </a:cubicBezTo>
                  <a:cubicBezTo>
                    <a:pt x="1322" y="266"/>
                    <a:pt x="1323" y="266"/>
                    <a:pt x="1323" y="266"/>
                  </a:cubicBezTo>
                  <a:cubicBezTo>
                    <a:pt x="1323" y="263"/>
                    <a:pt x="1319" y="249"/>
                    <a:pt x="1318" y="247"/>
                  </a:cubicBezTo>
                  <a:cubicBezTo>
                    <a:pt x="1320" y="247"/>
                    <a:pt x="1335" y="243"/>
                    <a:pt x="1335" y="243"/>
                  </a:cubicBezTo>
                  <a:cubicBezTo>
                    <a:pt x="1339" y="242"/>
                    <a:pt x="1339" y="242"/>
                    <a:pt x="1340" y="244"/>
                  </a:cubicBezTo>
                  <a:cubicBezTo>
                    <a:pt x="1340" y="244"/>
                    <a:pt x="1342" y="243"/>
                    <a:pt x="1342" y="243"/>
                  </a:cubicBezTo>
                  <a:cubicBezTo>
                    <a:pt x="1343" y="243"/>
                    <a:pt x="1339" y="226"/>
                    <a:pt x="1339" y="226"/>
                  </a:cubicBezTo>
                  <a:cubicBezTo>
                    <a:pt x="1338" y="226"/>
                    <a:pt x="1336" y="226"/>
                    <a:pt x="1336" y="226"/>
                  </a:cubicBezTo>
                  <a:cubicBezTo>
                    <a:pt x="1335" y="228"/>
                    <a:pt x="1335" y="229"/>
                    <a:pt x="1332" y="230"/>
                  </a:cubicBezTo>
                  <a:cubicBezTo>
                    <a:pt x="1332" y="230"/>
                    <a:pt x="1314" y="234"/>
                    <a:pt x="1314" y="234"/>
                  </a:cubicBezTo>
                  <a:cubicBezTo>
                    <a:pt x="1314" y="234"/>
                    <a:pt x="1314" y="234"/>
                    <a:pt x="1314" y="234"/>
                  </a:cubicBezTo>
                  <a:cubicBezTo>
                    <a:pt x="1314" y="232"/>
                    <a:pt x="1311" y="217"/>
                    <a:pt x="1311" y="217"/>
                  </a:cubicBezTo>
                  <a:cubicBezTo>
                    <a:pt x="1311" y="218"/>
                    <a:pt x="1340" y="210"/>
                    <a:pt x="1340" y="210"/>
                  </a:cubicBezTo>
                  <a:cubicBezTo>
                    <a:pt x="1343" y="210"/>
                    <a:pt x="1344" y="210"/>
                    <a:pt x="1344" y="211"/>
                  </a:cubicBezTo>
                  <a:cubicBezTo>
                    <a:pt x="1345" y="211"/>
                    <a:pt x="1347" y="211"/>
                    <a:pt x="1347" y="211"/>
                  </a:cubicBezTo>
                  <a:cubicBezTo>
                    <a:pt x="1347" y="210"/>
                    <a:pt x="1343" y="194"/>
                    <a:pt x="1343" y="194"/>
                  </a:cubicBezTo>
                  <a:cubicBezTo>
                    <a:pt x="1342" y="193"/>
                    <a:pt x="1340" y="194"/>
                    <a:pt x="1340" y="194"/>
                  </a:cubicBezTo>
                  <a:cubicBezTo>
                    <a:pt x="1340" y="196"/>
                    <a:pt x="1340" y="196"/>
                    <a:pt x="1336" y="197"/>
                  </a:cubicBezTo>
                  <a:cubicBezTo>
                    <a:pt x="1288" y="210"/>
                    <a:pt x="1288" y="210"/>
                    <a:pt x="1288" y="210"/>
                  </a:cubicBezTo>
                  <a:cubicBezTo>
                    <a:pt x="1288" y="211"/>
                    <a:pt x="1288" y="213"/>
                    <a:pt x="1288" y="213"/>
                  </a:cubicBezTo>
                  <a:cubicBezTo>
                    <a:pt x="1293" y="213"/>
                    <a:pt x="1293" y="213"/>
                    <a:pt x="1294" y="215"/>
                  </a:cubicBezTo>
                  <a:cubicBezTo>
                    <a:pt x="1310" y="276"/>
                    <a:pt x="1310" y="276"/>
                    <a:pt x="1310" y="276"/>
                  </a:cubicBezTo>
                  <a:cubicBezTo>
                    <a:pt x="1310" y="278"/>
                    <a:pt x="1310" y="279"/>
                    <a:pt x="1307" y="280"/>
                  </a:cubicBezTo>
                  <a:cubicBezTo>
                    <a:pt x="1306" y="281"/>
                    <a:pt x="1307" y="283"/>
                    <a:pt x="1307" y="283"/>
                  </a:cubicBezTo>
                  <a:cubicBezTo>
                    <a:pt x="1308" y="284"/>
                    <a:pt x="1357" y="271"/>
                    <a:pt x="1357" y="271"/>
                  </a:cubicBezTo>
                  <a:cubicBezTo>
                    <a:pt x="1361" y="270"/>
                    <a:pt x="1361" y="270"/>
                    <a:pt x="1362" y="272"/>
                  </a:cubicBezTo>
                  <a:cubicBezTo>
                    <a:pt x="1363" y="272"/>
                    <a:pt x="1365" y="272"/>
                    <a:pt x="1365" y="272"/>
                  </a:cubicBezTo>
                  <a:cubicBezTo>
                    <a:pt x="1365" y="271"/>
                    <a:pt x="1361" y="254"/>
                    <a:pt x="1361" y="254"/>
                  </a:cubicBezTo>
                  <a:moveTo>
                    <a:pt x="1270" y="248"/>
                  </a:moveTo>
                  <a:cubicBezTo>
                    <a:pt x="1270" y="267"/>
                    <a:pt x="1264" y="273"/>
                    <a:pt x="1246" y="273"/>
                  </a:cubicBezTo>
                  <a:cubicBezTo>
                    <a:pt x="1246" y="273"/>
                    <a:pt x="1237" y="273"/>
                    <a:pt x="1237" y="273"/>
                  </a:cubicBezTo>
                  <a:cubicBezTo>
                    <a:pt x="1237" y="273"/>
                    <a:pt x="1237" y="273"/>
                    <a:pt x="1237" y="273"/>
                  </a:cubicBezTo>
                  <a:cubicBezTo>
                    <a:pt x="1238" y="273"/>
                    <a:pt x="1238" y="228"/>
                    <a:pt x="1238" y="224"/>
                  </a:cubicBezTo>
                  <a:cubicBezTo>
                    <a:pt x="1240" y="224"/>
                    <a:pt x="1246" y="224"/>
                    <a:pt x="1246" y="224"/>
                  </a:cubicBezTo>
                  <a:cubicBezTo>
                    <a:pt x="1264" y="224"/>
                    <a:pt x="1270" y="230"/>
                    <a:pt x="1270" y="248"/>
                  </a:cubicBezTo>
                  <a:close/>
                  <a:moveTo>
                    <a:pt x="1251" y="210"/>
                  </a:moveTo>
                  <a:cubicBezTo>
                    <a:pt x="1220" y="210"/>
                    <a:pt x="1220" y="210"/>
                    <a:pt x="1220" y="210"/>
                  </a:cubicBezTo>
                  <a:cubicBezTo>
                    <a:pt x="1219" y="211"/>
                    <a:pt x="1219" y="213"/>
                    <a:pt x="1219" y="213"/>
                  </a:cubicBezTo>
                  <a:cubicBezTo>
                    <a:pt x="1222" y="214"/>
                    <a:pt x="1223" y="215"/>
                    <a:pt x="1222" y="217"/>
                  </a:cubicBezTo>
                  <a:cubicBezTo>
                    <a:pt x="1222" y="217"/>
                    <a:pt x="1222" y="280"/>
                    <a:pt x="1222" y="280"/>
                  </a:cubicBezTo>
                  <a:cubicBezTo>
                    <a:pt x="1222" y="282"/>
                    <a:pt x="1222" y="283"/>
                    <a:pt x="1219" y="283"/>
                  </a:cubicBezTo>
                  <a:cubicBezTo>
                    <a:pt x="1219" y="286"/>
                    <a:pt x="1219" y="286"/>
                    <a:pt x="1219" y="286"/>
                  </a:cubicBezTo>
                  <a:cubicBezTo>
                    <a:pt x="1220" y="286"/>
                    <a:pt x="1248" y="287"/>
                    <a:pt x="1248" y="287"/>
                  </a:cubicBezTo>
                  <a:cubicBezTo>
                    <a:pt x="1260" y="287"/>
                    <a:pt x="1270" y="283"/>
                    <a:pt x="1276" y="277"/>
                  </a:cubicBezTo>
                  <a:cubicBezTo>
                    <a:pt x="1283" y="271"/>
                    <a:pt x="1286" y="261"/>
                    <a:pt x="1286" y="249"/>
                  </a:cubicBezTo>
                  <a:cubicBezTo>
                    <a:pt x="1286" y="225"/>
                    <a:pt x="1273" y="210"/>
                    <a:pt x="1251" y="210"/>
                  </a:cubicBezTo>
                  <a:moveTo>
                    <a:pt x="1194" y="207"/>
                  </a:moveTo>
                  <a:cubicBezTo>
                    <a:pt x="1197" y="209"/>
                    <a:pt x="1197" y="210"/>
                    <a:pt x="1197" y="211"/>
                  </a:cubicBezTo>
                  <a:cubicBezTo>
                    <a:pt x="1186" y="252"/>
                    <a:pt x="1186" y="252"/>
                    <a:pt x="1186" y="252"/>
                  </a:cubicBezTo>
                  <a:cubicBezTo>
                    <a:pt x="1184" y="262"/>
                    <a:pt x="1177" y="266"/>
                    <a:pt x="1168" y="263"/>
                  </a:cubicBezTo>
                  <a:cubicBezTo>
                    <a:pt x="1163" y="262"/>
                    <a:pt x="1160" y="260"/>
                    <a:pt x="1158" y="257"/>
                  </a:cubicBezTo>
                  <a:cubicBezTo>
                    <a:pt x="1156" y="254"/>
                    <a:pt x="1156" y="250"/>
                    <a:pt x="1157" y="245"/>
                  </a:cubicBezTo>
                  <a:cubicBezTo>
                    <a:pt x="1167" y="204"/>
                    <a:pt x="1167" y="204"/>
                    <a:pt x="1167" y="204"/>
                  </a:cubicBezTo>
                  <a:cubicBezTo>
                    <a:pt x="1168" y="202"/>
                    <a:pt x="1168" y="202"/>
                    <a:pt x="1171" y="202"/>
                  </a:cubicBezTo>
                  <a:cubicBezTo>
                    <a:pt x="1171" y="201"/>
                    <a:pt x="1172" y="199"/>
                    <a:pt x="1172" y="199"/>
                  </a:cubicBezTo>
                  <a:cubicBezTo>
                    <a:pt x="1171" y="199"/>
                    <a:pt x="1150" y="193"/>
                    <a:pt x="1150" y="193"/>
                  </a:cubicBezTo>
                  <a:cubicBezTo>
                    <a:pt x="1149" y="193"/>
                    <a:pt x="1149" y="193"/>
                    <a:pt x="1149" y="193"/>
                  </a:cubicBezTo>
                  <a:cubicBezTo>
                    <a:pt x="1149" y="194"/>
                    <a:pt x="1149" y="194"/>
                    <a:pt x="1149" y="194"/>
                  </a:cubicBezTo>
                  <a:cubicBezTo>
                    <a:pt x="1149" y="196"/>
                    <a:pt x="1149" y="196"/>
                    <a:pt x="1149" y="196"/>
                  </a:cubicBezTo>
                  <a:cubicBezTo>
                    <a:pt x="1152" y="198"/>
                    <a:pt x="1152" y="199"/>
                    <a:pt x="1152" y="200"/>
                  </a:cubicBezTo>
                  <a:cubicBezTo>
                    <a:pt x="1142" y="241"/>
                    <a:pt x="1142" y="241"/>
                    <a:pt x="1142" y="241"/>
                  </a:cubicBezTo>
                  <a:cubicBezTo>
                    <a:pt x="1137" y="260"/>
                    <a:pt x="1145" y="272"/>
                    <a:pt x="1164" y="276"/>
                  </a:cubicBezTo>
                  <a:cubicBezTo>
                    <a:pt x="1174" y="279"/>
                    <a:pt x="1182" y="278"/>
                    <a:pt x="1189" y="274"/>
                  </a:cubicBezTo>
                  <a:cubicBezTo>
                    <a:pt x="1194" y="271"/>
                    <a:pt x="1198" y="265"/>
                    <a:pt x="1201" y="256"/>
                  </a:cubicBezTo>
                  <a:cubicBezTo>
                    <a:pt x="1211" y="215"/>
                    <a:pt x="1211" y="215"/>
                    <a:pt x="1211" y="215"/>
                  </a:cubicBezTo>
                  <a:cubicBezTo>
                    <a:pt x="1211" y="213"/>
                    <a:pt x="1212" y="213"/>
                    <a:pt x="1214" y="213"/>
                  </a:cubicBezTo>
                  <a:cubicBezTo>
                    <a:pt x="1215" y="212"/>
                    <a:pt x="1216" y="210"/>
                    <a:pt x="1216" y="210"/>
                  </a:cubicBezTo>
                  <a:cubicBezTo>
                    <a:pt x="1215" y="209"/>
                    <a:pt x="1196" y="205"/>
                    <a:pt x="1196" y="205"/>
                  </a:cubicBezTo>
                  <a:cubicBezTo>
                    <a:pt x="1195" y="205"/>
                    <a:pt x="1194" y="207"/>
                    <a:pt x="1194" y="207"/>
                  </a:cubicBezTo>
                  <a:moveTo>
                    <a:pt x="1114" y="197"/>
                  </a:moveTo>
                  <a:cubicBezTo>
                    <a:pt x="1113" y="202"/>
                    <a:pt x="1110" y="225"/>
                    <a:pt x="1110" y="225"/>
                  </a:cubicBezTo>
                  <a:cubicBezTo>
                    <a:pt x="1109" y="225"/>
                    <a:pt x="1109" y="225"/>
                    <a:pt x="1109" y="225"/>
                  </a:cubicBezTo>
                  <a:cubicBezTo>
                    <a:pt x="1108" y="224"/>
                    <a:pt x="1097" y="219"/>
                    <a:pt x="1095" y="217"/>
                  </a:cubicBezTo>
                  <a:cubicBezTo>
                    <a:pt x="1096" y="216"/>
                    <a:pt x="1112" y="198"/>
                    <a:pt x="1115" y="196"/>
                  </a:cubicBezTo>
                  <a:lnTo>
                    <a:pt x="1114" y="197"/>
                  </a:lnTo>
                  <a:close/>
                  <a:moveTo>
                    <a:pt x="1110" y="177"/>
                  </a:moveTo>
                  <a:cubicBezTo>
                    <a:pt x="1112" y="179"/>
                    <a:pt x="1112" y="180"/>
                    <a:pt x="1112" y="180"/>
                  </a:cubicBezTo>
                  <a:cubicBezTo>
                    <a:pt x="1109" y="183"/>
                    <a:pt x="1109" y="183"/>
                    <a:pt x="1109" y="183"/>
                  </a:cubicBezTo>
                  <a:cubicBezTo>
                    <a:pt x="1109" y="184"/>
                    <a:pt x="1064" y="230"/>
                    <a:pt x="1064" y="230"/>
                  </a:cubicBezTo>
                  <a:cubicBezTo>
                    <a:pt x="1063" y="231"/>
                    <a:pt x="1062" y="232"/>
                    <a:pt x="1061" y="231"/>
                  </a:cubicBezTo>
                  <a:cubicBezTo>
                    <a:pt x="1060" y="232"/>
                    <a:pt x="1059" y="234"/>
                    <a:pt x="1059" y="234"/>
                  </a:cubicBezTo>
                  <a:cubicBezTo>
                    <a:pt x="1059" y="235"/>
                    <a:pt x="1076" y="243"/>
                    <a:pt x="1076" y="243"/>
                  </a:cubicBezTo>
                  <a:cubicBezTo>
                    <a:pt x="1077" y="243"/>
                    <a:pt x="1077" y="243"/>
                    <a:pt x="1077" y="243"/>
                  </a:cubicBezTo>
                  <a:cubicBezTo>
                    <a:pt x="1078" y="240"/>
                    <a:pt x="1078" y="240"/>
                    <a:pt x="1078" y="240"/>
                  </a:cubicBezTo>
                  <a:cubicBezTo>
                    <a:pt x="1077" y="239"/>
                    <a:pt x="1076" y="238"/>
                    <a:pt x="1076" y="238"/>
                  </a:cubicBezTo>
                  <a:cubicBezTo>
                    <a:pt x="1076" y="237"/>
                    <a:pt x="1076" y="237"/>
                    <a:pt x="1076" y="237"/>
                  </a:cubicBezTo>
                  <a:cubicBezTo>
                    <a:pt x="1078" y="235"/>
                    <a:pt x="1078" y="235"/>
                    <a:pt x="1078" y="235"/>
                  </a:cubicBezTo>
                  <a:cubicBezTo>
                    <a:pt x="1078" y="235"/>
                    <a:pt x="1086" y="226"/>
                    <a:pt x="1087" y="226"/>
                  </a:cubicBezTo>
                  <a:cubicBezTo>
                    <a:pt x="1087" y="226"/>
                    <a:pt x="1109" y="237"/>
                    <a:pt x="1109" y="237"/>
                  </a:cubicBezTo>
                  <a:cubicBezTo>
                    <a:pt x="1108" y="237"/>
                    <a:pt x="1107" y="250"/>
                    <a:pt x="1107" y="250"/>
                  </a:cubicBezTo>
                  <a:cubicBezTo>
                    <a:pt x="1107" y="250"/>
                    <a:pt x="1107" y="252"/>
                    <a:pt x="1107" y="252"/>
                  </a:cubicBezTo>
                  <a:cubicBezTo>
                    <a:pt x="1106" y="252"/>
                    <a:pt x="1106" y="253"/>
                    <a:pt x="1104" y="252"/>
                  </a:cubicBezTo>
                  <a:cubicBezTo>
                    <a:pt x="1104" y="252"/>
                    <a:pt x="1103" y="254"/>
                    <a:pt x="1103" y="254"/>
                  </a:cubicBezTo>
                  <a:cubicBezTo>
                    <a:pt x="1103" y="255"/>
                    <a:pt x="1121" y="263"/>
                    <a:pt x="1121" y="263"/>
                  </a:cubicBezTo>
                  <a:cubicBezTo>
                    <a:pt x="1122" y="263"/>
                    <a:pt x="1122" y="261"/>
                    <a:pt x="1122" y="261"/>
                  </a:cubicBezTo>
                  <a:cubicBezTo>
                    <a:pt x="1121" y="260"/>
                    <a:pt x="1121" y="259"/>
                    <a:pt x="1121" y="257"/>
                  </a:cubicBezTo>
                  <a:cubicBezTo>
                    <a:pt x="1128" y="194"/>
                    <a:pt x="1128" y="194"/>
                    <a:pt x="1128" y="194"/>
                  </a:cubicBezTo>
                  <a:cubicBezTo>
                    <a:pt x="1129" y="189"/>
                    <a:pt x="1129" y="189"/>
                    <a:pt x="1129" y="189"/>
                  </a:cubicBezTo>
                  <a:cubicBezTo>
                    <a:pt x="1129" y="188"/>
                    <a:pt x="1130" y="187"/>
                    <a:pt x="1132" y="188"/>
                  </a:cubicBezTo>
                  <a:cubicBezTo>
                    <a:pt x="1133" y="188"/>
                    <a:pt x="1133" y="186"/>
                    <a:pt x="1133" y="186"/>
                  </a:cubicBezTo>
                  <a:cubicBezTo>
                    <a:pt x="1133" y="185"/>
                    <a:pt x="1112" y="175"/>
                    <a:pt x="1112" y="175"/>
                  </a:cubicBezTo>
                  <a:cubicBezTo>
                    <a:pt x="1111" y="175"/>
                    <a:pt x="1110" y="177"/>
                    <a:pt x="1110" y="177"/>
                  </a:cubicBezTo>
                  <a:moveTo>
                    <a:pt x="1058" y="213"/>
                  </a:moveTo>
                  <a:cubicBezTo>
                    <a:pt x="1056" y="215"/>
                    <a:pt x="1055" y="215"/>
                    <a:pt x="1053" y="213"/>
                  </a:cubicBezTo>
                  <a:cubicBezTo>
                    <a:pt x="1053" y="213"/>
                    <a:pt x="1026" y="196"/>
                    <a:pt x="1026" y="196"/>
                  </a:cubicBezTo>
                  <a:cubicBezTo>
                    <a:pt x="1027" y="196"/>
                    <a:pt x="1058" y="149"/>
                    <a:pt x="1058" y="149"/>
                  </a:cubicBezTo>
                  <a:cubicBezTo>
                    <a:pt x="1059" y="148"/>
                    <a:pt x="1060" y="147"/>
                    <a:pt x="1063" y="149"/>
                  </a:cubicBezTo>
                  <a:cubicBezTo>
                    <a:pt x="1064" y="149"/>
                    <a:pt x="1065" y="147"/>
                    <a:pt x="1065" y="147"/>
                  </a:cubicBezTo>
                  <a:cubicBezTo>
                    <a:pt x="1065" y="146"/>
                    <a:pt x="1045" y="133"/>
                    <a:pt x="1045" y="133"/>
                  </a:cubicBezTo>
                  <a:cubicBezTo>
                    <a:pt x="1044" y="133"/>
                    <a:pt x="1043" y="135"/>
                    <a:pt x="1043" y="135"/>
                  </a:cubicBezTo>
                  <a:cubicBezTo>
                    <a:pt x="1046" y="138"/>
                    <a:pt x="1046" y="139"/>
                    <a:pt x="1045" y="141"/>
                  </a:cubicBezTo>
                  <a:cubicBezTo>
                    <a:pt x="1010" y="194"/>
                    <a:pt x="1010" y="194"/>
                    <a:pt x="1010" y="194"/>
                  </a:cubicBezTo>
                  <a:cubicBezTo>
                    <a:pt x="1009" y="195"/>
                    <a:pt x="1008" y="196"/>
                    <a:pt x="1006" y="194"/>
                  </a:cubicBezTo>
                  <a:cubicBezTo>
                    <a:pt x="1005" y="194"/>
                    <a:pt x="1004" y="196"/>
                    <a:pt x="1004" y="196"/>
                  </a:cubicBezTo>
                  <a:cubicBezTo>
                    <a:pt x="1004" y="197"/>
                    <a:pt x="1045" y="224"/>
                    <a:pt x="1045" y="224"/>
                  </a:cubicBezTo>
                  <a:cubicBezTo>
                    <a:pt x="1048" y="226"/>
                    <a:pt x="1048" y="227"/>
                    <a:pt x="1048" y="228"/>
                  </a:cubicBezTo>
                  <a:cubicBezTo>
                    <a:pt x="1048" y="229"/>
                    <a:pt x="1049" y="230"/>
                    <a:pt x="1049" y="230"/>
                  </a:cubicBezTo>
                  <a:cubicBezTo>
                    <a:pt x="1051" y="230"/>
                    <a:pt x="1060" y="215"/>
                    <a:pt x="1060" y="215"/>
                  </a:cubicBezTo>
                  <a:cubicBezTo>
                    <a:pt x="1060" y="214"/>
                    <a:pt x="1058" y="213"/>
                    <a:pt x="1058" y="213"/>
                  </a:cubicBezTo>
                  <a:moveTo>
                    <a:pt x="969" y="167"/>
                  </a:moveTo>
                  <a:cubicBezTo>
                    <a:pt x="1004" y="112"/>
                    <a:pt x="1004" y="112"/>
                    <a:pt x="1004" y="112"/>
                  </a:cubicBezTo>
                  <a:cubicBezTo>
                    <a:pt x="1005" y="111"/>
                    <a:pt x="1005" y="110"/>
                    <a:pt x="1007" y="111"/>
                  </a:cubicBezTo>
                  <a:cubicBezTo>
                    <a:pt x="1008" y="111"/>
                    <a:pt x="1009" y="109"/>
                    <a:pt x="1009" y="109"/>
                  </a:cubicBezTo>
                  <a:cubicBezTo>
                    <a:pt x="1009" y="108"/>
                    <a:pt x="988" y="95"/>
                    <a:pt x="988" y="95"/>
                  </a:cubicBezTo>
                  <a:cubicBezTo>
                    <a:pt x="987" y="95"/>
                    <a:pt x="986" y="97"/>
                    <a:pt x="986" y="97"/>
                  </a:cubicBezTo>
                  <a:cubicBezTo>
                    <a:pt x="986" y="98"/>
                    <a:pt x="987" y="99"/>
                    <a:pt x="987" y="99"/>
                  </a:cubicBezTo>
                  <a:cubicBezTo>
                    <a:pt x="987" y="100"/>
                    <a:pt x="987" y="100"/>
                    <a:pt x="986" y="100"/>
                  </a:cubicBezTo>
                  <a:cubicBezTo>
                    <a:pt x="986" y="101"/>
                    <a:pt x="978" y="106"/>
                    <a:pt x="970" y="112"/>
                  </a:cubicBezTo>
                  <a:cubicBezTo>
                    <a:pt x="970" y="112"/>
                    <a:pt x="953" y="124"/>
                    <a:pt x="950" y="126"/>
                  </a:cubicBezTo>
                  <a:cubicBezTo>
                    <a:pt x="950" y="126"/>
                    <a:pt x="950" y="125"/>
                    <a:pt x="951" y="125"/>
                  </a:cubicBezTo>
                  <a:cubicBezTo>
                    <a:pt x="952" y="121"/>
                    <a:pt x="954" y="108"/>
                    <a:pt x="954" y="108"/>
                  </a:cubicBezTo>
                  <a:cubicBezTo>
                    <a:pt x="956" y="98"/>
                    <a:pt x="958" y="84"/>
                    <a:pt x="959" y="83"/>
                  </a:cubicBezTo>
                  <a:cubicBezTo>
                    <a:pt x="959" y="82"/>
                    <a:pt x="959" y="82"/>
                    <a:pt x="961" y="82"/>
                  </a:cubicBezTo>
                  <a:cubicBezTo>
                    <a:pt x="962" y="82"/>
                    <a:pt x="963" y="80"/>
                    <a:pt x="963" y="80"/>
                  </a:cubicBezTo>
                  <a:cubicBezTo>
                    <a:pt x="963" y="79"/>
                    <a:pt x="941" y="66"/>
                    <a:pt x="941" y="66"/>
                  </a:cubicBezTo>
                  <a:cubicBezTo>
                    <a:pt x="940" y="66"/>
                    <a:pt x="939" y="68"/>
                    <a:pt x="939" y="68"/>
                  </a:cubicBezTo>
                  <a:cubicBezTo>
                    <a:pt x="941" y="70"/>
                    <a:pt x="941" y="71"/>
                    <a:pt x="940" y="72"/>
                  </a:cubicBezTo>
                  <a:cubicBezTo>
                    <a:pt x="906" y="127"/>
                    <a:pt x="906" y="127"/>
                    <a:pt x="906" y="127"/>
                  </a:cubicBezTo>
                  <a:cubicBezTo>
                    <a:pt x="905" y="128"/>
                    <a:pt x="904" y="128"/>
                    <a:pt x="903" y="128"/>
                  </a:cubicBezTo>
                  <a:cubicBezTo>
                    <a:pt x="902" y="128"/>
                    <a:pt x="901" y="130"/>
                    <a:pt x="901" y="130"/>
                  </a:cubicBezTo>
                  <a:cubicBezTo>
                    <a:pt x="901" y="131"/>
                    <a:pt x="917" y="141"/>
                    <a:pt x="917" y="141"/>
                  </a:cubicBezTo>
                  <a:cubicBezTo>
                    <a:pt x="918" y="141"/>
                    <a:pt x="918" y="141"/>
                    <a:pt x="918" y="141"/>
                  </a:cubicBezTo>
                  <a:cubicBezTo>
                    <a:pt x="919" y="139"/>
                    <a:pt x="919" y="139"/>
                    <a:pt x="919" y="139"/>
                  </a:cubicBezTo>
                  <a:cubicBezTo>
                    <a:pt x="918" y="138"/>
                    <a:pt x="918" y="137"/>
                    <a:pt x="918" y="136"/>
                  </a:cubicBezTo>
                  <a:cubicBezTo>
                    <a:pt x="918" y="136"/>
                    <a:pt x="918" y="135"/>
                    <a:pt x="918" y="135"/>
                  </a:cubicBezTo>
                  <a:cubicBezTo>
                    <a:pt x="918" y="135"/>
                    <a:pt x="942" y="97"/>
                    <a:pt x="945" y="92"/>
                  </a:cubicBezTo>
                  <a:cubicBezTo>
                    <a:pt x="945" y="92"/>
                    <a:pt x="945" y="93"/>
                    <a:pt x="945" y="93"/>
                  </a:cubicBezTo>
                  <a:cubicBezTo>
                    <a:pt x="942" y="101"/>
                    <a:pt x="936" y="129"/>
                    <a:pt x="936" y="129"/>
                  </a:cubicBezTo>
                  <a:cubicBezTo>
                    <a:pt x="933" y="150"/>
                    <a:pt x="933" y="150"/>
                    <a:pt x="933" y="150"/>
                  </a:cubicBezTo>
                  <a:cubicBezTo>
                    <a:pt x="933" y="151"/>
                    <a:pt x="935" y="152"/>
                    <a:pt x="935" y="152"/>
                  </a:cubicBezTo>
                  <a:cubicBezTo>
                    <a:pt x="936" y="152"/>
                    <a:pt x="955" y="139"/>
                    <a:pt x="955" y="139"/>
                  </a:cubicBezTo>
                  <a:cubicBezTo>
                    <a:pt x="955" y="139"/>
                    <a:pt x="980" y="119"/>
                    <a:pt x="985" y="116"/>
                  </a:cubicBezTo>
                  <a:cubicBezTo>
                    <a:pt x="984" y="118"/>
                    <a:pt x="984" y="118"/>
                    <a:pt x="984" y="118"/>
                  </a:cubicBezTo>
                  <a:cubicBezTo>
                    <a:pt x="977" y="127"/>
                    <a:pt x="957" y="159"/>
                    <a:pt x="957" y="159"/>
                  </a:cubicBezTo>
                  <a:cubicBezTo>
                    <a:pt x="956" y="160"/>
                    <a:pt x="956" y="161"/>
                    <a:pt x="954" y="160"/>
                  </a:cubicBezTo>
                  <a:cubicBezTo>
                    <a:pt x="953" y="160"/>
                    <a:pt x="952" y="161"/>
                    <a:pt x="952" y="161"/>
                  </a:cubicBezTo>
                  <a:cubicBezTo>
                    <a:pt x="952" y="163"/>
                    <a:pt x="969" y="173"/>
                    <a:pt x="969" y="173"/>
                  </a:cubicBezTo>
                  <a:cubicBezTo>
                    <a:pt x="970" y="173"/>
                    <a:pt x="971" y="171"/>
                    <a:pt x="971" y="171"/>
                  </a:cubicBezTo>
                  <a:cubicBezTo>
                    <a:pt x="969" y="169"/>
                    <a:pt x="969" y="168"/>
                    <a:pt x="969" y="167"/>
                  </a:cubicBezTo>
                  <a:moveTo>
                    <a:pt x="890" y="64"/>
                  </a:moveTo>
                  <a:cubicBezTo>
                    <a:pt x="889" y="69"/>
                    <a:pt x="887" y="92"/>
                    <a:pt x="887" y="93"/>
                  </a:cubicBezTo>
                  <a:cubicBezTo>
                    <a:pt x="886" y="93"/>
                    <a:pt x="886" y="93"/>
                    <a:pt x="886" y="93"/>
                  </a:cubicBezTo>
                  <a:cubicBezTo>
                    <a:pt x="884" y="91"/>
                    <a:pt x="874" y="86"/>
                    <a:pt x="871" y="85"/>
                  </a:cubicBezTo>
                  <a:cubicBezTo>
                    <a:pt x="873" y="84"/>
                    <a:pt x="888" y="65"/>
                    <a:pt x="890" y="63"/>
                  </a:cubicBezTo>
                  <a:lnTo>
                    <a:pt x="890" y="64"/>
                  </a:lnTo>
                  <a:close/>
                  <a:moveTo>
                    <a:pt x="899" y="124"/>
                  </a:moveTo>
                  <a:cubicBezTo>
                    <a:pt x="904" y="59"/>
                    <a:pt x="904" y="59"/>
                    <a:pt x="904" y="59"/>
                  </a:cubicBezTo>
                  <a:cubicBezTo>
                    <a:pt x="904" y="55"/>
                    <a:pt x="904" y="55"/>
                    <a:pt x="904" y="55"/>
                  </a:cubicBezTo>
                  <a:cubicBezTo>
                    <a:pt x="905" y="55"/>
                    <a:pt x="905" y="54"/>
                    <a:pt x="907" y="55"/>
                  </a:cubicBezTo>
                  <a:cubicBezTo>
                    <a:pt x="908" y="54"/>
                    <a:pt x="909" y="52"/>
                    <a:pt x="909" y="52"/>
                  </a:cubicBezTo>
                  <a:cubicBezTo>
                    <a:pt x="908" y="51"/>
                    <a:pt x="887" y="42"/>
                    <a:pt x="887" y="42"/>
                  </a:cubicBezTo>
                  <a:cubicBezTo>
                    <a:pt x="886" y="43"/>
                    <a:pt x="885" y="44"/>
                    <a:pt x="885" y="44"/>
                  </a:cubicBezTo>
                  <a:cubicBezTo>
                    <a:pt x="887" y="46"/>
                    <a:pt x="887" y="47"/>
                    <a:pt x="887" y="47"/>
                  </a:cubicBezTo>
                  <a:cubicBezTo>
                    <a:pt x="887" y="47"/>
                    <a:pt x="887" y="47"/>
                    <a:pt x="887" y="47"/>
                  </a:cubicBezTo>
                  <a:cubicBezTo>
                    <a:pt x="884" y="51"/>
                    <a:pt x="884" y="51"/>
                    <a:pt x="884" y="51"/>
                  </a:cubicBezTo>
                  <a:cubicBezTo>
                    <a:pt x="884" y="51"/>
                    <a:pt x="841" y="99"/>
                    <a:pt x="841" y="99"/>
                  </a:cubicBezTo>
                  <a:cubicBezTo>
                    <a:pt x="840" y="100"/>
                    <a:pt x="839" y="101"/>
                    <a:pt x="838" y="101"/>
                  </a:cubicBezTo>
                  <a:cubicBezTo>
                    <a:pt x="837" y="101"/>
                    <a:pt x="836" y="103"/>
                    <a:pt x="836" y="103"/>
                  </a:cubicBezTo>
                  <a:cubicBezTo>
                    <a:pt x="837" y="104"/>
                    <a:pt x="854" y="111"/>
                    <a:pt x="854" y="111"/>
                  </a:cubicBezTo>
                  <a:cubicBezTo>
                    <a:pt x="855" y="112"/>
                    <a:pt x="855" y="112"/>
                    <a:pt x="855" y="112"/>
                  </a:cubicBezTo>
                  <a:cubicBezTo>
                    <a:pt x="856" y="109"/>
                    <a:pt x="856" y="109"/>
                    <a:pt x="856" y="109"/>
                  </a:cubicBezTo>
                  <a:cubicBezTo>
                    <a:pt x="854" y="108"/>
                    <a:pt x="854" y="107"/>
                    <a:pt x="854" y="106"/>
                  </a:cubicBezTo>
                  <a:cubicBezTo>
                    <a:pt x="854" y="106"/>
                    <a:pt x="854" y="105"/>
                    <a:pt x="854" y="105"/>
                  </a:cubicBezTo>
                  <a:cubicBezTo>
                    <a:pt x="855" y="103"/>
                    <a:pt x="855" y="103"/>
                    <a:pt x="855" y="103"/>
                  </a:cubicBezTo>
                  <a:cubicBezTo>
                    <a:pt x="855" y="103"/>
                    <a:pt x="864" y="94"/>
                    <a:pt x="864" y="94"/>
                  </a:cubicBezTo>
                  <a:cubicBezTo>
                    <a:pt x="864" y="95"/>
                    <a:pt x="886" y="104"/>
                    <a:pt x="886" y="104"/>
                  </a:cubicBezTo>
                  <a:cubicBezTo>
                    <a:pt x="886" y="104"/>
                    <a:pt x="885" y="117"/>
                    <a:pt x="885" y="117"/>
                  </a:cubicBezTo>
                  <a:cubicBezTo>
                    <a:pt x="885" y="117"/>
                    <a:pt x="885" y="120"/>
                    <a:pt x="885" y="120"/>
                  </a:cubicBezTo>
                  <a:cubicBezTo>
                    <a:pt x="884" y="120"/>
                    <a:pt x="884" y="120"/>
                    <a:pt x="882" y="120"/>
                  </a:cubicBezTo>
                  <a:cubicBezTo>
                    <a:pt x="882" y="120"/>
                    <a:pt x="881" y="122"/>
                    <a:pt x="881" y="122"/>
                  </a:cubicBezTo>
                  <a:cubicBezTo>
                    <a:pt x="881" y="123"/>
                    <a:pt x="899" y="130"/>
                    <a:pt x="899" y="130"/>
                  </a:cubicBezTo>
                  <a:cubicBezTo>
                    <a:pt x="900" y="130"/>
                    <a:pt x="901" y="128"/>
                    <a:pt x="901" y="128"/>
                  </a:cubicBezTo>
                  <a:cubicBezTo>
                    <a:pt x="900" y="127"/>
                    <a:pt x="899" y="126"/>
                    <a:pt x="899" y="124"/>
                  </a:cubicBezTo>
                  <a:moveTo>
                    <a:pt x="840" y="97"/>
                  </a:moveTo>
                  <a:cubicBezTo>
                    <a:pt x="841" y="97"/>
                    <a:pt x="842" y="96"/>
                    <a:pt x="842" y="96"/>
                  </a:cubicBezTo>
                  <a:cubicBezTo>
                    <a:pt x="843" y="95"/>
                    <a:pt x="835" y="77"/>
                    <a:pt x="835" y="77"/>
                  </a:cubicBezTo>
                  <a:cubicBezTo>
                    <a:pt x="834" y="77"/>
                    <a:pt x="833" y="77"/>
                    <a:pt x="833" y="77"/>
                  </a:cubicBezTo>
                  <a:cubicBezTo>
                    <a:pt x="832" y="78"/>
                    <a:pt x="832" y="80"/>
                    <a:pt x="832" y="80"/>
                  </a:cubicBezTo>
                  <a:cubicBezTo>
                    <a:pt x="832" y="80"/>
                    <a:pt x="828" y="84"/>
                    <a:pt x="828" y="84"/>
                  </a:cubicBezTo>
                  <a:cubicBezTo>
                    <a:pt x="825" y="86"/>
                    <a:pt x="820" y="86"/>
                    <a:pt x="815" y="85"/>
                  </a:cubicBezTo>
                  <a:cubicBezTo>
                    <a:pt x="804" y="82"/>
                    <a:pt x="798" y="70"/>
                    <a:pt x="802" y="56"/>
                  </a:cubicBezTo>
                  <a:cubicBezTo>
                    <a:pt x="805" y="46"/>
                    <a:pt x="809" y="40"/>
                    <a:pt x="814" y="37"/>
                  </a:cubicBezTo>
                  <a:cubicBezTo>
                    <a:pt x="818" y="35"/>
                    <a:pt x="823" y="34"/>
                    <a:pt x="829" y="36"/>
                  </a:cubicBezTo>
                  <a:cubicBezTo>
                    <a:pt x="834" y="37"/>
                    <a:pt x="837" y="40"/>
                    <a:pt x="839" y="43"/>
                  </a:cubicBezTo>
                  <a:cubicBezTo>
                    <a:pt x="840" y="49"/>
                    <a:pt x="840" y="49"/>
                    <a:pt x="840" y="49"/>
                  </a:cubicBezTo>
                  <a:cubicBezTo>
                    <a:pt x="840" y="50"/>
                    <a:pt x="840" y="50"/>
                    <a:pt x="840" y="50"/>
                  </a:cubicBezTo>
                  <a:cubicBezTo>
                    <a:pt x="841" y="51"/>
                    <a:pt x="841" y="51"/>
                    <a:pt x="841" y="51"/>
                  </a:cubicBezTo>
                  <a:cubicBezTo>
                    <a:pt x="842" y="51"/>
                    <a:pt x="855" y="37"/>
                    <a:pt x="855" y="37"/>
                  </a:cubicBezTo>
                  <a:cubicBezTo>
                    <a:pt x="857" y="36"/>
                    <a:pt x="857" y="36"/>
                    <a:pt x="857" y="36"/>
                  </a:cubicBezTo>
                  <a:cubicBezTo>
                    <a:pt x="854" y="35"/>
                    <a:pt x="854" y="35"/>
                    <a:pt x="854" y="35"/>
                  </a:cubicBezTo>
                  <a:cubicBezTo>
                    <a:pt x="851" y="36"/>
                    <a:pt x="851" y="36"/>
                    <a:pt x="851" y="36"/>
                  </a:cubicBezTo>
                  <a:cubicBezTo>
                    <a:pt x="849" y="33"/>
                    <a:pt x="849" y="33"/>
                    <a:pt x="849" y="33"/>
                  </a:cubicBezTo>
                  <a:cubicBezTo>
                    <a:pt x="846" y="31"/>
                    <a:pt x="846" y="31"/>
                    <a:pt x="846" y="31"/>
                  </a:cubicBezTo>
                  <a:cubicBezTo>
                    <a:pt x="843" y="27"/>
                    <a:pt x="838" y="25"/>
                    <a:pt x="833" y="23"/>
                  </a:cubicBezTo>
                  <a:cubicBezTo>
                    <a:pt x="823" y="20"/>
                    <a:pt x="813" y="21"/>
                    <a:pt x="805" y="26"/>
                  </a:cubicBezTo>
                  <a:cubicBezTo>
                    <a:pt x="796" y="31"/>
                    <a:pt x="790" y="40"/>
                    <a:pt x="787" y="52"/>
                  </a:cubicBezTo>
                  <a:cubicBezTo>
                    <a:pt x="781" y="73"/>
                    <a:pt x="791" y="92"/>
                    <a:pt x="811" y="98"/>
                  </a:cubicBezTo>
                  <a:cubicBezTo>
                    <a:pt x="823" y="101"/>
                    <a:pt x="830" y="98"/>
                    <a:pt x="835" y="96"/>
                  </a:cubicBezTo>
                  <a:cubicBezTo>
                    <a:pt x="838" y="95"/>
                    <a:pt x="838" y="95"/>
                    <a:pt x="838" y="95"/>
                  </a:cubicBezTo>
                  <a:cubicBezTo>
                    <a:pt x="839" y="95"/>
                    <a:pt x="839" y="96"/>
                    <a:pt x="840" y="97"/>
                  </a:cubicBezTo>
                  <a:moveTo>
                    <a:pt x="769" y="33"/>
                  </a:moveTo>
                  <a:cubicBezTo>
                    <a:pt x="770" y="33"/>
                    <a:pt x="782" y="17"/>
                    <a:pt x="782" y="17"/>
                  </a:cubicBezTo>
                  <a:cubicBezTo>
                    <a:pt x="782" y="16"/>
                    <a:pt x="782" y="16"/>
                    <a:pt x="782" y="16"/>
                  </a:cubicBezTo>
                  <a:cubicBezTo>
                    <a:pt x="782" y="16"/>
                    <a:pt x="782" y="16"/>
                    <a:pt x="782" y="16"/>
                  </a:cubicBezTo>
                  <a:cubicBezTo>
                    <a:pt x="782" y="16"/>
                    <a:pt x="782" y="16"/>
                    <a:pt x="782" y="16"/>
                  </a:cubicBezTo>
                  <a:cubicBezTo>
                    <a:pt x="780" y="15"/>
                    <a:pt x="780" y="15"/>
                    <a:pt x="780" y="15"/>
                  </a:cubicBezTo>
                  <a:cubicBezTo>
                    <a:pt x="779" y="16"/>
                    <a:pt x="778" y="16"/>
                    <a:pt x="777" y="16"/>
                  </a:cubicBezTo>
                  <a:cubicBezTo>
                    <a:pt x="774" y="14"/>
                    <a:pt x="774" y="14"/>
                    <a:pt x="774" y="14"/>
                  </a:cubicBezTo>
                  <a:cubicBezTo>
                    <a:pt x="770" y="12"/>
                    <a:pt x="770" y="12"/>
                    <a:pt x="770" y="12"/>
                  </a:cubicBezTo>
                  <a:cubicBezTo>
                    <a:pt x="766" y="9"/>
                    <a:pt x="760" y="8"/>
                    <a:pt x="754" y="7"/>
                  </a:cubicBezTo>
                  <a:cubicBezTo>
                    <a:pt x="733" y="4"/>
                    <a:pt x="725" y="15"/>
                    <a:pt x="723" y="25"/>
                  </a:cubicBezTo>
                  <a:cubicBezTo>
                    <a:pt x="721" y="41"/>
                    <a:pt x="736" y="46"/>
                    <a:pt x="748" y="51"/>
                  </a:cubicBezTo>
                  <a:cubicBezTo>
                    <a:pt x="757" y="54"/>
                    <a:pt x="764" y="57"/>
                    <a:pt x="764" y="63"/>
                  </a:cubicBezTo>
                  <a:cubicBezTo>
                    <a:pt x="760" y="69"/>
                    <a:pt x="760" y="69"/>
                    <a:pt x="760" y="69"/>
                  </a:cubicBezTo>
                  <a:cubicBezTo>
                    <a:pt x="757" y="71"/>
                    <a:pt x="752" y="72"/>
                    <a:pt x="746" y="71"/>
                  </a:cubicBezTo>
                  <a:cubicBezTo>
                    <a:pt x="740" y="70"/>
                    <a:pt x="731" y="67"/>
                    <a:pt x="729" y="63"/>
                  </a:cubicBezTo>
                  <a:cubicBezTo>
                    <a:pt x="728" y="60"/>
                    <a:pt x="728" y="60"/>
                    <a:pt x="728" y="60"/>
                  </a:cubicBezTo>
                  <a:cubicBezTo>
                    <a:pt x="728" y="58"/>
                    <a:pt x="728" y="58"/>
                    <a:pt x="728" y="58"/>
                  </a:cubicBezTo>
                  <a:cubicBezTo>
                    <a:pt x="726" y="57"/>
                    <a:pt x="726" y="57"/>
                    <a:pt x="726" y="57"/>
                  </a:cubicBezTo>
                  <a:cubicBezTo>
                    <a:pt x="725" y="58"/>
                    <a:pt x="714" y="74"/>
                    <a:pt x="714" y="74"/>
                  </a:cubicBezTo>
                  <a:cubicBezTo>
                    <a:pt x="714" y="75"/>
                    <a:pt x="714" y="75"/>
                    <a:pt x="714" y="75"/>
                  </a:cubicBezTo>
                  <a:cubicBezTo>
                    <a:pt x="716" y="76"/>
                    <a:pt x="716" y="76"/>
                    <a:pt x="716" y="76"/>
                  </a:cubicBezTo>
                  <a:cubicBezTo>
                    <a:pt x="717" y="76"/>
                    <a:pt x="719" y="74"/>
                    <a:pt x="719" y="74"/>
                  </a:cubicBezTo>
                  <a:cubicBezTo>
                    <a:pt x="719" y="74"/>
                    <a:pt x="723" y="76"/>
                    <a:pt x="723" y="76"/>
                  </a:cubicBezTo>
                  <a:cubicBezTo>
                    <a:pt x="727" y="79"/>
                    <a:pt x="727" y="79"/>
                    <a:pt x="727" y="79"/>
                  </a:cubicBezTo>
                  <a:cubicBezTo>
                    <a:pt x="727" y="79"/>
                    <a:pt x="743" y="84"/>
                    <a:pt x="743" y="84"/>
                  </a:cubicBezTo>
                  <a:cubicBezTo>
                    <a:pt x="757" y="86"/>
                    <a:pt x="766" y="82"/>
                    <a:pt x="771" y="79"/>
                  </a:cubicBezTo>
                  <a:cubicBezTo>
                    <a:pt x="775" y="75"/>
                    <a:pt x="778" y="70"/>
                    <a:pt x="779" y="64"/>
                  </a:cubicBezTo>
                  <a:cubicBezTo>
                    <a:pt x="782" y="47"/>
                    <a:pt x="766" y="41"/>
                    <a:pt x="754" y="37"/>
                  </a:cubicBezTo>
                  <a:cubicBezTo>
                    <a:pt x="746" y="34"/>
                    <a:pt x="738" y="31"/>
                    <a:pt x="739" y="25"/>
                  </a:cubicBezTo>
                  <a:cubicBezTo>
                    <a:pt x="742" y="20"/>
                    <a:pt x="742" y="20"/>
                    <a:pt x="742" y="20"/>
                  </a:cubicBezTo>
                  <a:cubicBezTo>
                    <a:pt x="744" y="19"/>
                    <a:pt x="747" y="18"/>
                    <a:pt x="751" y="19"/>
                  </a:cubicBezTo>
                  <a:cubicBezTo>
                    <a:pt x="761" y="20"/>
                    <a:pt x="765" y="24"/>
                    <a:pt x="766" y="26"/>
                  </a:cubicBezTo>
                  <a:cubicBezTo>
                    <a:pt x="767" y="29"/>
                    <a:pt x="767" y="29"/>
                    <a:pt x="767" y="29"/>
                  </a:cubicBezTo>
                  <a:cubicBezTo>
                    <a:pt x="767" y="30"/>
                    <a:pt x="766" y="31"/>
                    <a:pt x="766" y="31"/>
                  </a:cubicBezTo>
                  <a:cubicBezTo>
                    <a:pt x="767" y="32"/>
                    <a:pt x="769" y="33"/>
                    <a:pt x="769" y="33"/>
                  </a:cubicBezTo>
                  <a:moveTo>
                    <a:pt x="703" y="66"/>
                  </a:moveTo>
                  <a:cubicBezTo>
                    <a:pt x="671" y="66"/>
                    <a:pt x="671" y="66"/>
                    <a:pt x="671" y="66"/>
                  </a:cubicBezTo>
                  <a:cubicBezTo>
                    <a:pt x="671" y="66"/>
                    <a:pt x="671" y="48"/>
                    <a:pt x="671" y="47"/>
                  </a:cubicBezTo>
                  <a:cubicBezTo>
                    <a:pt x="689" y="47"/>
                    <a:pt x="689" y="47"/>
                    <a:pt x="689" y="47"/>
                  </a:cubicBezTo>
                  <a:cubicBezTo>
                    <a:pt x="692" y="47"/>
                    <a:pt x="693" y="47"/>
                    <a:pt x="693" y="48"/>
                  </a:cubicBezTo>
                  <a:cubicBezTo>
                    <a:pt x="696" y="49"/>
                    <a:pt x="696" y="49"/>
                    <a:pt x="696" y="49"/>
                  </a:cubicBezTo>
                  <a:cubicBezTo>
                    <a:pt x="697" y="31"/>
                    <a:pt x="697" y="31"/>
                    <a:pt x="697" y="31"/>
                  </a:cubicBezTo>
                  <a:cubicBezTo>
                    <a:pt x="694" y="31"/>
                    <a:pt x="694" y="31"/>
                    <a:pt x="694" y="31"/>
                  </a:cubicBezTo>
                  <a:cubicBezTo>
                    <a:pt x="693" y="33"/>
                    <a:pt x="692" y="33"/>
                    <a:pt x="689" y="33"/>
                  </a:cubicBezTo>
                  <a:cubicBezTo>
                    <a:pt x="671" y="33"/>
                    <a:pt x="671" y="33"/>
                    <a:pt x="671" y="33"/>
                  </a:cubicBezTo>
                  <a:cubicBezTo>
                    <a:pt x="671" y="15"/>
                    <a:pt x="671" y="15"/>
                    <a:pt x="671" y="15"/>
                  </a:cubicBezTo>
                  <a:cubicBezTo>
                    <a:pt x="701" y="16"/>
                    <a:pt x="701" y="16"/>
                    <a:pt x="701" y="16"/>
                  </a:cubicBezTo>
                  <a:cubicBezTo>
                    <a:pt x="705" y="16"/>
                    <a:pt x="705" y="17"/>
                    <a:pt x="706" y="18"/>
                  </a:cubicBezTo>
                  <a:cubicBezTo>
                    <a:pt x="708" y="19"/>
                    <a:pt x="708" y="19"/>
                    <a:pt x="708" y="19"/>
                  </a:cubicBezTo>
                  <a:cubicBezTo>
                    <a:pt x="709" y="1"/>
                    <a:pt x="709" y="1"/>
                    <a:pt x="709" y="1"/>
                  </a:cubicBezTo>
                  <a:cubicBezTo>
                    <a:pt x="706" y="0"/>
                    <a:pt x="706" y="0"/>
                    <a:pt x="706" y="0"/>
                  </a:cubicBezTo>
                  <a:cubicBezTo>
                    <a:pt x="705" y="2"/>
                    <a:pt x="705" y="3"/>
                    <a:pt x="701" y="3"/>
                  </a:cubicBezTo>
                  <a:cubicBezTo>
                    <a:pt x="652" y="3"/>
                    <a:pt x="652" y="3"/>
                    <a:pt x="652" y="3"/>
                  </a:cubicBezTo>
                  <a:cubicBezTo>
                    <a:pt x="651" y="5"/>
                    <a:pt x="651" y="5"/>
                    <a:pt x="651" y="5"/>
                  </a:cubicBezTo>
                  <a:cubicBezTo>
                    <a:pt x="656" y="7"/>
                    <a:pt x="656" y="7"/>
                    <a:pt x="656" y="9"/>
                  </a:cubicBezTo>
                  <a:cubicBezTo>
                    <a:pt x="656" y="73"/>
                    <a:pt x="656" y="73"/>
                    <a:pt x="656" y="73"/>
                  </a:cubicBezTo>
                  <a:cubicBezTo>
                    <a:pt x="656" y="75"/>
                    <a:pt x="656" y="75"/>
                    <a:pt x="652" y="76"/>
                  </a:cubicBezTo>
                  <a:cubicBezTo>
                    <a:pt x="651" y="78"/>
                    <a:pt x="651" y="78"/>
                    <a:pt x="651" y="78"/>
                  </a:cubicBezTo>
                  <a:cubicBezTo>
                    <a:pt x="703" y="79"/>
                    <a:pt x="703" y="79"/>
                    <a:pt x="703" y="79"/>
                  </a:cubicBezTo>
                  <a:cubicBezTo>
                    <a:pt x="707" y="79"/>
                    <a:pt x="707" y="80"/>
                    <a:pt x="708" y="81"/>
                  </a:cubicBezTo>
                  <a:cubicBezTo>
                    <a:pt x="710" y="82"/>
                    <a:pt x="710" y="82"/>
                    <a:pt x="710" y="82"/>
                  </a:cubicBezTo>
                  <a:cubicBezTo>
                    <a:pt x="711" y="64"/>
                    <a:pt x="711" y="64"/>
                    <a:pt x="711" y="64"/>
                  </a:cubicBezTo>
                  <a:cubicBezTo>
                    <a:pt x="708" y="63"/>
                    <a:pt x="708" y="63"/>
                    <a:pt x="708" y="63"/>
                  </a:cubicBezTo>
                  <a:cubicBezTo>
                    <a:pt x="707" y="65"/>
                    <a:pt x="707" y="66"/>
                    <a:pt x="703" y="66"/>
                  </a:cubicBezTo>
                  <a:moveTo>
                    <a:pt x="619" y="35"/>
                  </a:moveTo>
                  <a:cubicBezTo>
                    <a:pt x="617" y="38"/>
                    <a:pt x="614" y="39"/>
                    <a:pt x="610" y="40"/>
                  </a:cubicBezTo>
                  <a:cubicBezTo>
                    <a:pt x="610" y="40"/>
                    <a:pt x="594" y="42"/>
                    <a:pt x="594" y="42"/>
                  </a:cubicBezTo>
                  <a:cubicBezTo>
                    <a:pt x="594" y="42"/>
                    <a:pt x="594" y="42"/>
                    <a:pt x="594" y="41"/>
                  </a:cubicBezTo>
                  <a:cubicBezTo>
                    <a:pt x="594" y="38"/>
                    <a:pt x="592" y="26"/>
                    <a:pt x="592" y="24"/>
                  </a:cubicBezTo>
                  <a:cubicBezTo>
                    <a:pt x="593" y="23"/>
                    <a:pt x="607" y="21"/>
                    <a:pt x="607" y="21"/>
                  </a:cubicBezTo>
                  <a:cubicBezTo>
                    <a:pt x="615" y="20"/>
                    <a:pt x="619" y="23"/>
                    <a:pt x="620" y="29"/>
                  </a:cubicBezTo>
                  <a:lnTo>
                    <a:pt x="619" y="35"/>
                  </a:lnTo>
                  <a:close/>
                  <a:moveTo>
                    <a:pt x="638" y="71"/>
                  </a:moveTo>
                  <a:cubicBezTo>
                    <a:pt x="637" y="68"/>
                    <a:pt x="637" y="68"/>
                    <a:pt x="637" y="68"/>
                  </a:cubicBezTo>
                  <a:cubicBezTo>
                    <a:pt x="637" y="68"/>
                    <a:pt x="623" y="49"/>
                    <a:pt x="623" y="48"/>
                  </a:cubicBezTo>
                  <a:cubicBezTo>
                    <a:pt x="623" y="48"/>
                    <a:pt x="623" y="48"/>
                    <a:pt x="623" y="48"/>
                  </a:cubicBezTo>
                  <a:cubicBezTo>
                    <a:pt x="633" y="45"/>
                    <a:pt x="637" y="37"/>
                    <a:pt x="636" y="25"/>
                  </a:cubicBezTo>
                  <a:cubicBezTo>
                    <a:pt x="634" y="12"/>
                    <a:pt x="623" y="6"/>
                    <a:pt x="607" y="8"/>
                  </a:cubicBezTo>
                  <a:cubicBezTo>
                    <a:pt x="572" y="13"/>
                    <a:pt x="572" y="13"/>
                    <a:pt x="572" y="13"/>
                  </a:cubicBezTo>
                  <a:cubicBezTo>
                    <a:pt x="571" y="14"/>
                    <a:pt x="572" y="16"/>
                    <a:pt x="572" y="16"/>
                  </a:cubicBezTo>
                  <a:cubicBezTo>
                    <a:pt x="575" y="16"/>
                    <a:pt x="575" y="17"/>
                    <a:pt x="575" y="19"/>
                  </a:cubicBezTo>
                  <a:cubicBezTo>
                    <a:pt x="584" y="82"/>
                    <a:pt x="584" y="82"/>
                    <a:pt x="584" y="82"/>
                  </a:cubicBezTo>
                  <a:cubicBezTo>
                    <a:pt x="584" y="84"/>
                    <a:pt x="584" y="84"/>
                    <a:pt x="582" y="85"/>
                  </a:cubicBezTo>
                  <a:cubicBezTo>
                    <a:pt x="582" y="86"/>
                    <a:pt x="582" y="88"/>
                    <a:pt x="582" y="88"/>
                  </a:cubicBezTo>
                  <a:cubicBezTo>
                    <a:pt x="583" y="88"/>
                    <a:pt x="603" y="85"/>
                    <a:pt x="603" y="85"/>
                  </a:cubicBezTo>
                  <a:cubicBezTo>
                    <a:pt x="604" y="85"/>
                    <a:pt x="604" y="85"/>
                    <a:pt x="604" y="85"/>
                  </a:cubicBezTo>
                  <a:cubicBezTo>
                    <a:pt x="604" y="83"/>
                    <a:pt x="604" y="83"/>
                    <a:pt x="604" y="83"/>
                  </a:cubicBezTo>
                  <a:cubicBezTo>
                    <a:pt x="601" y="82"/>
                    <a:pt x="600" y="81"/>
                    <a:pt x="600" y="79"/>
                  </a:cubicBezTo>
                  <a:cubicBezTo>
                    <a:pt x="600" y="79"/>
                    <a:pt x="596" y="55"/>
                    <a:pt x="596" y="54"/>
                  </a:cubicBezTo>
                  <a:cubicBezTo>
                    <a:pt x="597" y="55"/>
                    <a:pt x="608" y="53"/>
                    <a:pt x="608" y="53"/>
                  </a:cubicBezTo>
                  <a:cubicBezTo>
                    <a:pt x="608" y="54"/>
                    <a:pt x="623" y="74"/>
                    <a:pt x="623" y="74"/>
                  </a:cubicBezTo>
                  <a:cubicBezTo>
                    <a:pt x="625" y="78"/>
                    <a:pt x="625" y="78"/>
                    <a:pt x="625" y="78"/>
                  </a:cubicBezTo>
                  <a:cubicBezTo>
                    <a:pt x="625" y="78"/>
                    <a:pt x="625" y="78"/>
                    <a:pt x="625" y="78"/>
                  </a:cubicBezTo>
                  <a:cubicBezTo>
                    <a:pt x="625" y="78"/>
                    <a:pt x="625" y="79"/>
                    <a:pt x="623" y="79"/>
                  </a:cubicBezTo>
                  <a:cubicBezTo>
                    <a:pt x="623" y="80"/>
                    <a:pt x="622" y="80"/>
                    <a:pt x="622" y="81"/>
                  </a:cubicBezTo>
                  <a:cubicBezTo>
                    <a:pt x="622" y="82"/>
                    <a:pt x="623" y="82"/>
                    <a:pt x="623" y="82"/>
                  </a:cubicBezTo>
                  <a:cubicBezTo>
                    <a:pt x="623" y="83"/>
                    <a:pt x="644" y="80"/>
                    <a:pt x="644" y="80"/>
                  </a:cubicBezTo>
                  <a:cubicBezTo>
                    <a:pt x="645" y="79"/>
                    <a:pt x="645" y="77"/>
                    <a:pt x="645" y="77"/>
                  </a:cubicBezTo>
                  <a:cubicBezTo>
                    <a:pt x="642" y="76"/>
                    <a:pt x="641" y="75"/>
                    <a:pt x="638" y="71"/>
                  </a:cubicBezTo>
                  <a:moveTo>
                    <a:pt x="561" y="67"/>
                  </a:moveTo>
                  <a:cubicBezTo>
                    <a:pt x="560" y="67"/>
                    <a:pt x="559" y="68"/>
                    <a:pt x="559" y="68"/>
                  </a:cubicBezTo>
                  <a:cubicBezTo>
                    <a:pt x="558" y="70"/>
                    <a:pt x="560" y="72"/>
                    <a:pt x="560" y="72"/>
                  </a:cubicBezTo>
                  <a:cubicBezTo>
                    <a:pt x="560" y="72"/>
                    <a:pt x="559" y="77"/>
                    <a:pt x="559" y="77"/>
                  </a:cubicBezTo>
                  <a:cubicBezTo>
                    <a:pt x="557" y="80"/>
                    <a:pt x="553" y="84"/>
                    <a:pt x="549" y="85"/>
                  </a:cubicBezTo>
                  <a:cubicBezTo>
                    <a:pt x="544" y="86"/>
                    <a:pt x="538" y="86"/>
                    <a:pt x="534" y="84"/>
                  </a:cubicBezTo>
                  <a:cubicBezTo>
                    <a:pt x="528" y="81"/>
                    <a:pt x="524" y="75"/>
                    <a:pt x="522" y="67"/>
                  </a:cubicBezTo>
                  <a:cubicBezTo>
                    <a:pt x="519" y="58"/>
                    <a:pt x="519" y="50"/>
                    <a:pt x="522" y="45"/>
                  </a:cubicBezTo>
                  <a:cubicBezTo>
                    <a:pt x="524" y="41"/>
                    <a:pt x="528" y="38"/>
                    <a:pt x="534" y="36"/>
                  </a:cubicBezTo>
                  <a:cubicBezTo>
                    <a:pt x="541" y="34"/>
                    <a:pt x="548" y="36"/>
                    <a:pt x="550" y="40"/>
                  </a:cubicBezTo>
                  <a:cubicBezTo>
                    <a:pt x="550" y="41"/>
                    <a:pt x="550" y="41"/>
                    <a:pt x="550" y="41"/>
                  </a:cubicBezTo>
                  <a:cubicBezTo>
                    <a:pt x="551" y="42"/>
                    <a:pt x="551" y="42"/>
                    <a:pt x="551" y="42"/>
                  </a:cubicBezTo>
                  <a:cubicBezTo>
                    <a:pt x="552" y="42"/>
                    <a:pt x="552" y="42"/>
                    <a:pt x="552" y="42"/>
                  </a:cubicBezTo>
                  <a:cubicBezTo>
                    <a:pt x="553" y="42"/>
                    <a:pt x="557" y="23"/>
                    <a:pt x="557" y="23"/>
                  </a:cubicBezTo>
                  <a:cubicBezTo>
                    <a:pt x="557" y="21"/>
                    <a:pt x="557" y="21"/>
                    <a:pt x="557" y="21"/>
                  </a:cubicBezTo>
                  <a:cubicBezTo>
                    <a:pt x="555" y="22"/>
                    <a:pt x="555" y="22"/>
                    <a:pt x="555" y="22"/>
                  </a:cubicBezTo>
                  <a:cubicBezTo>
                    <a:pt x="552" y="24"/>
                    <a:pt x="552" y="24"/>
                    <a:pt x="552" y="24"/>
                  </a:cubicBezTo>
                  <a:cubicBezTo>
                    <a:pt x="552" y="24"/>
                    <a:pt x="549" y="23"/>
                    <a:pt x="549" y="23"/>
                  </a:cubicBezTo>
                  <a:cubicBezTo>
                    <a:pt x="545" y="22"/>
                    <a:pt x="545" y="22"/>
                    <a:pt x="545" y="22"/>
                  </a:cubicBezTo>
                  <a:cubicBezTo>
                    <a:pt x="540" y="21"/>
                    <a:pt x="535" y="21"/>
                    <a:pt x="530" y="23"/>
                  </a:cubicBezTo>
                  <a:cubicBezTo>
                    <a:pt x="513" y="28"/>
                    <a:pt x="499" y="45"/>
                    <a:pt x="507" y="72"/>
                  </a:cubicBezTo>
                  <a:cubicBezTo>
                    <a:pt x="513" y="93"/>
                    <a:pt x="532" y="104"/>
                    <a:pt x="551" y="98"/>
                  </a:cubicBezTo>
                  <a:cubicBezTo>
                    <a:pt x="564" y="94"/>
                    <a:pt x="568" y="88"/>
                    <a:pt x="571" y="84"/>
                  </a:cubicBezTo>
                  <a:cubicBezTo>
                    <a:pt x="573" y="81"/>
                    <a:pt x="573" y="81"/>
                    <a:pt x="573" y="81"/>
                  </a:cubicBezTo>
                  <a:cubicBezTo>
                    <a:pt x="574" y="81"/>
                    <a:pt x="574" y="81"/>
                    <a:pt x="575" y="82"/>
                  </a:cubicBezTo>
                  <a:cubicBezTo>
                    <a:pt x="576" y="81"/>
                    <a:pt x="577" y="80"/>
                    <a:pt x="577" y="80"/>
                  </a:cubicBezTo>
                  <a:cubicBezTo>
                    <a:pt x="577" y="79"/>
                    <a:pt x="561" y="67"/>
                    <a:pt x="561" y="67"/>
                  </a:cubicBezTo>
                  <a:moveTo>
                    <a:pt x="381" y="131"/>
                  </a:moveTo>
                  <a:cubicBezTo>
                    <a:pt x="381" y="131"/>
                    <a:pt x="367" y="139"/>
                    <a:pt x="367" y="140"/>
                  </a:cubicBezTo>
                  <a:cubicBezTo>
                    <a:pt x="367" y="140"/>
                    <a:pt x="367" y="140"/>
                    <a:pt x="367" y="140"/>
                  </a:cubicBezTo>
                  <a:cubicBezTo>
                    <a:pt x="367" y="138"/>
                    <a:pt x="359" y="125"/>
                    <a:pt x="357" y="124"/>
                  </a:cubicBezTo>
                  <a:cubicBezTo>
                    <a:pt x="359" y="123"/>
                    <a:pt x="371" y="115"/>
                    <a:pt x="371" y="115"/>
                  </a:cubicBezTo>
                  <a:cubicBezTo>
                    <a:pt x="377" y="111"/>
                    <a:pt x="382" y="111"/>
                    <a:pt x="385" y="117"/>
                  </a:cubicBezTo>
                  <a:cubicBezTo>
                    <a:pt x="385" y="117"/>
                    <a:pt x="387" y="123"/>
                    <a:pt x="387" y="123"/>
                  </a:cubicBezTo>
                  <a:cubicBezTo>
                    <a:pt x="386" y="126"/>
                    <a:pt x="384" y="128"/>
                    <a:pt x="381" y="131"/>
                  </a:cubicBezTo>
                  <a:moveTo>
                    <a:pt x="419" y="147"/>
                  </a:moveTo>
                  <a:cubicBezTo>
                    <a:pt x="417" y="146"/>
                    <a:pt x="417" y="146"/>
                    <a:pt x="417" y="146"/>
                  </a:cubicBezTo>
                  <a:cubicBezTo>
                    <a:pt x="396" y="133"/>
                    <a:pt x="396" y="133"/>
                    <a:pt x="396" y="133"/>
                  </a:cubicBezTo>
                  <a:cubicBezTo>
                    <a:pt x="396" y="133"/>
                    <a:pt x="396" y="133"/>
                    <a:pt x="396" y="133"/>
                  </a:cubicBezTo>
                  <a:cubicBezTo>
                    <a:pt x="403" y="126"/>
                    <a:pt x="404" y="117"/>
                    <a:pt x="398" y="107"/>
                  </a:cubicBezTo>
                  <a:cubicBezTo>
                    <a:pt x="391" y="96"/>
                    <a:pt x="378" y="94"/>
                    <a:pt x="365" y="103"/>
                  </a:cubicBezTo>
                  <a:cubicBezTo>
                    <a:pt x="335" y="122"/>
                    <a:pt x="335" y="122"/>
                    <a:pt x="335" y="122"/>
                  </a:cubicBezTo>
                  <a:cubicBezTo>
                    <a:pt x="334" y="123"/>
                    <a:pt x="336" y="125"/>
                    <a:pt x="336" y="125"/>
                  </a:cubicBezTo>
                  <a:cubicBezTo>
                    <a:pt x="339" y="124"/>
                    <a:pt x="339" y="125"/>
                    <a:pt x="340" y="126"/>
                  </a:cubicBezTo>
                  <a:cubicBezTo>
                    <a:pt x="375" y="180"/>
                    <a:pt x="375" y="180"/>
                    <a:pt x="375" y="180"/>
                  </a:cubicBezTo>
                  <a:cubicBezTo>
                    <a:pt x="376" y="181"/>
                    <a:pt x="376" y="182"/>
                    <a:pt x="374" y="183"/>
                  </a:cubicBezTo>
                  <a:cubicBezTo>
                    <a:pt x="374" y="184"/>
                    <a:pt x="375" y="186"/>
                    <a:pt x="375" y="186"/>
                  </a:cubicBezTo>
                  <a:cubicBezTo>
                    <a:pt x="376" y="186"/>
                    <a:pt x="394" y="175"/>
                    <a:pt x="394" y="175"/>
                  </a:cubicBezTo>
                  <a:cubicBezTo>
                    <a:pt x="395" y="175"/>
                    <a:pt x="395" y="175"/>
                    <a:pt x="395" y="175"/>
                  </a:cubicBezTo>
                  <a:cubicBezTo>
                    <a:pt x="393" y="172"/>
                    <a:pt x="393" y="172"/>
                    <a:pt x="393" y="172"/>
                  </a:cubicBezTo>
                  <a:cubicBezTo>
                    <a:pt x="390" y="173"/>
                    <a:pt x="389" y="173"/>
                    <a:pt x="388" y="171"/>
                  </a:cubicBezTo>
                  <a:cubicBezTo>
                    <a:pt x="388" y="171"/>
                    <a:pt x="375" y="150"/>
                    <a:pt x="374" y="150"/>
                  </a:cubicBezTo>
                  <a:cubicBezTo>
                    <a:pt x="375" y="150"/>
                    <a:pt x="385" y="144"/>
                    <a:pt x="385" y="144"/>
                  </a:cubicBezTo>
                  <a:cubicBezTo>
                    <a:pt x="385" y="144"/>
                    <a:pt x="407" y="157"/>
                    <a:pt x="407" y="157"/>
                  </a:cubicBezTo>
                  <a:cubicBezTo>
                    <a:pt x="410" y="159"/>
                    <a:pt x="410" y="159"/>
                    <a:pt x="410" y="159"/>
                  </a:cubicBezTo>
                  <a:cubicBezTo>
                    <a:pt x="410" y="159"/>
                    <a:pt x="410" y="159"/>
                    <a:pt x="410" y="159"/>
                  </a:cubicBezTo>
                  <a:cubicBezTo>
                    <a:pt x="410" y="160"/>
                    <a:pt x="410" y="160"/>
                    <a:pt x="409" y="161"/>
                  </a:cubicBezTo>
                  <a:cubicBezTo>
                    <a:pt x="409" y="161"/>
                    <a:pt x="409" y="161"/>
                    <a:pt x="409" y="161"/>
                  </a:cubicBezTo>
                  <a:cubicBezTo>
                    <a:pt x="409" y="162"/>
                    <a:pt x="410" y="164"/>
                    <a:pt x="410" y="164"/>
                  </a:cubicBezTo>
                  <a:cubicBezTo>
                    <a:pt x="411" y="164"/>
                    <a:pt x="429" y="153"/>
                    <a:pt x="429" y="153"/>
                  </a:cubicBezTo>
                  <a:cubicBezTo>
                    <a:pt x="429" y="152"/>
                    <a:pt x="428" y="150"/>
                    <a:pt x="428" y="150"/>
                  </a:cubicBezTo>
                  <a:cubicBezTo>
                    <a:pt x="425" y="150"/>
                    <a:pt x="424" y="150"/>
                    <a:pt x="419" y="147"/>
                  </a:cubicBezTo>
                  <a:moveTo>
                    <a:pt x="355" y="181"/>
                  </a:moveTo>
                  <a:cubicBezTo>
                    <a:pt x="355" y="182"/>
                    <a:pt x="355" y="182"/>
                    <a:pt x="355" y="182"/>
                  </a:cubicBezTo>
                  <a:cubicBezTo>
                    <a:pt x="355" y="184"/>
                    <a:pt x="355" y="184"/>
                    <a:pt x="352" y="186"/>
                  </a:cubicBezTo>
                  <a:cubicBezTo>
                    <a:pt x="352" y="186"/>
                    <a:pt x="325" y="204"/>
                    <a:pt x="325" y="204"/>
                  </a:cubicBezTo>
                  <a:cubicBezTo>
                    <a:pt x="325" y="204"/>
                    <a:pt x="325" y="204"/>
                    <a:pt x="325" y="204"/>
                  </a:cubicBezTo>
                  <a:cubicBezTo>
                    <a:pt x="325" y="202"/>
                    <a:pt x="317" y="189"/>
                    <a:pt x="315" y="187"/>
                  </a:cubicBezTo>
                  <a:cubicBezTo>
                    <a:pt x="317" y="187"/>
                    <a:pt x="330" y="178"/>
                    <a:pt x="330" y="178"/>
                  </a:cubicBezTo>
                  <a:cubicBezTo>
                    <a:pt x="333" y="176"/>
                    <a:pt x="333" y="176"/>
                    <a:pt x="334" y="177"/>
                  </a:cubicBezTo>
                  <a:cubicBezTo>
                    <a:pt x="335" y="177"/>
                    <a:pt x="337" y="176"/>
                    <a:pt x="337" y="176"/>
                  </a:cubicBezTo>
                  <a:cubicBezTo>
                    <a:pt x="337" y="175"/>
                    <a:pt x="328" y="161"/>
                    <a:pt x="328" y="161"/>
                  </a:cubicBezTo>
                  <a:cubicBezTo>
                    <a:pt x="327" y="161"/>
                    <a:pt x="325" y="162"/>
                    <a:pt x="325" y="162"/>
                  </a:cubicBezTo>
                  <a:cubicBezTo>
                    <a:pt x="325" y="162"/>
                    <a:pt x="325" y="163"/>
                    <a:pt x="325" y="163"/>
                  </a:cubicBezTo>
                  <a:cubicBezTo>
                    <a:pt x="325" y="164"/>
                    <a:pt x="325" y="165"/>
                    <a:pt x="323" y="166"/>
                  </a:cubicBezTo>
                  <a:cubicBezTo>
                    <a:pt x="323" y="166"/>
                    <a:pt x="307" y="176"/>
                    <a:pt x="307" y="176"/>
                  </a:cubicBezTo>
                  <a:cubicBezTo>
                    <a:pt x="307" y="176"/>
                    <a:pt x="307" y="176"/>
                    <a:pt x="307" y="176"/>
                  </a:cubicBezTo>
                  <a:cubicBezTo>
                    <a:pt x="307" y="175"/>
                    <a:pt x="298" y="161"/>
                    <a:pt x="298" y="161"/>
                  </a:cubicBezTo>
                  <a:cubicBezTo>
                    <a:pt x="299" y="162"/>
                    <a:pt x="324" y="145"/>
                    <a:pt x="324" y="145"/>
                  </a:cubicBezTo>
                  <a:cubicBezTo>
                    <a:pt x="327" y="144"/>
                    <a:pt x="327" y="144"/>
                    <a:pt x="328" y="145"/>
                  </a:cubicBezTo>
                  <a:cubicBezTo>
                    <a:pt x="329" y="145"/>
                    <a:pt x="331" y="144"/>
                    <a:pt x="331" y="144"/>
                  </a:cubicBezTo>
                  <a:cubicBezTo>
                    <a:pt x="331" y="143"/>
                    <a:pt x="322" y="128"/>
                    <a:pt x="322" y="128"/>
                  </a:cubicBezTo>
                  <a:cubicBezTo>
                    <a:pt x="321" y="128"/>
                    <a:pt x="319" y="129"/>
                    <a:pt x="319" y="129"/>
                  </a:cubicBezTo>
                  <a:cubicBezTo>
                    <a:pt x="320" y="132"/>
                    <a:pt x="320" y="132"/>
                    <a:pt x="317" y="134"/>
                  </a:cubicBezTo>
                  <a:cubicBezTo>
                    <a:pt x="275" y="161"/>
                    <a:pt x="275" y="161"/>
                    <a:pt x="275" y="161"/>
                  </a:cubicBezTo>
                  <a:cubicBezTo>
                    <a:pt x="275" y="162"/>
                    <a:pt x="276" y="164"/>
                    <a:pt x="276" y="164"/>
                  </a:cubicBezTo>
                  <a:cubicBezTo>
                    <a:pt x="280" y="162"/>
                    <a:pt x="281" y="163"/>
                    <a:pt x="282" y="164"/>
                  </a:cubicBezTo>
                  <a:cubicBezTo>
                    <a:pt x="316" y="218"/>
                    <a:pt x="316" y="218"/>
                    <a:pt x="316" y="218"/>
                  </a:cubicBezTo>
                  <a:cubicBezTo>
                    <a:pt x="317" y="219"/>
                    <a:pt x="317" y="220"/>
                    <a:pt x="315" y="222"/>
                  </a:cubicBezTo>
                  <a:cubicBezTo>
                    <a:pt x="314" y="223"/>
                    <a:pt x="315" y="225"/>
                    <a:pt x="315" y="225"/>
                  </a:cubicBezTo>
                  <a:cubicBezTo>
                    <a:pt x="317" y="225"/>
                    <a:pt x="360" y="197"/>
                    <a:pt x="360" y="197"/>
                  </a:cubicBezTo>
                  <a:cubicBezTo>
                    <a:pt x="363" y="195"/>
                    <a:pt x="363" y="196"/>
                    <a:pt x="364" y="197"/>
                  </a:cubicBezTo>
                  <a:cubicBezTo>
                    <a:pt x="365" y="197"/>
                    <a:pt x="367" y="196"/>
                    <a:pt x="367" y="196"/>
                  </a:cubicBezTo>
                  <a:cubicBezTo>
                    <a:pt x="367" y="195"/>
                    <a:pt x="358" y="180"/>
                    <a:pt x="358" y="180"/>
                  </a:cubicBezTo>
                  <a:cubicBezTo>
                    <a:pt x="357" y="180"/>
                    <a:pt x="355" y="181"/>
                    <a:pt x="355" y="181"/>
                  </a:cubicBezTo>
                  <a:moveTo>
                    <a:pt x="277" y="240"/>
                  </a:moveTo>
                  <a:cubicBezTo>
                    <a:pt x="277" y="240"/>
                    <a:pt x="253" y="188"/>
                    <a:pt x="253" y="188"/>
                  </a:cubicBezTo>
                  <a:cubicBezTo>
                    <a:pt x="253" y="188"/>
                    <a:pt x="268" y="182"/>
                    <a:pt x="268" y="182"/>
                  </a:cubicBezTo>
                  <a:cubicBezTo>
                    <a:pt x="271" y="180"/>
                    <a:pt x="272" y="180"/>
                    <a:pt x="273" y="182"/>
                  </a:cubicBezTo>
                  <a:cubicBezTo>
                    <a:pt x="274" y="183"/>
                    <a:pt x="276" y="182"/>
                    <a:pt x="276" y="182"/>
                  </a:cubicBezTo>
                  <a:cubicBezTo>
                    <a:pt x="276" y="181"/>
                    <a:pt x="269" y="165"/>
                    <a:pt x="269" y="165"/>
                  </a:cubicBezTo>
                  <a:cubicBezTo>
                    <a:pt x="268" y="164"/>
                    <a:pt x="266" y="165"/>
                    <a:pt x="266" y="165"/>
                  </a:cubicBezTo>
                  <a:cubicBezTo>
                    <a:pt x="266" y="168"/>
                    <a:pt x="265" y="168"/>
                    <a:pt x="262" y="169"/>
                  </a:cubicBezTo>
                  <a:cubicBezTo>
                    <a:pt x="218" y="189"/>
                    <a:pt x="218" y="189"/>
                    <a:pt x="218" y="189"/>
                  </a:cubicBezTo>
                  <a:cubicBezTo>
                    <a:pt x="215" y="191"/>
                    <a:pt x="215" y="191"/>
                    <a:pt x="214" y="189"/>
                  </a:cubicBezTo>
                  <a:cubicBezTo>
                    <a:pt x="213" y="189"/>
                    <a:pt x="211" y="190"/>
                    <a:pt x="211" y="190"/>
                  </a:cubicBezTo>
                  <a:cubicBezTo>
                    <a:pt x="211" y="191"/>
                    <a:pt x="218" y="207"/>
                    <a:pt x="218" y="207"/>
                  </a:cubicBezTo>
                  <a:cubicBezTo>
                    <a:pt x="219" y="208"/>
                    <a:pt x="221" y="207"/>
                    <a:pt x="221" y="207"/>
                  </a:cubicBezTo>
                  <a:cubicBezTo>
                    <a:pt x="221" y="206"/>
                    <a:pt x="221" y="206"/>
                    <a:pt x="221" y="206"/>
                  </a:cubicBezTo>
                  <a:cubicBezTo>
                    <a:pt x="221" y="203"/>
                    <a:pt x="222" y="203"/>
                    <a:pt x="224" y="202"/>
                  </a:cubicBezTo>
                  <a:cubicBezTo>
                    <a:pt x="224" y="202"/>
                    <a:pt x="239" y="195"/>
                    <a:pt x="240" y="195"/>
                  </a:cubicBezTo>
                  <a:cubicBezTo>
                    <a:pt x="240" y="195"/>
                    <a:pt x="240" y="195"/>
                    <a:pt x="240" y="195"/>
                  </a:cubicBezTo>
                  <a:cubicBezTo>
                    <a:pt x="240" y="196"/>
                    <a:pt x="262" y="246"/>
                    <a:pt x="262" y="246"/>
                  </a:cubicBezTo>
                  <a:cubicBezTo>
                    <a:pt x="263" y="247"/>
                    <a:pt x="263" y="248"/>
                    <a:pt x="263" y="248"/>
                  </a:cubicBezTo>
                  <a:cubicBezTo>
                    <a:pt x="263" y="249"/>
                    <a:pt x="262" y="249"/>
                    <a:pt x="261" y="250"/>
                  </a:cubicBezTo>
                  <a:cubicBezTo>
                    <a:pt x="261" y="250"/>
                    <a:pt x="261" y="250"/>
                    <a:pt x="261" y="250"/>
                  </a:cubicBezTo>
                  <a:cubicBezTo>
                    <a:pt x="261" y="251"/>
                    <a:pt x="262" y="253"/>
                    <a:pt x="262" y="253"/>
                  </a:cubicBezTo>
                  <a:cubicBezTo>
                    <a:pt x="263" y="253"/>
                    <a:pt x="282" y="245"/>
                    <a:pt x="282" y="245"/>
                  </a:cubicBezTo>
                  <a:cubicBezTo>
                    <a:pt x="282" y="244"/>
                    <a:pt x="282" y="244"/>
                    <a:pt x="282" y="244"/>
                  </a:cubicBezTo>
                  <a:cubicBezTo>
                    <a:pt x="281" y="242"/>
                    <a:pt x="281" y="242"/>
                    <a:pt x="281" y="242"/>
                  </a:cubicBezTo>
                  <a:cubicBezTo>
                    <a:pt x="278" y="242"/>
                    <a:pt x="277" y="242"/>
                    <a:pt x="277" y="240"/>
                  </a:cubicBezTo>
                  <a:moveTo>
                    <a:pt x="188" y="227"/>
                  </a:moveTo>
                  <a:cubicBezTo>
                    <a:pt x="179" y="227"/>
                    <a:pt x="171" y="227"/>
                    <a:pt x="170" y="222"/>
                  </a:cubicBezTo>
                  <a:cubicBezTo>
                    <a:pt x="169" y="217"/>
                    <a:pt x="172" y="213"/>
                    <a:pt x="178" y="212"/>
                  </a:cubicBezTo>
                  <a:cubicBezTo>
                    <a:pt x="189" y="209"/>
                    <a:pt x="196" y="213"/>
                    <a:pt x="197" y="216"/>
                  </a:cubicBezTo>
                  <a:cubicBezTo>
                    <a:pt x="197" y="217"/>
                    <a:pt x="197" y="217"/>
                    <a:pt x="197" y="217"/>
                  </a:cubicBezTo>
                  <a:cubicBezTo>
                    <a:pt x="198" y="219"/>
                    <a:pt x="200" y="219"/>
                    <a:pt x="200" y="219"/>
                  </a:cubicBezTo>
                  <a:cubicBezTo>
                    <a:pt x="201" y="218"/>
                    <a:pt x="207" y="199"/>
                    <a:pt x="207" y="199"/>
                  </a:cubicBezTo>
                  <a:cubicBezTo>
                    <a:pt x="208" y="196"/>
                    <a:pt x="208" y="196"/>
                    <a:pt x="208" y="196"/>
                  </a:cubicBezTo>
                  <a:cubicBezTo>
                    <a:pt x="205" y="198"/>
                    <a:pt x="205" y="198"/>
                    <a:pt x="205" y="198"/>
                  </a:cubicBezTo>
                  <a:cubicBezTo>
                    <a:pt x="202" y="200"/>
                    <a:pt x="202" y="200"/>
                    <a:pt x="202" y="200"/>
                  </a:cubicBezTo>
                  <a:cubicBezTo>
                    <a:pt x="199" y="199"/>
                    <a:pt x="199" y="199"/>
                    <a:pt x="199" y="199"/>
                  </a:cubicBezTo>
                  <a:cubicBezTo>
                    <a:pt x="195" y="199"/>
                    <a:pt x="195" y="199"/>
                    <a:pt x="195" y="199"/>
                  </a:cubicBezTo>
                  <a:cubicBezTo>
                    <a:pt x="189" y="198"/>
                    <a:pt x="183" y="198"/>
                    <a:pt x="177" y="199"/>
                  </a:cubicBezTo>
                  <a:cubicBezTo>
                    <a:pt x="157" y="204"/>
                    <a:pt x="152" y="217"/>
                    <a:pt x="155" y="227"/>
                  </a:cubicBezTo>
                  <a:cubicBezTo>
                    <a:pt x="158" y="242"/>
                    <a:pt x="173" y="242"/>
                    <a:pt x="186" y="243"/>
                  </a:cubicBezTo>
                  <a:cubicBezTo>
                    <a:pt x="196" y="243"/>
                    <a:pt x="204" y="243"/>
                    <a:pt x="205" y="249"/>
                  </a:cubicBezTo>
                  <a:cubicBezTo>
                    <a:pt x="205" y="249"/>
                    <a:pt x="204" y="256"/>
                    <a:pt x="204" y="256"/>
                  </a:cubicBezTo>
                  <a:cubicBezTo>
                    <a:pt x="202" y="259"/>
                    <a:pt x="198" y="261"/>
                    <a:pt x="191" y="262"/>
                  </a:cubicBezTo>
                  <a:cubicBezTo>
                    <a:pt x="185" y="264"/>
                    <a:pt x="176" y="263"/>
                    <a:pt x="172" y="261"/>
                  </a:cubicBezTo>
                  <a:cubicBezTo>
                    <a:pt x="171" y="259"/>
                    <a:pt x="171" y="259"/>
                    <a:pt x="171" y="259"/>
                  </a:cubicBezTo>
                  <a:cubicBezTo>
                    <a:pt x="170" y="257"/>
                    <a:pt x="170" y="257"/>
                    <a:pt x="170" y="257"/>
                  </a:cubicBezTo>
                  <a:cubicBezTo>
                    <a:pt x="168" y="256"/>
                    <a:pt x="168" y="256"/>
                    <a:pt x="168" y="256"/>
                  </a:cubicBezTo>
                  <a:cubicBezTo>
                    <a:pt x="167" y="257"/>
                    <a:pt x="162" y="276"/>
                    <a:pt x="162" y="276"/>
                  </a:cubicBezTo>
                  <a:cubicBezTo>
                    <a:pt x="162" y="276"/>
                    <a:pt x="163" y="276"/>
                    <a:pt x="163" y="276"/>
                  </a:cubicBezTo>
                  <a:cubicBezTo>
                    <a:pt x="163" y="276"/>
                    <a:pt x="163" y="276"/>
                    <a:pt x="163" y="276"/>
                  </a:cubicBezTo>
                  <a:cubicBezTo>
                    <a:pt x="165" y="277"/>
                    <a:pt x="165" y="277"/>
                    <a:pt x="165" y="277"/>
                  </a:cubicBezTo>
                  <a:cubicBezTo>
                    <a:pt x="165" y="276"/>
                    <a:pt x="165" y="276"/>
                    <a:pt x="165" y="276"/>
                  </a:cubicBezTo>
                  <a:cubicBezTo>
                    <a:pt x="165" y="276"/>
                    <a:pt x="166" y="276"/>
                    <a:pt x="166" y="276"/>
                  </a:cubicBezTo>
                  <a:cubicBezTo>
                    <a:pt x="166" y="275"/>
                    <a:pt x="166" y="275"/>
                    <a:pt x="167" y="275"/>
                  </a:cubicBezTo>
                  <a:cubicBezTo>
                    <a:pt x="167" y="275"/>
                    <a:pt x="171" y="275"/>
                    <a:pt x="171" y="275"/>
                  </a:cubicBezTo>
                  <a:cubicBezTo>
                    <a:pt x="176" y="276"/>
                    <a:pt x="176" y="276"/>
                    <a:pt x="176" y="276"/>
                  </a:cubicBezTo>
                  <a:cubicBezTo>
                    <a:pt x="193" y="276"/>
                    <a:pt x="193" y="276"/>
                    <a:pt x="193" y="276"/>
                  </a:cubicBezTo>
                  <a:cubicBezTo>
                    <a:pt x="215" y="271"/>
                    <a:pt x="223" y="256"/>
                    <a:pt x="220" y="245"/>
                  </a:cubicBezTo>
                  <a:cubicBezTo>
                    <a:pt x="217" y="228"/>
                    <a:pt x="201" y="228"/>
                    <a:pt x="188" y="227"/>
                  </a:cubicBezTo>
                  <a:moveTo>
                    <a:pt x="121" y="265"/>
                  </a:moveTo>
                  <a:cubicBezTo>
                    <a:pt x="117" y="268"/>
                    <a:pt x="113" y="270"/>
                    <a:pt x="108" y="270"/>
                  </a:cubicBezTo>
                  <a:cubicBezTo>
                    <a:pt x="96" y="269"/>
                    <a:pt x="89" y="260"/>
                    <a:pt x="90" y="243"/>
                  </a:cubicBezTo>
                  <a:cubicBezTo>
                    <a:pt x="90" y="234"/>
                    <a:pt x="92" y="227"/>
                    <a:pt x="97" y="223"/>
                  </a:cubicBezTo>
                  <a:cubicBezTo>
                    <a:pt x="100" y="220"/>
                    <a:pt x="104" y="218"/>
                    <a:pt x="109" y="219"/>
                  </a:cubicBezTo>
                  <a:cubicBezTo>
                    <a:pt x="115" y="219"/>
                    <a:pt x="119" y="220"/>
                    <a:pt x="122" y="224"/>
                  </a:cubicBezTo>
                  <a:cubicBezTo>
                    <a:pt x="126" y="228"/>
                    <a:pt x="128" y="235"/>
                    <a:pt x="128" y="245"/>
                  </a:cubicBezTo>
                  <a:cubicBezTo>
                    <a:pt x="128" y="254"/>
                    <a:pt x="125" y="261"/>
                    <a:pt x="121" y="265"/>
                  </a:cubicBezTo>
                  <a:moveTo>
                    <a:pt x="110" y="205"/>
                  </a:moveTo>
                  <a:cubicBezTo>
                    <a:pt x="100" y="205"/>
                    <a:pt x="92" y="208"/>
                    <a:pt x="86" y="214"/>
                  </a:cubicBezTo>
                  <a:cubicBezTo>
                    <a:pt x="78" y="220"/>
                    <a:pt x="74" y="231"/>
                    <a:pt x="74" y="243"/>
                  </a:cubicBezTo>
                  <a:cubicBezTo>
                    <a:pt x="73" y="266"/>
                    <a:pt x="87" y="282"/>
                    <a:pt x="107" y="283"/>
                  </a:cubicBezTo>
                  <a:cubicBezTo>
                    <a:pt x="117" y="283"/>
                    <a:pt x="125" y="280"/>
                    <a:pt x="132" y="274"/>
                  </a:cubicBezTo>
                  <a:cubicBezTo>
                    <a:pt x="139" y="268"/>
                    <a:pt x="143" y="257"/>
                    <a:pt x="144" y="245"/>
                  </a:cubicBezTo>
                  <a:cubicBezTo>
                    <a:pt x="144" y="233"/>
                    <a:pt x="140" y="222"/>
                    <a:pt x="134" y="215"/>
                  </a:cubicBezTo>
                  <a:cubicBezTo>
                    <a:pt x="128" y="209"/>
                    <a:pt x="119" y="205"/>
                    <a:pt x="110" y="205"/>
                  </a:cubicBezTo>
                  <a:moveTo>
                    <a:pt x="38" y="228"/>
                  </a:moveTo>
                  <a:cubicBezTo>
                    <a:pt x="38" y="228"/>
                    <a:pt x="25" y="227"/>
                    <a:pt x="25" y="227"/>
                  </a:cubicBezTo>
                  <a:cubicBezTo>
                    <a:pt x="26" y="226"/>
                    <a:pt x="28" y="211"/>
                    <a:pt x="28" y="208"/>
                  </a:cubicBezTo>
                  <a:cubicBezTo>
                    <a:pt x="30" y="209"/>
                    <a:pt x="41" y="210"/>
                    <a:pt x="41" y="210"/>
                  </a:cubicBezTo>
                  <a:cubicBezTo>
                    <a:pt x="47" y="211"/>
                    <a:pt x="50" y="213"/>
                    <a:pt x="52" y="215"/>
                  </a:cubicBezTo>
                  <a:cubicBezTo>
                    <a:pt x="53" y="221"/>
                    <a:pt x="53" y="221"/>
                    <a:pt x="53" y="221"/>
                  </a:cubicBezTo>
                  <a:cubicBezTo>
                    <a:pt x="52" y="228"/>
                    <a:pt x="48" y="230"/>
                    <a:pt x="38" y="228"/>
                  </a:cubicBezTo>
                  <a:moveTo>
                    <a:pt x="45" y="197"/>
                  </a:moveTo>
                  <a:cubicBezTo>
                    <a:pt x="12" y="192"/>
                    <a:pt x="12" y="192"/>
                    <a:pt x="12" y="192"/>
                  </a:cubicBezTo>
                  <a:cubicBezTo>
                    <a:pt x="11" y="193"/>
                    <a:pt x="11" y="195"/>
                    <a:pt x="11" y="195"/>
                  </a:cubicBezTo>
                  <a:cubicBezTo>
                    <a:pt x="14" y="197"/>
                    <a:pt x="14" y="197"/>
                    <a:pt x="14" y="199"/>
                  </a:cubicBezTo>
                  <a:cubicBezTo>
                    <a:pt x="4" y="262"/>
                    <a:pt x="4" y="262"/>
                    <a:pt x="4" y="262"/>
                  </a:cubicBezTo>
                  <a:cubicBezTo>
                    <a:pt x="4" y="264"/>
                    <a:pt x="4" y="264"/>
                    <a:pt x="1" y="264"/>
                  </a:cubicBezTo>
                  <a:cubicBezTo>
                    <a:pt x="0" y="265"/>
                    <a:pt x="0" y="267"/>
                    <a:pt x="0" y="267"/>
                  </a:cubicBezTo>
                  <a:cubicBezTo>
                    <a:pt x="1" y="268"/>
                    <a:pt x="22" y="271"/>
                    <a:pt x="22" y="271"/>
                  </a:cubicBezTo>
                  <a:cubicBezTo>
                    <a:pt x="23" y="271"/>
                    <a:pt x="23" y="271"/>
                    <a:pt x="23" y="271"/>
                  </a:cubicBezTo>
                  <a:cubicBezTo>
                    <a:pt x="23" y="268"/>
                    <a:pt x="23" y="268"/>
                    <a:pt x="23" y="268"/>
                  </a:cubicBezTo>
                  <a:cubicBezTo>
                    <a:pt x="21" y="267"/>
                    <a:pt x="20" y="267"/>
                    <a:pt x="20" y="265"/>
                  </a:cubicBezTo>
                  <a:cubicBezTo>
                    <a:pt x="20" y="265"/>
                    <a:pt x="20" y="265"/>
                    <a:pt x="20" y="264"/>
                  </a:cubicBezTo>
                  <a:cubicBezTo>
                    <a:pt x="20" y="264"/>
                    <a:pt x="24" y="240"/>
                    <a:pt x="24" y="239"/>
                  </a:cubicBezTo>
                  <a:cubicBezTo>
                    <a:pt x="24" y="240"/>
                    <a:pt x="39" y="242"/>
                    <a:pt x="39" y="242"/>
                  </a:cubicBezTo>
                  <a:cubicBezTo>
                    <a:pt x="58" y="245"/>
                    <a:pt x="67" y="235"/>
                    <a:pt x="68" y="224"/>
                  </a:cubicBezTo>
                  <a:cubicBezTo>
                    <a:pt x="70" y="213"/>
                    <a:pt x="65" y="200"/>
                    <a:pt x="45" y="19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67" name="Freeform 40">
              <a:extLst>
                <a:ext uri="{FF2B5EF4-FFF2-40B4-BE49-F238E27FC236}">
                  <a16:creationId xmlns:a16="http://schemas.microsoft.com/office/drawing/2014/main" id="{7F59FA3C-1276-422B-80A8-04EF5B7FFB3B}"/>
                </a:ext>
              </a:extLst>
            </p:cNvPr>
            <p:cNvSpPr>
              <a:spLocks/>
            </p:cNvSpPr>
            <p:nvPr userDrawn="1"/>
          </p:nvSpPr>
          <p:spPr bwMode="auto">
            <a:xfrm>
              <a:off x="3547" y="1746"/>
              <a:ext cx="70" cy="69"/>
            </a:xfrm>
            <a:custGeom>
              <a:avLst/>
              <a:gdLst>
                <a:gd name="T0" fmla="*/ 39 w 104"/>
                <a:gd name="T1" fmla="*/ 28 h 101"/>
                <a:gd name="T2" fmla="*/ 12 w 104"/>
                <a:gd name="T3" fmla="*/ 18 h 101"/>
                <a:gd name="T4" fmla="*/ 26 w 104"/>
                <a:gd name="T5" fmla="*/ 46 h 101"/>
                <a:gd name="T6" fmla="*/ 0 w 104"/>
                <a:gd name="T7" fmla="*/ 64 h 101"/>
                <a:gd name="T8" fmla="*/ 29 w 104"/>
                <a:gd name="T9" fmla="*/ 71 h 101"/>
                <a:gd name="T10" fmla="*/ 27 w 104"/>
                <a:gd name="T11" fmla="*/ 101 h 101"/>
                <a:gd name="T12" fmla="*/ 52 w 104"/>
                <a:gd name="T13" fmla="*/ 81 h 101"/>
                <a:gd name="T14" fmla="*/ 74 w 104"/>
                <a:gd name="T15" fmla="*/ 101 h 101"/>
                <a:gd name="T16" fmla="*/ 73 w 104"/>
                <a:gd name="T17" fmla="*/ 69 h 101"/>
                <a:gd name="T18" fmla="*/ 104 w 104"/>
                <a:gd name="T19" fmla="*/ 67 h 101"/>
                <a:gd name="T20" fmla="*/ 78 w 104"/>
                <a:gd name="T21" fmla="*/ 47 h 101"/>
                <a:gd name="T22" fmla="*/ 93 w 104"/>
                <a:gd name="T23" fmla="*/ 20 h 101"/>
                <a:gd name="T24" fmla="*/ 63 w 104"/>
                <a:gd name="T25" fmla="*/ 29 h 101"/>
                <a:gd name="T26" fmla="*/ 51 w 104"/>
                <a:gd name="T27" fmla="*/ 0 h 101"/>
                <a:gd name="T28" fmla="*/ 39 w 104"/>
                <a:gd name="T29" fmla="*/ 2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 h="101">
                  <a:moveTo>
                    <a:pt x="39" y="28"/>
                  </a:moveTo>
                  <a:cubicBezTo>
                    <a:pt x="12" y="18"/>
                    <a:pt x="12" y="18"/>
                    <a:pt x="12" y="18"/>
                  </a:cubicBezTo>
                  <a:cubicBezTo>
                    <a:pt x="26" y="46"/>
                    <a:pt x="26" y="46"/>
                    <a:pt x="26" y="46"/>
                  </a:cubicBezTo>
                  <a:cubicBezTo>
                    <a:pt x="0" y="64"/>
                    <a:pt x="0" y="64"/>
                    <a:pt x="0" y="64"/>
                  </a:cubicBezTo>
                  <a:cubicBezTo>
                    <a:pt x="29" y="71"/>
                    <a:pt x="29" y="71"/>
                    <a:pt x="29" y="71"/>
                  </a:cubicBezTo>
                  <a:cubicBezTo>
                    <a:pt x="27" y="101"/>
                    <a:pt x="27" y="101"/>
                    <a:pt x="27" y="101"/>
                  </a:cubicBezTo>
                  <a:cubicBezTo>
                    <a:pt x="52" y="81"/>
                    <a:pt x="52" y="81"/>
                    <a:pt x="52" y="81"/>
                  </a:cubicBezTo>
                  <a:cubicBezTo>
                    <a:pt x="74" y="101"/>
                    <a:pt x="74" y="101"/>
                    <a:pt x="74" y="101"/>
                  </a:cubicBezTo>
                  <a:cubicBezTo>
                    <a:pt x="73" y="69"/>
                    <a:pt x="73" y="69"/>
                    <a:pt x="73" y="69"/>
                  </a:cubicBezTo>
                  <a:cubicBezTo>
                    <a:pt x="73" y="69"/>
                    <a:pt x="104" y="67"/>
                    <a:pt x="104" y="67"/>
                  </a:cubicBezTo>
                  <a:cubicBezTo>
                    <a:pt x="78" y="47"/>
                    <a:pt x="78" y="47"/>
                    <a:pt x="78" y="47"/>
                  </a:cubicBezTo>
                  <a:cubicBezTo>
                    <a:pt x="93" y="20"/>
                    <a:pt x="93" y="20"/>
                    <a:pt x="93" y="20"/>
                  </a:cubicBezTo>
                  <a:cubicBezTo>
                    <a:pt x="63" y="29"/>
                    <a:pt x="63" y="29"/>
                    <a:pt x="63" y="29"/>
                  </a:cubicBezTo>
                  <a:cubicBezTo>
                    <a:pt x="51" y="0"/>
                    <a:pt x="51" y="0"/>
                    <a:pt x="51" y="0"/>
                  </a:cubicBezTo>
                  <a:lnTo>
                    <a:pt x="39"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68" name="Freeform 41">
              <a:extLst>
                <a:ext uri="{FF2B5EF4-FFF2-40B4-BE49-F238E27FC236}">
                  <a16:creationId xmlns:a16="http://schemas.microsoft.com/office/drawing/2014/main" id="{0F1A5475-0A1C-4B1A-97EC-5E3CD806750C}"/>
                </a:ext>
              </a:extLst>
            </p:cNvPr>
            <p:cNvSpPr>
              <a:spLocks/>
            </p:cNvSpPr>
            <p:nvPr userDrawn="1"/>
          </p:nvSpPr>
          <p:spPr bwMode="auto">
            <a:xfrm>
              <a:off x="3668" y="1778"/>
              <a:ext cx="70" cy="69"/>
            </a:xfrm>
            <a:custGeom>
              <a:avLst/>
              <a:gdLst>
                <a:gd name="T0" fmla="*/ 26 w 70"/>
                <a:gd name="T1" fmla="*/ 19 h 69"/>
                <a:gd name="T2" fmla="*/ 8 w 70"/>
                <a:gd name="T3" fmla="*/ 13 h 69"/>
                <a:gd name="T4" fmla="*/ 17 w 70"/>
                <a:gd name="T5" fmla="*/ 31 h 69"/>
                <a:gd name="T6" fmla="*/ 0 w 70"/>
                <a:gd name="T7" fmla="*/ 43 h 69"/>
                <a:gd name="T8" fmla="*/ 20 w 70"/>
                <a:gd name="T9" fmla="*/ 48 h 69"/>
                <a:gd name="T10" fmla="*/ 18 w 70"/>
                <a:gd name="T11" fmla="*/ 69 h 69"/>
                <a:gd name="T12" fmla="*/ 34 w 70"/>
                <a:gd name="T13" fmla="*/ 55 h 69"/>
                <a:gd name="T14" fmla="*/ 51 w 70"/>
                <a:gd name="T15" fmla="*/ 69 h 69"/>
                <a:gd name="T16" fmla="*/ 49 w 70"/>
                <a:gd name="T17" fmla="*/ 47 h 69"/>
                <a:gd name="T18" fmla="*/ 70 w 70"/>
                <a:gd name="T19" fmla="*/ 45 h 69"/>
                <a:gd name="T20" fmla="*/ 53 w 70"/>
                <a:gd name="T21" fmla="*/ 32 h 69"/>
                <a:gd name="T22" fmla="*/ 63 w 70"/>
                <a:gd name="T23" fmla="*/ 13 h 69"/>
                <a:gd name="T24" fmla="*/ 43 w 70"/>
                <a:gd name="T25" fmla="*/ 19 h 69"/>
                <a:gd name="T26" fmla="*/ 34 w 70"/>
                <a:gd name="T27" fmla="*/ 0 h 69"/>
                <a:gd name="T28" fmla="*/ 26 w 70"/>
                <a:gd name="T29" fmla="*/ 1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69">
                  <a:moveTo>
                    <a:pt x="26" y="19"/>
                  </a:moveTo>
                  <a:lnTo>
                    <a:pt x="8" y="13"/>
                  </a:lnTo>
                  <a:lnTo>
                    <a:pt x="17" y="31"/>
                  </a:lnTo>
                  <a:lnTo>
                    <a:pt x="0" y="43"/>
                  </a:lnTo>
                  <a:lnTo>
                    <a:pt x="20" y="48"/>
                  </a:lnTo>
                  <a:lnTo>
                    <a:pt x="18" y="69"/>
                  </a:lnTo>
                  <a:lnTo>
                    <a:pt x="34" y="55"/>
                  </a:lnTo>
                  <a:lnTo>
                    <a:pt x="51" y="69"/>
                  </a:lnTo>
                  <a:lnTo>
                    <a:pt x="49" y="47"/>
                  </a:lnTo>
                  <a:lnTo>
                    <a:pt x="70" y="45"/>
                  </a:lnTo>
                  <a:lnTo>
                    <a:pt x="53" y="32"/>
                  </a:lnTo>
                  <a:lnTo>
                    <a:pt x="63" y="13"/>
                  </a:lnTo>
                  <a:lnTo>
                    <a:pt x="43" y="19"/>
                  </a:lnTo>
                  <a:lnTo>
                    <a:pt x="34" y="0"/>
                  </a:lnTo>
                  <a:lnTo>
                    <a:pt x="2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69" name="Freeform 42">
              <a:extLst>
                <a:ext uri="{FF2B5EF4-FFF2-40B4-BE49-F238E27FC236}">
                  <a16:creationId xmlns:a16="http://schemas.microsoft.com/office/drawing/2014/main" id="{A3DDBAEE-DF7C-4EC8-94DD-05D69B1CDE43}"/>
                </a:ext>
              </a:extLst>
            </p:cNvPr>
            <p:cNvSpPr>
              <a:spLocks/>
            </p:cNvSpPr>
            <p:nvPr userDrawn="1"/>
          </p:nvSpPr>
          <p:spPr bwMode="auto">
            <a:xfrm>
              <a:off x="3524" y="1902"/>
              <a:ext cx="71" cy="69"/>
            </a:xfrm>
            <a:custGeom>
              <a:avLst/>
              <a:gdLst>
                <a:gd name="T0" fmla="*/ 51 w 104"/>
                <a:gd name="T1" fmla="*/ 0 h 101"/>
                <a:gd name="T2" fmla="*/ 62 w 104"/>
                <a:gd name="T3" fmla="*/ 28 h 101"/>
                <a:gd name="T4" fmla="*/ 93 w 104"/>
                <a:gd name="T5" fmla="*/ 20 h 101"/>
                <a:gd name="T6" fmla="*/ 78 w 104"/>
                <a:gd name="T7" fmla="*/ 46 h 101"/>
                <a:gd name="T8" fmla="*/ 104 w 104"/>
                <a:gd name="T9" fmla="*/ 66 h 101"/>
                <a:gd name="T10" fmla="*/ 72 w 104"/>
                <a:gd name="T11" fmla="*/ 69 h 101"/>
                <a:gd name="T12" fmla="*/ 74 w 104"/>
                <a:gd name="T13" fmla="*/ 101 h 101"/>
                <a:gd name="T14" fmla="*/ 51 w 104"/>
                <a:gd name="T15" fmla="*/ 80 h 101"/>
                <a:gd name="T16" fmla="*/ 27 w 104"/>
                <a:gd name="T17" fmla="*/ 101 h 101"/>
                <a:gd name="T18" fmla="*/ 29 w 104"/>
                <a:gd name="T19" fmla="*/ 70 h 101"/>
                <a:gd name="T20" fmla="*/ 0 w 104"/>
                <a:gd name="T21" fmla="*/ 64 h 101"/>
                <a:gd name="T22" fmla="*/ 26 w 104"/>
                <a:gd name="T23" fmla="*/ 45 h 101"/>
                <a:gd name="T24" fmla="*/ 11 w 104"/>
                <a:gd name="T25" fmla="*/ 19 h 101"/>
                <a:gd name="T26" fmla="*/ 39 w 104"/>
                <a:gd name="T27" fmla="*/ 28 h 101"/>
                <a:gd name="T28" fmla="*/ 51 w 104"/>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 h="101">
                  <a:moveTo>
                    <a:pt x="51" y="0"/>
                  </a:moveTo>
                  <a:cubicBezTo>
                    <a:pt x="62" y="28"/>
                    <a:pt x="62" y="28"/>
                    <a:pt x="62" y="28"/>
                  </a:cubicBezTo>
                  <a:cubicBezTo>
                    <a:pt x="93" y="20"/>
                    <a:pt x="93" y="20"/>
                    <a:pt x="93" y="20"/>
                  </a:cubicBezTo>
                  <a:cubicBezTo>
                    <a:pt x="78" y="46"/>
                    <a:pt x="78" y="46"/>
                    <a:pt x="78" y="46"/>
                  </a:cubicBezTo>
                  <a:cubicBezTo>
                    <a:pt x="104" y="66"/>
                    <a:pt x="104" y="66"/>
                    <a:pt x="104" y="66"/>
                  </a:cubicBezTo>
                  <a:cubicBezTo>
                    <a:pt x="104" y="66"/>
                    <a:pt x="72" y="69"/>
                    <a:pt x="72" y="69"/>
                  </a:cubicBezTo>
                  <a:cubicBezTo>
                    <a:pt x="74" y="101"/>
                    <a:pt x="74" y="101"/>
                    <a:pt x="74" y="101"/>
                  </a:cubicBezTo>
                  <a:cubicBezTo>
                    <a:pt x="51" y="80"/>
                    <a:pt x="51" y="80"/>
                    <a:pt x="51" y="80"/>
                  </a:cubicBezTo>
                  <a:cubicBezTo>
                    <a:pt x="27" y="101"/>
                    <a:pt x="27" y="101"/>
                    <a:pt x="27" y="101"/>
                  </a:cubicBezTo>
                  <a:cubicBezTo>
                    <a:pt x="29" y="70"/>
                    <a:pt x="29" y="70"/>
                    <a:pt x="29" y="70"/>
                  </a:cubicBezTo>
                  <a:cubicBezTo>
                    <a:pt x="0" y="64"/>
                    <a:pt x="0" y="64"/>
                    <a:pt x="0" y="64"/>
                  </a:cubicBezTo>
                  <a:cubicBezTo>
                    <a:pt x="26" y="45"/>
                    <a:pt x="26" y="45"/>
                    <a:pt x="26" y="45"/>
                  </a:cubicBezTo>
                  <a:cubicBezTo>
                    <a:pt x="11" y="19"/>
                    <a:pt x="11" y="19"/>
                    <a:pt x="11" y="19"/>
                  </a:cubicBezTo>
                  <a:cubicBezTo>
                    <a:pt x="39" y="28"/>
                    <a:pt x="39" y="28"/>
                    <a:pt x="39" y="28"/>
                  </a:cubicBezTo>
                  <a:lnTo>
                    <a:pt x="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70" name="Freeform 43">
              <a:extLst>
                <a:ext uri="{FF2B5EF4-FFF2-40B4-BE49-F238E27FC236}">
                  <a16:creationId xmlns:a16="http://schemas.microsoft.com/office/drawing/2014/main" id="{D5F93DF4-E313-489C-8E2A-B483A92DEDD8}"/>
                </a:ext>
              </a:extLst>
            </p:cNvPr>
            <p:cNvSpPr>
              <a:spLocks/>
            </p:cNvSpPr>
            <p:nvPr userDrawn="1"/>
          </p:nvSpPr>
          <p:spPr bwMode="auto">
            <a:xfrm>
              <a:off x="3677" y="1911"/>
              <a:ext cx="50" cy="48"/>
            </a:xfrm>
            <a:custGeom>
              <a:avLst/>
              <a:gdLst>
                <a:gd name="T0" fmla="*/ 25 w 50"/>
                <a:gd name="T1" fmla="*/ 0 h 48"/>
                <a:gd name="T2" fmla="*/ 32 w 50"/>
                <a:gd name="T3" fmla="*/ 18 h 48"/>
                <a:gd name="T4" fmla="*/ 50 w 50"/>
                <a:gd name="T5" fmla="*/ 18 h 48"/>
                <a:gd name="T6" fmla="*/ 35 w 50"/>
                <a:gd name="T7" fmla="*/ 30 h 48"/>
                <a:gd name="T8" fmla="*/ 40 w 50"/>
                <a:gd name="T9" fmla="*/ 48 h 48"/>
                <a:gd name="T10" fmla="*/ 25 w 50"/>
                <a:gd name="T11" fmla="*/ 37 h 48"/>
                <a:gd name="T12" fmla="*/ 10 w 50"/>
                <a:gd name="T13" fmla="*/ 48 h 48"/>
                <a:gd name="T14" fmla="*/ 15 w 50"/>
                <a:gd name="T15" fmla="*/ 30 h 48"/>
                <a:gd name="T16" fmla="*/ 0 w 50"/>
                <a:gd name="T17" fmla="*/ 18 h 48"/>
                <a:gd name="T18" fmla="*/ 19 w 50"/>
                <a:gd name="T19" fmla="*/ 18 h 48"/>
                <a:gd name="T20" fmla="*/ 25 w 50"/>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25" y="0"/>
                  </a:moveTo>
                  <a:lnTo>
                    <a:pt x="32" y="18"/>
                  </a:lnTo>
                  <a:lnTo>
                    <a:pt x="50" y="18"/>
                  </a:lnTo>
                  <a:lnTo>
                    <a:pt x="35" y="30"/>
                  </a:lnTo>
                  <a:lnTo>
                    <a:pt x="40" y="48"/>
                  </a:lnTo>
                  <a:lnTo>
                    <a:pt x="25" y="37"/>
                  </a:lnTo>
                  <a:lnTo>
                    <a:pt x="10" y="48"/>
                  </a:lnTo>
                  <a:lnTo>
                    <a:pt x="15" y="30"/>
                  </a:lnTo>
                  <a:lnTo>
                    <a:pt x="0" y="18"/>
                  </a:lnTo>
                  <a:lnTo>
                    <a:pt x="19" y="18"/>
                  </a:ln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71" name="Freeform 44">
              <a:extLst>
                <a:ext uri="{FF2B5EF4-FFF2-40B4-BE49-F238E27FC236}">
                  <a16:creationId xmlns:a16="http://schemas.microsoft.com/office/drawing/2014/main" id="{4DC15CBD-9941-4E37-A8B4-F231D3B3151B}"/>
                </a:ext>
              </a:extLst>
            </p:cNvPr>
            <p:cNvSpPr>
              <a:spLocks/>
            </p:cNvSpPr>
            <p:nvPr userDrawn="1"/>
          </p:nvSpPr>
          <p:spPr bwMode="auto">
            <a:xfrm>
              <a:off x="3667" y="2037"/>
              <a:ext cx="71" cy="69"/>
            </a:xfrm>
            <a:custGeom>
              <a:avLst/>
              <a:gdLst>
                <a:gd name="T0" fmla="*/ 27 w 71"/>
                <a:gd name="T1" fmla="*/ 19 h 69"/>
                <a:gd name="T2" fmla="*/ 8 w 71"/>
                <a:gd name="T3" fmla="*/ 13 h 69"/>
                <a:gd name="T4" fmla="*/ 18 w 71"/>
                <a:gd name="T5" fmla="*/ 31 h 69"/>
                <a:gd name="T6" fmla="*/ 0 w 71"/>
                <a:gd name="T7" fmla="*/ 43 h 69"/>
                <a:gd name="T8" fmla="*/ 20 w 71"/>
                <a:gd name="T9" fmla="*/ 48 h 69"/>
                <a:gd name="T10" fmla="*/ 18 w 71"/>
                <a:gd name="T11" fmla="*/ 69 h 69"/>
                <a:gd name="T12" fmla="*/ 35 w 71"/>
                <a:gd name="T13" fmla="*/ 55 h 69"/>
                <a:gd name="T14" fmla="*/ 50 w 71"/>
                <a:gd name="T15" fmla="*/ 69 h 69"/>
                <a:gd name="T16" fmla="*/ 49 w 71"/>
                <a:gd name="T17" fmla="*/ 48 h 69"/>
                <a:gd name="T18" fmla="*/ 71 w 71"/>
                <a:gd name="T19" fmla="*/ 45 h 69"/>
                <a:gd name="T20" fmla="*/ 53 w 71"/>
                <a:gd name="T21" fmla="*/ 32 h 69"/>
                <a:gd name="T22" fmla="*/ 63 w 71"/>
                <a:gd name="T23" fmla="*/ 13 h 69"/>
                <a:gd name="T24" fmla="*/ 42 w 71"/>
                <a:gd name="T25" fmla="*/ 19 h 69"/>
                <a:gd name="T26" fmla="*/ 35 w 71"/>
                <a:gd name="T27" fmla="*/ 0 h 69"/>
                <a:gd name="T28" fmla="*/ 27 w 71"/>
                <a:gd name="T29" fmla="*/ 1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69">
                  <a:moveTo>
                    <a:pt x="27" y="19"/>
                  </a:moveTo>
                  <a:lnTo>
                    <a:pt x="8" y="13"/>
                  </a:lnTo>
                  <a:lnTo>
                    <a:pt x="18" y="31"/>
                  </a:lnTo>
                  <a:lnTo>
                    <a:pt x="0" y="43"/>
                  </a:lnTo>
                  <a:lnTo>
                    <a:pt x="20" y="48"/>
                  </a:lnTo>
                  <a:lnTo>
                    <a:pt x="18" y="69"/>
                  </a:lnTo>
                  <a:lnTo>
                    <a:pt x="35" y="55"/>
                  </a:lnTo>
                  <a:lnTo>
                    <a:pt x="50" y="69"/>
                  </a:lnTo>
                  <a:lnTo>
                    <a:pt x="49" y="48"/>
                  </a:lnTo>
                  <a:lnTo>
                    <a:pt x="71" y="45"/>
                  </a:lnTo>
                  <a:lnTo>
                    <a:pt x="53" y="32"/>
                  </a:lnTo>
                  <a:lnTo>
                    <a:pt x="63" y="13"/>
                  </a:lnTo>
                  <a:lnTo>
                    <a:pt x="42" y="19"/>
                  </a:lnTo>
                  <a:lnTo>
                    <a:pt x="35" y="0"/>
                  </a:lnTo>
                  <a:lnTo>
                    <a:pt x="2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72" name="Freeform 45">
              <a:extLst>
                <a:ext uri="{FF2B5EF4-FFF2-40B4-BE49-F238E27FC236}">
                  <a16:creationId xmlns:a16="http://schemas.microsoft.com/office/drawing/2014/main" id="{9ADB481C-21A1-49F8-ACE4-4CD0729D9208}"/>
                </a:ext>
              </a:extLst>
            </p:cNvPr>
            <p:cNvSpPr>
              <a:spLocks/>
            </p:cNvSpPr>
            <p:nvPr userDrawn="1"/>
          </p:nvSpPr>
          <p:spPr bwMode="auto">
            <a:xfrm>
              <a:off x="3639" y="1671"/>
              <a:ext cx="20" cy="12"/>
            </a:xfrm>
            <a:custGeom>
              <a:avLst/>
              <a:gdLst>
                <a:gd name="T0" fmla="*/ 28 w 30"/>
                <a:gd name="T1" fmla="*/ 0 h 18"/>
                <a:gd name="T2" fmla="*/ 0 w 30"/>
                <a:gd name="T3" fmla="*/ 18 h 18"/>
                <a:gd name="T4" fmla="*/ 29 w 30"/>
                <a:gd name="T5" fmla="*/ 9 h 18"/>
                <a:gd name="T6" fmla="*/ 28 w 30"/>
                <a:gd name="T7" fmla="*/ 0 h 18"/>
              </a:gdLst>
              <a:ahLst/>
              <a:cxnLst>
                <a:cxn ang="0">
                  <a:pos x="T0" y="T1"/>
                </a:cxn>
                <a:cxn ang="0">
                  <a:pos x="T2" y="T3"/>
                </a:cxn>
                <a:cxn ang="0">
                  <a:pos x="T4" y="T5"/>
                </a:cxn>
                <a:cxn ang="0">
                  <a:pos x="T6" y="T7"/>
                </a:cxn>
              </a:cxnLst>
              <a:rect l="0" t="0" r="r" b="b"/>
              <a:pathLst>
                <a:path w="30" h="18">
                  <a:moveTo>
                    <a:pt x="28" y="0"/>
                  </a:moveTo>
                  <a:cubicBezTo>
                    <a:pt x="19" y="0"/>
                    <a:pt x="5" y="13"/>
                    <a:pt x="0" y="18"/>
                  </a:cubicBezTo>
                  <a:cubicBezTo>
                    <a:pt x="18" y="11"/>
                    <a:pt x="25" y="15"/>
                    <a:pt x="29" y="9"/>
                  </a:cubicBezTo>
                  <a:cubicBezTo>
                    <a:pt x="30" y="6"/>
                    <a:pt x="30" y="2"/>
                    <a:pt x="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73" name="Freeform 46">
              <a:extLst>
                <a:ext uri="{FF2B5EF4-FFF2-40B4-BE49-F238E27FC236}">
                  <a16:creationId xmlns:a16="http://schemas.microsoft.com/office/drawing/2014/main" id="{E4D2031E-0A6F-4C49-9ED4-AB51D06F0F14}"/>
                </a:ext>
              </a:extLst>
            </p:cNvPr>
            <p:cNvSpPr>
              <a:spLocks/>
            </p:cNvSpPr>
            <p:nvPr userDrawn="1"/>
          </p:nvSpPr>
          <p:spPr bwMode="auto">
            <a:xfrm>
              <a:off x="3664" y="1674"/>
              <a:ext cx="12" cy="20"/>
            </a:xfrm>
            <a:custGeom>
              <a:avLst/>
              <a:gdLst>
                <a:gd name="T0" fmla="*/ 2 w 18"/>
                <a:gd name="T1" fmla="*/ 0 h 29"/>
                <a:gd name="T2" fmla="*/ 17 w 18"/>
                <a:gd name="T3" fmla="*/ 29 h 29"/>
                <a:gd name="T4" fmla="*/ 18 w 18"/>
                <a:gd name="T5" fmla="*/ 20 h 29"/>
                <a:gd name="T6" fmla="*/ 2 w 18"/>
                <a:gd name="T7" fmla="*/ 0 h 29"/>
              </a:gdLst>
              <a:ahLst/>
              <a:cxnLst>
                <a:cxn ang="0">
                  <a:pos x="T0" y="T1"/>
                </a:cxn>
                <a:cxn ang="0">
                  <a:pos x="T2" y="T3"/>
                </a:cxn>
                <a:cxn ang="0">
                  <a:pos x="T4" y="T5"/>
                </a:cxn>
                <a:cxn ang="0">
                  <a:pos x="T6" y="T7"/>
                </a:cxn>
              </a:cxnLst>
              <a:rect l="0" t="0" r="r" b="b"/>
              <a:pathLst>
                <a:path w="18" h="29">
                  <a:moveTo>
                    <a:pt x="2" y="0"/>
                  </a:moveTo>
                  <a:cubicBezTo>
                    <a:pt x="0" y="12"/>
                    <a:pt x="8" y="23"/>
                    <a:pt x="17" y="29"/>
                  </a:cubicBezTo>
                  <a:cubicBezTo>
                    <a:pt x="18" y="20"/>
                    <a:pt x="18" y="20"/>
                    <a:pt x="18" y="20"/>
                  </a:cubicBezTo>
                  <a:cubicBezTo>
                    <a:pt x="17" y="12"/>
                    <a:pt x="9" y="4"/>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74" name="Freeform 47">
              <a:extLst>
                <a:ext uri="{FF2B5EF4-FFF2-40B4-BE49-F238E27FC236}">
                  <a16:creationId xmlns:a16="http://schemas.microsoft.com/office/drawing/2014/main" id="{C44C9E42-3F3B-4C13-A2DA-02F22BA28A8F}"/>
                </a:ext>
              </a:extLst>
            </p:cNvPr>
            <p:cNvSpPr>
              <a:spLocks/>
            </p:cNvSpPr>
            <p:nvPr userDrawn="1"/>
          </p:nvSpPr>
          <p:spPr bwMode="auto">
            <a:xfrm>
              <a:off x="3659" y="1689"/>
              <a:ext cx="14" cy="21"/>
            </a:xfrm>
            <a:custGeom>
              <a:avLst/>
              <a:gdLst>
                <a:gd name="T0" fmla="*/ 4 w 21"/>
                <a:gd name="T1" fmla="*/ 0 h 30"/>
                <a:gd name="T2" fmla="*/ 1 w 21"/>
                <a:gd name="T3" fmla="*/ 11 h 30"/>
                <a:gd name="T4" fmla="*/ 16 w 21"/>
                <a:gd name="T5" fmla="*/ 30 h 30"/>
                <a:gd name="T6" fmla="*/ 4 w 21"/>
                <a:gd name="T7" fmla="*/ 0 h 30"/>
              </a:gdLst>
              <a:ahLst/>
              <a:cxnLst>
                <a:cxn ang="0">
                  <a:pos x="T0" y="T1"/>
                </a:cxn>
                <a:cxn ang="0">
                  <a:pos x="T2" y="T3"/>
                </a:cxn>
                <a:cxn ang="0">
                  <a:pos x="T4" y="T5"/>
                </a:cxn>
                <a:cxn ang="0">
                  <a:pos x="T6" y="T7"/>
                </a:cxn>
              </a:cxnLst>
              <a:rect l="0" t="0" r="r" b="b"/>
              <a:pathLst>
                <a:path w="21" h="30">
                  <a:moveTo>
                    <a:pt x="4" y="0"/>
                  </a:moveTo>
                  <a:cubicBezTo>
                    <a:pt x="3" y="3"/>
                    <a:pt x="0" y="8"/>
                    <a:pt x="1" y="11"/>
                  </a:cubicBezTo>
                  <a:cubicBezTo>
                    <a:pt x="2" y="18"/>
                    <a:pt x="12" y="20"/>
                    <a:pt x="16" y="30"/>
                  </a:cubicBezTo>
                  <a:cubicBezTo>
                    <a:pt x="21" y="21"/>
                    <a:pt x="14" y="3"/>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75" name="Freeform 48">
              <a:extLst>
                <a:ext uri="{FF2B5EF4-FFF2-40B4-BE49-F238E27FC236}">
                  <a16:creationId xmlns:a16="http://schemas.microsoft.com/office/drawing/2014/main" id="{01353E56-76A6-4F6D-B228-D349DD153DAB}"/>
                </a:ext>
              </a:extLst>
            </p:cNvPr>
            <p:cNvSpPr>
              <a:spLocks/>
            </p:cNvSpPr>
            <p:nvPr userDrawn="1"/>
          </p:nvSpPr>
          <p:spPr bwMode="auto">
            <a:xfrm>
              <a:off x="3649" y="1702"/>
              <a:ext cx="15" cy="24"/>
            </a:xfrm>
            <a:custGeom>
              <a:avLst/>
              <a:gdLst>
                <a:gd name="T0" fmla="*/ 12 w 22"/>
                <a:gd name="T1" fmla="*/ 0 h 35"/>
                <a:gd name="T2" fmla="*/ 7 w 22"/>
                <a:gd name="T3" fmla="*/ 8 h 35"/>
                <a:gd name="T4" fmla="*/ 13 w 22"/>
                <a:gd name="T5" fmla="*/ 35 h 35"/>
                <a:gd name="T6" fmla="*/ 19 w 22"/>
                <a:gd name="T7" fmla="*/ 11 h 35"/>
                <a:gd name="T8" fmla="*/ 12 w 22"/>
                <a:gd name="T9" fmla="*/ 0 h 35"/>
              </a:gdLst>
              <a:ahLst/>
              <a:cxnLst>
                <a:cxn ang="0">
                  <a:pos x="T0" y="T1"/>
                </a:cxn>
                <a:cxn ang="0">
                  <a:pos x="T2" y="T3"/>
                </a:cxn>
                <a:cxn ang="0">
                  <a:pos x="T4" y="T5"/>
                </a:cxn>
                <a:cxn ang="0">
                  <a:pos x="T6" y="T7"/>
                </a:cxn>
                <a:cxn ang="0">
                  <a:pos x="T8" y="T9"/>
                </a:cxn>
              </a:cxnLst>
              <a:rect l="0" t="0" r="r" b="b"/>
              <a:pathLst>
                <a:path w="22" h="35">
                  <a:moveTo>
                    <a:pt x="12" y="0"/>
                  </a:moveTo>
                  <a:cubicBezTo>
                    <a:pt x="7" y="8"/>
                    <a:pt x="7" y="8"/>
                    <a:pt x="7" y="8"/>
                  </a:cubicBezTo>
                  <a:cubicBezTo>
                    <a:pt x="0" y="19"/>
                    <a:pt x="13" y="28"/>
                    <a:pt x="13" y="35"/>
                  </a:cubicBezTo>
                  <a:cubicBezTo>
                    <a:pt x="17" y="31"/>
                    <a:pt x="22" y="19"/>
                    <a:pt x="19" y="11"/>
                  </a:cubicBezTo>
                  <a:cubicBezTo>
                    <a:pt x="18" y="7"/>
                    <a:pt x="16" y="3"/>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76" name="Freeform 49">
              <a:extLst>
                <a:ext uri="{FF2B5EF4-FFF2-40B4-BE49-F238E27FC236}">
                  <a16:creationId xmlns:a16="http://schemas.microsoft.com/office/drawing/2014/main" id="{61622A06-0465-4E80-BE10-ABA3B3FE3DEF}"/>
                </a:ext>
              </a:extLst>
            </p:cNvPr>
            <p:cNvSpPr>
              <a:spLocks/>
            </p:cNvSpPr>
            <p:nvPr userDrawn="1"/>
          </p:nvSpPr>
          <p:spPr bwMode="auto">
            <a:xfrm>
              <a:off x="3622" y="1701"/>
              <a:ext cx="27" cy="11"/>
            </a:xfrm>
            <a:custGeom>
              <a:avLst/>
              <a:gdLst>
                <a:gd name="T0" fmla="*/ 23 w 39"/>
                <a:gd name="T1" fmla="*/ 3 h 16"/>
                <a:gd name="T2" fmla="*/ 0 w 39"/>
                <a:gd name="T3" fmla="*/ 12 h 16"/>
                <a:gd name="T4" fmla="*/ 21 w 39"/>
                <a:gd name="T5" fmla="*/ 16 h 16"/>
                <a:gd name="T6" fmla="*/ 39 w 39"/>
                <a:gd name="T7" fmla="*/ 0 h 16"/>
                <a:gd name="T8" fmla="*/ 23 w 39"/>
                <a:gd name="T9" fmla="*/ 3 h 16"/>
              </a:gdLst>
              <a:ahLst/>
              <a:cxnLst>
                <a:cxn ang="0">
                  <a:pos x="T0" y="T1"/>
                </a:cxn>
                <a:cxn ang="0">
                  <a:pos x="T2" y="T3"/>
                </a:cxn>
                <a:cxn ang="0">
                  <a:pos x="T4" y="T5"/>
                </a:cxn>
                <a:cxn ang="0">
                  <a:pos x="T6" y="T7"/>
                </a:cxn>
                <a:cxn ang="0">
                  <a:pos x="T8" y="T9"/>
                </a:cxn>
              </a:cxnLst>
              <a:rect l="0" t="0" r="r" b="b"/>
              <a:pathLst>
                <a:path w="39" h="16">
                  <a:moveTo>
                    <a:pt x="23" y="3"/>
                  </a:moveTo>
                  <a:cubicBezTo>
                    <a:pt x="18" y="5"/>
                    <a:pt x="6" y="13"/>
                    <a:pt x="0" y="12"/>
                  </a:cubicBezTo>
                  <a:cubicBezTo>
                    <a:pt x="3" y="16"/>
                    <a:pt x="16" y="15"/>
                    <a:pt x="21" y="16"/>
                  </a:cubicBezTo>
                  <a:cubicBezTo>
                    <a:pt x="29" y="16"/>
                    <a:pt x="35" y="7"/>
                    <a:pt x="3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77" name="Freeform 50">
              <a:extLst>
                <a:ext uri="{FF2B5EF4-FFF2-40B4-BE49-F238E27FC236}">
                  <a16:creationId xmlns:a16="http://schemas.microsoft.com/office/drawing/2014/main" id="{87927BE2-A3FC-4F6C-B8B1-028431DC64BC}"/>
                </a:ext>
              </a:extLst>
            </p:cNvPr>
            <p:cNvSpPr>
              <a:spLocks/>
            </p:cNvSpPr>
            <p:nvPr userDrawn="1"/>
          </p:nvSpPr>
          <p:spPr bwMode="auto">
            <a:xfrm>
              <a:off x="3634" y="1717"/>
              <a:ext cx="16" cy="23"/>
            </a:xfrm>
            <a:custGeom>
              <a:avLst/>
              <a:gdLst>
                <a:gd name="T0" fmla="*/ 19 w 23"/>
                <a:gd name="T1" fmla="*/ 0 h 34"/>
                <a:gd name="T2" fmla="*/ 0 w 23"/>
                <a:gd name="T3" fmla="*/ 34 h 34"/>
                <a:gd name="T4" fmla="*/ 19 w 23"/>
                <a:gd name="T5" fmla="*/ 21 h 34"/>
                <a:gd name="T6" fmla="*/ 19 w 23"/>
                <a:gd name="T7" fmla="*/ 0 h 34"/>
              </a:gdLst>
              <a:ahLst/>
              <a:cxnLst>
                <a:cxn ang="0">
                  <a:pos x="T0" y="T1"/>
                </a:cxn>
                <a:cxn ang="0">
                  <a:pos x="T2" y="T3"/>
                </a:cxn>
                <a:cxn ang="0">
                  <a:pos x="T4" y="T5"/>
                </a:cxn>
                <a:cxn ang="0">
                  <a:pos x="T6" y="T7"/>
                </a:cxn>
              </a:cxnLst>
              <a:rect l="0" t="0" r="r" b="b"/>
              <a:pathLst>
                <a:path w="23" h="34">
                  <a:moveTo>
                    <a:pt x="19" y="0"/>
                  </a:moveTo>
                  <a:cubicBezTo>
                    <a:pt x="3" y="4"/>
                    <a:pt x="13" y="23"/>
                    <a:pt x="0" y="34"/>
                  </a:cubicBezTo>
                  <a:cubicBezTo>
                    <a:pt x="9" y="32"/>
                    <a:pt x="13" y="32"/>
                    <a:pt x="19" y="21"/>
                  </a:cubicBezTo>
                  <a:cubicBezTo>
                    <a:pt x="22" y="15"/>
                    <a:pt x="23" y="5"/>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78" name="Freeform 51">
              <a:extLst>
                <a:ext uri="{FF2B5EF4-FFF2-40B4-BE49-F238E27FC236}">
                  <a16:creationId xmlns:a16="http://schemas.microsoft.com/office/drawing/2014/main" id="{9AB4F4C4-EA49-4CC5-B240-860DE380C319}"/>
                </a:ext>
              </a:extLst>
            </p:cNvPr>
            <p:cNvSpPr>
              <a:spLocks/>
            </p:cNvSpPr>
            <p:nvPr userDrawn="1"/>
          </p:nvSpPr>
          <p:spPr bwMode="auto">
            <a:xfrm>
              <a:off x="3559" y="1682"/>
              <a:ext cx="18" cy="26"/>
            </a:xfrm>
            <a:custGeom>
              <a:avLst/>
              <a:gdLst>
                <a:gd name="T0" fmla="*/ 3 w 26"/>
                <a:gd name="T1" fmla="*/ 16 h 39"/>
                <a:gd name="T2" fmla="*/ 9 w 26"/>
                <a:gd name="T3" fmla="*/ 39 h 39"/>
                <a:gd name="T4" fmla="*/ 17 w 26"/>
                <a:gd name="T5" fmla="*/ 0 h 39"/>
                <a:gd name="T6" fmla="*/ 3 w 26"/>
                <a:gd name="T7" fmla="*/ 16 h 39"/>
              </a:gdLst>
              <a:ahLst/>
              <a:cxnLst>
                <a:cxn ang="0">
                  <a:pos x="T0" y="T1"/>
                </a:cxn>
                <a:cxn ang="0">
                  <a:pos x="T2" y="T3"/>
                </a:cxn>
                <a:cxn ang="0">
                  <a:pos x="T4" y="T5"/>
                </a:cxn>
                <a:cxn ang="0">
                  <a:pos x="T6" y="T7"/>
                </a:cxn>
              </a:cxnLst>
              <a:rect l="0" t="0" r="r" b="b"/>
              <a:pathLst>
                <a:path w="26" h="39">
                  <a:moveTo>
                    <a:pt x="3" y="16"/>
                  </a:moveTo>
                  <a:cubicBezTo>
                    <a:pt x="0" y="28"/>
                    <a:pt x="3" y="31"/>
                    <a:pt x="9" y="39"/>
                  </a:cubicBezTo>
                  <a:cubicBezTo>
                    <a:pt x="6" y="21"/>
                    <a:pt x="26" y="14"/>
                    <a:pt x="17" y="0"/>
                  </a:cubicBezTo>
                  <a:cubicBezTo>
                    <a:pt x="10" y="2"/>
                    <a:pt x="5" y="10"/>
                    <a:pt x="3" y="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79" name="Freeform 52">
              <a:extLst>
                <a:ext uri="{FF2B5EF4-FFF2-40B4-BE49-F238E27FC236}">
                  <a16:creationId xmlns:a16="http://schemas.microsoft.com/office/drawing/2014/main" id="{357BA5D2-76BC-4D95-9315-2DE8D62D55B7}"/>
                </a:ext>
              </a:extLst>
            </p:cNvPr>
            <p:cNvSpPr>
              <a:spLocks/>
            </p:cNvSpPr>
            <p:nvPr userDrawn="1"/>
          </p:nvSpPr>
          <p:spPr bwMode="auto">
            <a:xfrm>
              <a:off x="3608" y="1714"/>
              <a:ext cx="27" cy="14"/>
            </a:xfrm>
            <a:custGeom>
              <a:avLst/>
              <a:gdLst>
                <a:gd name="T0" fmla="*/ 0 w 40"/>
                <a:gd name="T1" fmla="*/ 17 h 21"/>
                <a:gd name="T2" fmla="*/ 23 w 40"/>
                <a:gd name="T3" fmla="*/ 17 h 21"/>
                <a:gd name="T4" fmla="*/ 40 w 40"/>
                <a:gd name="T5" fmla="*/ 7 h 21"/>
                <a:gd name="T6" fmla="*/ 0 w 40"/>
                <a:gd name="T7" fmla="*/ 17 h 21"/>
              </a:gdLst>
              <a:ahLst/>
              <a:cxnLst>
                <a:cxn ang="0">
                  <a:pos x="T0" y="T1"/>
                </a:cxn>
                <a:cxn ang="0">
                  <a:pos x="T2" y="T3"/>
                </a:cxn>
                <a:cxn ang="0">
                  <a:pos x="T4" y="T5"/>
                </a:cxn>
                <a:cxn ang="0">
                  <a:pos x="T6" y="T7"/>
                </a:cxn>
              </a:cxnLst>
              <a:rect l="0" t="0" r="r" b="b"/>
              <a:pathLst>
                <a:path w="40" h="21">
                  <a:moveTo>
                    <a:pt x="0" y="17"/>
                  </a:moveTo>
                  <a:cubicBezTo>
                    <a:pt x="0" y="21"/>
                    <a:pt x="16" y="20"/>
                    <a:pt x="23" y="17"/>
                  </a:cubicBezTo>
                  <a:cubicBezTo>
                    <a:pt x="27" y="16"/>
                    <a:pt x="39" y="11"/>
                    <a:pt x="40" y="7"/>
                  </a:cubicBezTo>
                  <a:cubicBezTo>
                    <a:pt x="12" y="0"/>
                    <a:pt x="22" y="11"/>
                    <a:pt x="0" y="1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80" name="Freeform 53">
              <a:extLst>
                <a:ext uri="{FF2B5EF4-FFF2-40B4-BE49-F238E27FC236}">
                  <a16:creationId xmlns:a16="http://schemas.microsoft.com/office/drawing/2014/main" id="{DCED355D-42FD-4686-B0EF-0E3062E19ED4}"/>
                </a:ext>
              </a:extLst>
            </p:cNvPr>
            <p:cNvSpPr>
              <a:spLocks/>
            </p:cNvSpPr>
            <p:nvPr userDrawn="1"/>
          </p:nvSpPr>
          <p:spPr bwMode="auto">
            <a:xfrm>
              <a:off x="3631" y="1685"/>
              <a:ext cx="25" cy="15"/>
            </a:xfrm>
            <a:custGeom>
              <a:avLst/>
              <a:gdLst>
                <a:gd name="T0" fmla="*/ 0 w 37"/>
                <a:gd name="T1" fmla="*/ 18 h 22"/>
                <a:gd name="T2" fmla="*/ 23 w 37"/>
                <a:gd name="T3" fmla="*/ 14 h 22"/>
                <a:gd name="T4" fmla="*/ 37 w 37"/>
                <a:gd name="T5" fmla="*/ 1 h 22"/>
                <a:gd name="T6" fmla="*/ 0 w 37"/>
                <a:gd name="T7" fmla="*/ 18 h 22"/>
              </a:gdLst>
              <a:ahLst/>
              <a:cxnLst>
                <a:cxn ang="0">
                  <a:pos x="T0" y="T1"/>
                </a:cxn>
                <a:cxn ang="0">
                  <a:pos x="T2" y="T3"/>
                </a:cxn>
                <a:cxn ang="0">
                  <a:pos x="T4" y="T5"/>
                </a:cxn>
                <a:cxn ang="0">
                  <a:pos x="T6" y="T7"/>
                </a:cxn>
              </a:cxnLst>
              <a:rect l="0" t="0" r="r" b="b"/>
              <a:pathLst>
                <a:path w="37" h="22">
                  <a:moveTo>
                    <a:pt x="0" y="18"/>
                  </a:moveTo>
                  <a:cubicBezTo>
                    <a:pt x="1" y="22"/>
                    <a:pt x="16" y="18"/>
                    <a:pt x="23" y="14"/>
                  </a:cubicBezTo>
                  <a:cubicBezTo>
                    <a:pt x="26" y="12"/>
                    <a:pt x="37" y="6"/>
                    <a:pt x="37" y="1"/>
                  </a:cubicBezTo>
                  <a:cubicBezTo>
                    <a:pt x="9" y="0"/>
                    <a:pt x="20" y="8"/>
                    <a:pt x="0" y="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81" name="Freeform 54">
              <a:extLst>
                <a:ext uri="{FF2B5EF4-FFF2-40B4-BE49-F238E27FC236}">
                  <a16:creationId xmlns:a16="http://schemas.microsoft.com/office/drawing/2014/main" id="{0958AEB7-DBAD-45AC-9AB2-48F0F1765950}"/>
                </a:ext>
              </a:extLst>
            </p:cNvPr>
            <p:cNvSpPr>
              <a:spLocks/>
            </p:cNvSpPr>
            <p:nvPr userDrawn="1"/>
          </p:nvSpPr>
          <p:spPr bwMode="auto">
            <a:xfrm>
              <a:off x="3542" y="1671"/>
              <a:ext cx="26" cy="18"/>
            </a:xfrm>
            <a:custGeom>
              <a:avLst/>
              <a:gdLst>
                <a:gd name="T0" fmla="*/ 37 w 37"/>
                <a:gd name="T1" fmla="*/ 2 h 27"/>
                <a:gd name="T2" fmla="*/ 19 w 37"/>
                <a:gd name="T3" fmla="*/ 8 h 27"/>
                <a:gd name="T4" fmla="*/ 3 w 37"/>
                <a:gd name="T5" fmla="*/ 25 h 27"/>
                <a:gd name="T6" fmla="*/ 37 w 37"/>
                <a:gd name="T7" fmla="*/ 2 h 27"/>
              </a:gdLst>
              <a:ahLst/>
              <a:cxnLst>
                <a:cxn ang="0">
                  <a:pos x="T0" y="T1"/>
                </a:cxn>
                <a:cxn ang="0">
                  <a:pos x="T2" y="T3"/>
                </a:cxn>
                <a:cxn ang="0">
                  <a:pos x="T4" y="T5"/>
                </a:cxn>
                <a:cxn ang="0">
                  <a:pos x="T6" y="T7"/>
                </a:cxn>
              </a:cxnLst>
              <a:rect l="0" t="0" r="r" b="b"/>
              <a:pathLst>
                <a:path w="37" h="27">
                  <a:moveTo>
                    <a:pt x="37" y="2"/>
                  </a:moveTo>
                  <a:cubicBezTo>
                    <a:pt x="33" y="0"/>
                    <a:pt x="21" y="6"/>
                    <a:pt x="19" y="8"/>
                  </a:cubicBezTo>
                  <a:cubicBezTo>
                    <a:pt x="11" y="11"/>
                    <a:pt x="0" y="22"/>
                    <a:pt x="3" y="25"/>
                  </a:cubicBezTo>
                  <a:cubicBezTo>
                    <a:pt x="22" y="13"/>
                    <a:pt x="23" y="27"/>
                    <a:pt x="37"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82" name="Freeform 55">
              <a:extLst>
                <a:ext uri="{FF2B5EF4-FFF2-40B4-BE49-F238E27FC236}">
                  <a16:creationId xmlns:a16="http://schemas.microsoft.com/office/drawing/2014/main" id="{D21079D7-F09E-4BC4-907F-AB73704555F7}"/>
                </a:ext>
              </a:extLst>
            </p:cNvPr>
            <p:cNvSpPr>
              <a:spLocks/>
            </p:cNvSpPr>
            <p:nvPr userDrawn="1"/>
          </p:nvSpPr>
          <p:spPr bwMode="auto">
            <a:xfrm>
              <a:off x="3594" y="1635"/>
              <a:ext cx="22" cy="11"/>
            </a:xfrm>
            <a:custGeom>
              <a:avLst/>
              <a:gdLst>
                <a:gd name="T0" fmla="*/ 0 w 32"/>
                <a:gd name="T1" fmla="*/ 5 h 15"/>
                <a:gd name="T2" fmla="*/ 20 w 32"/>
                <a:gd name="T3" fmla="*/ 15 h 15"/>
                <a:gd name="T4" fmla="*/ 32 w 32"/>
                <a:gd name="T5" fmla="*/ 10 h 15"/>
                <a:gd name="T6" fmla="*/ 0 w 32"/>
                <a:gd name="T7" fmla="*/ 5 h 15"/>
              </a:gdLst>
              <a:ahLst/>
              <a:cxnLst>
                <a:cxn ang="0">
                  <a:pos x="T0" y="T1"/>
                </a:cxn>
                <a:cxn ang="0">
                  <a:pos x="T2" y="T3"/>
                </a:cxn>
                <a:cxn ang="0">
                  <a:pos x="T4" y="T5"/>
                </a:cxn>
                <a:cxn ang="0">
                  <a:pos x="T6" y="T7"/>
                </a:cxn>
              </a:cxnLst>
              <a:rect l="0" t="0" r="r" b="b"/>
              <a:pathLst>
                <a:path w="32" h="15">
                  <a:moveTo>
                    <a:pt x="0" y="5"/>
                  </a:moveTo>
                  <a:cubicBezTo>
                    <a:pt x="9" y="8"/>
                    <a:pt x="14" y="14"/>
                    <a:pt x="20" y="15"/>
                  </a:cubicBezTo>
                  <a:cubicBezTo>
                    <a:pt x="28" y="15"/>
                    <a:pt x="30" y="13"/>
                    <a:pt x="32" y="10"/>
                  </a:cubicBezTo>
                  <a:cubicBezTo>
                    <a:pt x="29" y="0"/>
                    <a:pt x="9" y="1"/>
                    <a:pt x="0"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83" name="Freeform 56">
              <a:extLst>
                <a:ext uri="{FF2B5EF4-FFF2-40B4-BE49-F238E27FC236}">
                  <a16:creationId xmlns:a16="http://schemas.microsoft.com/office/drawing/2014/main" id="{A704AF6D-383A-461D-9A8E-803EB90DE594}"/>
                </a:ext>
              </a:extLst>
            </p:cNvPr>
            <p:cNvSpPr>
              <a:spLocks/>
            </p:cNvSpPr>
            <p:nvPr userDrawn="1"/>
          </p:nvSpPr>
          <p:spPr bwMode="auto">
            <a:xfrm>
              <a:off x="3614" y="1646"/>
              <a:ext cx="13" cy="22"/>
            </a:xfrm>
            <a:custGeom>
              <a:avLst/>
              <a:gdLst>
                <a:gd name="T0" fmla="*/ 14 w 18"/>
                <a:gd name="T1" fmla="*/ 32 h 32"/>
                <a:gd name="T2" fmla="*/ 16 w 18"/>
                <a:gd name="T3" fmla="*/ 10 h 32"/>
                <a:gd name="T4" fmla="*/ 8 w 18"/>
                <a:gd name="T5" fmla="*/ 0 h 32"/>
                <a:gd name="T6" fmla="*/ 14 w 18"/>
                <a:gd name="T7" fmla="*/ 32 h 32"/>
              </a:gdLst>
              <a:ahLst/>
              <a:cxnLst>
                <a:cxn ang="0">
                  <a:pos x="T0" y="T1"/>
                </a:cxn>
                <a:cxn ang="0">
                  <a:pos x="T2" y="T3"/>
                </a:cxn>
                <a:cxn ang="0">
                  <a:pos x="T4" y="T5"/>
                </a:cxn>
                <a:cxn ang="0">
                  <a:pos x="T6" y="T7"/>
                </a:cxn>
              </a:cxnLst>
              <a:rect l="0" t="0" r="r" b="b"/>
              <a:pathLst>
                <a:path w="18" h="32">
                  <a:moveTo>
                    <a:pt x="14" y="32"/>
                  </a:moveTo>
                  <a:cubicBezTo>
                    <a:pt x="14" y="22"/>
                    <a:pt x="18" y="16"/>
                    <a:pt x="16" y="10"/>
                  </a:cubicBezTo>
                  <a:cubicBezTo>
                    <a:pt x="14" y="2"/>
                    <a:pt x="11" y="1"/>
                    <a:pt x="8" y="0"/>
                  </a:cubicBezTo>
                  <a:cubicBezTo>
                    <a:pt x="0" y="6"/>
                    <a:pt x="7" y="24"/>
                    <a:pt x="14" y="3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84" name="Freeform 57">
              <a:extLst>
                <a:ext uri="{FF2B5EF4-FFF2-40B4-BE49-F238E27FC236}">
                  <a16:creationId xmlns:a16="http://schemas.microsoft.com/office/drawing/2014/main" id="{FC012E4A-28D8-454A-A556-8AC6B0EB0B6A}"/>
                </a:ext>
              </a:extLst>
            </p:cNvPr>
            <p:cNvSpPr>
              <a:spLocks/>
            </p:cNvSpPr>
            <p:nvPr userDrawn="1"/>
          </p:nvSpPr>
          <p:spPr bwMode="auto">
            <a:xfrm>
              <a:off x="3574" y="1643"/>
              <a:ext cx="26" cy="14"/>
            </a:xfrm>
            <a:custGeom>
              <a:avLst/>
              <a:gdLst>
                <a:gd name="T0" fmla="*/ 27 w 38"/>
                <a:gd name="T1" fmla="*/ 2 h 20"/>
                <a:gd name="T2" fmla="*/ 0 w 38"/>
                <a:gd name="T3" fmla="*/ 9 h 20"/>
                <a:gd name="T4" fmla="*/ 30 w 38"/>
                <a:gd name="T5" fmla="*/ 15 h 20"/>
                <a:gd name="T6" fmla="*/ 38 w 38"/>
                <a:gd name="T7" fmla="*/ 11 h 20"/>
                <a:gd name="T8" fmla="*/ 27 w 38"/>
                <a:gd name="T9" fmla="*/ 2 h 20"/>
              </a:gdLst>
              <a:ahLst/>
              <a:cxnLst>
                <a:cxn ang="0">
                  <a:pos x="T0" y="T1"/>
                </a:cxn>
                <a:cxn ang="0">
                  <a:pos x="T2" y="T3"/>
                </a:cxn>
                <a:cxn ang="0">
                  <a:pos x="T4" y="T5"/>
                </a:cxn>
                <a:cxn ang="0">
                  <a:pos x="T6" y="T7"/>
                </a:cxn>
                <a:cxn ang="0">
                  <a:pos x="T8" y="T9"/>
                </a:cxn>
              </a:cxnLst>
              <a:rect l="0" t="0" r="r" b="b"/>
              <a:pathLst>
                <a:path w="38" h="20">
                  <a:moveTo>
                    <a:pt x="27" y="2"/>
                  </a:moveTo>
                  <a:cubicBezTo>
                    <a:pt x="19" y="0"/>
                    <a:pt x="5" y="5"/>
                    <a:pt x="0" y="9"/>
                  </a:cubicBezTo>
                  <a:cubicBezTo>
                    <a:pt x="11" y="8"/>
                    <a:pt x="17" y="20"/>
                    <a:pt x="30" y="15"/>
                  </a:cubicBezTo>
                  <a:cubicBezTo>
                    <a:pt x="38" y="11"/>
                    <a:pt x="38" y="11"/>
                    <a:pt x="38" y="11"/>
                  </a:cubicBezTo>
                  <a:cubicBezTo>
                    <a:pt x="35" y="6"/>
                    <a:pt x="31" y="4"/>
                    <a:pt x="27"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85" name="Freeform 58">
              <a:extLst>
                <a:ext uri="{FF2B5EF4-FFF2-40B4-BE49-F238E27FC236}">
                  <a16:creationId xmlns:a16="http://schemas.microsoft.com/office/drawing/2014/main" id="{905E96C3-CEAF-465F-98F7-C346C851D7CA}"/>
                </a:ext>
              </a:extLst>
            </p:cNvPr>
            <p:cNvSpPr>
              <a:spLocks/>
            </p:cNvSpPr>
            <p:nvPr userDrawn="1"/>
          </p:nvSpPr>
          <p:spPr bwMode="auto">
            <a:xfrm>
              <a:off x="3602" y="1651"/>
              <a:ext cx="14" cy="25"/>
            </a:xfrm>
            <a:custGeom>
              <a:avLst/>
              <a:gdLst>
                <a:gd name="T0" fmla="*/ 2 w 20"/>
                <a:gd name="T1" fmla="*/ 11 h 37"/>
                <a:gd name="T2" fmla="*/ 10 w 20"/>
                <a:gd name="T3" fmla="*/ 37 h 37"/>
                <a:gd name="T4" fmla="*/ 14 w 20"/>
                <a:gd name="T5" fmla="*/ 8 h 37"/>
                <a:gd name="T6" fmla="*/ 10 w 20"/>
                <a:gd name="T7" fmla="*/ 0 h 37"/>
                <a:gd name="T8" fmla="*/ 2 w 20"/>
                <a:gd name="T9" fmla="*/ 11 h 37"/>
              </a:gdLst>
              <a:ahLst/>
              <a:cxnLst>
                <a:cxn ang="0">
                  <a:pos x="T0" y="T1"/>
                </a:cxn>
                <a:cxn ang="0">
                  <a:pos x="T2" y="T3"/>
                </a:cxn>
                <a:cxn ang="0">
                  <a:pos x="T4" y="T5"/>
                </a:cxn>
                <a:cxn ang="0">
                  <a:pos x="T6" y="T7"/>
                </a:cxn>
                <a:cxn ang="0">
                  <a:pos x="T8" y="T9"/>
                </a:cxn>
              </a:cxnLst>
              <a:rect l="0" t="0" r="r" b="b"/>
              <a:pathLst>
                <a:path w="20" h="37">
                  <a:moveTo>
                    <a:pt x="2" y="11"/>
                  </a:moveTo>
                  <a:cubicBezTo>
                    <a:pt x="0" y="19"/>
                    <a:pt x="6" y="33"/>
                    <a:pt x="10" y="37"/>
                  </a:cubicBezTo>
                  <a:cubicBezTo>
                    <a:pt x="9" y="27"/>
                    <a:pt x="20" y="20"/>
                    <a:pt x="14" y="8"/>
                  </a:cubicBezTo>
                  <a:cubicBezTo>
                    <a:pt x="10" y="0"/>
                    <a:pt x="10" y="0"/>
                    <a:pt x="10" y="0"/>
                  </a:cubicBezTo>
                  <a:cubicBezTo>
                    <a:pt x="6" y="3"/>
                    <a:pt x="3" y="6"/>
                    <a:pt x="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86" name="Freeform 59">
              <a:extLst>
                <a:ext uri="{FF2B5EF4-FFF2-40B4-BE49-F238E27FC236}">
                  <a16:creationId xmlns:a16="http://schemas.microsoft.com/office/drawing/2014/main" id="{B96BC9E4-E5E9-4941-BC5B-77E75A08F211}"/>
                </a:ext>
              </a:extLst>
            </p:cNvPr>
            <p:cNvSpPr>
              <a:spLocks/>
            </p:cNvSpPr>
            <p:nvPr userDrawn="1"/>
          </p:nvSpPr>
          <p:spPr bwMode="auto">
            <a:xfrm>
              <a:off x="3610" y="1731"/>
              <a:ext cx="21" cy="14"/>
            </a:xfrm>
            <a:custGeom>
              <a:avLst/>
              <a:gdLst>
                <a:gd name="T0" fmla="*/ 32 w 32"/>
                <a:gd name="T1" fmla="*/ 0 h 21"/>
                <a:gd name="T2" fmla="*/ 23 w 32"/>
                <a:gd name="T3" fmla="*/ 0 h 21"/>
                <a:gd name="T4" fmla="*/ 0 w 32"/>
                <a:gd name="T5" fmla="*/ 20 h 21"/>
                <a:gd name="T6" fmla="*/ 27 w 32"/>
                <a:gd name="T7" fmla="*/ 12 h 21"/>
                <a:gd name="T8" fmla="*/ 32 w 32"/>
                <a:gd name="T9" fmla="*/ 0 h 21"/>
              </a:gdLst>
              <a:ahLst/>
              <a:cxnLst>
                <a:cxn ang="0">
                  <a:pos x="T0" y="T1"/>
                </a:cxn>
                <a:cxn ang="0">
                  <a:pos x="T2" y="T3"/>
                </a:cxn>
                <a:cxn ang="0">
                  <a:pos x="T4" y="T5"/>
                </a:cxn>
                <a:cxn ang="0">
                  <a:pos x="T6" y="T7"/>
                </a:cxn>
                <a:cxn ang="0">
                  <a:pos x="T8" y="T9"/>
                </a:cxn>
              </a:cxnLst>
              <a:rect l="0" t="0" r="r" b="b"/>
              <a:pathLst>
                <a:path w="32" h="21">
                  <a:moveTo>
                    <a:pt x="32" y="0"/>
                  </a:moveTo>
                  <a:cubicBezTo>
                    <a:pt x="23" y="0"/>
                    <a:pt x="23" y="0"/>
                    <a:pt x="23" y="0"/>
                  </a:cubicBezTo>
                  <a:cubicBezTo>
                    <a:pt x="9" y="2"/>
                    <a:pt x="10" y="16"/>
                    <a:pt x="0" y="20"/>
                  </a:cubicBezTo>
                  <a:cubicBezTo>
                    <a:pt x="6" y="21"/>
                    <a:pt x="21" y="19"/>
                    <a:pt x="27" y="12"/>
                  </a:cubicBezTo>
                  <a:cubicBezTo>
                    <a:pt x="30" y="9"/>
                    <a:pt x="31" y="5"/>
                    <a:pt x="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87" name="Freeform 60">
              <a:extLst>
                <a:ext uri="{FF2B5EF4-FFF2-40B4-BE49-F238E27FC236}">
                  <a16:creationId xmlns:a16="http://schemas.microsoft.com/office/drawing/2014/main" id="{094DCF66-2169-4747-B305-D494F1D1B5D7}"/>
                </a:ext>
              </a:extLst>
            </p:cNvPr>
            <p:cNvSpPr>
              <a:spLocks/>
            </p:cNvSpPr>
            <p:nvPr userDrawn="1"/>
          </p:nvSpPr>
          <p:spPr bwMode="auto">
            <a:xfrm>
              <a:off x="3559" y="1655"/>
              <a:ext cx="24" cy="14"/>
            </a:xfrm>
            <a:custGeom>
              <a:avLst/>
              <a:gdLst>
                <a:gd name="T0" fmla="*/ 16 w 36"/>
                <a:gd name="T1" fmla="*/ 2 h 20"/>
                <a:gd name="T2" fmla="*/ 0 w 36"/>
                <a:gd name="T3" fmla="*/ 19 h 20"/>
                <a:gd name="T4" fmla="*/ 36 w 36"/>
                <a:gd name="T5" fmla="*/ 4 h 20"/>
                <a:gd name="T6" fmla="*/ 16 w 36"/>
                <a:gd name="T7" fmla="*/ 2 h 20"/>
              </a:gdLst>
              <a:ahLst/>
              <a:cxnLst>
                <a:cxn ang="0">
                  <a:pos x="T0" y="T1"/>
                </a:cxn>
                <a:cxn ang="0">
                  <a:pos x="T2" y="T3"/>
                </a:cxn>
                <a:cxn ang="0">
                  <a:pos x="T4" y="T5"/>
                </a:cxn>
                <a:cxn ang="0">
                  <a:pos x="T6" y="T7"/>
                </a:cxn>
              </a:cxnLst>
              <a:rect l="0" t="0" r="r" b="b"/>
              <a:pathLst>
                <a:path w="36" h="20">
                  <a:moveTo>
                    <a:pt x="16" y="2"/>
                  </a:moveTo>
                  <a:cubicBezTo>
                    <a:pt x="4" y="6"/>
                    <a:pt x="3" y="10"/>
                    <a:pt x="0" y="19"/>
                  </a:cubicBezTo>
                  <a:cubicBezTo>
                    <a:pt x="13" y="7"/>
                    <a:pt x="30" y="20"/>
                    <a:pt x="36" y="4"/>
                  </a:cubicBezTo>
                  <a:cubicBezTo>
                    <a:pt x="31" y="0"/>
                    <a:pt x="21" y="0"/>
                    <a:pt x="16"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88" name="Freeform 61">
              <a:extLst>
                <a:ext uri="{FF2B5EF4-FFF2-40B4-BE49-F238E27FC236}">
                  <a16:creationId xmlns:a16="http://schemas.microsoft.com/office/drawing/2014/main" id="{4AEC03C8-5E0C-4AFF-AE73-885A440478E9}"/>
                </a:ext>
              </a:extLst>
            </p:cNvPr>
            <p:cNvSpPr>
              <a:spLocks/>
            </p:cNvSpPr>
            <p:nvPr userDrawn="1"/>
          </p:nvSpPr>
          <p:spPr bwMode="auto">
            <a:xfrm>
              <a:off x="3588" y="1659"/>
              <a:ext cx="15" cy="27"/>
            </a:xfrm>
            <a:custGeom>
              <a:avLst/>
              <a:gdLst>
                <a:gd name="T0" fmla="*/ 1 w 22"/>
                <a:gd name="T1" fmla="*/ 19 h 39"/>
                <a:gd name="T2" fmla="*/ 13 w 22"/>
                <a:gd name="T3" fmla="*/ 39 h 39"/>
                <a:gd name="T4" fmla="*/ 9 w 22"/>
                <a:gd name="T5" fmla="*/ 0 h 39"/>
                <a:gd name="T6" fmla="*/ 1 w 22"/>
                <a:gd name="T7" fmla="*/ 19 h 39"/>
              </a:gdLst>
              <a:ahLst/>
              <a:cxnLst>
                <a:cxn ang="0">
                  <a:pos x="T0" y="T1"/>
                </a:cxn>
                <a:cxn ang="0">
                  <a:pos x="T2" y="T3"/>
                </a:cxn>
                <a:cxn ang="0">
                  <a:pos x="T4" y="T5"/>
                </a:cxn>
                <a:cxn ang="0">
                  <a:pos x="T6" y="T7"/>
                </a:cxn>
              </a:cxnLst>
              <a:rect l="0" t="0" r="r" b="b"/>
              <a:pathLst>
                <a:path w="22" h="39">
                  <a:moveTo>
                    <a:pt x="1" y="19"/>
                  </a:moveTo>
                  <a:cubicBezTo>
                    <a:pt x="2" y="32"/>
                    <a:pt x="5" y="34"/>
                    <a:pt x="13" y="39"/>
                  </a:cubicBezTo>
                  <a:cubicBezTo>
                    <a:pt x="5" y="23"/>
                    <a:pt x="22" y="10"/>
                    <a:pt x="9" y="0"/>
                  </a:cubicBezTo>
                  <a:cubicBezTo>
                    <a:pt x="3" y="4"/>
                    <a:pt x="0" y="13"/>
                    <a:pt x="1" y="1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89" name="Freeform 62">
              <a:extLst>
                <a:ext uri="{FF2B5EF4-FFF2-40B4-BE49-F238E27FC236}">
                  <a16:creationId xmlns:a16="http://schemas.microsoft.com/office/drawing/2014/main" id="{2F0EA371-30C6-42A1-8D7F-5F691CCF4E27}"/>
                </a:ext>
              </a:extLst>
            </p:cNvPr>
            <p:cNvSpPr>
              <a:spLocks/>
            </p:cNvSpPr>
            <p:nvPr userDrawn="1"/>
          </p:nvSpPr>
          <p:spPr bwMode="auto">
            <a:xfrm>
              <a:off x="3578" y="1672"/>
              <a:ext cx="9" cy="26"/>
            </a:xfrm>
            <a:custGeom>
              <a:avLst/>
              <a:gdLst>
                <a:gd name="T0" fmla="*/ 1 w 13"/>
                <a:gd name="T1" fmla="*/ 0 h 39"/>
                <a:gd name="T2" fmla="*/ 8 w 13"/>
                <a:gd name="T3" fmla="*/ 39 h 39"/>
                <a:gd name="T4" fmla="*/ 9 w 13"/>
                <a:gd name="T5" fmla="*/ 10 h 39"/>
                <a:gd name="T6" fmla="*/ 1 w 13"/>
                <a:gd name="T7" fmla="*/ 0 h 39"/>
              </a:gdLst>
              <a:ahLst/>
              <a:cxnLst>
                <a:cxn ang="0">
                  <a:pos x="T0" y="T1"/>
                </a:cxn>
                <a:cxn ang="0">
                  <a:pos x="T2" y="T3"/>
                </a:cxn>
                <a:cxn ang="0">
                  <a:pos x="T4" y="T5"/>
                </a:cxn>
                <a:cxn ang="0">
                  <a:pos x="T6" y="T7"/>
                </a:cxn>
              </a:cxnLst>
              <a:rect l="0" t="0" r="r" b="b"/>
              <a:pathLst>
                <a:path w="13" h="39">
                  <a:moveTo>
                    <a:pt x="1" y="0"/>
                  </a:moveTo>
                  <a:cubicBezTo>
                    <a:pt x="0" y="17"/>
                    <a:pt x="0" y="31"/>
                    <a:pt x="8" y="39"/>
                  </a:cubicBezTo>
                  <a:cubicBezTo>
                    <a:pt x="13" y="25"/>
                    <a:pt x="13" y="19"/>
                    <a:pt x="9" y="10"/>
                  </a:cubicBezTo>
                  <a:cubicBezTo>
                    <a:pt x="8" y="6"/>
                    <a:pt x="4"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grpSp>
    </p:spTree>
    <p:extLst>
      <p:ext uri="{BB962C8B-B14F-4D97-AF65-F5344CB8AC3E}">
        <p14:creationId xmlns:p14="http://schemas.microsoft.com/office/powerpoint/2010/main" val="95240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B">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90DF213-662F-4F0F-AF3A-12E90D6AB403}"/>
              </a:ext>
            </a:extLst>
          </p:cNvPr>
          <p:cNvSpPr/>
          <p:nvPr userDrawn="1"/>
        </p:nvSpPr>
        <p:spPr>
          <a:xfrm>
            <a:off x="-1" y="-1"/>
            <a:ext cx="12204001"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noProof="0"/>
          </a:p>
        </p:txBody>
      </p:sp>
      <p:sp>
        <p:nvSpPr>
          <p:cNvPr id="140" name="Subtitle 139">
            <a:extLst>
              <a:ext uri="{FF2B5EF4-FFF2-40B4-BE49-F238E27FC236}">
                <a16:creationId xmlns:a16="http://schemas.microsoft.com/office/drawing/2014/main" id="{1D7D280A-8F97-4666-B32E-23950B31DB3C}"/>
              </a:ext>
            </a:extLst>
          </p:cNvPr>
          <p:cNvSpPr>
            <a:spLocks noGrp="1"/>
          </p:cNvSpPr>
          <p:nvPr>
            <p:ph type="subTitle" idx="1" hasCustomPrompt="1"/>
          </p:nvPr>
        </p:nvSpPr>
        <p:spPr>
          <a:xfrm>
            <a:off x="500064" y="2487776"/>
            <a:ext cx="4772203" cy="2272931"/>
          </a:xfrm>
          <a:custGeom>
            <a:avLst/>
            <a:gdLst>
              <a:gd name="connsiteX0" fmla="*/ 0 w 4780344"/>
              <a:gd name="connsiteY0" fmla="*/ 0 h 3228280"/>
              <a:gd name="connsiteX1" fmla="*/ 4780344 w 4780344"/>
              <a:gd name="connsiteY1" fmla="*/ 0 h 3228280"/>
              <a:gd name="connsiteX2" fmla="*/ 4780344 w 4780344"/>
              <a:gd name="connsiteY2" fmla="*/ 3228280 h 3228280"/>
              <a:gd name="connsiteX3" fmla="*/ 0 w 4780344"/>
              <a:gd name="connsiteY3" fmla="*/ 3228280 h 3228280"/>
            </a:gdLst>
            <a:ahLst/>
            <a:cxnLst>
              <a:cxn ang="0">
                <a:pos x="connsiteX0" y="connsiteY0"/>
              </a:cxn>
              <a:cxn ang="0">
                <a:pos x="connsiteX1" y="connsiteY1"/>
              </a:cxn>
              <a:cxn ang="0">
                <a:pos x="connsiteX2" y="connsiteY2"/>
              </a:cxn>
              <a:cxn ang="0">
                <a:pos x="connsiteX3" y="connsiteY3"/>
              </a:cxn>
            </a:cxnLst>
            <a:rect l="l" t="t" r="r" b="b"/>
            <a:pathLst>
              <a:path w="4780344" h="3228280">
                <a:moveTo>
                  <a:pt x="0" y="0"/>
                </a:moveTo>
                <a:lnTo>
                  <a:pt x="4780344" y="0"/>
                </a:lnTo>
                <a:lnTo>
                  <a:pt x="4780344" y="3228280"/>
                </a:lnTo>
                <a:lnTo>
                  <a:pt x="0" y="3228280"/>
                </a:lnTo>
                <a:close/>
              </a:path>
            </a:pathLst>
          </a:custGeom>
          <a:noFill/>
        </p:spPr>
        <p:txBody>
          <a:bodyPr wrap="square" lIns="90000" tIns="90000" rIns="90000" bIns="90000" anchor="t" anchorCtr="0">
            <a:noAutofit/>
          </a:bodyPr>
          <a:lstStyle>
            <a:lvl1pPr marL="0" indent="0" algn="l">
              <a:spcAft>
                <a:spcPts val="450"/>
              </a:spcAft>
              <a:buNone/>
              <a:defRPr sz="2850" b="1">
                <a:solidFill>
                  <a:schemeClr val="tx2"/>
                </a:solidFill>
                <a:latin typeface="+mj-lt"/>
              </a:defRPr>
            </a:lvl1pPr>
            <a:lvl2pPr marL="0" indent="0" algn="l">
              <a:spcBef>
                <a:spcPts val="1800"/>
              </a:spcBef>
              <a:buNone/>
              <a:defRPr sz="1500" b="1">
                <a:solidFill>
                  <a:schemeClr val="accent2"/>
                </a:solidFill>
              </a:defRPr>
            </a:lvl2pPr>
            <a:lvl3pPr marL="0" indent="0" algn="l">
              <a:buNone/>
              <a:defRPr sz="1350">
                <a:solidFill>
                  <a:schemeClr val="accent2"/>
                </a:solidFill>
              </a:defRPr>
            </a:lvl3pPr>
            <a:lvl4pPr marL="0" indent="0" algn="l">
              <a:buNone/>
              <a:defRPr sz="1200" b="0"/>
            </a:lvl4pPr>
            <a:lvl5pPr marL="0" indent="0" algn="l">
              <a:buNone/>
              <a:defRPr sz="1200"/>
            </a:lvl5pPr>
            <a:lvl6pPr marL="0" indent="0" algn="l">
              <a:buNone/>
              <a:defRPr sz="1200"/>
            </a:lvl6pPr>
            <a:lvl7pPr marL="0" indent="0" algn="l">
              <a:buNone/>
              <a:defRPr sz="1200"/>
            </a:lvl7pPr>
            <a:lvl8pPr marL="0" indent="0" algn="l">
              <a:buNone/>
              <a:defRPr sz="1200"/>
            </a:lvl8pPr>
            <a:lvl9pPr marL="0" indent="0" algn="l">
              <a:buNone/>
              <a:defRPr sz="1200">
                <a:solidFill>
                  <a:schemeClr val="accent2"/>
                </a:solidFill>
              </a:defRPr>
            </a:lvl9pPr>
          </a:lstStyle>
          <a:p>
            <a:r>
              <a:rPr lang="en-AU" noProof="0" dirty="0"/>
              <a:t>Click to add title</a:t>
            </a:r>
          </a:p>
          <a:p>
            <a:pPr lvl="1"/>
            <a:r>
              <a:rPr lang="en-AU" noProof="0" dirty="0"/>
              <a:t>Two</a:t>
            </a:r>
          </a:p>
          <a:p>
            <a:pPr lvl="2"/>
            <a:r>
              <a:rPr lang="en-AU" noProof="0" dirty="0"/>
              <a:t>Three</a:t>
            </a:r>
          </a:p>
          <a:p>
            <a:pPr lvl="8"/>
            <a:r>
              <a:rPr lang="en-AU" noProof="0" dirty="0"/>
              <a:t>four</a:t>
            </a:r>
          </a:p>
        </p:txBody>
      </p:sp>
      <p:sp>
        <p:nvSpPr>
          <p:cNvPr id="75" name="Text Placeholder 140">
            <a:extLst>
              <a:ext uri="{FF2B5EF4-FFF2-40B4-BE49-F238E27FC236}">
                <a16:creationId xmlns:a16="http://schemas.microsoft.com/office/drawing/2014/main" id="{F8C9875D-6ED4-4691-B4EE-6BE289CEFD87}"/>
              </a:ext>
            </a:extLst>
          </p:cNvPr>
          <p:cNvSpPr>
            <a:spLocks noGrp="1"/>
          </p:cNvSpPr>
          <p:nvPr>
            <p:ph type="body" sz="quarter" idx="17" hasCustomPrompt="1"/>
          </p:nvPr>
        </p:nvSpPr>
        <p:spPr>
          <a:xfrm>
            <a:off x="500063" y="5394939"/>
            <a:ext cx="4772203" cy="707231"/>
          </a:xfrm>
        </p:spPr>
        <p:txBody>
          <a:bodyPr>
            <a:normAutofit/>
          </a:bodyPr>
          <a:lstStyle>
            <a:lvl1pPr>
              <a:spcBef>
                <a:spcPts val="0"/>
              </a:spcBef>
              <a:spcAft>
                <a:spcPts val="450"/>
              </a:spcAft>
              <a:defRPr sz="1200" b="1">
                <a:solidFill>
                  <a:schemeClr val="tx2"/>
                </a:solidFill>
              </a:defRPr>
            </a:lvl1pPr>
            <a:lvl2pPr marL="0" indent="0">
              <a:spcBef>
                <a:spcPts val="0"/>
              </a:spcBef>
              <a:buNone/>
              <a:defRPr sz="1200">
                <a:solidFill>
                  <a:schemeClr val="tx2"/>
                </a:solidFill>
              </a:defRPr>
            </a:lvl2pPr>
            <a:lvl3pPr marL="0" indent="0">
              <a:spcBef>
                <a:spcPts val="0"/>
              </a:spcBef>
              <a:buNone/>
              <a:defRPr sz="1200" b="0">
                <a:solidFill>
                  <a:schemeClr val="tx2"/>
                </a:solidFill>
              </a:defRPr>
            </a:lvl3pPr>
            <a:lvl4pPr>
              <a:spcBef>
                <a:spcPts val="0"/>
              </a:spcBef>
              <a:defRPr sz="1200" b="0">
                <a:solidFill>
                  <a:schemeClr val="tx2"/>
                </a:solidFill>
              </a:defRPr>
            </a:lvl4pPr>
            <a:lvl5pPr>
              <a:spcBef>
                <a:spcPts val="0"/>
              </a:spcBef>
              <a:defRPr sz="1200" b="0">
                <a:solidFill>
                  <a:schemeClr val="tx2"/>
                </a:solidFill>
              </a:defRPr>
            </a:lvl5pPr>
            <a:lvl6pPr>
              <a:spcBef>
                <a:spcPts val="0"/>
              </a:spcBef>
              <a:defRPr sz="1200" b="0">
                <a:solidFill>
                  <a:schemeClr val="tx2"/>
                </a:solidFill>
              </a:defRPr>
            </a:lvl6pPr>
            <a:lvl7pPr>
              <a:spcBef>
                <a:spcPts val="0"/>
              </a:spcBef>
              <a:defRPr sz="1200" b="0">
                <a:solidFill>
                  <a:schemeClr val="tx2"/>
                </a:solidFill>
              </a:defRPr>
            </a:lvl7pPr>
            <a:lvl8pPr>
              <a:spcBef>
                <a:spcPts val="0"/>
              </a:spcBef>
              <a:defRPr sz="1200">
                <a:solidFill>
                  <a:schemeClr val="tx2"/>
                </a:solidFill>
              </a:defRPr>
            </a:lvl8pPr>
            <a:lvl9pPr>
              <a:spcBef>
                <a:spcPts val="0"/>
              </a:spcBef>
              <a:defRPr sz="1200">
                <a:solidFill>
                  <a:schemeClr val="tx2"/>
                </a:solidFill>
              </a:defRPr>
            </a:lvl9pPr>
          </a:lstStyle>
          <a:p>
            <a:pPr lvl="0"/>
            <a:r>
              <a:rPr lang="en-AU" noProof="0" dirty="0"/>
              <a:t>Click to add Identifier</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
        <p:nvSpPr>
          <p:cNvPr id="10" name="Picture Placeholder 138">
            <a:extLst>
              <a:ext uri="{FF2B5EF4-FFF2-40B4-BE49-F238E27FC236}">
                <a16:creationId xmlns:a16="http://schemas.microsoft.com/office/drawing/2014/main" id="{D91BA0D4-62CE-4418-96F2-0B48EF32B9D3}"/>
              </a:ext>
            </a:extLst>
          </p:cNvPr>
          <p:cNvSpPr>
            <a:spLocks noGrp="1"/>
          </p:cNvSpPr>
          <p:nvPr>
            <p:ph type="pic" sz="quarter" idx="13" hasCustomPrompt="1"/>
          </p:nvPr>
        </p:nvSpPr>
        <p:spPr>
          <a:xfrm>
            <a:off x="6272243" y="1030148"/>
            <a:ext cx="5919759" cy="5825419"/>
          </a:xfrm>
          <a:custGeom>
            <a:avLst/>
            <a:gdLst>
              <a:gd name="connsiteX0" fmla="*/ 5919758 w 5919758"/>
              <a:gd name="connsiteY0" fmla="*/ 0 h 5825419"/>
              <a:gd name="connsiteX1" fmla="*/ 5919758 w 5919758"/>
              <a:gd name="connsiteY1" fmla="*/ 5825419 h 5825419"/>
              <a:gd name="connsiteX2" fmla="*/ 1120273 w 5919758"/>
              <a:gd name="connsiteY2" fmla="*/ 5825419 h 5825419"/>
              <a:gd name="connsiteX3" fmla="*/ 0 w 5919758"/>
              <a:gd name="connsiteY3" fmla="*/ 1588036 h 5825419"/>
            </a:gdLst>
            <a:ahLst/>
            <a:cxnLst>
              <a:cxn ang="0">
                <a:pos x="connsiteX0" y="connsiteY0"/>
              </a:cxn>
              <a:cxn ang="0">
                <a:pos x="connsiteX1" y="connsiteY1"/>
              </a:cxn>
              <a:cxn ang="0">
                <a:pos x="connsiteX2" y="connsiteY2"/>
              </a:cxn>
              <a:cxn ang="0">
                <a:pos x="connsiteX3" y="connsiteY3"/>
              </a:cxn>
            </a:cxnLst>
            <a:rect l="l" t="t" r="r" b="b"/>
            <a:pathLst>
              <a:path w="5919758" h="5825419">
                <a:moveTo>
                  <a:pt x="5919758" y="0"/>
                </a:moveTo>
                <a:lnTo>
                  <a:pt x="5919758" y="5825419"/>
                </a:lnTo>
                <a:lnTo>
                  <a:pt x="1120273" y="5825419"/>
                </a:lnTo>
                <a:lnTo>
                  <a:pt x="0" y="1588036"/>
                </a:lnTo>
                <a:close/>
              </a:path>
            </a:pathLst>
          </a:custGeom>
          <a:noFill/>
        </p:spPr>
        <p:txBody>
          <a:bodyPr wrap="square" lIns="576000" tIns="1728000" rIns="360000" bIns="360000">
            <a:noAutofit/>
          </a:bodyPr>
          <a:lstStyle>
            <a:lvl1pPr algn="l">
              <a:defRPr sz="1200">
                <a:solidFill>
                  <a:schemeClr val="tx1">
                    <a:lumMod val="50000"/>
                    <a:lumOff val="50000"/>
                  </a:schemeClr>
                </a:solidFill>
              </a:defRPr>
            </a:lvl1pPr>
          </a:lstStyle>
          <a:p>
            <a:r>
              <a:rPr lang="en-AU" noProof="0" dirty="0"/>
              <a:t>Click central icon to add picture or pattern</a:t>
            </a:r>
          </a:p>
        </p:txBody>
      </p:sp>
      <p:grpSp>
        <p:nvGrpSpPr>
          <p:cNvPr id="70" name="Group 4">
            <a:extLst>
              <a:ext uri="{FF2B5EF4-FFF2-40B4-BE49-F238E27FC236}">
                <a16:creationId xmlns:a16="http://schemas.microsoft.com/office/drawing/2014/main" id="{3AFBB0F5-5EB0-405F-9812-3F6111C207C6}"/>
              </a:ext>
            </a:extLst>
          </p:cNvPr>
          <p:cNvGrpSpPr>
            <a:grpSpLocks noChangeAspect="1"/>
          </p:cNvGrpSpPr>
          <p:nvPr userDrawn="1"/>
        </p:nvGrpSpPr>
        <p:grpSpPr bwMode="auto">
          <a:xfrm>
            <a:off x="607255" y="616635"/>
            <a:ext cx="1440000" cy="1443689"/>
            <a:chOff x="2864" y="1181"/>
            <a:chExt cx="1952" cy="1957"/>
          </a:xfrm>
          <a:blipFill>
            <a:blip r:embed="rId2"/>
            <a:stretch>
              <a:fillRect/>
            </a:stretch>
          </a:blipFill>
        </p:grpSpPr>
        <p:sp>
          <p:nvSpPr>
            <p:cNvPr id="72" name="AutoShape 3">
              <a:extLst>
                <a:ext uri="{FF2B5EF4-FFF2-40B4-BE49-F238E27FC236}">
                  <a16:creationId xmlns:a16="http://schemas.microsoft.com/office/drawing/2014/main" id="{EE348DCA-F65E-472C-8E94-01A3FE818BC6}"/>
                </a:ext>
              </a:extLst>
            </p:cNvPr>
            <p:cNvSpPr>
              <a:spLocks noChangeAspect="1" noChangeArrowheads="1" noTextEdit="1"/>
            </p:cNvSpPr>
            <p:nvPr userDrawn="1"/>
          </p:nvSpPr>
          <p:spPr bwMode="auto">
            <a:xfrm>
              <a:off x="2864" y="1182"/>
              <a:ext cx="1952" cy="19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73" name="Rectangle 5">
              <a:extLst>
                <a:ext uri="{FF2B5EF4-FFF2-40B4-BE49-F238E27FC236}">
                  <a16:creationId xmlns:a16="http://schemas.microsoft.com/office/drawing/2014/main" id="{43ED83A1-CC4D-42EA-8ABE-37ED66A6485E}"/>
                </a:ext>
              </a:extLst>
            </p:cNvPr>
            <p:cNvSpPr>
              <a:spLocks noChangeArrowheads="1"/>
            </p:cNvSpPr>
            <p:nvPr userDrawn="1"/>
          </p:nvSpPr>
          <p:spPr bwMode="auto">
            <a:xfrm>
              <a:off x="2865" y="1181"/>
              <a:ext cx="1950" cy="195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76" name="Freeform 6">
              <a:extLst>
                <a:ext uri="{FF2B5EF4-FFF2-40B4-BE49-F238E27FC236}">
                  <a16:creationId xmlns:a16="http://schemas.microsoft.com/office/drawing/2014/main" id="{C14D3AFF-4015-4ADB-AB21-B4EADD0CA395}"/>
                </a:ext>
              </a:extLst>
            </p:cNvPr>
            <p:cNvSpPr>
              <a:spLocks/>
            </p:cNvSpPr>
            <p:nvPr userDrawn="1"/>
          </p:nvSpPr>
          <p:spPr bwMode="auto">
            <a:xfrm>
              <a:off x="3091" y="2463"/>
              <a:ext cx="90" cy="109"/>
            </a:xfrm>
            <a:custGeom>
              <a:avLst/>
              <a:gdLst>
                <a:gd name="T0" fmla="*/ 5 w 132"/>
                <a:gd name="T1" fmla="*/ 4 h 160"/>
                <a:gd name="T2" fmla="*/ 0 w 132"/>
                <a:gd name="T3" fmla="*/ 26 h 160"/>
                <a:gd name="T4" fmla="*/ 2 w 132"/>
                <a:gd name="T5" fmla="*/ 30 h 160"/>
                <a:gd name="T6" fmla="*/ 6 w 132"/>
                <a:gd name="T7" fmla="*/ 27 h 160"/>
                <a:gd name="T8" fmla="*/ 9 w 132"/>
                <a:gd name="T9" fmla="*/ 21 h 160"/>
                <a:gd name="T10" fmla="*/ 29 w 132"/>
                <a:gd name="T11" fmla="*/ 15 h 160"/>
                <a:gd name="T12" fmla="*/ 57 w 132"/>
                <a:gd name="T13" fmla="*/ 15 h 160"/>
                <a:gd name="T14" fmla="*/ 57 w 132"/>
                <a:gd name="T15" fmla="*/ 99 h 160"/>
                <a:gd name="T16" fmla="*/ 56 w 132"/>
                <a:gd name="T17" fmla="*/ 144 h 160"/>
                <a:gd name="T18" fmla="*/ 52 w 132"/>
                <a:gd name="T19" fmla="*/ 153 h 160"/>
                <a:gd name="T20" fmla="*/ 46 w 132"/>
                <a:gd name="T21" fmla="*/ 154 h 160"/>
                <a:gd name="T22" fmla="*/ 43 w 132"/>
                <a:gd name="T23" fmla="*/ 157 h 160"/>
                <a:gd name="T24" fmla="*/ 47 w 132"/>
                <a:gd name="T25" fmla="*/ 160 h 160"/>
                <a:gd name="T26" fmla="*/ 64 w 132"/>
                <a:gd name="T27" fmla="*/ 160 h 160"/>
                <a:gd name="T28" fmla="*/ 68 w 132"/>
                <a:gd name="T29" fmla="*/ 160 h 160"/>
                <a:gd name="T30" fmla="*/ 70 w 132"/>
                <a:gd name="T31" fmla="*/ 160 h 160"/>
                <a:gd name="T32" fmla="*/ 93 w 132"/>
                <a:gd name="T33" fmla="*/ 160 h 160"/>
                <a:gd name="T34" fmla="*/ 97 w 132"/>
                <a:gd name="T35" fmla="*/ 157 h 160"/>
                <a:gd name="T36" fmla="*/ 94 w 132"/>
                <a:gd name="T37" fmla="*/ 154 h 160"/>
                <a:gd name="T38" fmla="*/ 85 w 132"/>
                <a:gd name="T39" fmla="*/ 153 h 160"/>
                <a:gd name="T40" fmla="*/ 79 w 132"/>
                <a:gd name="T41" fmla="*/ 144 h 160"/>
                <a:gd name="T42" fmla="*/ 78 w 132"/>
                <a:gd name="T43" fmla="*/ 99 h 160"/>
                <a:gd name="T44" fmla="*/ 78 w 132"/>
                <a:gd name="T45" fmla="*/ 15 h 160"/>
                <a:gd name="T46" fmla="*/ 102 w 132"/>
                <a:gd name="T47" fmla="*/ 15 h 160"/>
                <a:gd name="T48" fmla="*/ 125 w 132"/>
                <a:gd name="T49" fmla="*/ 25 h 160"/>
                <a:gd name="T50" fmla="*/ 126 w 132"/>
                <a:gd name="T51" fmla="*/ 27 h 160"/>
                <a:gd name="T52" fmla="*/ 129 w 132"/>
                <a:gd name="T53" fmla="*/ 32 h 160"/>
                <a:gd name="T54" fmla="*/ 132 w 132"/>
                <a:gd name="T55" fmla="*/ 28 h 160"/>
                <a:gd name="T56" fmla="*/ 132 w 132"/>
                <a:gd name="T57" fmla="*/ 21 h 160"/>
                <a:gd name="T58" fmla="*/ 132 w 132"/>
                <a:gd name="T59" fmla="*/ 5 h 160"/>
                <a:gd name="T60" fmla="*/ 130 w 132"/>
                <a:gd name="T61" fmla="*/ 1 h 160"/>
                <a:gd name="T62" fmla="*/ 127 w 132"/>
                <a:gd name="T63" fmla="*/ 2 h 160"/>
                <a:gd name="T64" fmla="*/ 110 w 132"/>
                <a:gd name="T65" fmla="*/ 3 h 160"/>
                <a:gd name="T66" fmla="*/ 33 w 132"/>
                <a:gd name="T67" fmla="*/ 3 h 160"/>
                <a:gd name="T68" fmla="*/ 17 w 132"/>
                <a:gd name="T69" fmla="*/ 2 h 160"/>
                <a:gd name="T70" fmla="*/ 10 w 132"/>
                <a:gd name="T71" fmla="*/ 1 h 160"/>
                <a:gd name="T72" fmla="*/ 8 w 132"/>
                <a:gd name="T73" fmla="*/ 0 h 160"/>
                <a:gd name="T74" fmla="*/ 5 w 132"/>
                <a:gd name="T75" fmla="*/ 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60">
                  <a:moveTo>
                    <a:pt x="5" y="4"/>
                  </a:moveTo>
                  <a:cubicBezTo>
                    <a:pt x="4" y="5"/>
                    <a:pt x="0" y="24"/>
                    <a:pt x="0" y="26"/>
                  </a:cubicBezTo>
                  <a:cubicBezTo>
                    <a:pt x="0" y="29"/>
                    <a:pt x="1" y="30"/>
                    <a:pt x="2" y="30"/>
                  </a:cubicBezTo>
                  <a:cubicBezTo>
                    <a:pt x="4" y="30"/>
                    <a:pt x="5" y="28"/>
                    <a:pt x="6" y="27"/>
                  </a:cubicBezTo>
                  <a:cubicBezTo>
                    <a:pt x="6" y="27"/>
                    <a:pt x="9" y="21"/>
                    <a:pt x="9" y="21"/>
                  </a:cubicBezTo>
                  <a:cubicBezTo>
                    <a:pt x="12" y="17"/>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8" y="160"/>
                    <a:pt x="68" y="160"/>
                    <a:pt x="68"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6" y="27"/>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5"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77" name="Freeform 7">
              <a:extLst>
                <a:ext uri="{FF2B5EF4-FFF2-40B4-BE49-F238E27FC236}">
                  <a16:creationId xmlns:a16="http://schemas.microsoft.com/office/drawing/2014/main" id="{338B28A6-DBB6-499A-9175-D30CDBFB65D5}"/>
                </a:ext>
              </a:extLst>
            </p:cNvPr>
            <p:cNvSpPr>
              <a:spLocks/>
            </p:cNvSpPr>
            <p:nvPr userDrawn="1"/>
          </p:nvSpPr>
          <p:spPr bwMode="auto">
            <a:xfrm>
              <a:off x="3187" y="2465"/>
              <a:ext cx="111" cy="107"/>
            </a:xfrm>
            <a:custGeom>
              <a:avLst/>
              <a:gdLst>
                <a:gd name="T0" fmla="*/ 134 w 164"/>
                <a:gd name="T1" fmla="*/ 0 h 157"/>
                <a:gd name="T2" fmla="*/ 111 w 164"/>
                <a:gd name="T3" fmla="*/ 0 h 157"/>
                <a:gd name="T4" fmla="*/ 110 w 164"/>
                <a:gd name="T5" fmla="*/ 6 h 157"/>
                <a:gd name="T6" fmla="*/ 124 w 164"/>
                <a:gd name="T7" fmla="*/ 16 h 157"/>
                <a:gd name="T8" fmla="*/ 124 w 164"/>
                <a:gd name="T9" fmla="*/ 65 h 157"/>
                <a:gd name="T10" fmla="*/ 38 w 164"/>
                <a:gd name="T11" fmla="*/ 60 h 157"/>
                <a:gd name="T12" fmla="*/ 45 w 164"/>
                <a:gd name="T13" fmla="*/ 6 h 157"/>
                <a:gd name="T14" fmla="*/ 53 w 164"/>
                <a:gd name="T15" fmla="*/ 3 h 157"/>
                <a:gd name="T16" fmla="*/ 31 w 164"/>
                <a:gd name="T17" fmla="*/ 0 h 157"/>
                <a:gd name="T18" fmla="*/ 25 w 164"/>
                <a:gd name="T19" fmla="*/ 0 h 157"/>
                <a:gd name="T20" fmla="*/ 0 w 164"/>
                <a:gd name="T21" fmla="*/ 3 h 157"/>
                <a:gd name="T22" fmla="*/ 10 w 164"/>
                <a:gd name="T23" fmla="*/ 6 h 157"/>
                <a:gd name="T24" fmla="*/ 18 w 164"/>
                <a:gd name="T25" fmla="*/ 60 h 157"/>
                <a:gd name="T26" fmla="*/ 17 w 164"/>
                <a:gd name="T27" fmla="*/ 141 h 157"/>
                <a:gd name="T28" fmla="*/ 6 w 164"/>
                <a:gd name="T29" fmla="*/ 151 h 157"/>
                <a:gd name="T30" fmla="*/ 8 w 164"/>
                <a:gd name="T31" fmla="*/ 157 h 157"/>
                <a:gd name="T32" fmla="*/ 28 w 164"/>
                <a:gd name="T33" fmla="*/ 157 h 157"/>
                <a:gd name="T34" fmla="*/ 53 w 164"/>
                <a:gd name="T35" fmla="*/ 157 h 157"/>
                <a:gd name="T36" fmla="*/ 55 w 164"/>
                <a:gd name="T37" fmla="*/ 151 h 157"/>
                <a:gd name="T38" fmla="*/ 39 w 164"/>
                <a:gd name="T39" fmla="*/ 141 h 157"/>
                <a:gd name="T40" fmla="*/ 38 w 164"/>
                <a:gd name="T41" fmla="*/ 75 h 157"/>
                <a:gd name="T42" fmla="*/ 124 w 164"/>
                <a:gd name="T43" fmla="*/ 96 h 157"/>
                <a:gd name="T44" fmla="*/ 118 w 164"/>
                <a:gd name="T45" fmla="*/ 150 h 157"/>
                <a:gd name="T46" fmla="*/ 109 w 164"/>
                <a:gd name="T47" fmla="*/ 154 h 157"/>
                <a:gd name="T48" fmla="*/ 131 w 164"/>
                <a:gd name="T49" fmla="*/ 157 h 157"/>
                <a:gd name="T50" fmla="*/ 137 w 164"/>
                <a:gd name="T51" fmla="*/ 157 h 157"/>
                <a:gd name="T52" fmla="*/ 164 w 164"/>
                <a:gd name="T53" fmla="*/ 154 h 157"/>
                <a:gd name="T54" fmla="*/ 152 w 164"/>
                <a:gd name="T55" fmla="*/ 150 h 157"/>
                <a:gd name="T56" fmla="*/ 144 w 164"/>
                <a:gd name="T57" fmla="*/ 96 h 157"/>
                <a:gd name="T58" fmla="*/ 145 w 164"/>
                <a:gd name="T59" fmla="*/ 16 h 157"/>
                <a:gd name="T60" fmla="*/ 156 w 164"/>
                <a:gd name="T61" fmla="*/ 6 h 157"/>
                <a:gd name="T62" fmla="*/ 154 w 164"/>
                <a:gd name="T63"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4" h="157">
                  <a:moveTo>
                    <a:pt x="138" y="0"/>
                  </a:moveTo>
                  <a:cubicBezTo>
                    <a:pt x="134" y="0"/>
                    <a:pt x="134" y="0"/>
                    <a:pt x="134" y="0"/>
                  </a:cubicBezTo>
                  <a:cubicBezTo>
                    <a:pt x="132" y="0"/>
                    <a:pt x="132" y="0"/>
                    <a:pt x="132" y="0"/>
                  </a:cubicBezTo>
                  <a:cubicBezTo>
                    <a:pt x="111" y="0"/>
                    <a:pt x="111" y="0"/>
                    <a:pt x="111" y="0"/>
                  </a:cubicBezTo>
                  <a:cubicBezTo>
                    <a:pt x="110" y="0"/>
                    <a:pt x="106" y="0"/>
                    <a:pt x="106" y="3"/>
                  </a:cubicBezTo>
                  <a:cubicBezTo>
                    <a:pt x="106" y="4"/>
                    <a:pt x="108" y="6"/>
                    <a:pt x="110" y="6"/>
                  </a:cubicBezTo>
                  <a:cubicBezTo>
                    <a:pt x="116" y="6"/>
                    <a:pt x="116" y="6"/>
                    <a:pt x="116" y="6"/>
                  </a:cubicBezTo>
                  <a:cubicBezTo>
                    <a:pt x="122" y="7"/>
                    <a:pt x="123" y="10"/>
                    <a:pt x="124" y="16"/>
                  </a:cubicBezTo>
                  <a:cubicBezTo>
                    <a:pt x="124" y="60"/>
                    <a:pt x="124" y="60"/>
                    <a:pt x="124" y="60"/>
                  </a:cubicBezTo>
                  <a:cubicBezTo>
                    <a:pt x="124" y="65"/>
                    <a:pt x="124" y="65"/>
                    <a:pt x="124" y="65"/>
                  </a:cubicBezTo>
                  <a:cubicBezTo>
                    <a:pt x="38" y="64"/>
                    <a:pt x="38" y="64"/>
                    <a:pt x="38" y="64"/>
                  </a:cubicBezTo>
                  <a:cubicBezTo>
                    <a:pt x="38" y="60"/>
                    <a:pt x="38" y="60"/>
                    <a:pt x="38" y="60"/>
                  </a:cubicBezTo>
                  <a:cubicBezTo>
                    <a:pt x="39" y="16"/>
                    <a:pt x="39" y="16"/>
                    <a:pt x="39" y="16"/>
                  </a:cubicBezTo>
                  <a:cubicBezTo>
                    <a:pt x="39" y="10"/>
                    <a:pt x="40" y="7"/>
                    <a:pt x="45" y="6"/>
                  </a:cubicBezTo>
                  <a:cubicBezTo>
                    <a:pt x="45" y="6"/>
                    <a:pt x="50" y="6"/>
                    <a:pt x="50" y="6"/>
                  </a:cubicBezTo>
                  <a:cubicBezTo>
                    <a:pt x="52" y="6"/>
                    <a:pt x="53" y="4"/>
                    <a:pt x="53" y="3"/>
                  </a:cubicBezTo>
                  <a:cubicBezTo>
                    <a:pt x="53" y="1"/>
                    <a:pt x="51" y="0"/>
                    <a:pt x="48" y="0"/>
                  </a:cubicBezTo>
                  <a:cubicBezTo>
                    <a:pt x="31" y="0"/>
                    <a:pt x="31" y="0"/>
                    <a:pt x="31" y="0"/>
                  </a:cubicBezTo>
                  <a:cubicBezTo>
                    <a:pt x="28" y="0"/>
                    <a:pt x="28" y="0"/>
                    <a:pt x="28" y="0"/>
                  </a:cubicBezTo>
                  <a:cubicBezTo>
                    <a:pt x="25" y="0"/>
                    <a:pt x="25" y="0"/>
                    <a:pt x="25" y="0"/>
                  </a:cubicBezTo>
                  <a:cubicBezTo>
                    <a:pt x="5" y="0"/>
                    <a:pt x="5" y="0"/>
                    <a:pt x="5" y="0"/>
                  </a:cubicBezTo>
                  <a:cubicBezTo>
                    <a:pt x="2" y="0"/>
                    <a:pt x="0" y="1"/>
                    <a:pt x="0" y="3"/>
                  </a:cubicBezTo>
                  <a:cubicBezTo>
                    <a:pt x="0" y="4"/>
                    <a:pt x="1" y="6"/>
                    <a:pt x="3" y="6"/>
                  </a:cubicBezTo>
                  <a:cubicBezTo>
                    <a:pt x="10" y="6"/>
                    <a:pt x="10" y="6"/>
                    <a:pt x="10" y="6"/>
                  </a:cubicBezTo>
                  <a:cubicBezTo>
                    <a:pt x="15" y="7"/>
                    <a:pt x="17" y="10"/>
                    <a:pt x="17" y="16"/>
                  </a:cubicBezTo>
                  <a:cubicBezTo>
                    <a:pt x="17" y="16"/>
                    <a:pt x="18" y="60"/>
                    <a:pt x="18" y="60"/>
                  </a:cubicBezTo>
                  <a:cubicBezTo>
                    <a:pt x="18" y="96"/>
                    <a:pt x="18" y="96"/>
                    <a:pt x="18" y="96"/>
                  </a:cubicBezTo>
                  <a:cubicBezTo>
                    <a:pt x="18" y="116"/>
                    <a:pt x="18" y="132"/>
                    <a:pt x="17" y="141"/>
                  </a:cubicBezTo>
                  <a:cubicBezTo>
                    <a:pt x="16" y="147"/>
                    <a:pt x="15" y="150"/>
                    <a:pt x="12" y="150"/>
                  </a:cubicBezTo>
                  <a:cubicBezTo>
                    <a:pt x="12" y="150"/>
                    <a:pt x="6" y="151"/>
                    <a:pt x="6" y="151"/>
                  </a:cubicBezTo>
                  <a:cubicBezTo>
                    <a:pt x="4" y="151"/>
                    <a:pt x="3" y="153"/>
                    <a:pt x="3" y="154"/>
                  </a:cubicBezTo>
                  <a:cubicBezTo>
                    <a:pt x="3" y="157"/>
                    <a:pt x="7" y="157"/>
                    <a:pt x="8" y="157"/>
                  </a:cubicBezTo>
                  <a:cubicBezTo>
                    <a:pt x="25" y="157"/>
                    <a:pt x="25" y="157"/>
                    <a:pt x="25" y="157"/>
                  </a:cubicBezTo>
                  <a:cubicBezTo>
                    <a:pt x="28" y="157"/>
                    <a:pt x="28" y="157"/>
                    <a:pt x="28" y="157"/>
                  </a:cubicBezTo>
                  <a:cubicBezTo>
                    <a:pt x="30" y="157"/>
                    <a:pt x="30" y="157"/>
                    <a:pt x="30" y="157"/>
                  </a:cubicBezTo>
                  <a:cubicBezTo>
                    <a:pt x="53" y="157"/>
                    <a:pt x="53" y="157"/>
                    <a:pt x="53" y="157"/>
                  </a:cubicBezTo>
                  <a:cubicBezTo>
                    <a:pt x="57" y="157"/>
                    <a:pt x="58" y="155"/>
                    <a:pt x="58" y="154"/>
                  </a:cubicBezTo>
                  <a:cubicBezTo>
                    <a:pt x="58" y="153"/>
                    <a:pt x="57" y="151"/>
                    <a:pt x="55" y="151"/>
                  </a:cubicBezTo>
                  <a:cubicBezTo>
                    <a:pt x="46" y="150"/>
                    <a:pt x="46" y="150"/>
                    <a:pt x="46" y="150"/>
                  </a:cubicBezTo>
                  <a:cubicBezTo>
                    <a:pt x="41" y="150"/>
                    <a:pt x="40" y="147"/>
                    <a:pt x="39" y="141"/>
                  </a:cubicBezTo>
                  <a:cubicBezTo>
                    <a:pt x="38" y="132"/>
                    <a:pt x="38" y="116"/>
                    <a:pt x="38" y="96"/>
                  </a:cubicBezTo>
                  <a:cubicBezTo>
                    <a:pt x="38" y="75"/>
                    <a:pt x="38" y="75"/>
                    <a:pt x="38" y="75"/>
                  </a:cubicBezTo>
                  <a:cubicBezTo>
                    <a:pt x="124" y="75"/>
                    <a:pt x="124" y="75"/>
                    <a:pt x="124" y="75"/>
                  </a:cubicBezTo>
                  <a:cubicBezTo>
                    <a:pt x="124" y="96"/>
                    <a:pt x="124" y="96"/>
                    <a:pt x="124" y="96"/>
                  </a:cubicBezTo>
                  <a:cubicBezTo>
                    <a:pt x="124" y="116"/>
                    <a:pt x="124" y="132"/>
                    <a:pt x="123" y="141"/>
                  </a:cubicBezTo>
                  <a:cubicBezTo>
                    <a:pt x="122" y="146"/>
                    <a:pt x="121" y="150"/>
                    <a:pt x="118" y="150"/>
                  </a:cubicBezTo>
                  <a:cubicBezTo>
                    <a:pt x="118" y="150"/>
                    <a:pt x="113" y="151"/>
                    <a:pt x="113" y="151"/>
                  </a:cubicBezTo>
                  <a:cubicBezTo>
                    <a:pt x="110" y="151"/>
                    <a:pt x="109" y="153"/>
                    <a:pt x="109" y="154"/>
                  </a:cubicBezTo>
                  <a:cubicBezTo>
                    <a:pt x="109" y="157"/>
                    <a:pt x="113" y="157"/>
                    <a:pt x="114" y="157"/>
                  </a:cubicBezTo>
                  <a:cubicBezTo>
                    <a:pt x="131" y="157"/>
                    <a:pt x="131" y="157"/>
                    <a:pt x="131" y="157"/>
                  </a:cubicBezTo>
                  <a:cubicBezTo>
                    <a:pt x="134" y="157"/>
                    <a:pt x="134" y="157"/>
                    <a:pt x="134" y="157"/>
                  </a:cubicBezTo>
                  <a:cubicBezTo>
                    <a:pt x="137" y="157"/>
                    <a:pt x="137" y="157"/>
                    <a:pt x="137" y="157"/>
                  </a:cubicBezTo>
                  <a:cubicBezTo>
                    <a:pt x="159" y="157"/>
                    <a:pt x="159" y="157"/>
                    <a:pt x="159" y="157"/>
                  </a:cubicBezTo>
                  <a:cubicBezTo>
                    <a:pt x="164" y="157"/>
                    <a:pt x="164" y="155"/>
                    <a:pt x="164" y="154"/>
                  </a:cubicBezTo>
                  <a:cubicBezTo>
                    <a:pt x="164" y="153"/>
                    <a:pt x="163" y="151"/>
                    <a:pt x="161" y="151"/>
                  </a:cubicBezTo>
                  <a:cubicBezTo>
                    <a:pt x="152" y="150"/>
                    <a:pt x="152" y="150"/>
                    <a:pt x="152" y="150"/>
                  </a:cubicBezTo>
                  <a:cubicBezTo>
                    <a:pt x="147" y="150"/>
                    <a:pt x="146" y="147"/>
                    <a:pt x="145" y="141"/>
                  </a:cubicBezTo>
                  <a:cubicBezTo>
                    <a:pt x="144" y="132"/>
                    <a:pt x="144" y="116"/>
                    <a:pt x="144" y="96"/>
                  </a:cubicBezTo>
                  <a:cubicBezTo>
                    <a:pt x="144" y="60"/>
                    <a:pt x="144" y="60"/>
                    <a:pt x="144" y="60"/>
                  </a:cubicBezTo>
                  <a:cubicBezTo>
                    <a:pt x="145" y="16"/>
                    <a:pt x="145" y="16"/>
                    <a:pt x="145" y="16"/>
                  </a:cubicBezTo>
                  <a:cubicBezTo>
                    <a:pt x="145" y="9"/>
                    <a:pt x="147" y="7"/>
                    <a:pt x="151" y="6"/>
                  </a:cubicBezTo>
                  <a:cubicBezTo>
                    <a:pt x="156" y="6"/>
                    <a:pt x="156" y="6"/>
                    <a:pt x="156" y="6"/>
                  </a:cubicBezTo>
                  <a:cubicBezTo>
                    <a:pt x="158" y="6"/>
                    <a:pt x="159" y="4"/>
                    <a:pt x="159" y="3"/>
                  </a:cubicBezTo>
                  <a:cubicBezTo>
                    <a:pt x="159" y="0"/>
                    <a:pt x="155" y="0"/>
                    <a:pt x="154" y="0"/>
                  </a:cubicBezTo>
                  <a:lnTo>
                    <a:pt x="1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78" name="Freeform 8">
              <a:extLst>
                <a:ext uri="{FF2B5EF4-FFF2-40B4-BE49-F238E27FC236}">
                  <a16:creationId xmlns:a16="http://schemas.microsoft.com/office/drawing/2014/main" id="{B4F42473-3AD2-48CF-9DF2-688A050792D6}"/>
                </a:ext>
              </a:extLst>
            </p:cNvPr>
            <p:cNvSpPr>
              <a:spLocks/>
            </p:cNvSpPr>
            <p:nvPr userDrawn="1"/>
          </p:nvSpPr>
          <p:spPr bwMode="auto">
            <a:xfrm>
              <a:off x="3312" y="2464"/>
              <a:ext cx="64" cy="108"/>
            </a:xfrm>
            <a:custGeom>
              <a:avLst/>
              <a:gdLst>
                <a:gd name="T0" fmla="*/ 84 w 94"/>
                <a:gd name="T1" fmla="*/ 1 h 160"/>
                <a:gd name="T2" fmla="*/ 83 w 94"/>
                <a:gd name="T3" fmla="*/ 1 h 160"/>
                <a:gd name="T4" fmla="*/ 75 w 94"/>
                <a:gd name="T5" fmla="*/ 2 h 160"/>
                <a:gd name="T6" fmla="*/ 28 w 94"/>
                <a:gd name="T7" fmla="*/ 2 h 160"/>
                <a:gd name="T8" fmla="*/ 25 w 94"/>
                <a:gd name="T9" fmla="*/ 2 h 160"/>
                <a:gd name="T10" fmla="*/ 5 w 94"/>
                <a:gd name="T11" fmla="*/ 2 h 160"/>
                <a:gd name="T12" fmla="*/ 0 w 94"/>
                <a:gd name="T13" fmla="*/ 5 h 160"/>
                <a:gd name="T14" fmla="*/ 3 w 94"/>
                <a:gd name="T15" fmla="*/ 8 h 160"/>
                <a:gd name="T16" fmla="*/ 10 w 94"/>
                <a:gd name="T17" fmla="*/ 8 h 160"/>
                <a:gd name="T18" fmla="*/ 17 w 94"/>
                <a:gd name="T19" fmla="*/ 18 h 160"/>
                <a:gd name="T20" fmla="*/ 18 w 94"/>
                <a:gd name="T21" fmla="*/ 62 h 160"/>
                <a:gd name="T22" fmla="*/ 18 w 94"/>
                <a:gd name="T23" fmla="*/ 98 h 160"/>
                <a:gd name="T24" fmla="*/ 17 w 94"/>
                <a:gd name="T25" fmla="*/ 143 h 160"/>
                <a:gd name="T26" fmla="*/ 12 w 94"/>
                <a:gd name="T27" fmla="*/ 152 h 160"/>
                <a:gd name="T28" fmla="*/ 6 w 94"/>
                <a:gd name="T29" fmla="*/ 153 h 160"/>
                <a:gd name="T30" fmla="*/ 3 w 94"/>
                <a:gd name="T31" fmla="*/ 156 h 160"/>
                <a:gd name="T32" fmla="*/ 8 w 94"/>
                <a:gd name="T33" fmla="*/ 159 h 160"/>
                <a:gd name="T34" fmla="*/ 24 w 94"/>
                <a:gd name="T35" fmla="*/ 159 h 160"/>
                <a:gd name="T36" fmla="*/ 28 w 94"/>
                <a:gd name="T37" fmla="*/ 159 h 160"/>
                <a:gd name="T38" fmla="*/ 36 w 94"/>
                <a:gd name="T39" fmla="*/ 159 h 160"/>
                <a:gd name="T40" fmla="*/ 78 w 94"/>
                <a:gd name="T41" fmla="*/ 160 h 160"/>
                <a:gd name="T42" fmla="*/ 91 w 94"/>
                <a:gd name="T43" fmla="*/ 153 h 160"/>
                <a:gd name="T44" fmla="*/ 94 w 94"/>
                <a:gd name="T45" fmla="*/ 133 h 160"/>
                <a:gd name="T46" fmla="*/ 91 w 94"/>
                <a:gd name="T47" fmla="*/ 129 h 160"/>
                <a:gd name="T48" fmla="*/ 87 w 94"/>
                <a:gd name="T49" fmla="*/ 133 h 160"/>
                <a:gd name="T50" fmla="*/ 79 w 94"/>
                <a:gd name="T51" fmla="*/ 146 h 160"/>
                <a:gd name="T52" fmla="*/ 60 w 94"/>
                <a:gd name="T53" fmla="*/ 149 h 160"/>
                <a:gd name="T54" fmla="*/ 38 w 94"/>
                <a:gd name="T55" fmla="*/ 133 h 160"/>
                <a:gd name="T56" fmla="*/ 38 w 94"/>
                <a:gd name="T57" fmla="*/ 107 h 160"/>
                <a:gd name="T58" fmla="*/ 38 w 94"/>
                <a:gd name="T59" fmla="*/ 98 h 160"/>
                <a:gd name="T60" fmla="*/ 38 w 94"/>
                <a:gd name="T61" fmla="*/ 80 h 160"/>
                <a:gd name="T62" fmla="*/ 67 w 94"/>
                <a:gd name="T63" fmla="*/ 82 h 160"/>
                <a:gd name="T64" fmla="*/ 76 w 94"/>
                <a:gd name="T65" fmla="*/ 88 h 160"/>
                <a:gd name="T66" fmla="*/ 77 w 94"/>
                <a:gd name="T67" fmla="*/ 94 h 160"/>
                <a:gd name="T68" fmla="*/ 80 w 94"/>
                <a:gd name="T69" fmla="*/ 97 h 160"/>
                <a:gd name="T70" fmla="*/ 83 w 94"/>
                <a:gd name="T71" fmla="*/ 92 h 160"/>
                <a:gd name="T72" fmla="*/ 84 w 94"/>
                <a:gd name="T73" fmla="*/ 79 h 160"/>
                <a:gd name="T74" fmla="*/ 85 w 94"/>
                <a:gd name="T75" fmla="*/ 67 h 160"/>
                <a:gd name="T76" fmla="*/ 83 w 94"/>
                <a:gd name="T77" fmla="*/ 64 h 160"/>
                <a:gd name="T78" fmla="*/ 79 w 94"/>
                <a:gd name="T79" fmla="*/ 67 h 160"/>
                <a:gd name="T80" fmla="*/ 70 w 94"/>
                <a:gd name="T81" fmla="*/ 70 h 160"/>
                <a:gd name="T82" fmla="*/ 38 w 94"/>
                <a:gd name="T83" fmla="*/ 70 h 160"/>
                <a:gd name="T84" fmla="*/ 38 w 94"/>
                <a:gd name="T85" fmla="*/ 13 h 160"/>
                <a:gd name="T86" fmla="*/ 65 w 94"/>
                <a:gd name="T87" fmla="*/ 13 h 160"/>
                <a:gd name="T88" fmla="*/ 79 w 94"/>
                <a:gd name="T89" fmla="*/ 19 h 160"/>
                <a:gd name="T90" fmla="*/ 80 w 94"/>
                <a:gd name="T91" fmla="*/ 26 h 160"/>
                <a:gd name="T92" fmla="*/ 83 w 94"/>
                <a:gd name="T93" fmla="*/ 30 h 160"/>
                <a:gd name="T94" fmla="*/ 86 w 94"/>
                <a:gd name="T95" fmla="*/ 27 h 160"/>
                <a:gd name="T96" fmla="*/ 87 w 94"/>
                <a:gd name="T97" fmla="*/ 16 h 160"/>
                <a:gd name="T98" fmla="*/ 87 w 94"/>
                <a:gd name="T99" fmla="*/ 13 h 160"/>
                <a:gd name="T100" fmla="*/ 88 w 94"/>
                <a:gd name="T101" fmla="*/ 6 h 160"/>
                <a:gd name="T102" fmla="*/ 89 w 94"/>
                <a:gd name="T103" fmla="*/ 3 h 160"/>
                <a:gd name="T104" fmla="*/ 86 w 94"/>
                <a:gd name="T105" fmla="*/ 0 h 160"/>
                <a:gd name="T106" fmla="*/ 84 w 94"/>
                <a:gd name="T107" fmla="*/ 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4" h="160">
                  <a:moveTo>
                    <a:pt x="84" y="1"/>
                  </a:moveTo>
                  <a:cubicBezTo>
                    <a:pt x="83" y="1"/>
                    <a:pt x="83" y="1"/>
                    <a:pt x="83" y="1"/>
                  </a:cubicBezTo>
                  <a:cubicBezTo>
                    <a:pt x="75" y="2"/>
                    <a:pt x="75" y="2"/>
                    <a:pt x="75" y="2"/>
                  </a:cubicBezTo>
                  <a:cubicBezTo>
                    <a:pt x="28" y="2"/>
                    <a:pt x="28" y="2"/>
                    <a:pt x="28" y="2"/>
                  </a:cubicBezTo>
                  <a:cubicBezTo>
                    <a:pt x="25" y="2"/>
                    <a:pt x="25" y="2"/>
                    <a:pt x="25" y="2"/>
                  </a:cubicBezTo>
                  <a:cubicBezTo>
                    <a:pt x="5" y="2"/>
                    <a:pt x="5" y="2"/>
                    <a:pt x="5" y="2"/>
                  </a:cubicBezTo>
                  <a:cubicBezTo>
                    <a:pt x="4" y="2"/>
                    <a:pt x="0" y="2"/>
                    <a:pt x="0" y="5"/>
                  </a:cubicBezTo>
                  <a:cubicBezTo>
                    <a:pt x="0" y="6"/>
                    <a:pt x="1" y="8"/>
                    <a:pt x="3" y="8"/>
                  </a:cubicBezTo>
                  <a:cubicBezTo>
                    <a:pt x="10" y="8"/>
                    <a:pt x="10" y="8"/>
                    <a:pt x="10" y="8"/>
                  </a:cubicBezTo>
                  <a:cubicBezTo>
                    <a:pt x="15" y="9"/>
                    <a:pt x="17" y="12"/>
                    <a:pt x="17" y="18"/>
                  </a:cubicBezTo>
                  <a:cubicBezTo>
                    <a:pt x="18" y="62"/>
                    <a:pt x="18" y="62"/>
                    <a:pt x="18" y="62"/>
                  </a:cubicBezTo>
                  <a:cubicBezTo>
                    <a:pt x="18" y="98"/>
                    <a:pt x="18" y="98"/>
                    <a:pt x="18" y="98"/>
                  </a:cubicBezTo>
                  <a:cubicBezTo>
                    <a:pt x="18" y="118"/>
                    <a:pt x="18" y="134"/>
                    <a:pt x="17" y="143"/>
                  </a:cubicBezTo>
                  <a:cubicBezTo>
                    <a:pt x="16" y="149"/>
                    <a:pt x="15" y="152"/>
                    <a:pt x="12" y="152"/>
                  </a:cubicBezTo>
                  <a:cubicBezTo>
                    <a:pt x="12" y="152"/>
                    <a:pt x="6" y="153"/>
                    <a:pt x="6" y="153"/>
                  </a:cubicBezTo>
                  <a:cubicBezTo>
                    <a:pt x="4" y="153"/>
                    <a:pt x="3" y="155"/>
                    <a:pt x="3" y="156"/>
                  </a:cubicBezTo>
                  <a:cubicBezTo>
                    <a:pt x="3" y="159"/>
                    <a:pt x="7" y="159"/>
                    <a:pt x="8" y="159"/>
                  </a:cubicBezTo>
                  <a:cubicBezTo>
                    <a:pt x="24" y="159"/>
                    <a:pt x="24" y="159"/>
                    <a:pt x="24" y="159"/>
                  </a:cubicBezTo>
                  <a:cubicBezTo>
                    <a:pt x="28" y="159"/>
                    <a:pt x="28" y="159"/>
                    <a:pt x="28" y="159"/>
                  </a:cubicBezTo>
                  <a:cubicBezTo>
                    <a:pt x="36" y="159"/>
                    <a:pt x="36" y="159"/>
                    <a:pt x="36" y="159"/>
                  </a:cubicBezTo>
                  <a:cubicBezTo>
                    <a:pt x="78" y="160"/>
                    <a:pt x="78" y="160"/>
                    <a:pt x="78" y="160"/>
                  </a:cubicBezTo>
                  <a:cubicBezTo>
                    <a:pt x="86" y="160"/>
                    <a:pt x="89" y="160"/>
                    <a:pt x="91" y="153"/>
                  </a:cubicBezTo>
                  <a:cubicBezTo>
                    <a:pt x="92" y="149"/>
                    <a:pt x="94" y="135"/>
                    <a:pt x="94" y="133"/>
                  </a:cubicBezTo>
                  <a:cubicBezTo>
                    <a:pt x="94" y="132"/>
                    <a:pt x="94" y="129"/>
                    <a:pt x="91" y="129"/>
                  </a:cubicBezTo>
                  <a:cubicBezTo>
                    <a:pt x="88" y="129"/>
                    <a:pt x="88" y="131"/>
                    <a:pt x="87" y="133"/>
                  </a:cubicBezTo>
                  <a:cubicBezTo>
                    <a:pt x="86" y="141"/>
                    <a:pt x="84" y="144"/>
                    <a:pt x="79" y="146"/>
                  </a:cubicBezTo>
                  <a:cubicBezTo>
                    <a:pt x="74" y="149"/>
                    <a:pt x="65" y="149"/>
                    <a:pt x="60" y="149"/>
                  </a:cubicBezTo>
                  <a:cubicBezTo>
                    <a:pt x="40"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4" y="82"/>
                    <a:pt x="76" y="85"/>
                    <a:pt x="76" y="88"/>
                  </a:cubicBezTo>
                  <a:cubicBezTo>
                    <a:pt x="76" y="88"/>
                    <a:pt x="77" y="94"/>
                    <a:pt x="77" y="94"/>
                  </a:cubicBezTo>
                  <a:cubicBezTo>
                    <a:pt x="77" y="96"/>
                    <a:pt x="78" y="97"/>
                    <a:pt x="80" y="97"/>
                  </a:cubicBezTo>
                  <a:cubicBezTo>
                    <a:pt x="83" y="97"/>
                    <a:pt x="83" y="94"/>
                    <a:pt x="83" y="92"/>
                  </a:cubicBezTo>
                  <a:cubicBezTo>
                    <a:pt x="84" y="79"/>
                    <a:pt x="84" y="79"/>
                    <a:pt x="84" y="79"/>
                  </a:cubicBezTo>
                  <a:cubicBezTo>
                    <a:pt x="85" y="67"/>
                    <a:pt x="85" y="67"/>
                    <a:pt x="85" y="67"/>
                  </a:cubicBezTo>
                  <a:cubicBezTo>
                    <a:pt x="85" y="64"/>
                    <a:pt x="83" y="64"/>
                    <a:pt x="83" y="64"/>
                  </a:cubicBezTo>
                  <a:cubicBezTo>
                    <a:pt x="79" y="67"/>
                    <a:pt x="79" y="67"/>
                    <a:pt x="79" y="67"/>
                  </a:cubicBezTo>
                  <a:cubicBezTo>
                    <a:pt x="77" y="69"/>
                    <a:pt x="75" y="69"/>
                    <a:pt x="70" y="70"/>
                  </a:cubicBezTo>
                  <a:cubicBezTo>
                    <a:pt x="38" y="70"/>
                    <a:pt x="38" y="70"/>
                    <a:pt x="38" y="70"/>
                  </a:cubicBezTo>
                  <a:cubicBezTo>
                    <a:pt x="38" y="13"/>
                    <a:pt x="38" y="13"/>
                    <a:pt x="38" y="13"/>
                  </a:cubicBezTo>
                  <a:cubicBezTo>
                    <a:pt x="40" y="13"/>
                    <a:pt x="62" y="13"/>
                    <a:pt x="65" y="13"/>
                  </a:cubicBezTo>
                  <a:cubicBezTo>
                    <a:pt x="77" y="15"/>
                    <a:pt x="78" y="17"/>
                    <a:pt x="79" y="19"/>
                  </a:cubicBezTo>
                  <a:cubicBezTo>
                    <a:pt x="79" y="19"/>
                    <a:pt x="80" y="26"/>
                    <a:pt x="80" y="26"/>
                  </a:cubicBezTo>
                  <a:cubicBezTo>
                    <a:pt x="80" y="30"/>
                    <a:pt x="82" y="30"/>
                    <a:pt x="83" y="30"/>
                  </a:cubicBezTo>
                  <a:cubicBezTo>
                    <a:pt x="84" y="30"/>
                    <a:pt x="85" y="30"/>
                    <a:pt x="86" y="27"/>
                  </a:cubicBezTo>
                  <a:cubicBezTo>
                    <a:pt x="86" y="27"/>
                    <a:pt x="87" y="16"/>
                    <a:pt x="87" y="16"/>
                  </a:cubicBezTo>
                  <a:cubicBezTo>
                    <a:pt x="87" y="13"/>
                    <a:pt x="87" y="13"/>
                    <a:pt x="87" y="13"/>
                  </a:cubicBezTo>
                  <a:cubicBezTo>
                    <a:pt x="87" y="13"/>
                    <a:pt x="88" y="6"/>
                    <a:pt x="88" y="6"/>
                  </a:cubicBezTo>
                  <a:cubicBezTo>
                    <a:pt x="89" y="3"/>
                    <a:pt x="89" y="3"/>
                    <a:pt x="89" y="3"/>
                  </a:cubicBezTo>
                  <a:cubicBezTo>
                    <a:pt x="89" y="0"/>
                    <a:pt x="87" y="0"/>
                    <a:pt x="86" y="0"/>
                  </a:cubicBezTo>
                  <a:lnTo>
                    <a:pt x="8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79" name="Freeform 9">
              <a:extLst>
                <a:ext uri="{FF2B5EF4-FFF2-40B4-BE49-F238E27FC236}">
                  <a16:creationId xmlns:a16="http://schemas.microsoft.com/office/drawing/2014/main" id="{4CFCC169-6EE2-4286-8FE4-D99450A4434D}"/>
                </a:ext>
              </a:extLst>
            </p:cNvPr>
            <p:cNvSpPr>
              <a:spLocks/>
            </p:cNvSpPr>
            <p:nvPr userDrawn="1"/>
          </p:nvSpPr>
          <p:spPr bwMode="auto">
            <a:xfrm>
              <a:off x="3433" y="2465"/>
              <a:ext cx="106" cy="109"/>
            </a:xfrm>
            <a:custGeom>
              <a:avLst/>
              <a:gdLst>
                <a:gd name="T0" fmla="*/ 138 w 156"/>
                <a:gd name="T1" fmla="*/ 0 h 160"/>
                <a:gd name="T2" fmla="*/ 134 w 156"/>
                <a:gd name="T3" fmla="*/ 0 h 160"/>
                <a:gd name="T4" fmla="*/ 132 w 156"/>
                <a:gd name="T5" fmla="*/ 0 h 160"/>
                <a:gd name="T6" fmla="*/ 113 w 156"/>
                <a:gd name="T7" fmla="*/ 0 h 160"/>
                <a:gd name="T8" fmla="*/ 108 w 156"/>
                <a:gd name="T9" fmla="*/ 3 h 160"/>
                <a:gd name="T10" fmla="*/ 111 w 156"/>
                <a:gd name="T11" fmla="*/ 6 h 160"/>
                <a:gd name="T12" fmla="*/ 118 w 156"/>
                <a:gd name="T13" fmla="*/ 6 h 160"/>
                <a:gd name="T14" fmla="*/ 125 w 156"/>
                <a:gd name="T15" fmla="*/ 16 h 160"/>
                <a:gd name="T16" fmla="*/ 126 w 156"/>
                <a:gd name="T17" fmla="*/ 60 h 160"/>
                <a:gd name="T18" fmla="*/ 126 w 156"/>
                <a:gd name="T19" fmla="*/ 86 h 160"/>
                <a:gd name="T20" fmla="*/ 114 w 156"/>
                <a:gd name="T21" fmla="*/ 135 h 160"/>
                <a:gd name="T22" fmla="*/ 83 w 156"/>
                <a:gd name="T23" fmla="*/ 149 h 160"/>
                <a:gd name="T24" fmla="*/ 54 w 156"/>
                <a:gd name="T25" fmla="*/ 138 h 160"/>
                <a:gd name="T26" fmla="*/ 39 w 156"/>
                <a:gd name="T27" fmla="*/ 89 h 160"/>
                <a:gd name="T28" fmla="*/ 39 w 156"/>
                <a:gd name="T29" fmla="*/ 60 h 160"/>
                <a:gd name="T30" fmla="*/ 39 w 156"/>
                <a:gd name="T31" fmla="*/ 16 h 160"/>
                <a:gd name="T32" fmla="*/ 45 w 156"/>
                <a:gd name="T33" fmla="*/ 6 h 160"/>
                <a:gd name="T34" fmla="*/ 50 w 156"/>
                <a:gd name="T35" fmla="*/ 6 h 160"/>
                <a:gd name="T36" fmla="*/ 53 w 156"/>
                <a:gd name="T37" fmla="*/ 3 h 160"/>
                <a:gd name="T38" fmla="*/ 49 w 156"/>
                <a:gd name="T39" fmla="*/ 0 h 160"/>
                <a:gd name="T40" fmla="*/ 34 w 156"/>
                <a:gd name="T41" fmla="*/ 0 h 160"/>
                <a:gd name="T42" fmla="*/ 28 w 156"/>
                <a:gd name="T43" fmla="*/ 0 h 160"/>
                <a:gd name="T44" fmla="*/ 24 w 156"/>
                <a:gd name="T45" fmla="*/ 0 h 160"/>
                <a:gd name="T46" fmla="*/ 5 w 156"/>
                <a:gd name="T47" fmla="*/ 0 h 160"/>
                <a:gd name="T48" fmla="*/ 0 w 156"/>
                <a:gd name="T49" fmla="*/ 3 h 160"/>
                <a:gd name="T50" fmla="*/ 3 w 156"/>
                <a:gd name="T51" fmla="*/ 6 h 160"/>
                <a:gd name="T52" fmla="*/ 10 w 156"/>
                <a:gd name="T53" fmla="*/ 6 h 160"/>
                <a:gd name="T54" fmla="*/ 17 w 156"/>
                <a:gd name="T55" fmla="*/ 16 h 160"/>
                <a:gd name="T56" fmla="*/ 18 w 156"/>
                <a:gd name="T57" fmla="*/ 60 h 160"/>
                <a:gd name="T58" fmla="*/ 18 w 156"/>
                <a:gd name="T59" fmla="*/ 90 h 160"/>
                <a:gd name="T60" fmla="*/ 36 w 156"/>
                <a:gd name="T61" fmla="*/ 145 h 160"/>
                <a:gd name="T62" fmla="*/ 79 w 156"/>
                <a:gd name="T63" fmla="*/ 160 h 160"/>
                <a:gd name="T64" fmla="*/ 122 w 156"/>
                <a:gd name="T65" fmla="*/ 145 h 160"/>
                <a:gd name="T66" fmla="*/ 142 w 156"/>
                <a:gd name="T67" fmla="*/ 82 h 160"/>
                <a:gd name="T68" fmla="*/ 142 w 156"/>
                <a:gd name="T69" fmla="*/ 60 h 160"/>
                <a:gd name="T70" fmla="*/ 142 w 156"/>
                <a:gd name="T71" fmla="*/ 16 h 160"/>
                <a:gd name="T72" fmla="*/ 148 w 156"/>
                <a:gd name="T73" fmla="*/ 6 h 160"/>
                <a:gd name="T74" fmla="*/ 153 w 156"/>
                <a:gd name="T75" fmla="*/ 6 h 160"/>
                <a:gd name="T76" fmla="*/ 156 w 156"/>
                <a:gd name="T77" fmla="*/ 3 h 160"/>
                <a:gd name="T78" fmla="*/ 152 w 156"/>
                <a:gd name="T79" fmla="*/ 0 h 160"/>
                <a:gd name="T80" fmla="*/ 138 w 156"/>
                <a:gd name="T81"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6" h="160">
                  <a:moveTo>
                    <a:pt x="138" y="0"/>
                  </a:moveTo>
                  <a:cubicBezTo>
                    <a:pt x="134" y="0"/>
                    <a:pt x="134" y="0"/>
                    <a:pt x="134" y="0"/>
                  </a:cubicBezTo>
                  <a:cubicBezTo>
                    <a:pt x="132" y="0"/>
                    <a:pt x="132" y="0"/>
                    <a:pt x="132" y="0"/>
                  </a:cubicBezTo>
                  <a:cubicBezTo>
                    <a:pt x="113" y="0"/>
                    <a:pt x="113" y="0"/>
                    <a:pt x="113" y="0"/>
                  </a:cubicBezTo>
                  <a:cubicBezTo>
                    <a:pt x="112" y="0"/>
                    <a:pt x="108" y="0"/>
                    <a:pt x="108" y="3"/>
                  </a:cubicBezTo>
                  <a:cubicBezTo>
                    <a:pt x="108" y="4"/>
                    <a:pt x="109" y="6"/>
                    <a:pt x="111" y="6"/>
                  </a:cubicBezTo>
                  <a:cubicBezTo>
                    <a:pt x="118" y="6"/>
                    <a:pt x="118" y="6"/>
                    <a:pt x="118" y="6"/>
                  </a:cubicBezTo>
                  <a:cubicBezTo>
                    <a:pt x="124" y="7"/>
                    <a:pt x="125" y="10"/>
                    <a:pt x="125" y="16"/>
                  </a:cubicBezTo>
                  <a:cubicBezTo>
                    <a:pt x="125" y="16"/>
                    <a:pt x="126" y="60"/>
                    <a:pt x="126" y="60"/>
                  </a:cubicBezTo>
                  <a:cubicBezTo>
                    <a:pt x="126" y="86"/>
                    <a:pt x="126" y="86"/>
                    <a:pt x="126" y="86"/>
                  </a:cubicBezTo>
                  <a:cubicBezTo>
                    <a:pt x="126" y="110"/>
                    <a:pt x="122" y="125"/>
                    <a:pt x="114" y="135"/>
                  </a:cubicBezTo>
                  <a:cubicBezTo>
                    <a:pt x="107" y="144"/>
                    <a:pt x="95" y="149"/>
                    <a:pt x="83" y="149"/>
                  </a:cubicBezTo>
                  <a:cubicBezTo>
                    <a:pt x="72" y="149"/>
                    <a:pt x="63" y="147"/>
                    <a:pt x="54" y="138"/>
                  </a:cubicBezTo>
                  <a:cubicBezTo>
                    <a:pt x="46" y="131"/>
                    <a:pt x="39" y="120"/>
                    <a:pt x="39" y="89"/>
                  </a:cubicBezTo>
                  <a:cubicBezTo>
                    <a:pt x="39" y="60"/>
                    <a:pt x="39" y="60"/>
                    <a:pt x="39" y="60"/>
                  </a:cubicBezTo>
                  <a:cubicBezTo>
                    <a:pt x="39" y="16"/>
                    <a:pt x="39" y="16"/>
                    <a:pt x="39" y="16"/>
                  </a:cubicBezTo>
                  <a:cubicBezTo>
                    <a:pt x="40" y="9"/>
                    <a:pt x="41" y="7"/>
                    <a:pt x="45" y="6"/>
                  </a:cubicBezTo>
                  <a:cubicBezTo>
                    <a:pt x="45" y="6"/>
                    <a:pt x="50" y="6"/>
                    <a:pt x="50" y="6"/>
                  </a:cubicBezTo>
                  <a:cubicBezTo>
                    <a:pt x="52" y="6"/>
                    <a:pt x="53" y="4"/>
                    <a:pt x="53" y="3"/>
                  </a:cubicBezTo>
                  <a:cubicBezTo>
                    <a:pt x="53" y="0"/>
                    <a:pt x="50" y="0"/>
                    <a:pt x="49" y="0"/>
                  </a:cubicBezTo>
                  <a:cubicBezTo>
                    <a:pt x="34" y="0"/>
                    <a:pt x="34" y="0"/>
                    <a:pt x="34" y="0"/>
                  </a:cubicBezTo>
                  <a:cubicBezTo>
                    <a:pt x="28" y="0"/>
                    <a:pt x="28" y="0"/>
                    <a:pt x="28" y="0"/>
                  </a:cubicBezTo>
                  <a:cubicBezTo>
                    <a:pt x="24" y="0"/>
                    <a:pt x="24" y="0"/>
                    <a:pt x="24"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0"/>
                    <a:pt x="18" y="90"/>
                    <a:pt x="18" y="90"/>
                  </a:cubicBezTo>
                  <a:cubicBezTo>
                    <a:pt x="18" y="123"/>
                    <a:pt x="28" y="137"/>
                    <a:pt x="36" y="145"/>
                  </a:cubicBezTo>
                  <a:cubicBezTo>
                    <a:pt x="50" y="158"/>
                    <a:pt x="69" y="160"/>
                    <a:pt x="79" y="160"/>
                  </a:cubicBezTo>
                  <a:cubicBezTo>
                    <a:pt x="90" y="160"/>
                    <a:pt x="107" y="159"/>
                    <a:pt x="122" y="145"/>
                  </a:cubicBezTo>
                  <a:cubicBezTo>
                    <a:pt x="140" y="129"/>
                    <a:pt x="142" y="103"/>
                    <a:pt x="142" y="82"/>
                  </a:cubicBezTo>
                  <a:cubicBezTo>
                    <a:pt x="142" y="60"/>
                    <a:pt x="142" y="60"/>
                    <a:pt x="142" y="60"/>
                  </a:cubicBezTo>
                  <a:cubicBezTo>
                    <a:pt x="142" y="16"/>
                    <a:pt x="142" y="16"/>
                    <a:pt x="142" y="16"/>
                  </a:cubicBezTo>
                  <a:cubicBezTo>
                    <a:pt x="143" y="9"/>
                    <a:pt x="144" y="7"/>
                    <a:pt x="148" y="6"/>
                  </a:cubicBezTo>
                  <a:cubicBezTo>
                    <a:pt x="149" y="6"/>
                    <a:pt x="153" y="6"/>
                    <a:pt x="153" y="6"/>
                  </a:cubicBezTo>
                  <a:cubicBezTo>
                    <a:pt x="155" y="6"/>
                    <a:pt x="156" y="4"/>
                    <a:pt x="156" y="3"/>
                  </a:cubicBezTo>
                  <a:cubicBezTo>
                    <a:pt x="156" y="0"/>
                    <a:pt x="153" y="0"/>
                    <a:pt x="152" y="0"/>
                  </a:cubicBezTo>
                  <a:lnTo>
                    <a:pt x="1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80" name="Freeform 10">
              <a:extLst>
                <a:ext uri="{FF2B5EF4-FFF2-40B4-BE49-F238E27FC236}">
                  <a16:creationId xmlns:a16="http://schemas.microsoft.com/office/drawing/2014/main" id="{9D240A6C-65D8-4404-BD21-34BFC830B98A}"/>
                </a:ext>
              </a:extLst>
            </p:cNvPr>
            <p:cNvSpPr>
              <a:spLocks/>
            </p:cNvSpPr>
            <p:nvPr userDrawn="1"/>
          </p:nvSpPr>
          <p:spPr bwMode="auto">
            <a:xfrm>
              <a:off x="3553" y="2463"/>
              <a:ext cx="114" cy="110"/>
            </a:xfrm>
            <a:custGeom>
              <a:avLst/>
              <a:gdLst>
                <a:gd name="T0" fmla="*/ 17 w 168"/>
                <a:gd name="T1" fmla="*/ 12 h 162"/>
                <a:gd name="T2" fmla="*/ 17 w 168"/>
                <a:gd name="T3" fmla="*/ 129 h 162"/>
                <a:gd name="T4" fmla="*/ 12 w 168"/>
                <a:gd name="T5" fmla="*/ 153 h 162"/>
                <a:gd name="T6" fmla="*/ 4 w 168"/>
                <a:gd name="T7" fmla="*/ 154 h 162"/>
                <a:gd name="T8" fmla="*/ 0 w 168"/>
                <a:gd name="T9" fmla="*/ 157 h 162"/>
                <a:gd name="T10" fmla="*/ 5 w 168"/>
                <a:gd name="T11" fmla="*/ 160 h 162"/>
                <a:gd name="T12" fmla="*/ 22 w 168"/>
                <a:gd name="T13" fmla="*/ 160 h 162"/>
                <a:gd name="T14" fmla="*/ 25 w 168"/>
                <a:gd name="T15" fmla="*/ 160 h 162"/>
                <a:gd name="T16" fmla="*/ 28 w 168"/>
                <a:gd name="T17" fmla="*/ 160 h 162"/>
                <a:gd name="T18" fmla="*/ 46 w 168"/>
                <a:gd name="T19" fmla="*/ 160 h 162"/>
                <a:gd name="T20" fmla="*/ 52 w 168"/>
                <a:gd name="T21" fmla="*/ 157 h 162"/>
                <a:gd name="T22" fmla="*/ 49 w 168"/>
                <a:gd name="T23" fmla="*/ 154 h 162"/>
                <a:gd name="T24" fmla="*/ 39 w 168"/>
                <a:gd name="T25" fmla="*/ 153 h 162"/>
                <a:gd name="T26" fmla="*/ 32 w 168"/>
                <a:gd name="T27" fmla="*/ 131 h 162"/>
                <a:gd name="T28" fmla="*/ 29 w 168"/>
                <a:gd name="T29" fmla="*/ 37 h 162"/>
                <a:gd name="T30" fmla="*/ 80 w 168"/>
                <a:gd name="T31" fmla="*/ 93 h 162"/>
                <a:gd name="T32" fmla="*/ 133 w 168"/>
                <a:gd name="T33" fmla="*/ 148 h 162"/>
                <a:gd name="T34" fmla="*/ 149 w 168"/>
                <a:gd name="T35" fmla="*/ 162 h 162"/>
                <a:gd name="T36" fmla="*/ 153 w 168"/>
                <a:gd name="T37" fmla="*/ 146 h 162"/>
                <a:gd name="T38" fmla="*/ 153 w 168"/>
                <a:gd name="T39" fmla="*/ 26 h 162"/>
                <a:gd name="T40" fmla="*/ 159 w 168"/>
                <a:gd name="T41" fmla="*/ 9 h 162"/>
                <a:gd name="T42" fmla="*/ 164 w 168"/>
                <a:gd name="T43" fmla="*/ 9 h 162"/>
                <a:gd name="T44" fmla="*/ 168 w 168"/>
                <a:gd name="T45" fmla="*/ 6 h 162"/>
                <a:gd name="T46" fmla="*/ 163 w 168"/>
                <a:gd name="T47" fmla="*/ 3 h 162"/>
                <a:gd name="T48" fmla="*/ 149 w 168"/>
                <a:gd name="T49" fmla="*/ 3 h 162"/>
                <a:gd name="T50" fmla="*/ 145 w 168"/>
                <a:gd name="T51" fmla="*/ 3 h 162"/>
                <a:gd name="T52" fmla="*/ 141 w 168"/>
                <a:gd name="T53" fmla="*/ 3 h 162"/>
                <a:gd name="T54" fmla="*/ 124 w 168"/>
                <a:gd name="T55" fmla="*/ 3 h 162"/>
                <a:gd name="T56" fmla="*/ 118 w 168"/>
                <a:gd name="T57" fmla="*/ 6 h 162"/>
                <a:gd name="T58" fmla="*/ 121 w 168"/>
                <a:gd name="T59" fmla="*/ 9 h 162"/>
                <a:gd name="T60" fmla="*/ 131 w 168"/>
                <a:gd name="T61" fmla="*/ 10 h 162"/>
                <a:gd name="T62" fmla="*/ 138 w 168"/>
                <a:gd name="T63" fmla="*/ 28 h 162"/>
                <a:gd name="T64" fmla="*/ 140 w 168"/>
                <a:gd name="T65" fmla="*/ 127 h 162"/>
                <a:gd name="T66" fmla="*/ 125 w 168"/>
                <a:gd name="T67" fmla="*/ 111 h 162"/>
                <a:gd name="T68" fmla="*/ 94 w 168"/>
                <a:gd name="T69" fmla="*/ 77 h 162"/>
                <a:gd name="T70" fmla="*/ 27 w 168"/>
                <a:gd name="T71" fmla="*/ 5 h 162"/>
                <a:gd name="T72" fmla="*/ 21 w 168"/>
                <a:gd name="T73" fmla="*/ 0 h 162"/>
                <a:gd name="T74" fmla="*/ 17 w 168"/>
                <a:gd name="T75" fmla="*/ 1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2">
                  <a:moveTo>
                    <a:pt x="17" y="12"/>
                  </a:moveTo>
                  <a:cubicBezTo>
                    <a:pt x="17" y="129"/>
                    <a:pt x="17" y="129"/>
                    <a:pt x="17" y="129"/>
                  </a:cubicBezTo>
                  <a:cubicBezTo>
                    <a:pt x="17" y="147"/>
                    <a:pt x="16" y="152"/>
                    <a:pt x="12" y="153"/>
                  </a:cubicBezTo>
                  <a:cubicBezTo>
                    <a:pt x="11" y="153"/>
                    <a:pt x="4" y="154"/>
                    <a:pt x="4" y="154"/>
                  </a:cubicBezTo>
                  <a:cubicBezTo>
                    <a:pt x="1" y="154"/>
                    <a:pt x="0" y="156"/>
                    <a:pt x="0" y="157"/>
                  </a:cubicBezTo>
                  <a:cubicBezTo>
                    <a:pt x="0" y="160"/>
                    <a:pt x="4" y="160"/>
                    <a:pt x="5" y="160"/>
                  </a:cubicBezTo>
                  <a:cubicBezTo>
                    <a:pt x="22" y="160"/>
                    <a:pt x="22" y="160"/>
                    <a:pt x="22" y="160"/>
                  </a:cubicBezTo>
                  <a:cubicBezTo>
                    <a:pt x="25" y="160"/>
                    <a:pt x="25" y="160"/>
                    <a:pt x="25" y="160"/>
                  </a:cubicBezTo>
                  <a:cubicBezTo>
                    <a:pt x="28" y="160"/>
                    <a:pt x="28" y="160"/>
                    <a:pt x="28" y="160"/>
                  </a:cubicBezTo>
                  <a:cubicBezTo>
                    <a:pt x="46" y="160"/>
                    <a:pt x="46" y="160"/>
                    <a:pt x="46" y="160"/>
                  </a:cubicBezTo>
                  <a:cubicBezTo>
                    <a:pt x="48" y="160"/>
                    <a:pt x="52" y="160"/>
                    <a:pt x="52" y="157"/>
                  </a:cubicBezTo>
                  <a:cubicBezTo>
                    <a:pt x="52" y="156"/>
                    <a:pt x="51" y="154"/>
                    <a:pt x="49" y="154"/>
                  </a:cubicBezTo>
                  <a:cubicBezTo>
                    <a:pt x="39" y="153"/>
                    <a:pt x="39" y="153"/>
                    <a:pt x="39" y="153"/>
                  </a:cubicBezTo>
                  <a:cubicBezTo>
                    <a:pt x="35" y="152"/>
                    <a:pt x="32" y="148"/>
                    <a:pt x="32" y="131"/>
                  </a:cubicBezTo>
                  <a:cubicBezTo>
                    <a:pt x="32" y="131"/>
                    <a:pt x="30" y="45"/>
                    <a:pt x="29" y="37"/>
                  </a:cubicBezTo>
                  <a:cubicBezTo>
                    <a:pt x="34" y="43"/>
                    <a:pt x="80" y="93"/>
                    <a:pt x="80" y="93"/>
                  </a:cubicBezTo>
                  <a:cubicBezTo>
                    <a:pt x="102" y="117"/>
                    <a:pt x="131" y="146"/>
                    <a:pt x="133" y="148"/>
                  </a:cubicBezTo>
                  <a:cubicBezTo>
                    <a:pt x="145" y="160"/>
                    <a:pt x="147" y="162"/>
                    <a:pt x="149" y="162"/>
                  </a:cubicBezTo>
                  <a:cubicBezTo>
                    <a:pt x="152" y="162"/>
                    <a:pt x="153" y="159"/>
                    <a:pt x="153" y="146"/>
                  </a:cubicBezTo>
                  <a:cubicBezTo>
                    <a:pt x="153" y="146"/>
                    <a:pt x="153" y="26"/>
                    <a:pt x="153" y="26"/>
                  </a:cubicBezTo>
                  <a:cubicBezTo>
                    <a:pt x="153" y="13"/>
                    <a:pt x="154" y="10"/>
                    <a:pt x="159" y="9"/>
                  </a:cubicBezTo>
                  <a:cubicBezTo>
                    <a:pt x="159" y="9"/>
                    <a:pt x="164" y="9"/>
                    <a:pt x="164" y="9"/>
                  </a:cubicBezTo>
                  <a:cubicBezTo>
                    <a:pt x="167" y="9"/>
                    <a:pt x="168" y="7"/>
                    <a:pt x="168" y="6"/>
                  </a:cubicBezTo>
                  <a:cubicBezTo>
                    <a:pt x="168" y="3"/>
                    <a:pt x="164" y="3"/>
                    <a:pt x="163" y="3"/>
                  </a:cubicBezTo>
                  <a:cubicBezTo>
                    <a:pt x="149" y="3"/>
                    <a:pt x="149" y="3"/>
                    <a:pt x="149" y="3"/>
                  </a:cubicBezTo>
                  <a:cubicBezTo>
                    <a:pt x="145" y="3"/>
                    <a:pt x="145" y="3"/>
                    <a:pt x="145" y="3"/>
                  </a:cubicBezTo>
                  <a:cubicBezTo>
                    <a:pt x="141" y="3"/>
                    <a:pt x="141" y="3"/>
                    <a:pt x="141" y="3"/>
                  </a:cubicBezTo>
                  <a:cubicBezTo>
                    <a:pt x="124" y="3"/>
                    <a:pt x="124" y="3"/>
                    <a:pt x="124" y="3"/>
                  </a:cubicBezTo>
                  <a:cubicBezTo>
                    <a:pt x="122" y="3"/>
                    <a:pt x="118" y="3"/>
                    <a:pt x="118" y="6"/>
                  </a:cubicBezTo>
                  <a:cubicBezTo>
                    <a:pt x="118" y="8"/>
                    <a:pt x="119" y="9"/>
                    <a:pt x="121" y="9"/>
                  </a:cubicBezTo>
                  <a:cubicBezTo>
                    <a:pt x="131" y="10"/>
                    <a:pt x="131" y="10"/>
                    <a:pt x="131" y="10"/>
                  </a:cubicBezTo>
                  <a:cubicBezTo>
                    <a:pt x="136" y="11"/>
                    <a:pt x="138" y="14"/>
                    <a:pt x="138" y="28"/>
                  </a:cubicBezTo>
                  <a:cubicBezTo>
                    <a:pt x="138" y="28"/>
                    <a:pt x="140" y="108"/>
                    <a:pt x="140" y="127"/>
                  </a:cubicBezTo>
                  <a:cubicBezTo>
                    <a:pt x="136" y="123"/>
                    <a:pt x="125" y="111"/>
                    <a:pt x="125" y="111"/>
                  </a:cubicBezTo>
                  <a:cubicBezTo>
                    <a:pt x="94" y="77"/>
                    <a:pt x="94" y="77"/>
                    <a:pt x="94" y="77"/>
                  </a:cubicBezTo>
                  <a:cubicBezTo>
                    <a:pt x="27" y="5"/>
                    <a:pt x="27" y="5"/>
                    <a:pt x="27" y="5"/>
                  </a:cubicBezTo>
                  <a:cubicBezTo>
                    <a:pt x="24" y="2"/>
                    <a:pt x="22" y="0"/>
                    <a:pt x="21" y="0"/>
                  </a:cubicBezTo>
                  <a:cubicBezTo>
                    <a:pt x="17" y="0"/>
                    <a:pt x="17" y="4"/>
                    <a:pt x="17"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81" name="Freeform 11">
              <a:extLst>
                <a:ext uri="{FF2B5EF4-FFF2-40B4-BE49-F238E27FC236}">
                  <a16:creationId xmlns:a16="http://schemas.microsoft.com/office/drawing/2014/main" id="{D2693798-E801-4A01-899D-3526F4E67924}"/>
                </a:ext>
              </a:extLst>
            </p:cNvPr>
            <p:cNvSpPr>
              <a:spLocks/>
            </p:cNvSpPr>
            <p:nvPr userDrawn="1"/>
          </p:nvSpPr>
          <p:spPr bwMode="auto">
            <a:xfrm>
              <a:off x="3686" y="2465"/>
              <a:ext cx="38" cy="107"/>
            </a:xfrm>
            <a:custGeom>
              <a:avLst/>
              <a:gdLst>
                <a:gd name="T0" fmla="*/ 29 w 56"/>
                <a:gd name="T1" fmla="*/ 0 h 157"/>
                <a:gd name="T2" fmla="*/ 26 w 56"/>
                <a:gd name="T3" fmla="*/ 0 h 157"/>
                <a:gd name="T4" fmla="*/ 23 w 56"/>
                <a:gd name="T5" fmla="*/ 0 h 157"/>
                <a:gd name="T6" fmla="*/ 5 w 56"/>
                <a:gd name="T7" fmla="*/ 0 h 157"/>
                <a:gd name="T8" fmla="*/ 0 w 56"/>
                <a:gd name="T9" fmla="*/ 3 h 157"/>
                <a:gd name="T10" fmla="*/ 4 w 56"/>
                <a:gd name="T11" fmla="*/ 6 h 157"/>
                <a:gd name="T12" fmla="*/ 10 w 56"/>
                <a:gd name="T13" fmla="*/ 6 h 157"/>
                <a:gd name="T14" fmla="*/ 15 w 56"/>
                <a:gd name="T15" fmla="*/ 16 h 157"/>
                <a:gd name="T16" fmla="*/ 16 w 56"/>
                <a:gd name="T17" fmla="*/ 60 h 157"/>
                <a:gd name="T18" fmla="*/ 16 w 56"/>
                <a:gd name="T19" fmla="*/ 96 h 157"/>
                <a:gd name="T20" fmla="*/ 15 w 56"/>
                <a:gd name="T21" fmla="*/ 141 h 157"/>
                <a:gd name="T22" fmla="*/ 10 w 56"/>
                <a:gd name="T23" fmla="*/ 150 h 157"/>
                <a:gd name="T24" fmla="*/ 4 w 56"/>
                <a:gd name="T25" fmla="*/ 151 h 157"/>
                <a:gd name="T26" fmla="*/ 1 w 56"/>
                <a:gd name="T27" fmla="*/ 154 h 157"/>
                <a:gd name="T28" fmla="*/ 6 w 56"/>
                <a:gd name="T29" fmla="*/ 157 h 157"/>
                <a:gd name="T30" fmla="*/ 22 w 56"/>
                <a:gd name="T31" fmla="*/ 157 h 157"/>
                <a:gd name="T32" fmla="*/ 26 w 56"/>
                <a:gd name="T33" fmla="*/ 157 h 157"/>
                <a:gd name="T34" fmla="*/ 28 w 56"/>
                <a:gd name="T35" fmla="*/ 157 h 157"/>
                <a:gd name="T36" fmla="*/ 51 w 56"/>
                <a:gd name="T37" fmla="*/ 157 h 157"/>
                <a:gd name="T38" fmla="*/ 56 w 56"/>
                <a:gd name="T39" fmla="*/ 154 h 157"/>
                <a:gd name="T40" fmla="*/ 53 w 56"/>
                <a:gd name="T41" fmla="*/ 151 h 157"/>
                <a:gd name="T42" fmla="*/ 44 w 56"/>
                <a:gd name="T43" fmla="*/ 150 h 157"/>
                <a:gd name="T44" fmla="*/ 37 w 56"/>
                <a:gd name="T45" fmla="*/ 141 h 157"/>
                <a:gd name="T46" fmla="*/ 36 w 56"/>
                <a:gd name="T47" fmla="*/ 96 h 157"/>
                <a:gd name="T48" fmla="*/ 36 w 56"/>
                <a:gd name="T49" fmla="*/ 60 h 157"/>
                <a:gd name="T50" fmla="*/ 36 w 56"/>
                <a:gd name="T51" fmla="*/ 16 h 157"/>
                <a:gd name="T52" fmla="*/ 43 w 56"/>
                <a:gd name="T53" fmla="*/ 6 h 157"/>
                <a:gd name="T54" fmla="*/ 47 w 56"/>
                <a:gd name="T55" fmla="*/ 6 h 157"/>
                <a:gd name="T56" fmla="*/ 51 w 56"/>
                <a:gd name="T57" fmla="*/ 3 h 157"/>
                <a:gd name="T58" fmla="*/ 46 w 56"/>
                <a:gd name="T59" fmla="*/ 0 h 157"/>
                <a:gd name="T60" fmla="*/ 29 w 56"/>
                <a:gd name="T61"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6" h="157">
                  <a:moveTo>
                    <a:pt x="29" y="0"/>
                  </a:moveTo>
                  <a:cubicBezTo>
                    <a:pt x="26" y="0"/>
                    <a:pt x="26" y="0"/>
                    <a:pt x="26" y="0"/>
                  </a:cubicBezTo>
                  <a:cubicBezTo>
                    <a:pt x="23" y="0"/>
                    <a:pt x="23" y="0"/>
                    <a:pt x="23" y="0"/>
                  </a:cubicBezTo>
                  <a:cubicBezTo>
                    <a:pt x="5" y="0"/>
                    <a:pt x="5" y="0"/>
                    <a:pt x="5" y="0"/>
                  </a:cubicBezTo>
                  <a:cubicBezTo>
                    <a:pt x="4" y="0"/>
                    <a:pt x="0" y="0"/>
                    <a:pt x="0" y="3"/>
                  </a:cubicBezTo>
                  <a:cubicBezTo>
                    <a:pt x="0" y="4"/>
                    <a:pt x="2" y="6"/>
                    <a:pt x="4" y="6"/>
                  </a:cubicBezTo>
                  <a:cubicBezTo>
                    <a:pt x="10" y="6"/>
                    <a:pt x="10" y="6"/>
                    <a:pt x="10" y="6"/>
                  </a:cubicBezTo>
                  <a:cubicBezTo>
                    <a:pt x="13" y="7"/>
                    <a:pt x="15" y="9"/>
                    <a:pt x="15" y="16"/>
                  </a:cubicBezTo>
                  <a:cubicBezTo>
                    <a:pt x="15" y="16"/>
                    <a:pt x="16" y="60"/>
                    <a:pt x="16" y="60"/>
                  </a:cubicBezTo>
                  <a:cubicBezTo>
                    <a:pt x="16" y="96"/>
                    <a:pt x="16" y="96"/>
                    <a:pt x="16" y="96"/>
                  </a:cubicBezTo>
                  <a:cubicBezTo>
                    <a:pt x="16" y="116"/>
                    <a:pt x="16" y="132"/>
                    <a:pt x="15" y="141"/>
                  </a:cubicBezTo>
                  <a:cubicBezTo>
                    <a:pt x="14" y="147"/>
                    <a:pt x="13" y="150"/>
                    <a:pt x="10" y="150"/>
                  </a:cubicBezTo>
                  <a:cubicBezTo>
                    <a:pt x="10" y="150"/>
                    <a:pt x="4" y="151"/>
                    <a:pt x="4" y="151"/>
                  </a:cubicBezTo>
                  <a:cubicBezTo>
                    <a:pt x="2" y="151"/>
                    <a:pt x="1" y="153"/>
                    <a:pt x="1" y="154"/>
                  </a:cubicBezTo>
                  <a:cubicBezTo>
                    <a:pt x="1" y="157"/>
                    <a:pt x="5" y="157"/>
                    <a:pt x="6" y="157"/>
                  </a:cubicBezTo>
                  <a:cubicBezTo>
                    <a:pt x="22" y="157"/>
                    <a:pt x="22" y="157"/>
                    <a:pt x="22" y="157"/>
                  </a:cubicBezTo>
                  <a:cubicBezTo>
                    <a:pt x="26" y="157"/>
                    <a:pt x="26" y="157"/>
                    <a:pt x="26" y="157"/>
                  </a:cubicBezTo>
                  <a:cubicBezTo>
                    <a:pt x="28" y="157"/>
                    <a:pt x="28" y="157"/>
                    <a:pt x="28" y="157"/>
                  </a:cubicBezTo>
                  <a:cubicBezTo>
                    <a:pt x="51" y="157"/>
                    <a:pt x="51" y="157"/>
                    <a:pt x="51" y="157"/>
                  </a:cubicBezTo>
                  <a:cubicBezTo>
                    <a:pt x="55" y="157"/>
                    <a:pt x="56" y="155"/>
                    <a:pt x="56" y="154"/>
                  </a:cubicBezTo>
                  <a:cubicBezTo>
                    <a:pt x="56" y="153"/>
                    <a:pt x="55" y="151"/>
                    <a:pt x="53" y="151"/>
                  </a:cubicBezTo>
                  <a:cubicBezTo>
                    <a:pt x="44" y="150"/>
                    <a:pt x="44" y="150"/>
                    <a:pt x="44" y="150"/>
                  </a:cubicBezTo>
                  <a:cubicBezTo>
                    <a:pt x="39" y="150"/>
                    <a:pt x="38" y="147"/>
                    <a:pt x="37" y="141"/>
                  </a:cubicBezTo>
                  <a:cubicBezTo>
                    <a:pt x="36" y="132"/>
                    <a:pt x="36" y="116"/>
                    <a:pt x="36" y="96"/>
                  </a:cubicBezTo>
                  <a:cubicBezTo>
                    <a:pt x="36" y="60"/>
                    <a:pt x="36" y="60"/>
                    <a:pt x="36" y="60"/>
                  </a:cubicBezTo>
                  <a:cubicBezTo>
                    <a:pt x="36" y="16"/>
                    <a:pt x="36" y="16"/>
                    <a:pt x="36" y="16"/>
                  </a:cubicBezTo>
                  <a:cubicBezTo>
                    <a:pt x="37" y="10"/>
                    <a:pt x="38" y="7"/>
                    <a:pt x="43" y="6"/>
                  </a:cubicBezTo>
                  <a:cubicBezTo>
                    <a:pt x="43" y="6"/>
                    <a:pt x="47" y="6"/>
                    <a:pt x="47" y="6"/>
                  </a:cubicBezTo>
                  <a:cubicBezTo>
                    <a:pt x="49" y="6"/>
                    <a:pt x="51" y="4"/>
                    <a:pt x="51" y="3"/>
                  </a:cubicBezTo>
                  <a:cubicBezTo>
                    <a:pt x="51" y="0"/>
                    <a:pt x="47" y="0"/>
                    <a:pt x="46" y="0"/>
                  </a:cubicBez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82" name="Freeform 12">
              <a:extLst>
                <a:ext uri="{FF2B5EF4-FFF2-40B4-BE49-F238E27FC236}">
                  <a16:creationId xmlns:a16="http://schemas.microsoft.com/office/drawing/2014/main" id="{285079AC-870B-48A5-93B9-BCEBA2C1494A}"/>
                </a:ext>
              </a:extLst>
            </p:cNvPr>
            <p:cNvSpPr>
              <a:spLocks/>
            </p:cNvSpPr>
            <p:nvPr userDrawn="1"/>
          </p:nvSpPr>
          <p:spPr bwMode="auto">
            <a:xfrm>
              <a:off x="3730" y="2465"/>
              <a:ext cx="112" cy="109"/>
            </a:xfrm>
            <a:custGeom>
              <a:avLst/>
              <a:gdLst>
                <a:gd name="T0" fmla="*/ 148 w 166"/>
                <a:gd name="T1" fmla="*/ 0 h 160"/>
                <a:gd name="T2" fmla="*/ 145 w 166"/>
                <a:gd name="T3" fmla="*/ 0 h 160"/>
                <a:gd name="T4" fmla="*/ 140 w 166"/>
                <a:gd name="T5" fmla="*/ 0 h 160"/>
                <a:gd name="T6" fmla="*/ 125 w 166"/>
                <a:gd name="T7" fmla="*/ 0 h 160"/>
                <a:gd name="T8" fmla="*/ 119 w 166"/>
                <a:gd name="T9" fmla="*/ 3 h 160"/>
                <a:gd name="T10" fmla="*/ 123 w 166"/>
                <a:gd name="T11" fmla="*/ 6 h 160"/>
                <a:gd name="T12" fmla="*/ 130 w 166"/>
                <a:gd name="T13" fmla="*/ 6 h 160"/>
                <a:gd name="T14" fmla="*/ 131 w 166"/>
                <a:gd name="T15" fmla="*/ 10 h 160"/>
                <a:gd name="T16" fmla="*/ 130 w 166"/>
                <a:gd name="T17" fmla="*/ 17 h 160"/>
                <a:gd name="T18" fmla="*/ 88 w 166"/>
                <a:gd name="T19" fmla="*/ 127 h 160"/>
                <a:gd name="T20" fmla="*/ 50 w 166"/>
                <a:gd name="T21" fmla="*/ 26 h 160"/>
                <a:gd name="T22" fmla="*/ 44 w 166"/>
                <a:gd name="T23" fmla="*/ 9 h 160"/>
                <a:gd name="T24" fmla="*/ 46 w 166"/>
                <a:gd name="T25" fmla="*/ 7 h 160"/>
                <a:gd name="T26" fmla="*/ 53 w 166"/>
                <a:gd name="T27" fmla="*/ 6 h 160"/>
                <a:gd name="T28" fmla="*/ 57 w 166"/>
                <a:gd name="T29" fmla="*/ 3 h 160"/>
                <a:gd name="T30" fmla="*/ 50 w 166"/>
                <a:gd name="T31" fmla="*/ 0 h 160"/>
                <a:gd name="T32" fmla="*/ 35 w 166"/>
                <a:gd name="T33" fmla="*/ 0 h 160"/>
                <a:gd name="T34" fmla="*/ 31 w 166"/>
                <a:gd name="T35" fmla="*/ 0 h 160"/>
                <a:gd name="T36" fmla="*/ 26 w 166"/>
                <a:gd name="T37" fmla="*/ 0 h 160"/>
                <a:gd name="T38" fmla="*/ 7 w 166"/>
                <a:gd name="T39" fmla="*/ 0 h 160"/>
                <a:gd name="T40" fmla="*/ 0 w 166"/>
                <a:gd name="T41" fmla="*/ 3 h 160"/>
                <a:gd name="T42" fmla="*/ 3 w 166"/>
                <a:gd name="T43" fmla="*/ 6 h 160"/>
                <a:gd name="T44" fmla="*/ 10 w 166"/>
                <a:gd name="T45" fmla="*/ 6 h 160"/>
                <a:gd name="T46" fmla="*/ 24 w 166"/>
                <a:gd name="T47" fmla="*/ 21 h 160"/>
                <a:gd name="T48" fmla="*/ 75 w 166"/>
                <a:gd name="T49" fmla="*/ 148 h 160"/>
                <a:gd name="T50" fmla="*/ 83 w 166"/>
                <a:gd name="T51" fmla="*/ 160 h 160"/>
                <a:gd name="T52" fmla="*/ 89 w 166"/>
                <a:gd name="T53" fmla="*/ 151 h 160"/>
                <a:gd name="T54" fmla="*/ 93 w 166"/>
                <a:gd name="T55" fmla="*/ 144 h 160"/>
                <a:gd name="T56" fmla="*/ 118 w 166"/>
                <a:gd name="T57" fmla="*/ 84 h 160"/>
                <a:gd name="T58" fmla="*/ 130 w 166"/>
                <a:gd name="T59" fmla="*/ 55 h 160"/>
                <a:gd name="T60" fmla="*/ 142 w 166"/>
                <a:gd name="T61" fmla="*/ 26 h 160"/>
                <a:gd name="T62" fmla="*/ 153 w 166"/>
                <a:gd name="T63" fmla="*/ 8 h 160"/>
                <a:gd name="T64" fmla="*/ 162 w 166"/>
                <a:gd name="T65" fmla="*/ 6 h 160"/>
                <a:gd name="T66" fmla="*/ 166 w 166"/>
                <a:gd name="T67" fmla="*/ 3 h 160"/>
                <a:gd name="T68" fmla="*/ 161 w 166"/>
                <a:gd name="T69" fmla="*/ 0 h 160"/>
                <a:gd name="T70" fmla="*/ 148 w 166"/>
                <a:gd name="T71"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 h="160">
                  <a:moveTo>
                    <a:pt x="148" y="0"/>
                  </a:moveTo>
                  <a:cubicBezTo>
                    <a:pt x="145" y="0"/>
                    <a:pt x="145" y="0"/>
                    <a:pt x="145" y="0"/>
                  </a:cubicBezTo>
                  <a:cubicBezTo>
                    <a:pt x="140" y="0"/>
                    <a:pt x="140" y="0"/>
                    <a:pt x="140" y="0"/>
                  </a:cubicBezTo>
                  <a:cubicBezTo>
                    <a:pt x="125" y="0"/>
                    <a:pt x="125" y="0"/>
                    <a:pt x="125" y="0"/>
                  </a:cubicBezTo>
                  <a:cubicBezTo>
                    <a:pt x="123" y="0"/>
                    <a:pt x="119" y="0"/>
                    <a:pt x="119" y="3"/>
                  </a:cubicBezTo>
                  <a:cubicBezTo>
                    <a:pt x="119" y="4"/>
                    <a:pt x="119" y="6"/>
                    <a:pt x="123" y="6"/>
                  </a:cubicBezTo>
                  <a:cubicBezTo>
                    <a:pt x="130" y="6"/>
                    <a:pt x="130" y="6"/>
                    <a:pt x="130" y="6"/>
                  </a:cubicBezTo>
                  <a:cubicBezTo>
                    <a:pt x="131" y="7"/>
                    <a:pt x="131" y="9"/>
                    <a:pt x="131" y="10"/>
                  </a:cubicBezTo>
                  <a:cubicBezTo>
                    <a:pt x="130" y="17"/>
                    <a:pt x="130" y="17"/>
                    <a:pt x="130" y="17"/>
                  </a:cubicBezTo>
                  <a:cubicBezTo>
                    <a:pt x="126" y="30"/>
                    <a:pt x="100" y="97"/>
                    <a:pt x="88" y="127"/>
                  </a:cubicBezTo>
                  <a:cubicBezTo>
                    <a:pt x="85" y="120"/>
                    <a:pt x="50" y="26"/>
                    <a:pt x="50" y="26"/>
                  </a:cubicBezTo>
                  <a:cubicBezTo>
                    <a:pt x="47" y="18"/>
                    <a:pt x="44" y="12"/>
                    <a:pt x="44" y="9"/>
                  </a:cubicBezTo>
                  <a:cubicBezTo>
                    <a:pt x="44" y="8"/>
                    <a:pt x="45" y="7"/>
                    <a:pt x="46" y="7"/>
                  </a:cubicBezTo>
                  <a:cubicBezTo>
                    <a:pt x="53" y="6"/>
                    <a:pt x="53" y="6"/>
                    <a:pt x="53" y="6"/>
                  </a:cubicBezTo>
                  <a:cubicBezTo>
                    <a:pt x="56" y="6"/>
                    <a:pt x="57" y="4"/>
                    <a:pt x="57" y="3"/>
                  </a:cubicBezTo>
                  <a:cubicBezTo>
                    <a:pt x="57" y="0"/>
                    <a:pt x="52" y="0"/>
                    <a:pt x="50" y="0"/>
                  </a:cubicBezTo>
                  <a:cubicBezTo>
                    <a:pt x="35" y="0"/>
                    <a:pt x="35" y="0"/>
                    <a:pt x="35" y="0"/>
                  </a:cubicBezTo>
                  <a:cubicBezTo>
                    <a:pt x="31" y="0"/>
                    <a:pt x="31" y="0"/>
                    <a:pt x="31" y="0"/>
                  </a:cubicBezTo>
                  <a:cubicBezTo>
                    <a:pt x="26" y="0"/>
                    <a:pt x="26" y="0"/>
                    <a:pt x="26" y="0"/>
                  </a:cubicBezTo>
                  <a:cubicBezTo>
                    <a:pt x="7" y="0"/>
                    <a:pt x="7" y="0"/>
                    <a:pt x="7" y="0"/>
                  </a:cubicBezTo>
                  <a:cubicBezTo>
                    <a:pt x="4" y="0"/>
                    <a:pt x="0" y="0"/>
                    <a:pt x="0" y="3"/>
                  </a:cubicBezTo>
                  <a:cubicBezTo>
                    <a:pt x="0" y="4"/>
                    <a:pt x="1" y="6"/>
                    <a:pt x="3" y="6"/>
                  </a:cubicBezTo>
                  <a:cubicBezTo>
                    <a:pt x="10" y="6"/>
                    <a:pt x="10" y="6"/>
                    <a:pt x="10" y="6"/>
                  </a:cubicBezTo>
                  <a:cubicBezTo>
                    <a:pt x="17" y="8"/>
                    <a:pt x="20" y="10"/>
                    <a:pt x="24" y="21"/>
                  </a:cubicBezTo>
                  <a:cubicBezTo>
                    <a:pt x="75" y="148"/>
                    <a:pt x="75" y="148"/>
                    <a:pt x="75" y="148"/>
                  </a:cubicBezTo>
                  <a:cubicBezTo>
                    <a:pt x="78" y="157"/>
                    <a:pt x="80" y="160"/>
                    <a:pt x="83" y="160"/>
                  </a:cubicBezTo>
                  <a:cubicBezTo>
                    <a:pt x="86" y="160"/>
                    <a:pt x="86" y="158"/>
                    <a:pt x="89" y="151"/>
                  </a:cubicBezTo>
                  <a:cubicBezTo>
                    <a:pt x="93" y="144"/>
                    <a:pt x="93" y="144"/>
                    <a:pt x="93" y="144"/>
                  </a:cubicBezTo>
                  <a:cubicBezTo>
                    <a:pt x="118" y="84"/>
                    <a:pt x="118" y="84"/>
                    <a:pt x="118" y="84"/>
                  </a:cubicBezTo>
                  <a:cubicBezTo>
                    <a:pt x="130" y="55"/>
                    <a:pt x="130" y="55"/>
                    <a:pt x="130" y="55"/>
                  </a:cubicBezTo>
                  <a:cubicBezTo>
                    <a:pt x="142" y="26"/>
                    <a:pt x="142" y="26"/>
                    <a:pt x="142" y="26"/>
                  </a:cubicBezTo>
                  <a:cubicBezTo>
                    <a:pt x="148" y="13"/>
                    <a:pt x="151" y="9"/>
                    <a:pt x="153" y="8"/>
                  </a:cubicBezTo>
                  <a:cubicBezTo>
                    <a:pt x="156" y="6"/>
                    <a:pt x="160" y="6"/>
                    <a:pt x="162" y="6"/>
                  </a:cubicBezTo>
                  <a:cubicBezTo>
                    <a:pt x="165" y="6"/>
                    <a:pt x="166" y="4"/>
                    <a:pt x="166" y="3"/>
                  </a:cubicBezTo>
                  <a:cubicBezTo>
                    <a:pt x="166" y="1"/>
                    <a:pt x="164" y="0"/>
                    <a:pt x="161" y="0"/>
                  </a:cubicBezTo>
                  <a:lnTo>
                    <a:pt x="1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83" name="Freeform 13">
              <a:extLst>
                <a:ext uri="{FF2B5EF4-FFF2-40B4-BE49-F238E27FC236}">
                  <a16:creationId xmlns:a16="http://schemas.microsoft.com/office/drawing/2014/main" id="{999F3F9A-C895-4189-8520-0793CCCD0BFA}"/>
                </a:ext>
              </a:extLst>
            </p:cNvPr>
            <p:cNvSpPr>
              <a:spLocks/>
            </p:cNvSpPr>
            <p:nvPr userDrawn="1"/>
          </p:nvSpPr>
          <p:spPr bwMode="auto">
            <a:xfrm>
              <a:off x="3848" y="2464"/>
              <a:ext cx="64" cy="108"/>
            </a:xfrm>
            <a:custGeom>
              <a:avLst/>
              <a:gdLst>
                <a:gd name="T0" fmla="*/ 84 w 94"/>
                <a:gd name="T1" fmla="*/ 1 h 160"/>
                <a:gd name="T2" fmla="*/ 83 w 94"/>
                <a:gd name="T3" fmla="*/ 1 h 160"/>
                <a:gd name="T4" fmla="*/ 75 w 94"/>
                <a:gd name="T5" fmla="*/ 2 h 160"/>
                <a:gd name="T6" fmla="*/ 28 w 94"/>
                <a:gd name="T7" fmla="*/ 2 h 160"/>
                <a:gd name="T8" fmla="*/ 26 w 94"/>
                <a:gd name="T9" fmla="*/ 2 h 160"/>
                <a:gd name="T10" fmla="*/ 5 w 94"/>
                <a:gd name="T11" fmla="*/ 2 h 160"/>
                <a:gd name="T12" fmla="*/ 0 w 94"/>
                <a:gd name="T13" fmla="*/ 5 h 160"/>
                <a:gd name="T14" fmla="*/ 4 w 94"/>
                <a:gd name="T15" fmla="*/ 8 h 160"/>
                <a:gd name="T16" fmla="*/ 10 w 94"/>
                <a:gd name="T17" fmla="*/ 8 h 160"/>
                <a:gd name="T18" fmla="*/ 18 w 94"/>
                <a:gd name="T19" fmla="*/ 18 h 160"/>
                <a:gd name="T20" fmla="*/ 18 w 94"/>
                <a:gd name="T21" fmla="*/ 62 h 160"/>
                <a:gd name="T22" fmla="*/ 18 w 94"/>
                <a:gd name="T23" fmla="*/ 98 h 160"/>
                <a:gd name="T24" fmla="*/ 17 w 94"/>
                <a:gd name="T25" fmla="*/ 143 h 160"/>
                <a:gd name="T26" fmla="*/ 12 w 94"/>
                <a:gd name="T27" fmla="*/ 152 h 160"/>
                <a:gd name="T28" fmla="*/ 7 w 94"/>
                <a:gd name="T29" fmla="*/ 153 h 160"/>
                <a:gd name="T30" fmla="*/ 3 w 94"/>
                <a:gd name="T31" fmla="*/ 156 h 160"/>
                <a:gd name="T32" fmla="*/ 8 w 94"/>
                <a:gd name="T33" fmla="*/ 159 h 160"/>
                <a:gd name="T34" fmla="*/ 25 w 94"/>
                <a:gd name="T35" fmla="*/ 159 h 160"/>
                <a:gd name="T36" fmla="*/ 28 w 94"/>
                <a:gd name="T37" fmla="*/ 159 h 160"/>
                <a:gd name="T38" fmla="*/ 36 w 94"/>
                <a:gd name="T39" fmla="*/ 159 h 160"/>
                <a:gd name="T40" fmla="*/ 79 w 94"/>
                <a:gd name="T41" fmla="*/ 160 h 160"/>
                <a:gd name="T42" fmla="*/ 91 w 94"/>
                <a:gd name="T43" fmla="*/ 153 h 160"/>
                <a:gd name="T44" fmla="*/ 94 w 94"/>
                <a:gd name="T45" fmla="*/ 133 h 160"/>
                <a:gd name="T46" fmla="*/ 91 w 94"/>
                <a:gd name="T47" fmla="*/ 129 h 160"/>
                <a:gd name="T48" fmla="*/ 88 w 94"/>
                <a:gd name="T49" fmla="*/ 133 h 160"/>
                <a:gd name="T50" fmla="*/ 80 w 94"/>
                <a:gd name="T51" fmla="*/ 146 h 160"/>
                <a:gd name="T52" fmla="*/ 61 w 94"/>
                <a:gd name="T53" fmla="*/ 149 h 160"/>
                <a:gd name="T54" fmla="*/ 38 w 94"/>
                <a:gd name="T55" fmla="*/ 133 h 160"/>
                <a:gd name="T56" fmla="*/ 38 w 94"/>
                <a:gd name="T57" fmla="*/ 107 h 160"/>
                <a:gd name="T58" fmla="*/ 38 w 94"/>
                <a:gd name="T59" fmla="*/ 98 h 160"/>
                <a:gd name="T60" fmla="*/ 38 w 94"/>
                <a:gd name="T61" fmla="*/ 80 h 160"/>
                <a:gd name="T62" fmla="*/ 67 w 94"/>
                <a:gd name="T63" fmla="*/ 82 h 160"/>
                <a:gd name="T64" fmla="*/ 77 w 94"/>
                <a:gd name="T65" fmla="*/ 88 h 160"/>
                <a:gd name="T66" fmla="*/ 77 w 94"/>
                <a:gd name="T67" fmla="*/ 94 h 160"/>
                <a:gd name="T68" fmla="*/ 80 w 94"/>
                <a:gd name="T69" fmla="*/ 97 h 160"/>
                <a:gd name="T70" fmla="*/ 83 w 94"/>
                <a:gd name="T71" fmla="*/ 92 h 160"/>
                <a:gd name="T72" fmla="*/ 84 w 94"/>
                <a:gd name="T73" fmla="*/ 79 h 160"/>
                <a:gd name="T74" fmla="*/ 86 w 94"/>
                <a:gd name="T75" fmla="*/ 67 h 160"/>
                <a:gd name="T76" fmla="*/ 83 w 94"/>
                <a:gd name="T77" fmla="*/ 64 h 160"/>
                <a:gd name="T78" fmla="*/ 79 w 94"/>
                <a:gd name="T79" fmla="*/ 67 h 160"/>
                <a:gd name="T80" fmla="*/ 70 w 94"/>
                <a:gd name="T81" fmla="*/ 70 h 160"/>
                <a:gd name="T82" fmla="*/ 38 w 94"/>
                <a:gd name="T83" fmla="*/ 70 h 160"/>
                <a:gd name="T84" fmla="*/ 38 w 94"/>
                <a:gd name="T85" fmla="*/ 13 h 160"/>
                <a:gd name="T86" fmla="*/ 66 w 94"/>
                <a:gd name="T87" fmla="*/ 13 h 160"/>
                <a:gd name="T88" fmla="*/ 79 w 94"/>
                <a:gd name="T89" fmla="*/ 19 h 160"/>
                <a:gd name="T90" fmla="*/ 80 w 94"/>
                <a:gd name="T91" fmla="*/ 26 h 160"/>
                <a:gd name="T92" fmla="*/ 83 w 94"/>
                <a:gd name="T93" fmla="*/ 30 h 160"/>
                <a:gd name="T94" fmla="*/ 86 w 94"/>
                <a:gd name="T95" fmla="*/ 27 h 160"/>
                <a:gd name="T96" fmla="*/ 87 w 94"/>
                <a:gd name="T97" fmla="*/ 17 h 160"/>
                <a:gd name="T98" fmla="*/ 87 w 94"/>
                <a:gd name="T99" fmla="*/ 13 h 160"/>
                <a:gd name="T100" fmla="*/ 89 w 94"/>
                <a:gd name="T101" fmla="*/ 3 h 160"/>
                <a:gd name="T102" fmla="*/ 87 w 94"/>
                <a:gd name="T103" fmla="*/ 0 h 160"/>
                <a:gd name="T104" fmla="*/ 84 w 94"/>
                <a:gd name="T105" fmla="*/ 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4" h="160">
                  <a:moveTo>
                    <a:pt x="84" y="1"/>
                  </a:moveTo>
                  <a:cubicBezTo>
                    <a:pt x="83" y="1"/>
                    <a:pt x="83" y="1"/>
                    <a:pt x="83" y="1"/>
                  </a:cubicBezTo>
                  <a:cubicBezTo>
                    <a:pt x="75" y="2"/>
                    <a:pt x="75" y="2"/>
                    <a:pt x="75" y="2"/>
                  </a:cubicBezTo>
                  <a:cubicBezTo>
                    <a:pt x="75" y="2"/>
                    <a:pt x="28" y="2"/>
                    <a:pt x="28" y="2"/>
                  </a:cubicBezTo>
                  <a:cubicBezTo>
                    <a:pt x="26" y="2"/>
                    <a:pt x="26" y="2"/>
                    <a:pt x="26" y="2"/>
                  </a:cubicBezTo>
                  <a:cubicBezTo>
                    <a:pt x="5" y="2"/>
                    <a:pt x="5" y="2"/>
                    <a:pt x="5" y="2"/>
                  </a:cubicBezTo>
                  <a:cubicBezTo>
                    <a:pt x="4" y="2"/>
                    <a:pt x="0" y="2"/>
                    <a:pt x="0" y="5"/>
                  </a:cubicBezTo>
                  <a:cubicBezTo>
                    <a:pt x="0" y="6"/>
                    <a:pt x="2" y="8"/>
                    <a:pt x="4" y="8"/>
                  </a:cubicBezTo>
                  <a:cubicBezTo>
                    <a:pt x="10" y="8"/>
                    <a:pt x="10" y="8"/>
                    <a:pt x="10" y="8"/>
                  </a:cubicBezTo>
                  <a:cubicBezTo>
                    <a:pt x="16" y="9"/>
                    <a:pt x="17" y="12"/>
                    <a:pt x="18" y="18"/>
                  </a:cubicBezTo>
                  <a:cubicBezTo>
                    <a:pt x="18" y="18"/>
                    <a:pt x="18" y="62"/>
                    <a:pt x="18" y="62"/>
                  </a:cubicBezTo>
                  <a:cubicBezTo>
                    <a:pt x="18" y="98"/>
                    <a:pt x="18" y="98"/>
                    <a:pt x="18" y="98"/>
                  </a:cubicBezTo>
                  <a:cubicBezTo>
                    <a:pt x="18" y="118"/>
                    <a:pt x="18" y="134"/>
                    <a:pt x="17" y="143"/>
                  </a:cubicBezTo>
                  <a:cubicBezTo>
                    <a:pt x="16" y="149"/>
                    <a:pt x="15" y="152"/>
                    <a:pt x="12" y="152"/>
                  </a:cubicBezTo>
                  <a:cubicBezTo>
                    <a:pt x="12" y="152"/>
                    <a:pt x="7" y="153"/>
                    <a:pt x="7" y="153"/>
                  </a:cubicBezTo>
                  <a:cubicBezTo>
                    <a:pt x="4" y="153"/>
                    <a:pt x="3" y="155"/>
                    <a:pt x="3" y="156"/>
                  </a:cubicBezTo>
                  <a:cubicBezTo>
                    <a:pt x="3" y="159"/>
                    <a:pt x="7" y="159"/>
                    <a:pt x="8" y="159"/>
                  </a:cubicBezTo>
                  <a:cubicBezTo>
                    <a:pt x="25" y="159"/>
                    <a:pt x="25" y="159"/>
                    <a:pt x="25" y="159"/>
                  </a:cubicBezTo>
                  <a:cubicBezTo>
                    <a:pt x="28" y="159"/>
                    <a:pt x="28" y="159"/>
                    <a:pt x="28" y="159"/>
                  </a:cubicBezTo>
                  <a:cubicBezTo>
                    <a:pt x="36" y="159"/>
                    <a:pt x="36" y="159"/>
                    <a:pt x="36" y="159"/>
                  </a:cubicBezTo>
                  <a:cubicBezTo>
                    <a:pt x="79" y="160"/>
                    <a:pt x="79" y="160"/>
                    <a:pt x="79" y="160"/>
                  </a:cubicBezTo>
                  <a:cubicBezTo>
                    <a:pt x="87" y="160"/>
                    <a:pt x="90" y="160"/>
                    <a:pt x="91" y="153"/>
                  </a:cubicBezTo>
                  <a:cubicBezTo>
                    <a:pt x="92" y="149"/>
                    <a:pt x="94" y="135"/>
                    <a:pt x="94" y="133"/>
                  </a:cubicBezTo>
                  <a:cubicBezTo>
                    <a:pt x="94" y="132"/>
                    <a:pt x="94" y="129"/>
                    <a:pt x="91" y="129"/>
                  </a:cubicBezTo>
                  <a:cubicBezTo>
                    <a:pt x="89" y="129"/>
                    <a:pt x="88" y="131"/>
                    <a:pt x="88" y="133"/>
                  </a:cubicBezTo>
                  <a:cubicBezTo>
                    <a:pt x="86" y="141"/>
                    <a:pt x="84" y="144"/>
                    <a:pt x="80" y="146"/>
                  </a:cubicBezTo>
                  <a:cubicBezTo>
                    <a:pt x="75" y="149"/>
                    <a:pt x="66" y="149"/>
                    <a:pt x="61" y="149"/>
                  </a:cubicBezTo>
                  <a:cubicBezTo>
                    <a:pt x="41"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5" y="82"/>
                    <a:pt x="76" y="86"/>
                    <a:pt x="77" y="88"/>
                  </a:cubicBezTo>
                  <a:cubicBezTo>
                    <a:pt x="77" y="94"/>
                    <a:pt x="77" y="94"/>
                    <a:pt x="77" y="94"/>
                  </a:cubicBezTo>
                  <a:cubicBezTo>
                    <a:pt x="77" y="96"/>
                    <a:pt x="79" y="97"/>
                    <a:pt x="80" y="97"/>
                  </a:cubicBezTo>
                  <a:cubicBezTo>
                    <a:pt x="83" y="97"/>
                    <a:pt x="83" y="94"/>
                    <a:pt x="83" y="92"/>
                  </a:cubicBezTo>
                  <a:cubicBezTo>
                    <a:pt x="84" y="79"/>
                    <a:pt x="84" y="79"/>
                    <a:pt x="84" y="79"/>
                  </a:cubicBezTo>
                  <a:cubicBezTo>
                    <a:pt x="84" y="79"/>
                    <a:pt x="86" y="67"/>
                    <a:pt x="86" y="67"/>
                  </a:cubicBezTo>
                  <a:cubicBezTo>
                    <a:pt x="86" y="64"/>
                    <a:pt x="84" y="64"/>
                    <a:pt x="83" y="64"/>
                  </a:cubicBezTo>
                  <a:cubicBezTo>
                    <a:pt x="79" y="67"/>
                    <a:pt x="79" y="67"/>
                    <a:pt x="79" y="67"/>
                  </a:cubicBezTo>
                  <a:cubicBezTo>
                    <a:pt x="78" y="69"/>
                    <a:pt x="75" y="69"/>
                    <a:pt x="70" y="70"/>
                  </a:cubicBezTo>
                  <a:cubicBezTo>
                    <a:pt x="38" y="70"/>
                    <a:pt x="38" y="70"/>
                    <a:pt x="38" y="70"/>
                  </a:cubicBezTo>
                  <a:cubicBezTo>
                    <a:pt x="38" y="13"/>
                    <a:pt x="38" y="13"/>
                    <a:pt x="38" y="13"/>
                  </a:cubicBezTo>
                  <a:cubicBezTo>
                    <a:pt x="38" y="13"/>
                    <a:pt x="66" y="13"/>
                    <a:pt x="66" y="13"/>
                  </a:cubicBezTo>
                  <a:cubicBezTo>
                    <a:pt x="77" y="15"/>
                    <a:pt x="78" y="17"/>
                    <a:pt x="79" y="19"/>
                  </a:cubicBezTo>
                  <a:cubicBezTo>
                    <a:pt x="80" y="26"/>
                    <a:pt x="80" y="26"/>
                    <a:pt x="80" y="26"/>
                  </a:cubicBezTo>
                  <a:cubicBezTo>
                    <a:pt x="80" y="30"/>
                    <a:pt x="82" y="30"/>
                    <a:pt x="83" y="30"/>
                  </a:cubicBezTo>
                  <a:cubicBezTo>
                    <a:pt x="84" y="30"/>
                    <a:pt x="86" y="30"/>
                    <a:pt x="86" y="27"/>
                  </a:cubicBezTo>
                  <a:cubicBezTo>
                    <a:pt x="86" y="27"/>
                    <a:pt x="87" y="17"/>
                    <a:pt x="87" y="17"/>
                  </a:cubicBezTo>
                  <a:cubicBezTo>
                    <a:pt x="87" y="13"/>
                    <a:pt x="87" y="13"/>
                    <a:pt x="87" y="13"/>
                  </a:cubicBezTo>
                  <a:cubicBezTo>
                    <a:pt x="89" y="3"/>
                    <a:pt x="89" y="3"/>
                    <a:pt x="89" y="3"/>
                  </a:cubicBezTo>
                  <a:cubicBezTo>
                    <a:pt x="89" y="0"/>
                    <a:pt x="87" y="0"/>
                    <a:pt x="87" y="0"/>
                  </a:cubicBezTo>
                  <a:lnTo>
                    <a:pt x="8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84" name="Freeform 14">
              <a:extLst>
                <a:ext uri="{FF2B5EF4-FFF2-40B4-BE49-F238E27FC236}">
                  <a16:creationId xmlns:a16="http://schemas.microsoft.com/office/drawing/2014/main" id="{5161D696-7B40-4240-8A0E-23B94BADBCDC}"/>
                </a:ext>
              </a:extLst>
            </p:cNvPr>
            <p:cNvSpPr>
              <a:spLocks noEditPoints="1"/>
            </p:cNvSpPr>
            <p:nvPr userDrawn="1"/>
          </p:nvSpPr>
          <p:spPr bwMode="auto">
            <a:xfrm>
              <a:off x="3930" y="2465"/>
              <a:ext cx="107" cy="107"/>
            </a:xfrm>
            <a:custGeom>
              <a:avLst/>
              <a:gdLst>
                <a:gd name="T0" fmla="*/ 35 w 157"/>
                <a:gd name="T1" fmla="*/ 0 h 157"/>
                <a:gd name="T2" fmla="*/ 28 w 157"/>
                <a:gd name="T3" fmla="*/ 0 h 157"/>
                <a:gd name="T4" fmla="*/ 25 w 157"/>
                <a:gd name="T5" fmla="*/ 0 h 157"/>
                <a:gd name="T6" fmla="*/ 5 w 157"/>
                <a:gd name="T7" fmla="*/ 0 h 157"/>
                <a:gd name="T8" fmla="*/ 0 w 157"/>
                <a:gd name="T9" fmla="*/ 3 h 157"/>
                <a:gd name="T10" fmla="*/ 3 w 157"/>
                <a:gd name="T11" fmla="*/ 6 h 157"/>
                <a:gd name="T12" fmla="*/ 10 w 157"/>
                <a:gd name="T13" fmla="*/ 6 h 157"/>
                <a:gd name="T14" fmla="*/ 17 w 157"/>
                <a:gd name="T15" fmla="*/ 16 h 157"/>
                <a:gd name="T16" fmla="*/ 18 w 157"/>
                <a:gd name="T17" fmla="*/ 60 h 157"/>
                <a:gd name="T18" fmla="*/ 18 w 157"/>
                <a:gd name="T19" fmla="*/ 96 h 157"/>
                <a:gd name="T20" fmla="*/ 17 w 157"/>
                <a:gd name="T21" fmla="*/ 141 h 157"/>
                <a:gd name="T22" fmla="*/ 12 w 157"/>
                <a:gd name="T23" fmla="*/ 150 h 157"/>
                <a:gd name="T24" fmla="*/ 6 w 157"/>
                <a:gd name="T25" fmla="*/ 151 h 157"/>
                <a:gd name="T26" fmla="*/ 3 w 157"/>
                <a:gd name="T27" fmla="*/ 154 h 157"/>
                <a:gd name="T28" fmla="*/ 8 w 157"/>
                <a:gd name="T29" fmla="*/ 157 h 157"/>
                <a:gd name="T30" fmla="*/ 26 w 157"/>
                <a:gd name="T31" fmla="*/ 157 h 157"/>
                <a:gd name="T32" fmla="*/ 29 w 157"/>
                <a:gd name="T33" fmla="*/ 157 h 157"/>
                <a:gd name="T34" fmla="*/ 52 w 157"/>
                <a:gd name="T35" fmla="*/ 157 h 157"/>
                <a:gd name="T36" fmla="*/ 57 w 157"/>
                <a:gd name="T37" fmla="*/ 154 h 157"/>
                <a:gd name="T38" fmla="*/ 54 w 157"/>
                <a:gd name="T39" fmla="*/ 151 h 157"/>
                <a:gd name="T40" fmla="*/ 45 w 157"/>
                <a:gd name="T41" fmla="*/ 150 h 157"/>
                <a:gd name="T42" fmla="*/ 38 w 157"/>
                <a:gd name="T43" fmla="*/ 141 h 157"/>
                <a:gd name="T44" fmla="*/ 37 w 157"/>
                <a:gd name="T45" fmla="*/ 96 h 157"/>
                <a:gd name="T46" fmla="*/ 37 w 157"/>
                <a:gd name="T47" fmla="*/ 92 h 157"/>
                <a:gd name="T48" fmla="*/ 62 w 157"/>
                <a:gd name="T49" fmla="*/ 92 h 157"/>
                <a:gd name="T50" fmla="*/ 64 w 157"/>
                <a:gd name="T51" fmla="*/ 93 h 157"/>
                <a:gd name="T52" fmla="*/ 71 w 157"/>
                <a:gd name="T53" fmla="*/ 102 h 157"/>
                <a:gd name="T54" fmla="*/ 86 w 157"/>
                <a:gd name="T55" fmla="*/ 123 h 157"/>
                <a:gd name="T56" fmla="*/ 89 w 157"/>
                <a:gd name="T57" fmla="*/ 126 h 157"/>
                <a:gd name="T58" fmla="*/ 114 w 157"/>
                <a:gd name="T59" fmla="*/ 153 h 157"/>
                <a:gd name="T60" fmla="*/ 136 w 157"/>
                <a:gd name="T61" fmla="*/ 157 h 157"/>
                <a:gd name="T62" fmla="*/ 151 w 157"/>
                <a:gd name="T63" fmla="*/ 157 h 157"/>
                <a:gd name="T64" fmla="*/ 157 w 157"/>
                <a:gd name="T65" fmla="*/ 154 h 157"/>
                <a:gd name="T66" fmla="*/ 154 w 157"/>
                <a:gd name="T67" fmla="*/ 151 h 157"/>
                <a:gd name="T68" fmla="*/ 146 w 157"/>
                <a:gd name="T69" fmla="*/ 151 h 157"/>
                <a:gd name="T70" fmla="*/ 122 w 157"/>
                <a:gd name="T71" fmla="*/ 136 h 157"/>
                <a:gd name="T72" fmla="*/ 85 w 157"/>
                <a:gd name="T73" fmla="*/ 90 h 157"/>
                <a:gd name="T74" fmla="*/ 81 w 157"/>
                <a:gd name="T75" fmla="*/ 85 h 157"/>
                <a:gd name="T76" fmla="*/ 105 w 157"/>
                <a:gd name="T77" fmla="*/ 38 h 157"/>
                <a:gd name="T78" fmla="*/ 90 w 157"/>
                <a:gd name="T79" fmla="*/ 9 h 157"/>
                <a:gd name="T80" fmla="*/ 52 w 157"/>
                <a:gd name="T81" fmla="*/ 0 h 157"/>
                <a:gd name="T82" fmla="*/ 35 w 157"/>
                <a:gd name="T83" fmla="*/ 0 h 157"/>
                <a:gd name="T84" fmla="*/ 38 w 157"/>
                <a:gd name="T85" fmla="*/ 79 h 157"/>
                <a:gd name="T86" fmla="*/ 37 w 157"/>
                <a:gd name="T87" fmla="*/ 78 h 157"/>
                <a:gd name="T88" fmla="*/ 37 w 157"/>
                <a:gd name="T89" fmla="*/ 11 h 157"/>
                <a:gd name="T90" fmla="*/ 38 w 157"/>
                <a:gd name="T91" fmla="*/ 10 h 157"/>
                <a:gd name="T92" fmla="*/ 51 w 157"/>
                <a:gd name="T93" fmla="*/ 9 h 157"/>
                <a:gd name="T94" fmla="*/ 85 w 157"/>
                <a:gd name="T95" fmla="*/ 49 h 157"/>
                <a:gd name="T96" fmla="*/ 73 w 157"/>
                <a:gd name="T97" fmla="*/ 79 h 157"/>
                <a:gd name="T98" fmla="*/ 58 w 157"/>
                <a:gd name="T99" fmla="*/ 82 h 157"/>
                <a:gd name="T100" fmla="*/ 38 w 157"/>
                <a:gd name="T101" fmla="*/ 7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57">
                  <a:moveTo>
                    <a:pt x="35" y="0"/>
                  </a:moveTo>
                  <a:cubicBezTo>
                    <a:pt x="28" y="0"/>
                    <a:pt x="28" y="0"/>
                    <a:pt x="28" y="0"/>
                  </a:cubicBezTo>
                  <a:cubicBezTo>
                    <a:pt x="25" y="0"/>
                    <a:pt x="25" y="0"/>
                    <a:pt x="25"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6"/>
                    <a:pt x="18" y="96"/>
                    <a:pt x="18" y="96"/>
                  </a:cubicBezTo>
                  <a:cubicBezTo>
                    <a:pt x="18" y="116"/>
                    <a:pt x="18" y="132"/>
                    <a:pt x="17" y="141"/>
                  </a:cubicBezTo>
                  <a:cubicBezTo>
                    <a:pt x="16" y="146"/>
                    <a:pt x="15" y="150"/>
                    <a:pt x="12" y="150"/>
                  </a:cubicBezTo>
                  <a:cubicBezTo>
                    <a:pt x="12" y="150"/>
                    <a:pt x="6" y="151"/>
                    <a:pt x="6" y="151"/>
                  </a:cubicBezTo>
                  <a:cubicBezTo>
                    <a:pt x="4" y="151"/>
                    <a:pt x="3" y="153"/>
                    <a:pt x="3" y="154"/>
                  </a:cubicBezTo>
                  <a:cubicBezTo>
                    <a:pt x="3" y="157"/>
                    <a:pt x="7" y="157"/>
                    <a:pt x="8" y="157"/>
                  </a:cubicBezTo>
                  <a:cubicBezTo>
                    <a:pt x="26" y="157"/>
                    <a:pt x="26" y="157"/>
                    <a:pt x="26" y="157"/>
                  </a:cubicBezTo>
                  <a:cubicBezTo>
                    <a:pt x="27" y="157"/>
                    <a:pt x="29" y="157"/>
                    <a:pt x="29" y="157"/>
                  </a:cubicBezTo>
                  <a:cubicBezTo>
                    <a:pt x="52" y="157"/>
                    <a:pt x="52" y="157"/>
                    <a:pt x="52" y="157"/>
                  </a:cubicBezTo>
                  <a:cubicBezTo>
                    <a:pt x="56" y="157"/>
                    <a:pt x="57" y="155"/>
                    <a:pt x="57" y="154"/>
                  </a:cubicBezTo>
                  <a:cubicBezTo>
                    <a:pt x="57" y="153"/>
                    <a:pt x="56" y="151"/>
                    <a:pt x="54" y="151"/>
                  </a:cubicBezTo>
                  <a:cubicBezTo>
                    <a:pt x="45" y="150"/>
                    <a:pt x="45" y="150"/>
                    <a:pt x="45" y="150"/>
                  </a:cubicBezTo>
                  <a:cubicBezTo>
                    <a:pt x="40" y="150"/>
                    <a:pt x="39" y="147"/>
                    <a:pt x="38" y="141"/>
                  </a:cubicBezTo>
                  <a:cubicBezTo>
                    <a:pt x="37" y="132"/>
                    <a:pt x="37" y="116"/>
                    <a:pt x="37" y="96"/>
                  </a:cubicBezTo>
                  <a:cubicBezTo>
                    <a:pt x="37" y="92"/>
                    <a:pt x="37" y="92"/>
                    <a:pt x="37" y="92"/>
                  </a:cubicBezTo>
                  <a:cubicBezTo>
                    <a:pt x="37" y="91"/>
                    <a:pt x="62" y="92"/>
                    <a:pt x="62" y="92"/>
                  </a:cubicBezTo>
                  <a:cubicBezTo>
                    <a:pt x="64" y="93"/>
                    <a:pt x="64" y="93"/>
                    <a:pt x="64" y="93"/>
                  </a:cubicBezTo>
                  <a:cubicBezTo>
                    <a:pt x="64" y="93"/>
                    <a:pt x="71" y="102"/>
                    <a:pt x="71" y="102"/>
                  </a:cubicBezTo>
                  <a:cubicBezTo>
                    <a:pt x="86" y="123"/>
                    <a:pt x="86" y="123"/>
                    <a:pt x="86" y="123"/>
                  </a:cubicBezTo>
                  <a:cubicBezTo>
                    <a:pt x="89" y="126"/>
                    <a:pt x="89" y="126"/>
                    <a:pt x="89" y="126"/>
                  </a:cubicBezTo>
                  <a:cubicBezTo>
                    <a:pt x="99" y="140"/>
                    <a:pt x="106" y="149"/>
                    <a:pt x="114" y="153"/>
                  </a:cubicBezTo>
                  <a:cubicBezTo>
                    <a:pt x="120" y="156"/>
                    <a:pt x="125" y="157"/>
                    <a:pt x="136" y="157"/>
                  </a:cubicBezTo>
                  <a:cubicBezTo>
                    <a:pt x="151" y="157"/>
                    <a:pt x="151" y="157"/>
                    <a:pt x="151" y="157"/>
                  </a:cubicBezTo>
                  <a:cubicBezTo>
                    <a:pt x="154" y="157"/>
                    <a:pt x="157" y="157"/>
                    <a:pt x="157" y="154"/>
                  </a:cubicBezTo>
                  <a:cubicBezTo>
                    <a:pt x="157" y="152"/>
                    <a:pt x="156" y="151"/>
                    <a:pt x="154" y="151"/>
                  </a:cubicBezTo>
                  <a:cubicBezTo>
                    <a:pt x="146" y="151"/>
                    <a:pt x="146" y="151"/>
                    <a:pt x="146" y="151"/>
                  </a:cubicBezTo>
                  <a:cubicBezTo>
                    <a:pt x="141" y="150"/>
                    <a:pt x="133" y="147"/>
                    <a:pt x="122" y="136"/>
                  </a:cubicBezTo>
                  <a:cubicBezTo>
                    <a:pt x="112" y="125"/>
                    <a:pt x="99" y="109"/>
                    <a:pt x="85" y="90"/>
                  </a:cubicBezTo>
                  <a:cubicBezTo>
                    <a:pt x="85" y="90"/>
                    <a:pt x="82" y="87"/>
                    <a:pt x="81" y="85"/>
                  </a:cubicBezTo>
                  <a:cubicBezTo>
                    <a:pt x="97" y="70"/>
                    <a:pt x="105" y="55"/>
                    <a:pt x="105" y="38"/>
                  </a:cubicBezTo>
                  <a:cubicBezTo>
                    <a:pt x="105" y="23"/>
                    <a:pt x="96" y="13"/>
                    <a:pt x="90" y="9"/>
                  </a:cubicBezTo>
                  <a:cubicBezTo>
                    <a:pt x="79" y="1"/>
                    <a:pt x="64" y="0"/>
                    <a:pt x="52" y="0"/>
                  </a:cubicBezTo>
                  <a:lnTo>
                    <a:pt x="35" y="0"/>
                  </a:lnTo>
                  <a:close/>
                  <a:moveTo>
                    <a:pt x="38" y="79"/>
                  </a:moveTo>
                  <a:cubicBezTo>
                    <a:pt x="37" y="79"/>
                    <a:pt x="37" y="79"/>
                    <a:pt x="37" y="78"/>
                  </a:cubicBezTo>
                  <a:cubicBezTo>
                    <a:pt x="37" y="11"/>
                    <a:pt x="37" y="11"/>
                    <a:pt x="37" y="11"/>
                  </a:cubicBezTo>
                  <a:cubicBezTo>
                    <a:pt x="37" y="11"/>
                    <a:pt x="37" y="11"/>
                    <a:pt x="38" y="10"/>
                  </a:cubicBezTo>
                  <a:cubicBezTo>
                    <a:pt x="39" y="10"/>
                    <a:pt x="45" y="9"/>
                    <a:pt x="51" y="9"/>
                  </a:cubicBezTo>
                  <a:cubicBezTo>
                    <a:pt x="72" y="9"/>
                    <a:pt x="85" y="24"/>
                    <a:pt x="85" y="49"/>
                  </a:cubicBezTo>
                  <a:cubicBezTo>
                    <a:pt x="85" y="63"/>
                    <a:pt x="80" y="74"/>
                    <a:pt x="73" y="79"/>
                  </a:cubicBezTo>
                  <a:cubicBezTo>
                    <a:pt x="68" y="82"/>
                    <a:pt x="63" y="82"/>
                    <a:pt x="58" y="82"/>
                  </a:cubicBezTo>
                  <a:cubicBezTo>
                    <a:pt x="49" y="82"/>
                    <a:pt x="40" y="81"/>
                    <a:pt x="38" y="7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85" name="Freeform 15">
              <a:extLst>
                <a:ext uri="{FF2B5EF4-FFF2-40B4-BE49-F238E27FC236}">
                  <a16:creationId xmlns:a16="http://schemas.microsoft.com/office/drawing/2014/main" id="{4C75893E-D358-44AC-A3CF-2EED9778A456}"/>
                </a:ext>
              </a:extLst>
            </p:cNvPr>
            <p:cNvSpPr>
              <a:spLocks/>
            </p:cNvSpPr>
            <p:nvPr userDrawn="1"/>
          </p:nvSpPr>
          <p:spPr bwMode="auto">
            <a:xfrm>
              <a:off x="4040" y="2463"/>
              <a:ext cx="55" cy="111"/>
            </a:xfrm>
            <a:custGeom>
              <a:avLst/>
              <a:gdLst>
                <a:gd name="T0" fmla="*/ 5 w 81"/>
                <a:gd name="T1" fmla="*/ 38 h 163"/>
                <a:gd name="T2" fmla="*/ 32 w 81"/>
                <a:gd name="T3" fmla="*/ 84 h 163"/>
                <a:gd name="T4" fmla="*/ 41 w 81"/>
                <a:gd name="T5" fmla="*/ 91 h 163"/>
                <a:gd name="T6" fmla="*/ 64 w 81"/>
                <a:gd name="T7" fmla="*/ 127 h 163"/>
                <a:gd name="T8" fmla="*/ 36 w 81"/>
                <a:gd name="T9" fmla="*/ 152 h 163"/>
                <a:gd name="T10" fmla="*/ 7 w 81"/>
                <a:gd name="T11" fmla="*/ 133 h 163"/>
                <a:gd name="T12" fmla="*/ 7 w 81"/>
                <a:gd name="T13" fmla="*/ 126 h 163"/>
                <a:gd name="T14" fmla="*/ 4 w 81"/>
                <a:gd name="T15" fmla="*/ 122 h 163"/>
                <a:gd name="T16" fmla="*/ 1 w 81"/>
                <a:gd name="T17" fmla="*/ 126 h 163"/>
                <a:gd name="T18" fmla="*/ 1 w 81"/>
                <a:gd name="T19" fmla="*/ 128 h 163"/>
                <a:gd name="T20" fmla="*/ 0 w 81"/>
                <a:gd name="T21" fmla="*/ 148 h 163"/>
                <a:gd name="T22" fmla="*/ 4 w 81"/>
                <a:gd name="T23" fmla="*/ 157 h 163"/>
                <a:gd name="T24" fmla="*/ 32 w 81"/>
                <a:gd name="T25" fmla="*/ 163 h 163"/>
                <a:gd name="T26" fmla="*/ 63 w 81"/>
                <a:gd name="T27" fmla="*/ 154 h 163"/>
                <a:gd name="T28" fmla="*/ 81 w 81"/>
                <a:gd name="T29" fmla="*/ 119 h 163"/>
                <a:gd name="T30" fmla="*/ 51 w 81"/>
                <a:gd name="T31" fmla="*/ 70 h 163"/>
                <a:gd name="T32" fmla="*/ 45 w 81"/>
                <a:gd name="T33" fmla="*/ 65 h 163"/>
                <a:gd name="T34" fmla="*/ 21 w 81"/>
                <a:gd name="T35" fmla="*/ 32 h 163"/>
                <a:gd name="T36" fmla="*/ 45 w 81"/>
                <a:gd name="T37" fmla="*/ 10 h 163"/>
                <a:gd name="T38" fmla="*/ 69 w 81"/>
                <a:gd name="T39" fmla="*/ 20 h 163"/>
                <a:gd name="T40" fmla="*/ 71 w 81"/>
                <a:gd name="T41" fmla="*/ 30 h 163"/>
                <a:gd name="T42" fmla="*/ 74 w 81"/>
                <a:gd name="T43" fmla="*/ 34 h 163"/>
                <a:gd name="T44" fmla="*/ 77 w 81"/>
                <a:gd name="T45" fmla="*/ 27 h 163"/>
                <a:gd name="T46" fmla="*/ 78 w 81"/>
                <a:gd name="T47" fmla="*/ 7 h 163"/>
                <a:gd name="T48" fmla="*/ 78 w 81"/>
                <a:gd name="T49" fmla="*/ 6 h 163"/>
                <a:gd name="T50" fmla="*/ 75 w 81"/>
                <a:gd name="T51" fmla="*/ 3 h 163"/>
                <a:gd name="T52" fmla="*/ 68 w 81"/>
                <a:gd name="T53" fmla="*/ 2 h 163"/>
                <a:gd name="T54" fmla="*/ 48 w 81"/>
                <a:gd name="T55" fmla="*/ 0 h 163"/>
                <a:gd name="T56" fmla="*/ 5 w 81"/>
                <a:gd name="T57" fmla="*/ 3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 h="163">
                  <a:moveTo>
                    <a:pt x="5" y="38"/>
                  </a:moveTo>
                  <a:cubicBezTo>
                    <a:pt x="5" y="52"/>
                    <a:pt x="9" y="65"/>
                    <a:pt x="32" y="84"/>
                  </a:cubicBezTo>
                  <a:cubicBezTo>
                    <a:pt x="41" y="91"/>
                    <a:pt x="41" y="91"/>
                    <a:pt x="41" y="91"/>
                  </a:cubicBezTo>
                  <a:cubicBezTo>
                    <a:pt x="59" y="106"/>
                    <a:pt x="64" y="114"/>
                    <a:pt x="64" y="127"/>
                  </a:cubicBezTo>
                  <a:cubicBezTo>
                    <a:pt x="64" y="140"/>
                    <a:pt x="54" y="152"/>
                    <a:pt x="36" y="152"/>
                  </a:cubicBezTo>
                  <a:cubicBezTo>
                    <a:pt x="29" y="152"/>
                    <a:pt x="11" y="150"/>
                    <a:pt x="7" y="133"/>
                  </a:cubicBezTo>
                  <a:cubicBezTo>
                    <a:pt x="7" y="126"/>
                    <a:pt x="7" y="126"/>
                    <a:pt x="7" y="126"/>
                  </a:cubicBezTo>
                  <a:cubicBezTo>
                    <a:pt x="7" y="124"/>
                    <a:pt x="7" y="122"/>
                    <a:pt x="4" y="122"/>
                  </a:cubicBezTo>
                  <a:cubicBezTo>
                    <a:pt x="1" y="122"/>
                    <a:pt x="1" y="125"/>
                    <a:pt x="1" y="126"/>
                  </a:cubicBezTo>
                  <a:cubicBezTo>
                    <a:pt x="1" y="126"/>
                    <a:pt x="1" y="128"/>
                    <a:pt x="1" y="128"/>
                  </a:cubicBezTo>
                  <a:cubicBezTo>
                    <a:pt x="0" y="148"/>
                    <a:pt x="0" y="148"/>
                    <a:pt x="0" y="148"/>
                  </a:cubicBezTo>
                  <a:cubicBezTo>
                    <a:pt x="0" y="154"/>
                    <a:pt x="0" y="156"/>
                    <a:pt x="4" y="157"/>
                  </a:cubicBezTo>
                  <a:cubicBezTo>
                    <a:pt x="11" y="161"/>
                    <a:pt x="21" y="163"/>
                    <a:pt x="32" y="163"/>
                  </a:cubicBezTo>
                  <a:cubicBezTo>
                    <a:pt x="44" y="163"/>
                    <a:pt x="55" y="160"/>
                    <a:pt x="63" y="154"/>
                  </a:cubicBezTo>
                  <a:cubicBezTo>
                    <a:pt x="77" y="145"/>
                    <a:pt x="81" y="130"/>
                    <a:pt x="81" y="119"/>
                  </a:cubicBezTo>
                  <a:cubicBezTo>
                    <a:pt x="81" y="103"/>
                    <a:pt x="76" y="90"/>
                    <a:pt x="51" y="70"/>
                  </a:cubicBezTo>
                  <a:cubicBezTo>
                    <a:pt x="45" y="65"/>
                    <a:pt x="45" y="65"/>
                    <a:pt x="45" y="65"/>
                  </a:cubicBezTo>
                  <a:cubicBezTo>
                    <a:pt x="26" y="49"/>
                    <a:pt x="21" y="43"/>
                    <a:pt x="21" y="32"/>
                  </a:cubicBezTo>
                  <a:cubicBezTo>
                    <a:pt x="21" y="19"/>
                    <a:pt x="30" y="10"/>
                    <a:pt x="45" y="10"/>
                  </a:cubicBezTo>
                  <a:cubicBezTo>
                    <a:pt x="61" y="10"/>
                    <a:pt x="67" y="17"/>
                    <a:pt x="69" y="20"/>
                  </a:cubicBezTo>
                  <a:cubicBezTo>
                    <a:pt x="70" y="22"/>
                    <a:pt x="71" y="27"/>
                    <a:pt x="71" y="30"/>
                  </a:cubicBezTo>
                  <a:cubicBezTo>
                    <a:pt x="71" y="31"/>
                    <a:pt x="72" y="34"/>
                    <a:pt x="74" y="34"/>
                  </a:cubicBezTo>
                  <a:cubicBezTo>
                    <a:pt x="77" y="34"/>
                    <a:pt x="77" y="30"/>
                    <a:pt x="77" y="27"/>
                  </a:cubicBezTo>
                  <a:cubicBezTo>
                    <a:pt x="78" y="7"/>
                    <a:pt x="78" y="7"/>
                    <a:pt x="78" y="7"/>
                  </a:cubicBezTo>
                  <a:cubicBezTo>
                    <a:pt x="78" y="6"/>
                    <a:pt x="78" y="6"/>
                    <a:pt x="78" y="6"/>
                  </a:cubicBezTo>
                  <a:cubicBezTo>
                    <a:pt x="78" y="3"/>
                    <a:pt x="75" y="3"/>
                    <a:pt x="75" y="3"/>
                  </a:cubicBezTo>
                  <a:cubicBezTo>
                    <a:pt x="68" y="2"/>
                    <a:pt x="68" y="2"/>
                    <a:pt x="68" y="2"/>
                  </a:cubicBezTo>
                  <a:cubicBezTo>
                    <a:pt x="62" y="1"/>
                    <a:pt x="56" y="0"/>
                    <a:pt x="48" y="0"/>
                  </a:cubicBezTo>
                  <a:cubicBezTo>
                    <a:pt x="22" y="0"/>
                    <a:pt x="5" y="15"/>
                    <a:pt x="5" y="3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86" name="Freeform 16">
              <a:extLst>
                <a:ext uri="{FF2B5EF4-FFF2-40B4-BE49-F238E27FC236}">
                  <a16:creationId xmlns:a16="http://schemas.microsoft.com/office/drawing/2014/main" id="{7637E8F0-D81C-476F-8F8E-D9920CB899EE}"/>
                </a:ext>
              </a:extLst>
            </p:cNvPr>
            <p:cNvSpPr>
              <a:spLocks/>
            </p:cNvSpPr>
            <p:nvPr userDrawn="1"/>
          </p:nvSpPr>
          <p:spPr bwMode="auto">
            <a:xfrm>
              <a:off x="4117" y="2465"/>
              <a:ext cx="37" cy="107"/>
            </a:xfrm>
            <a:custGeom>
              <a:avLst/>
              <a:gdLst>
                <a:gd name="T0" fmla="*/ 29 w 55"/>
                <a:gd name="T1" fmla="*/ 0 h 157"/>
                <a:gd name="T2" fmla="*/ 25 w 55"/>
                <a:gd name="T3" fmla="*/ 0 h 157"/>
                <a:gd name="T4" fmla="*/ 22 w 55"/>
                <a:gd name="T5" fmla="*/ 0 h 157"/>
                <a:gd name="T6" fmla="*/ 5 w 55"/>
                <a:gd name="T7" fmla="*/ 0 h 157"/>
                <a:gd name="T8" fmla="*/ 0 w 55"/>
                <a:gd name="T9" fmla="*/ 3 h 157"/>
                <a:gd name="T10" fmla="*/ 3 w 55"/>
                <a:gd name="T11" fmla="*/ 6 h 157"/>
                <a:gd name="T12" fmla="*/ 9 w 55"/>
                <a:gd name="T13" fmla="*/ 6 h 157"/>
                <a:gd name="T14" fmla="*/ 15 w 55"/>
                <a:gd name="T15" fmla="*/ 16 h 157"/>
                <a:gd name="T16" fmla="*/ 15 w 55"/>
                <a:gd name="T17" fmla="*/ 60 h 157"/>
                <a:gd name="T18" fmla="*/ 15 w 55"/>
                <a:gd name="T19" fmla="*/ 96 h 157"/>
                <a:gd name="T20" fmla="*/ 14 w 55"/>
                <a:gd name="T21" fmla="*/ 141 h 157"/>
                <a:gd name="T22" fmla="*/ 9 w 55"/>
                <a:gd name="T23" fmla="*/ 150 h 157"/>
                <a:gd name="T24" fmla="*/ 4 w 55"/>
                <a:gd name="T25" fmla="*/ 151 h 157"/>
                <a:gd name="T26" fmla="*/ 0 w 55"/>
                <a:gd name="T27" fmla="*/ 154 h 157"/>
                <a:gd name="T28" fmla="*/ 5 w 55"/>
                <a:gd name="T29" fmla="*/ 157 h 157"/>
                <a:gd name="T30" fmla="*/ 22 w 55"/>
                <a:gd name="T31" fmla="*/ 157 h 157"/>
                <a:gd name="T32" fmla="*/ 25 w 55"/>
                <a:gd name="T33" fmla="*/ 157 h 157"/>
                <a:gd name="T34" fmla="*/ 28 w 55"/>
                <a:gd name="T35" fmla="*/ 157 h 157"/>
                <a:gd name="T36" fmla="*/ 50 w 55"/>
                <a:gd name="T37" fmla="*/ 157 h 157"/>
                <a:gd name="T38" fmla="*/ 55 w 55"/>
                <a:gd name="T39" fmla="*/ 154 h 157"/>
                <a:gd name="T40" fmla="*/ 52 w 55"/>
                <a:gd name="T41" fmla="*/ 151 h 157"/>
                <a:gd name="T42" fmla="*/ 43 w 55"/>
                <a:gd name="T43" fmla="*/ 150 h 157"/>
                <a:gd name="T44" fmla="*/ 36 w 55"/>
                <a:gd name="T45" fmla="*/ 141 h 157"/>
                <a:gd name="T46" fmla="*/ 35 w 55"/>
                <a:gd name="T47" fmla="*/ 96 h 157"/>
                <a:gd name="T48" fmla="*/ 35 w 55"/>
                <a:gd name="T49" fmla="*/ 60 h 157"/>
                <a:gd name="T50" fmla="*/ 36 w 55"/>
                <a:gd name="T51" fmla="*/ 16 h 157"/>
                <a:gd name="T52" fmla="*/ 42 w 55"/>
                <a:gd name="T53" fmla="*/ 6 h 157"/>
                <a:gd name="T54" fmla="*/ 47 w 55"/>
                <a:gd name="T55" fmla="*/ 6 h 157"/>
                <a:gd name="T56" fmla="*/ 50 w 55"/>
                <a:gd name="T57" fmla="*/ 3 h 157"/>
                <a:gd name="T58" fmla="*/ 45 w 55"/>
                <a:gd name="T59" fmla="*/ 0 h 157"/>
                <a:gd name="T60" fmla="*/ 29 w 55"/>
                <a:gd name="T61"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 h="157">
                  <a:moveTo>
                    <a:pt x="29" y="0"/>
                  </a:moveTo>
                  <a:cubicBezTo>
                    <a:pt x="25" y="0"/>
                    <a:pt x="25" y="0"/>
                    <a:pt x="25" y="0"/>
                  </a:cubicBezTo>
                  <a:cubicBezTo>
                    <a:pt x="22" y="0"/>
                    <a:pt x="22" y="0"/>
                    <a:pt x="22" y="0"/>
                  </a:cubicBezTo>
                  <a:cubicBezTo>
                    <a:pt x="5" y="0"/>
                    <a:pt x="5" y="0"/>
                    <a:pt x="5" y="0"/>
                  </a:cubicBezTo>
                  <a:cubicBezTo>
                    <a:pt x="1" y="0"/>
                    <a:pt x="0" y="1"/>
                    <a:pt x="0" y="3"/>
                  </a:cubicBezTo>
                  <a:cubicBezTo>
                    <a:pt x="0" y="4"/>
                    <a:pt x="1" y="6"/>
                    <a:pt x="3" y="6"/>
                  </a:cubicBezTo>
                  <a:cubicBezTo>
                    <a:pt x="9" y="6"/>
                    <a:pt x="9" y="6"/>
                    <a:pt x="9" y="6"/>
                  </a:cubicBezTo>
                  <a:cubicBezTo>
                    <a:pt x="12" y="7"/>
                    <a:pt x="14" y="9"/>
                    <a:pt x="15" y="16"/>
                  </a:cubicBezTo>
                  <a:cubicBezTo>
                    <a:pt x="15" y="60"/>
                    <a:pt x="15" y="60"/>
                    <a:pt x="15" y="60"/>
                  </a:cubicBezTo>
                  <a:cubicBezTo>
                    <a:pt x="15" y="96"/>
                    <a:pt x="15" y="96"/>
                    <a:pt x="15" y="96"/>
                  </a:cubicBezTo>
                  <a:cubicBezTo>
                    <a:pt x="15" y="116"/>
                    <a:pt x="15" y="132"/>
                    <a:pt x="14" y="141"/>
                  </a:cubicBezTo>
                  <a:cubicBezTo>
                    <a:pt x="13" y="147"/>
                    <a:pt x="12" y="150"/>
                    <a:pt x="9" y="150"/>
                  </a:cubicBezTo>
                  <a:cubicBezTo>
                    <a:pt x="9" y="150"/>
                    <a:pt x="4" y="151"/>
                    <a:pt x="4" y="151"/>
                  </a:cubicBezTo>
                  <a:cubicBezTo>
                    <a:pt x="1" y="151"/>
                    <a:pt x="0" y="153"/>
                    <a:pt x="0" y="154"/>
                  </a:cubicBezTo>
                  <a:cubicBezTo>
                    <a:pt x="0" y="157"/>
                    <a:pt x="4" y="157"/>
                    <a:pt x="5" y="157"/>
                  </a:cubicBezTo>
                  <a:cubicBezTo>
                    <a:pt x="22" y="157"/>
                    <a:pt x="22" y="157"/>
                    <a:pt x="22" y="157"/>
                  </a:cubicBezTo>
                  <a:cubicBezTo>
                    <a:pt x="25" y="157"/>
                    <a:pt x="25" y="157"/>
                    <a:pt x="25" y="157"/>
                  </a:cubicBezTo>
                  <a:cubicBezTo>
                    <a:pt x="28" y="157"/>
                    <a:pt x="28" y="157"/>
                    <a:pt x="28" y="157"/>
                  </a:cubicBezTo>
                  <a:cubicBezTo>
                    <a:pt x="50" y="157"/>
                    <a:pt x="50" y="157"/>
                    <a:pt x="50" y="157"/>
                  </a:cubicBezTo>
                  <a:cubicBezTo>
                    <a:pt x="55" y="157"/>
                    <a:pt x="55" y="155"/>
                    <a:pt x="55" y="154"/>
                  </a:cubicBezTo>
                  <a:cubicBezTo>
                    <a:pt x="55" y="153"/>
                    <a:pt x="54" y="151"/>
                    <a:pt x="52" y="151"/>
                  </a:cubicBezTo>
                  <a:cubicBezTo>
                    <a:pt x="43" y="150"/>
                    <a:pt x="43" y="150"/>
                    <a:pt x="43" y="150"/>
                  </a:cubicBezTo>
                  <a:cubicBezTo>
                    <a:pt x="38" y="150"/>
                    <a:pt x="37" y="147"/>
                    <a:pt x="36" y="141"/>
                  </a:cubicBezTo>
                  <a:cubicBezTo>
                    <a:pt x="35" y="132"/>
                    <a:pt x="35" y="116"/>
                    <a:pt x="35" y="96"/>
                  </a:cubicBezTo>
                  <a:cubicBezTo>
                    <a:pt x="35" y="60"/>
                    <a:pt x="35" y="60"/>
                    <a:pt x="35" y="60"/>
                  </a:cubicBezTo>
                  <a:cubicBezTo>
                    <a:pt x="36" y="16"/>
                    <a:pt x="36" y="16"/>
                    <a:pt x="36" y="16"/>
                  </a:cubicBezTo>
                  <a:cubicBezTo>
                    <a:pt x="36" y="10"/>
                    <a:pt x="38" y="7"/>
                    <a:pt x="42" y="6"/>
                  </a:cubicBezTo>
                  <a:cubicBezTo>
                    <a:pt x="47" y="6"/>
                    <a:pt x="47" y="6"/>
                    <a:pt x="47" y="6"/>
                  </a:cubicBezTo>
                  <a:cubicBezTo>
                    <a:pt x="49" y="6"/>
                    <a:pt x="50" y="4"/>
                    <a:pt x="50" y="3"/>
                  </a:cubicBezTo>
                  <a:cubicBezTo>
                    <a:pt x="50" y="0"/>
                    <a:pt x="46" y="0"/>
                    <a:pt x="45" y="0"/>
                  </a:cubicBez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87" name="Freeform 17">
              <a:extLst>
                <a:ext uri="{FF2B5EF4-FFF2-40B4-BE49-F238E27FC236}">
                  <a16:creationId xmlns:a16="http://schemas.microsoft.com/office/drawing/2014/main" id="{871A423F-334B-41DD-AB12-69F4222E2B48}"/>
                </a:ext>
              </a:extLst>
            </p:cNvPr>
            <p:cNvSpPr>
              <a:spLocks/>
            </p:cNvSpPr>
            <p:nvPr userDrawn="1"/>
          </p:nvSpPr>
          <p:spPr bwMode="auto">
            <a:xfrm>
              <a:off x="4164" y="2463"/>
              <a:ext cx="89" cy="109"/>
            </a:xfrm>
            <a:custGeom>
              <a:avLst/>
              <a:gdLst>
                <a:gd name="T0" fmla="*/ 4 w 132"/>
                <a:gd name="T1" fmla="*/ 5 h 160"/>
                <a:gd name="T2" fmla="*/ 0 w 132"/>
                <a:gd name="T3" fmla="*/ 27 h 160"/>
                <a:gd name="T4" fmla="*/ 2 w 132"/>
                <a:gd name="T5" fmla="*/ 30 h 160"/>
                <a:gd name="T6" fmla="*/ 6 w 132"/>
                <a:gd name="T7" fmla="*/ 27 h 160"/>
                <a:gd name="T8" fmla="*/ 9 w 132"/>
                <a:gd name="T9" fmla="*/ 21 h 160"/>
                <a:gd name="T10" fmla="*/ 29 w 132"/>
                <a:gd name="T11" fmla="*/ 15 h 160"/>
                <a:gd name="T12" fmla="*/ 57 w 132"/>
                <a:gd name="T13" fmla="*/ 15 h 160"/>
                <a:gd name="T14" fmla="*/ 57 w 132"/>
                <a:gd name="T15" fmla="*/ 99 h 160"/>
                <a:gd name="T16" fmla="*/ 56 w 132"/>
                <a:gd name="T17" fmla="*/ 144 h 160"/>
                <a:gd name="T18" fmla="*/ 52 w 132"/>
                <a:gd name="T19" fmla="*/ 153 h 160"/>
                <a:gd name="T20" fmla="*/ 46 w 132"/>
                <a:gd name="T21" fmla="*/ 154 h 160"/>
                <a:gd name="T22" fmla="*/ 43 w 132"/>
                <a:gd name="T23" fmla="*/ 157 h 160"/>
                <a:gd name="T24" fmla="*/ 47 w 132"/>
                <a:gd name="T25" fmla="*/ 160 h 160"/>
                <a:gd name="T26" fmla="*/ 64 w 132"/>
                <a:gd name="T27" fmla="*/ 160 h 160"/>
                <a:gd name="T28" fmla="*/ 67 w 132"/>
                <a:gd name="T29" fmla="*/ 160 h 160"/>
                <a:gd name="T30" fmla="*/ 70 w 132"/>
                <a:gd name="T31" fmla="*/ 160 h 160"/>
                <a:gd name="T32" fmla="*/ 93 w 132"/>
                <a:gd name="T33" fmla="*/ 160 h 160"/>
                <a:gd name="T34" fmla="*/ 97 w 132"/>
                <a:gd name="T35" fmla="*/ 157 h 160"/>
                <a:gd name="T36" fmla="*/ 94 w 132"/>
                <a:gd name="T37" fmla="*/ 154 h 160"/>
                <a:gd name="T38" fmla="*/ 85 w 132"/>
                <a:gd name="T39" fmla="*/ 153 h 160"/>
                <a:gd name="T40" fmla="*/ 79 w 132"/>
                <a:gd name="T41" fmla="*/ 144 h 160"/>
                <a:gd name="T42" fmla="*/ 78 w 132"/>
                <a:gd name="T43" fmla="*/ 99 h 160"/>
                <a:gd name="T44" fmla="*/ 78 w 132"/>
                <a:gd name="T45" fmla="*/ 15 h 160"/>
                <a:gd name="T46" fmla="*/ 102 w 132"/>
                <a:gd name="T47" fmla="*/ 15 h 160"/>
                <a:gd name="T48" fmla="*/ 125 w 132"/>
                <a:gd name="T49" fmla="*/ 25 h 160"/>
                <a:gd name="T50" fmla="*/ 126 w 132"/>
                <a:gd name="T51" fmla="*/ 27 h 160"/>
                <a:gd name="T52" fmla="*/ 129 w 132"/>
                <a:gd name="T53" fmla="*/ 32 h 160"/>
                <a:gd name="T54" fmla="*/ 132 w 132"/>
                <a:gd name="T55" fmla="*/ 28 h 160"/>
                <a:gd name="T56" fmla="*/ 132 w 132"/>
                <a:gd name="T57" fmla="*/ 21 h 160"/>
                <a:gd name="T58" fmla="*/ 132 w 132"/>
                <a:gd name="T59" fmla="*/ 5 h 160"/>
                <a:gd name="T60" fmla="*/ 130 w 132"/>
                <a:gd name="T61" fmla="*/ 1 h 160"/>
                <a:gd name="T62" fmla="*/ 127 w 132"/>
                <a:gd name="T63" fmla="*/ 2 h 160"/>
                <a:gd name="T64" fmla="*/ 110 w 132"/>
                <a:gd name="T65" fmla="*/ 3 h 160"/>
                <a:gd name="T66" fmla="*/ 33 w 132"/>
                <a:gd name="T67" fmla="*/ 3 h 160"/>
                <a:gd name="T68" fmla="*/ 17 w 132"/>
                <a:gd name="T69" fmla="*/ 2 h 160"/>
                <a:gd name="T70" fmla="*/ 10 w 132"/>
                <a:gd name="T71" fmla="*/ 1 h 160"/>
                <a:gd name="T72" fmla="*/ 8 w 132"/>
                <a:gd name="T73" fmla="*/ 0 h 160"/>
                <a:gd name="T74" fmla="*/ 4 w 132"/>
                <a:gd name="T75" fmla="*/ 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60">
                  <a:moveTo>
                    <a:pt x="4" y="5"/>
                  </a:moveTo>
                  <a:cubicBezTo>
                    <a:pt x="4" y="5"/>
                    <a:pt x="0" y="24"/>
                    <a:pt x="0" y="27"/>
                  </a:cubicBezTo>
                  <a:cubicBezTo>
                    <a:pt x="0" y="29"/>
                    <a:pt x="1" y="30"/>
                    <a:pt x="2" y="30"/>
                  </a:cubicBezTo>
                  <a:cubicBezTo>
                    <a:pt x="4" y="30"/>
                    <a:pt x="5" y="28"/>
                    <a:pt x="6" y="27"/>
                  </a:cubicBezTo>
                  <a:cubicBezTo>
                    <a:pt x="9" y="21"/>
                    <a:pt x="9" y="21"/>
                    <a:pt x="9" y="21"/>
                  </a:cubicBezTo>
                  <a:cubicBezTo>
                    <a:pt x="12" y="16"/>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7" y="160"/>
                    <a:pt x="67" y="160"/>
                    <a:pt x="67"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5" y="25"/>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4"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88" name="Freeform 18">
              <a:extLst>
                <a:ext uri="{FF2B5EF4-FFF2-40B4-BE49-F238E27FC236}">
                  <a16:creationId xmlns:a16="http://schemas.microsoft.com/office/drawing/2014/main" id="{F58C111E-E1E0-495A-B19E-19C23BC04A4D}"/>
                </a:ext>
              </a:extLst>
            </p:cNvPr>
            <p:cNvSpPr>
              <a:spLocks/>
            </p:cNvSpPr>
            <p:nvPr userDrawn="1"/>
          </p:nvSpPr>
          <p:spPr bwMode="auto">
            <a:xfrm>
              <a:off x="4258" y="2465"/>
              <a:ext cx="102" cy="107"/>
            </a:xfrm>
            <a:custGeom>
              <a:avLst/>
              <a:gdLst>
                <a:gd name="T0" fmla="*/ 132 w 151"/>
                <a:gd name="T1" fmla="*/ 0 h 157"/>
                <a:gd name="T2" fmla="*/ 127 w 151"/>
                <a:gd name="T3" fmla="*/ 0 h 157"/>
                <a:gd name="T4" fmla="*/ 123 w 151"/>
                <a:gd name="T5" fmla="*/ 0 h 157"/>
                <a:gd name="T6" fmla="*/ 113 w 151"/>
                <a:gd name="T7" fmla="*/ 0 h 157"/>
                <a:gd name="T8" fmla="*/ 108 w 151"/>
                <a:gd name="T9" fmla="*/ 2 h 157"/>
                <a:gd name="T10" fmla="*/ 112 w 151"/>
                <a:gd name="T11" fmla="*/ 6 h 157"/>
                <a:gd name="T12" fmla="*/ 115 w 151"/>
                <a:gd name="T13" fmla="*/ 10 h 157"/>
                <a:gd name="T14" fmla="*/ 111 w 151"/>
                <a:gd name="T15" fmla="*/ 20 h 157"/>
                <a:gd name="T16" fmla="*/ 79 w 151"/>
                <a:gd name="T17" fmla="*/ 77 h 157"/>
                <a:gd name="T18" fmla="*/ 43 w 151"/>
                <a:gd name="T19" fmla="*/ 15 h 157"/>
                <a:gd name="T20" fmla="*/ 40 w 151"/>
                <a:gd name="T21" fmla="*/ 8 h 157"/>
                <a:gd name="T22" fmla="*/ 42 w 151"/>
                <a:gd name="T23" fmla="*/ 6 h 157"/>
                <a:gd name="T24" fmla="*/ 43 w 151"/>
                <a:gd name="T25" fmla="*/ 5 h 157"/>
                <a:gd name="T26" fmla="*/ 46 w 151"/>
                <a:gd name="T27" fmla="*/ 3 h 157"/>
                <a:gd name="T28" fmla="*/ 42 w 151"/>
                <a:gd name="T29" fmla="*/ 0 h 157"/>
                <a:gd name="T30" fmla="*/ 27 w 151"/>
                <a:gd name="T31" fmla="*/ 0 h 157"/>
                <a:gd name="T32" fmla="*/ 24 w 151"/>
                <a:gd name="T33" fmla="*/ 0 h 157"/>
                <a:gd name="T34" fmla="*/ 20 w 151"/>
                <a:gd name="T35" fmla="*/ 0 h 157"/>
                <a:gd name="T36" fmla="*/ 4 w 151"/>
                <a:gd name="T37" fmla="*/ 0 h 157"/>
                <a:gd name="T38" fmla="*/ 0 w 151"/>
                <a:gd name="T39" fmla="*/ 3 h 157"/>
                <a:gd name="T40" fmla="*/ 4 w 151"/>
                <a:gd name="T41" fmla="*/ 6 h 157"/>
                <a:gd name="T42" fmla="*/ 12 w 151"/>
                <a:gd name="T43" fmla="*/ 9 h 157"/>
                <a:gd name="T44" fmla="*/ 25 w 151"/>
                <a:gd name="T45" fmla="*/ 23 h 157"/>
                <a:gd name="T46" fmla="*/ 61 w 151"/>
                <a:gd name="T47" fmla="*/ 82 h 157"/>
                <a:gd name="T48" fmla="*/ 65 w 151"/>
                <a:gd name="T49" fmla="*/ 103 h 157"/>
                <a:gd name="T50" fmla="*/ 65 w 151"/>
                <a:gd name="T51" fmla="*/ 120 h 157"/>
                <a:gd name="T52" fmla="*/ 65 w 151"/>
                <a:gd name="T53" fmla="*/ 141 h 157"/>
                <a:gd name="T54" fmla="*/ 60 w 151"/>
                <a:gd name="T55" fmla="*/ 150 h 157"/>
                <a:gd name="T56" fmla="*/ 54 w 151"/>
                <a:gd name="T57" fmla="*/ 151 h 157"/>
                <a:gd name="T58" fmla="*/ 51 w 151"/>
                <a:gd name="T59" fmla="*/ 154 h 157"/>
                <a:gd name="T60" fmla="*/ 56 w 151"/>
                <a:gd name="T61" fmla="*/ 157 h 157"/>
                <a:gd name="T62" fmla="*/ 72 w 151"/>
                <a:gd name="T63" fmla="*/ 157 h 157"/>
                <a:gd name="T64" fmla="*/ 76 w 151"/>
                <a:gd name="T65" fmla="*/ 157 h 157"/>
                <a:gd name="T66" fmla="*/ 78 w 151"/>
                <a:gd name="T67" fmla="*/ 157 h 157"/>
                <a:gd name="T68" fmla="*/ 101 w 151"/>
                <a:gd name="T69" fmla="*/ 157 h 157"/>
                <a:gd name="T70" fmla="*/ 105 w 151"/>
                <a:gd name="T71" fmla="*/ 154 h 157"/>
                <a:gd name="T72" fmla="*/ 102 w 151"/>
                <a:gd name="T73" fmla="*/ 151 h 157"/>
                <a:gd name="T74" fmla="*/ 93 w 151"/>
                <a:gd name="T75" fmla="*/ 150 h 157"/>
                <a:gd name="T76" fmla="*/ 86 w 151"/>
                <a:gd name="T77" fmla="*/ 141 h 157"/>
                <a:gd name="T78" fmla="*/ 86 w 151"/>
                <a:gd name="T79" fmla="*/ 120 h 157"/>
                <a:gd name="T80" fmla="*/ 86 w 151"/>
                <a:gd name="T81" fmla="*/ 103 h 157"/>
                <a:gd name="T82" fmla="*/ 89 w 151"/>
                <a:gd name="T83" fmla="*/ 83 h 157"/>
                <a:gd name="T84" fmla="*/ 127 w 151"/>
                <a:gd name="T85" fmla="*/ 18 h 157"/>
                <a:gd name="T86" fmla="*/ 138 w 151"/>
                <a:gd name="T87" fmla="*/ 8 h 157"/>
                <a:gd name="T88" fmla="*/ 146 w 151"/>
                <a:gd name="T89" fmla="*/ 6 h 157"/>
                <a:gd name="T90" fmla="*/ 151 w 151"/>
                <a:gd name="T91" fmla="*/ 2 h 157"/>
                <a:gd name="T92" fmla="*/ 146 w 151"/>
                <a:gd name="T93" fmla="*/ 0 h 157"/>
                <a:gd name="T94" fmla="*/ 132 w 151"/>
                <a:gd name="T95"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1" h="157">
                  <a:moveTo>
                    <a:pt x="132" y="0"/>
                  </a:moveTo>
                  <a:cubicBezTo>
                    <a:pt x="127" y="0"/>
                    <a:pt x="127" y="0"/>
                    <a:pt x="127" y="0"/>
                  </a:cubicBezTo>
                  <a:cubicBezTo>
                    <a:pt x="123" y="0"/>
                    <a:pt x="123" y="0"/>
                    <a:pt x="123" y="0"/>
                  </a:cubicBezTo>
                  <a:cubicBezTo>
                    <a:pt x="113" y="0"/>
                    <a:pt x="113" y="0"/>
                    <a:pt x="113" y="0"/>
                  </a:cubicBezTo>
                  <a:cubicBezTo>
                    <a:pt x="109" y="0"/>
                    <a:pt x="108" y="1"/>
                    <a:pt x="108" y="2"/>
                  </a:cubicBezTo>
                  <a:cubicBezTo>
                    <a:pt x="108" y="5"/>
                    <a:pt x="110" y="5"/>
                    <a:pt x="112" y="6"/>
                  </a:cubicBezTo>
                  <a:cubicBezTo>
                    <a:pt x="113" y="6"/>
                    <a:pt x="115" y="6"/>
                    <a:pt x="115" y="10"/>
                  </a:cubicBezTo>
                  <a:cubicBezTo>
                    <a:pt x="115" y="13"/>
                    <a:pt x="114" y="16"/>
                    <a:pt x="111" y="20"/>
                  </a:cubicBezTo>
                  <a:cubicBezTo>
                    <a:pt x="108" y="26"/>
                    <a:pt x="85" y="65"/>
                    <a:pt x="79" y="77"/>
                  </a:cubicBezTo>
                  <a:cubicBezTo>
                    <a:pt x="72" y="66"/>
                    <a:pt x="46" y="21"/>
                    <a:pt x="43" y="15"/>
                  </a:cubicBezTo>
                  <a:cubicBezTo>
                    <a:pt x="41" y="12"/>
                    <a:pt x="40" y="10"/>
                    <a:pt x="40" y="8"/>
                  </a:cubicBezTo>
                  <a:cubicBezTo>
                    <a:pt x="40" y="7"/>
                    <a:pt x="41" y="6"/>
                    <a:pt x="42" y="6"/>
                  </a:cubicBezTo>
                  <a:cubicBezTo>
                    <a:pt x="42" y="6"/>
                    <a:pt x="43" y="5"/>
                    <a:pt x="43" y="5"/>
                  </a:cubicBezTo>
                  <a:cubicBezTo>
                    <a:pt x="44" y="5"/>
                    <a:pt x="46" y="4"/>
                    <a:pt x="46" y="3"/>
                  </a:cubicBezTo>
                  <a:cubicBezTo>
                    <a:pt x="46" y="1"/>
                    <a:pt x="44" y="0"/>
                    <a:pt x="42" y="0"/>
                  </a:cubicBezTo>
                  <a:cubicBezTo>
                    <a:pt x="27" y="0"/>
                    <a:pt x="27" y="0"/>
                    <a:pt x="27" y="0"/>
                  </a:cubicBezTo>
                  <a:cubicBezTo>
                    <a:pt x="24" y="0"/>
                    <a:pt x="24" y="0"/>
                    <a:pt x="24" y="0"/>
                  </a:cubicBezTo>
                  <a:cubicBezTo>
                    <a:pt x="20" y="0"/>
                    <a:pt x="20" y="0"/>
                    <a:pt x="20" y="0"/>
                  </a:cubicBezTo>
                  <a:cubicBezTo>
                    <a:pt x="4" y="0"/>
                    <a:pt x="4" y="0"/>
                    <a:pt x="4" y="0"/>
                  </a:cubicBezTo>
                  <a:cubicBezTo>
                    <a:pt x="0" y="0"/>
                    <a:pt x="0" y="2"/>
                    <a:pt x="0" y="3"/>
                  </a:cubicBezTo>
                  <a:cubicBezTo>
                    <a:pt x="0" y="4"/>
                    <a:pt x="1" y="6"/>
                    <a:pt x="4" y="6"/>
                  </a:cubicBezTo>
                  <a:cubicBezTo>
                    <a:pt x="5" y="6"/>
                    <a:pt x="9" y="7"/>
                    <a:pt x="12" y="9"/>
                  </a:cubicBezTo>
                  <a:cubicBezTo>
                    <a:pt x="16" y="11"/>
                    <a:pt x="21" y="17"/>
                    <a:pt x="25" y="23"/>
                  </a:cubicBezTo>
                  <a:cubicBezTo>
                    <a:pt x="32" y="34"/>
                    <a:pt x="60" y="79"/>
                    <a:pt x="61" y="82"/>
                  </a:cubicBezTo>
                  <a:cubicBezTo>
                    <a:pt x="64" y="88"/>
                    <a:pt x="65" y="92"/>
                    <a:pt x="65" y="103"/>
                  </a:cubicBezTo>
                  <a:cubicBezTo>
                    <a:pt x="65" y="120"/>
                    <a:pt x="65" y="120"/>
                    <a:pt x="65" y="120"/>
                  </a:cubicBezTo>
                  <a:cubicBezTo>
                    <a:pt x="65" y="141"/>
                    <a:pt x="65" y="141"/>
                    <a:pt x="65" y="141"/>
                  </a:cubicBezTo>
                  <a:cubicBezTo>
                    <a:pt x="65" y="145"/>
                    <a:pt x="63" y="150"/>
                    <a:pt x="60" y="150"/>
                  </a:cubicBezTo>
                  <a:cubicBezTo>
                    <a:pt x="54" y="151"/>
                    <a:pt x="54" y="151"/>
                    <a:pt x="54" y="151"/>
                  </a:cubicBezTo>
                  <a:cubicBezTo>
                    <a:pt x="52" y="151"/>
                    <a:pt x="51" y="153"/>
                    <a:pt x="51" y="154"/>
                  </a:cubicBezTo>
                  <a:cubicBezTo>
                    <a:pt x="51" y="157"/>
                    <a:pt x="54" y="157"/>
                    <a:pt x="56" y="157"/>
                  </a:cubicBezTo>
                  <a:cubicBezTo>
                    <a:pt x="72" y="157"/>
                    <a:pt x="72" y="157"/>
                    <a:pt x="72" y="157"/>
                  </a:cubicBezTo>
                  <a:cubicBezTo>
                    <a:pt x="76" y="157"/>
                    <a:pt x="76" y="157"/>
                    <a:pt x="76" y="157"/>
                  </a:cubicBezTo>
                  <a:cubicBezTo>
                    <a:pt x="78" y="157"/>
                    <a:pt x="78" y="157"/>
                    <a:pt x="78" y="157"/>
                  </a:cubicBezTo>
                  <a:cubicBezTo>
                    <a:pt x="101" y="157"/>
                    <a:pt x="101" y="157"/>
                    <a:pt x="101" y="157"/>
                  </a:cubicBezTo>
                  <a:cubicBezTo>
                    <a:pt x="105" y="157"/>
                    <a:pt x="105" y="155"/>
                    <a:pt x="105" y="154"/>
                  </a:cubicBezTo>
                  <a:cubicBezTo>
                    <a:pt x="105" y="153"/>
                    <a:pt x="104" y="151"/>
                    <a:pt x="102" y="151"/>
                  </a:cubicBezTo>
                  <a:cubicBezTo>
                    <a:pt x="93" y="150"/>
                    <a:pt x="93" y="150"/>
                    <a:pt x="93" y="150"/>
                  </a:cubicBezTo>
                  <a:cubicBezTo>
                    <a:pt x="89" y="150"/>
                    <a:pt x="87" y="147"/>
                    <a:pt x="86" y="141"/>
                  </a:cubicBezTo>
                  <a:cubicBezTo>
                    <a:pt x="86" y="120"/>
                    <a:pt x="86" y="120"/>
                    <a:pt x="86" y="120"/>
                  </a:cubicBezTo>
                  <a:cubicBezTo>
                    <a:pt x="86" y="103"/>
                    <a:pt x="86" y="103"/>
                    <a:pt x="86" y="103"/>
                  </a:cubicBezTo>
                  <a:cubicBezTo>
                    <a:pt x="86" y="96"/>
                    <a:pt x="86" y="90"/>
                    <a:pt x="89" y="83"/>
                  </a:cubicBezTo>
                  <a:cubicBezTo>
                    <a:pt x="92" y="75"/>
                    <a:pt x="121" y="27"/>
                    <a:pt x="127" y="18"/>
                  </a:cubicBezTo>
                  <a:cubicBezTo>
                    <a:pt x="132" y="13"/>
                    <a:pt x="134" y="10"/>
                    <a:pt x="138" y="8"/>
                  </a:cubicBezTo>
                  <a:cubicBezTo>
                    <a:pt x="141" y="6"/>
                    <a:pt x="144" y="6"/>
                    <a:pt x="146" y="6"/>
                  </a:cubicBezTo>
                  <a:cubicBezTo>
                    <a:pt x="150" y="6"/>
                    <a:pt x="151" y="4"/>
                    <a:pt x="151" y="2"/>
                  </a:cubicBezTo>
                  <a:cubicBezTo>
                    <a:pt x="151" y="1"/>
                    <a:pt x="150" y="0"/>
                    <a:pt x="146" y="0"/>
                  </a:cubicBezTo>
                  <a:lnTo>
                    <a:pt x="1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89" name="Freeform 19">
              <a:extLst>
                <a:ext uri="{FF2B5EF4-FFF2-40B4-BE49-F238E27FC236}">
                  <a16:creationId xmlns:a16="http://schemas.microsoft.com/office/drawing/2014/main" id="{C13C60D4-33A1-4116-A310-C2D5DDC4EEC0}"/>
                </a:ext>
              </a:extLst>
            </p:cNvPr>
            <p:cNvSpPr>
              <a:spLocks noEditPoints="1"/>
            </p:cNvSpPr>
            <p:nvPr userDrawn="1"/>
          </p:nvSpPr>
          <p:spPr bwMode="auto">
            <a:xfrm>
              <a:off x="4406" y="2463"/>
              <a:ext cx="111" cy="111"/>
            </a:xfrm>
            <a:custGeom>
              <a:avLst/>
              <a:gdLst>
                <a:gd name="T0" fmla="*/ 0 w 164"/>
                <a:gd name="T1" fmla="*/ 81 h 163"/>
                <a:gd name="T2" fmla="*/ 81 w 164"/>
                <a:gd name="T3" fmla="*/ 163 h 163"/>
                <a:gd name="T4" fmla="*/ 164 w 164"/>
                <a:gd name="T5" fmla="*/ 78 h 163"/>
                <a:gd name="T6" fmla="*/ 82 w 164"/>
                <a:gd name="T7" fmla="*/ 0 h 163"/>
                <a:gd name="T8" fmla="*/ 0 w 164"/>
                <a:gd name="T9" fmla="*/ 81 h 163"/>
                <a:gd name="T10" fmla="*/ 23 w 164"/>
                <a:gd name="T11" fmla="*/ 76 h 163"/>
                <a:gd name="T12" fmla="*/ 81 w 164"/>
                <a:gd name="T13" fmla="*/ 10 h 163"/>
                <a:gd name="T14" fmla="*/ 142 w 164"/>
                <a:gd name="T15" fmla="*/ 84 h 163"/>
                <a:gd name="T16" fmla="*/ 87 w 164"/>
                <a:gd name="T17" fmla="*/ 152 h 163"/>
                <a:gd name="T18" fmla="*/ 23 w 164"/>
                <a:gd name="T19" fmla="*/ 76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163">
                  <a:moveTo>
                    <a:pt x="0" y="81"/>
                  </a:moveTo>
                  <a:cubicBezTo>
                    <a:pt x="0" y="121"/>
                    <a:pt x="26" y="163"/>
                    <a:pt x="81" y="163"/>
                  </a:cubicBezTo>
                  <a:cubicBezTo>
                    <a:pt x="129" y="163"/>
                    <a:pt x="164" y="127"/>
                    <a:pt x="164" y="78"/>
                  </a:cubicBezTo>
                  <a:cubicBezTo>
                    <a:pt x="164" y="31"/>
                    <a:pt x="131" y="0"/>
                    <a:pt x="82" y="0"/>
                  </a:cubicBezTo>
                  <a:cubicBezTo>
                    <a:pt x="23" y="0"/>
                    <a:pt x="0" y="50"/>
                    <a:pt x="0" y="81"/>
                  </a:cubicBezTo>
                  <a:moveTo>
                    <a:pt x="23" y="76"/>
                  </a:moveTo>
                  <a:cubicBezTo>
                    <a:pt x="23" y="35"/>
                    <a:pt x="45" y="10"/>
                    <a:pt x="81" y="10"/>
                  </a:cubicBezTo>
                  <a:cubicBezTo>
                    <a:pt x="110" y="10"/>
                    <a:pt x="142" y="33"/>
                    <a:pt x="142" y="84"/>
                  </a:cubicBezTo>
                  <a:cubicBezTo>
                    <a:pt x="142" y="149"/>
                    <a:pt x="96" y="152"/>
                    <a:pt x="87" y="152"/>
                  </a:cubicBezTo>
                  <a:cubicBezTo>
                    <a:pt x="49" y="152"/>
                    <a:pt x="23" y="121"/>
                    <a:pt x="23" y="7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90" name="Freeform 20">
              <a:extLst>
                <a:ext uri="{FF2B5EF4-FFF2-40B4-BE49-F238E27FC236}">
                  <a16:creationId xmlns:a16="http://schemas.microsoft.com/office/drawing/2014/main" id="{A48538EB-0D4D-49B9-BDCF-9D922353F70E}"/>
                </a:ext>
              </a:extLst>
            </p:cNvPr>
            <p:cNvSpPr>
              <a:spLocks/>
            </p:cNvSpPr>
            <p:nvPr userDrawn="1"/>
          </p:nvSpPr>
          <p:spPr bwMode="auto">
            <a:xfrm>
              <a:off x="4530" y="2464"/>
              <a:ext cx="62" cy="108"/>
            </a:xfrm>
            <a:custGeom>
              <a:avLst/>
              <a:gdLst>
                <a:gd name="T0" fmla="*/ 87 w 92"/>
                <a:gd name="T1" fmla="*/ 1 h 159"/>
                <a:gd name="T2" fmla="*/ 86 w 92"/>
                <a:gd name="T3" fmla="*/ 1 h 159"/>
                <a:gd name="T4" fmla="*/ 80 w 92"/>
                <a:gd name="T5" fmla="*/ 2 h 159"/>
                <a:gd name="T6" fmla="*/ 78 w 92"/>
                <a:gd name="T7" fmla="*/ 2 h 159"/>
                <a:gd name="T8" fmla="*/ 28 w 92"/>
                <a:gd name="T9" fmla="*/ 2 h 159"/>
                <a:gd name="T10" fmla="*/ 25 w 92"/>
                <a:gd name="T11" fmla="*/ 2 h 159"/>
                <a:gd name="T12" fmla="*/ 4 w 92"/>
                <a:gd name="T13" fmla="*/ 2 h 159"/>
                <a:gd name="T14" fmla="*/ 0 w 92"/>
                <a:gd name="T15" fmla="*/ 5 h 159"/>
                <a:gd name="T16" fmla="*/ 3 w 92"/>
                <a:gd name="T17" fmla="*/ 8 h 159"/>
                <a:gd name="T18" fmla="*/ 9 w 92"/>
                <a:gd name="T19" fmla="*/ 8 h 159"/>
                <a:gd name="T20" fmla="*/ 17 w 92"/>
                <a:gd name="T21" fmla="*/ 18 h 159"/>
                <a:gd name="T22" fmla="*/ 17 w 92"/>
                <a:gd name="T23" fmla="*/ 62 h 159"/>
                <a:gd name="T24" fmla="*/ 17 w 92"/>
                <a:gd name="T25" fmla="*/ 98 h 159"/>
                <a:gd name="T26" fmla="*/ 16 w 92"/>
                <a:gd name="T27" fmla="*/ 143 h 159"/>
                <a:gd name="T28" fmla="*/ 12 w 92"/>
                <a:gd name="T29" fmla="*/ 152 h 159"/>
                <a:gd name="T30" fmla="*/ 6 w 92"/>
                <a:gd name="T31" fmla="*/ 153 h 159"/>
                <a:gd name="T32" fmla="*/ 3 w 92"/>
                <a:gd name="T33" fmla="*/ 156 h 159"/>
                <a:gd name="T34" fmla="*/ 8 w 92"/>
                <a:gd name="T35" fmla="*/ 159 h 159"/>
                <a:gd name="T36" fmla="*/ 24 w 92"/>
                <a:gd name="T37" fmla="*/ 159 h 159"/>
                <a:gd name="T38" fmla="*/ 28 w 92"/>
                <a:gd name="T39" fmla="*/ 159 h 159"/>
                <a:gd name="T40" fmla="*/ 30 w 92"/>
                <a:gd name="T41" fmla="*/ 159 h 159"/>
                <a:gd name="T42" fmla="*/ 53 w 92"/>
                <a:gd name="T43" fmla="*/ 159 h 159"/>
                <a:gd name="T44" fmla="*/ 58 w 92"/>
                <a:gd name="T45" fmla="*/ 156 h 159"/>
                <a:gd name="T46" fmla="*/ 54 w 92"/>
                <a:gd name="T47" fmla="*/ 153 h 159"/>
                <a:gd name="T48" fmla="*/ 45 w 92"/>
                <a:gd name="T49" fmla="*/ 152 h 159"/>
                <a:gd name="T50" fmla="*/ 39 w 92"/>
                <a:gd name="T51" fmla="*/ 143 h 159"/>
                <a:gd name="T52" fmla="*/ 38 w 92"/>
                <a:gd name="T53" fmla="*/ 98 h 159"/>
                <a:gd name="T54" fmla="*/ 38 w 92"/>
                <a:gd name="T55" fmla="*/ 81 h 159"/>
                <a:gd name="T56" fmla="*/ 68 w 92"/>
                <a:gd name="T57" fmla="*/ 81 h 159"/>
                <a:gd name="T58" fmla="*/ 78 w 92"/>
                <a:gd name="T59" fmla="*/ 88 h 159"/>
                <a:gd name="T60" fmla="*/ 79 w 92"/>
                <a:gd name="T61" fmla="*/ 94 h 159"/>
                <a:gd name="T62" fmla="*/ 79 w 92"/>
                <a:gd name="T63" fmla="*/ 95 h 159"/>
                <a:gd name="T64" fmla="*/ 82 w 92"/>
                <a:gd name="T65" fmla="*/ 98 h 159"/>
                <a:gd name="T66" fmla="*/ 85 w 92"/>
                <a:gd name="T67" fmla="*/ 92 h 159"/>
                <a:gd name="T68" fmla="*/ 85 w 92"/>
                <a:gd name="T69" fmla="*/ 79 h 159"/>
                <a:gd name="T70" fmla="*/ 87 w 92"/>
                <a:gd name="T71" fmla="*/ 67 h 159"/>
                <a:gd name="T72" fmla="*/ 85 w 92"/>
                <a:gd name="T73" fmla="*/ 64 h 159"/>
                <a:gd name="T74" fmla="*/ 81 w 92"/>
                <a:gd name="T75" fmla="*/ 66 h 159"/>
                <a:gd name="T76" fmla="*/ 73 w 92"/>
                <a:gd name="T77" fmla="*/ 70 h 159"/>
                <a:gd name="T78" fmla="*/ 64 w 92"/>
                <a:gd name="T79" fmla="*/ 70 h 159"/>
                <a:gd name="T80" fmla="*/ 38 w 92"/>
                <a:gd name="T81" fmla="*/ 70 h 159"/>
                <a:gd name="T82" fmla="*/ 38 w 92"/>
                <a:gd name="T83" fmla="*/ 14 h 159"/>
                <a:gd name="T84" fmla="*/ 69 w 92"/>
                <a:gd name="T85" fmla="*/ 14 h 159"/>
                <a:gd name="T86" fmla="*/ 82 w 92"/>
                <a:gd name="T87" fmla="*/ 19 h 159"/>
                <a:gd name="T88" fmla="*/ 84 w 92"/>
                <a:gd name="T89" fmla="*/ 26 h 159"/>
                <a:gd name="T90" fmla="*/ 87 w 92"/>
                <a:gd name="T91" fmla="*/ 30 h 159"/>
                <a:gd name="T92" fmla="*/ 90 w 92"/>
                <a:gd name="T93" fmla="*/ 27 h 159"/>
                <a:gd name="T94" fmla="*/ 91 w 92"/>
                <a:gd name="T95" fmla="*/ 17 h 159"/>
                <a:gd name="T96" fmla="*/ 91 w 92"/>
                <a:gd name="T97" fmla="*/ 13 h 159"/>
                <a:gd name="T98" fmla="*/ 92 w 92"/>
                <a:gd name="T99" fmla="*/ 6 h 159"/>
                <a:gd name="T100" fmla="*/ 92 w 92"/>
                <a:gd name="T101" fmla="*/ 3 h 159"/>
                <a:gd name="T102" fmla="*/ 90 w 92"/>
                <a:gd name="T103" fmla="*/ 0 h 159"/>
                <a:gd name="T104" fmla="*/ 87 w 92"/>
                <a:gd name="T105" fmla="*/ 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2" h="159">
                  <a:moveTo>
                    <a:pt x="87" y="1"/>
                  </a:moveTo>
                  <a:cubicBezTo>
                    <a:pt x="86" y="1"/>
                    <a:pt x="86" y="1"/>
                    <a:pt x="86" y="1"/>
                  </a:cubicBezTo>
                  <a:cubicBezTo>
                    <a:pt x="80" y="2"/>
                    <a:pt x="80" y="2"/>
                    <a:pt x="80" y="2"/>
                  </a:cubicBezTo>
                  <a:cubicBezTo>
                    <a:pt x="78" y="2"/>
                    <a:pt x="78" y="2"/>
                    <a:pt x="78" y="2"/>
                  </a:cubicBezTo>
                  <a:cubicBezTo>
                    <a:pt x="78" y="2"/>
                    <a:pt x="28" y="2"/>
                    <a:pt x="28" y="2"/>
                  </a:cubicBezTo>
                  <a:cubicBezTo>
                    <a:pt x="25" y="2"/>
                    <a:pt x="25" y="2"/>
                    <a:pt x="25" y="2"/>
                  </a:cubicBezTo>
                  <a:cubicBezTo>
                    <a:pt x="4" y="2"/>
                    <a:pt x="4" y="2"/>
                    <a:pt x="4" y="2"/>
                  </a:cubicBezTo>
                  <a:cubicBezTo>
                    <a:pt x="3" y="2"/>
                    <a:pt x="0" y="2"/>
                    <a:pt x="0" y="5"/>
                  </a:cubicBezTo>
                  <a:cubicBezTo>
                    <a:pt x="0" y="6"/>
                    <a:pt x="1" y="8"/>
                    <a:pt x="3" y="8"/>
                  </a:cubicBezTo>
                  <a:cubicBezTo>
                    <a:pt x="9" y="8"/>
                    <a:pt x="9" y="8"/>
                    <a:pt x="9" y="8"/>
                  </a:cubicBezTo>
                  <a:cubicBezTo>
                    <a:pt x="15" y="9"/>
                    <a:pt x="17" y="12"/>
                    <a:pt x="17" y="18"/>
                  </a:cubicBezTo>
                  <a:cubicBezTo>
                    <a:pt x="17" y="18"/>
                    <a:pt x="17" y="62"/>
                    <a:pt x="17" y="62"/>
                  </a:cubicBezTo>
                  <a:cubicBezTo>
                    <a:pt x="17" y="98"/>
                    <a:pt x="17" y="98"/>
                    <a:pt x="17" y="98"/>
                  </a:cubicBezTo>
                  <a:cubicBezTo>
                    <a:pt x="17" y="118"/>
                    <a:pt x="17" y="134"/>
                    <a:pt x="16" y="143"/>
                  </a:cubicBezTo>
                  <a:cubicBezTo>
                    <a:pt x="16" y="149"/>
                    <a:pt x="15" y="152"/>
                    <a:pt x="12" y="152"/>
                  </a:cubicBezTo>
                  <a:cubicBezTo>
                    <a:pt x="12" y="152"/>
                    <a:pt x="6" y="153"/>
                    <a:pt x="6" y="153"/>
                  </a:cubicBezTo>
                  <a:cubicBezTo>
                    <a:pt x="4" y="153"/>
                    <a:pt x="3" y="155"/>
                    <a:pt x="3" y="156"/>
                  </a:cubicBezTo>
                  <a:cubicBezTo>
                    <a:pt x="3" y="159"/>
                    <a:pt x="6" y="159"/>
                    <a:pt x="8" y="159"/>
                  </a:cubicBezTo>
                  <a:cubicBezTo>
                    <a:pt x="24" y="159"/>
                    <a:pt x="24" y="159"/>
                    <a:pt x="24" y="159"/>
                  </a:cubicBezTo>
                  <a:cubicBezTo>
                    <a:pt x="28" y="159"/>
                    <a:pt x="28" y="159"/>
                    <a:pt x="28" y="159"/>
                  </a:cubicBezTo>
                  <a:cubicBezTo>
                    <a:pt x="30" y="159"/>
                    <a:pt x="30" y="159"/>
                    <a:pt x="30" y="159"/>
                  </a:cubicBezTo>
                  <a:cubicBezTo>
                    <a:pt x="53" y="159"/>
                    <a:pt x="53" y="159"/>
                    <a:pt x="53" y="159"/>
                  </a:cubicBezTo>
                  <a:cubicBezTo>
                    <a:pt x="57" y="159"/>
                    <a:pt x="58" y="157"/>
                    <a:pt x="58" y="156"/>
                  </a:cubicBezTo>
                  <a:cubicBezTo>
                    <a:pt x="58" y="155"/>
                    <a:pt x="57" y="153"/>
                    <a:pt x="54" y="153"/>
                  </a:cubicBezTo>
                  <a:cubicBezTo>
                    <a:pt x="45" y="152"/>
                    <a:pt x="45" y="152"/>
                    <a:pt x="45" y="152"/>
                  </a:cubicBezTo>
                  <a:cubicBezTo>
                    <a:pt x="41" y="152"/>
                    <a:pt x="39" y="149"/>
                    <a:pt x="39" y="143"/>
                  </a:cubicBezTo>
                  <a:cubicBezTo>
                    <a:pt x="38" y="134"/>
                    <a:pt x="38" y="118"/>
                    <a:pt x="38" y="98"/>
                  </a:cubicBezTo>
                  <a:cubicBezTo>
                    <a:pt x="38" y="81"/>
                    <a:pt x="38" y="81"/>
                    <a:pt x="38" y="81"/>
                  </a:cubicBezTo>
                  <a:cubicBezTo>
                    <a:pt x="45" y="81"/>
                    <a:pt x="64" y="81"/>
                    <a:pt x="68" y="81"/>
                  </a:cubicBezTo>
                  <a:cubicBezTo>
                    <a:pt x="74" y="82"/>
                    <a:pt x="77" y="85"/>
                    <a:pt x="78" y="88"/>
                  </a:cubicBezTo>
                  <a:cubicBezTo>
                    <a:pt x="79" y="94"/>
                    <a:pt x="79" y="94"/>
                    <a:pt x="79" y="94"/>
                  </a:cubicBezTo>
                  <a:cubicBezTo>
                    <a:pt x="79" y="95"/>
                    <a:pt x="79" y="95"/>
                    <a:pt x="79" y="95"/>
                  </a:cubicBezTo>
                  <a:cubicBezTo>
                    <a:pt x="79" y="97"/>
                    <a:pt x="80" y="98"/>
                    <a:pt x="82" y="98"/>
                  </a:cubicBezTo>
                  <a:cubicBezTo>
                    <a:pt x="85" y="98"/>
                    <a:pt x="85" y="94"/>
                    <a:pt x="85" y="92"/>
                  </a:cubicBezTo>
                  <a:cubicBezTo>
                    <a:pt x="85" y="79"/>
                    <a:pt x="85" y="79"/>
                    <a:pt x="85" y="79"/>
                  </a:cubicBezTo>
                  <a:cubicBezTo>
                    <a:pt x="87" y="67"/>
                    <a:pt x="87" y="67"/>
                    <a:pt x="87" y="67"/>
                  </a:cubicBezTo>
                  <a:cubicBezTo>
                    <a:pt x="87" y="64"/>
                    <a:pt x="85" y="64"/>
                    <a:pt x="85" y="64"/>
                  </a:cubicBezTo>
                  <a:cubicBezTo>
                    <a:pt x="83" y="64"/>
                    <a:pt x="82" y="65"/>
                    <a:pt x="81" y="66"/>
                  </a:cubicBezTo>
                  <a:cubicBezTo>
                    <a:pt x="80" y="69"/>
                    <a:pt x="78" y="69"/>
                    <a:pt x="73" y="70"/>
                  </a:cubicBezTo>
                  <a:cubicBezTo>
                    <a:pt x="64" y="70"/>
                    <a:pt x="64" y="70"/>
                    <a:pt x="64" y="70"/>
                  </a:cubicBezTo>
                  <a:cubicBezTo>
                    <a:pt x="38" y="70"/>
                    <a:pt x="38" y="70"/>
                    <a:pt x="38" y="70"/>
                  </a:cubicBezTo>
                  <a:cubicBezTo>
                    <a:pt x="38" y="14"/>
                    <a:pt x="38" y="14"/>
                    <a:pt x="38" y="14"/>
                  </a:cubicBezTo>
                  <a:cubicBezTo>
                    <a:pt x="38" y="13"/>
                    <a:pt x="69" y="14"/>
                    <a:pt x="69" y="14"/>
                  </a:cubicBezTo>
                  <a:cubicBezTo>
                    <a:pt x="77" y="14"/>
                    <a:pt x="81" y="17"/>
                    <a:pt x="82" y="19"/>
                  </a:cubicBezTo>
                  <a:cubicBezTo>
                    <a:pt x="82" y="19"/>
                    <a:pt x="84" y="26"/>
                    <a:pt x="84" y="26"/>
                  </a:cubicBezTo>
                  <a:cubicBezTo>
                    <a:pt x="84" y="30"/>
                    <a:pt x="86" y="30"/>
                    <a:pt x="87" y="30"/>
                  </a:cubicBezTo>
                  <a:cubicBezTo>
                    <a:pt x="88" y="30"/>
                    <a:pt x="89" y="30"/>
                    <a:pt x="90" y="27"/>
                  </a:cubicBezTo>
                  <a:cubicBezTo>
                    <a:pt x="90" y="27"/>
                    <a:pt x="91" y="17"/>
                    <a:pt x="91" y="17"/>
                  </a:cubicBezTo>
                  <a:cubicBezTo>
                    <a:pt x="91" y="13"/>
                    <a:pt x="91" y="13"/>
                    <a:pt x="91" y="13"/>
                  </a:cubicBezTo>
                  <a:cubicBezTo>
                    <a:pt x="92" y="6"/>
                    <a:pt x="92" y="6"/>
                    <a:pt x="92" y="6"/>
                  </a:cubicBezTo>
                  <a:cubicBezTo>
                    <a:pt x="92" y="3"/>
                    <a:pt x="92" y="3"/>
                    <a:pt x="92" y="3"/>
                  </a:cubicBezTo>
                  <a:cubicBezTo>
                    <a:pt x="92" y="1"/>
                    <a:pt x="91" y="0"/>
                    <a:pt x="90" y="0"/>
                  </a:cubicBezTo>
                  <a:lnTo>
                    <a:pt x="8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91" name="Rectangle 21">
              <a:extLst>
                <a:ext uri="{FF2B5EF4-FFF2-40B4-BE49-F238E27FC236}">
                  <a16:creationId xmlns:a16="http://schemas.microsoft.com/office/drawing/2014/main" id="{1487FAD7-88D3-4A87-99A7-7B072B555F45}"/>
                </a:ext>
              </a:extLst>
            </p:cNvPr>
            <p:cNvSpPr>
              <a:spLocks noChangeArrowheads="1"/>
            </p:cNvSpPr>
            <p:nvPr userDrawn="1"/>
          </p:nvSpPr>
          <p:spPr bwMode="auto">
            <a:xfrm>
              <a:off x="3108" y="2653"/>
              <a:ext cx="1477"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92" name="Freeform 22">
              <a:extLst>
                <a:ext uri="{FF2B5EF4-FFF2-40B4-BE49-F238E27FC236}">
                  <a16:creationId xmlns:a16="http://schemas.microsoft.com/office/drawing/2014/main" id="{8914B577-98F3-43EF-BC4A-E7588E200C3D}"/>
                </a:ext>
              </a:extLst>
            </p:cNvPr>
            <p:cNvSpPr>
              <a:spLocks/>
            </p:cNvSpPr>
            <p:nvPr userDrawn="1"/>
          </p:nvSpPr>
          <p:spPr bwMode="auto">
            <a:xfrm>
              <a:off x="3091" y="2736"/>
              <a:ext cx="222" cy="168"/>
            </a:xfrm>
            <a:custGeom>
              <a:avLst/>
              <a:gdLst>
                <a:gd name="T0" fmla="*/ 245 w 327"/>
                <a:gd name="T1" fmla="*/ 8 h 247"/>
                <a:gd name="T2" fmla="*/ 159 w 327"/>
                <a:gd name="T3" fmla="*/ 186 h 247"/>
                <a:gd name="T4" fmla="*/ 74 w 327"/>
                <a:gd name="T5" fmla="*/ 10 h 247"/>
                <a:gd name="T6" fmla="*/ 65 w 327"/>
                <a:gd name="T7" fmla="*/ 0 h 247"/>
                <a:gd name="T8" fmla="*/ 59 w 327"/>
                <a:gd name="T9" fmla="*/ 8 h 247"/>
                <a:gd name="T10" fmla="*/ 27 w 327"/>
                <a:gd name="T11" fmla="*/ 214 h 247"/>
                <a:gd name="T12" fmla="*/ 15 w 327"/>
                <a:gd name="T13" fmla="*/ 238 h 247"/>
                <a:gd name="T14" fmla="*/ 6 w 327"/>
                <a:gd name="T15" fmla="*/ 239 h 247"/>
                <a:gd name="T16" fmla="*/ 0 w 327"/>
                <a:gd name="T17" fmla="*/ 242 h 247"/>
                <a:gd name="T18" fmla="*/ 6 w 327"/>
                <a:gd name="T19" fmla="*/ 247 h 247"/>
                <a:gd name="T20" fmla="*/ 26 w 327"/>
                <a:gd name="T21" fmla="*/ 246 h 247"/>
                <a:gd name="T22" fmla="*/ 38 w 327"/>
                <a:gd name="T23" fmla="*/ 246 h 247"/>
                <a:gd name="T24" fmla="*/ 48 w 327"/>
                <a:gd name="T25" fmla="*/ 246 h 247"/>
                <a:gd name="T26" fmla="*/ 71 w 327"/>
                <a:gd name="T27" fmla="*/ 247 h 247"/>
                <a:gd name="T28" fmla="*/ 79 w 327"/>
                <a:gd name="T29" fmla="*/ 242 h 247"/>
                <a:gd name="T30" fmla="*/ 74 w 327"/>
                <a:gd name="T31" fmla="*/ 239 h 247"/>
                <a:gd name="T32" fmla="*/ 61 w 327"/>
                <a:gd name="T33" fmla="*/ 238 h 247"/>
                <a:gd name="T34" fmla="*/ 52 w 327"/>
                <a:gd name="T35" fmla="*/ 228 h 247"/>
                <a:gd name="T36" fmla="*/ 53 w 327"/>
                <a:gd name="T37" fmla="*/ 214 h 247"/>
                <a:gd name="T38" fmla="*/ 69 w 327"/>
                <a:gd name="T39" fmla="*/ 90 h 247"/>
                <a:gd name="T40" fmla="*/ 84 w 327"/>
                <a:gd name="T41" fmla="*/ 121 h 247"/>
                <a:gd name="T42" fmla="*/ 102 w 327"/>
                <a:gd name="T43" fmla="*/ 158 h 247"/>
                <a:gd name="T44" fmla="*/ 138 w 327"/>
                <a:gd name="T45" fmla="*/ 230 h 247"/>
                <a:gd name="T46" fmla="*/ 139 w 327"/>
                <a:gd name="T47" fmla="*/ 232 h 247"/>
                <a:gd name="T48" fmla="*/ 150 w 327"/>
                <a:gd name="T49" fmla="*/ 246 h 247"/>
                <a:gd name="T50" fmla="*/ 162 w 327"/>
                <a:gd name="T51" fmla="*/ 228 h 247"/>
                <a:gd name="T52" fmla="*/ 231 w 327"/>
                <a:gd name="T53" fmla="*/ 85 h 247"/>
                <a:gd name="T54" fmla="*/ 250 w 327"/>
                <a:gd name="T55" fmla="*/ 223 h 247"/>
                <a:gd name="T56" fmla="*/ 250 w 327"/>
                <a:gd name="T57" fmla="*/ 230 h 247"/>
                <a:gd name="T58" fmla="*/ 248 w 327"/>
                <a:gd name="T59" fmla="*/ 236 h 247"/>
                <a:gd name="T60" fmla="*/ 244 w 327"/>
                <a:gd name="T61" fmla="*/ 240 h 247"/>
                <a:gd name="T62" fmla="*/ 254 w 327"/>
                <a:gd name="T63" fmla="*/ 245 h 247"/>
                <a:gd name="T64" fmla="*/ 318 w 327"/>
                <a:gd name="T65" fmla="*/ 247 h 247"/>
                <a:gd name="T66" fmla="*/ 327 w 327"/>
                <a:gd name="T67" fmla="*/ 242 h 247"/>
                <a:gd name="T68" fmla="*/ 322 w 327"/>
                <a:gd name="T69" fmla="*/ 239 h 247"/>
                <a:gd name="T70" fmla="*/ 302 w 327"/>
                <a:gd name="T71" fmla="*/ 236 h 247"/>
                <a:gd name="T72" fmla="*/ 287 w 327"/>
                <a:gd name="T73" fmla="*/ 205 h 247"/>
                <a:gd name="T74" fmla="*/ 259 w 327"/>
                <a:gd name="T75" fmla="*/ 10 h 247"/>
                <a:gd name="T76" fmla="*/ 252 w 327"/>
                <a:gd name="T77" fmla="*/ 0 h 247"/>
                <a:gd name="T78" fmla="*/ 245 w 327"/>
                <a:gd name="T79" fmla="*/ 8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7" h="247">
                  <a:moveTo>
                    <a:pt x="245" y="8"/>
                  </a:moveTo>
                  <a:cubicBezTo>
                    <a:pt x="245" y="8"/>
                    <a:pt x="167" y="171"/>
                    <a:pt x="159" y="186"/>
                  </a:cubicBezTo>
                  <a:cubicBezTo>
                    <a:pt x="158" y="183"/>
                    <a:pt x="74" y="10"/>
                    <a:pt x="74" y="10"/>
                  </a:cubicBezTo>
                  <a:cubicBezTo>
                    <a:pt x="70" y="2"/>
                    <a:pt x="68" y="0"/>
                    <a:pt x="65" y="0"/>
                  </a:cubicBezTo>
                  <a:cubicBezTo>
                    <a:pt x="63" y="0"/>
                    <a:pt x="60" y="1"/>
                    <a:pt x="59" y="8"/>
                  </a:cubicBezTo>
                  <a:cubicBezTo>
                    <a:pt x="27" y="214"/>
                    <a:pt x="27" y="214"/>
                    <a:pt x="27" y="214"/>
                  </a:cubicBezTo>
                  <a:cubicBezTo>
                    <a:pt x="26" y="226"/>
                    <a:pt x="23" y="237"/>
                    <a:pt x="15" y="238"/>
                  </a:cubicBezTo>
                  <a:cubicBezTo>
                    <a:pt x="15" y="238"/>
                    <a:pt x="6" y="239"/>
                    <a:pt x="6" y="239"/>
                  </a:cubicBezTo>
                  <a:cubicBezTo>
                    <a:pt x="4" y="239"/>
                    <a:pt x="0" y="239"/>
                    <a:pt x="0" y="242"/>
                  </a:cubicBezTo>
                  <a:cubicBezTo>
                    <a:pt x="0" y="247"/>
                    <a:pt x="5" y="247"/>
                    <a:pt x="6" y="247"/>
                  </a:cubicBezTo>
                  <a:cubicBezTo>
                    <a:pt x="26" y="246"/>
                    <a:pt x="26" y="246"/>
                    <a:pt x="26" y="246"/>
                  </a:cubicBezTo>
                  <a:cubicBezTo>
                    <a:pt x="38" y="246"/>
                    <a:pt x="38" y="246"/>
                    <a:pt x="38" y="246"/>
                  </a:cubicBezTo>
                  <a:cubicBezTo>
                    <a:pt x="48" y="246"/>
                    <a:pt x="48" y="246"/>
                    <a:pt x="48" y="246"/>
                  </a:cubicBezTo>
                  <a:cubicBezTo>
                    <a:pt x="71" y="247"/>
                    <a:pt x="71" y="247"/>
                    <a:pt x="71" y="247"/>
                  </a:cubicBezTo>
                  <a:cubicBezTo>
                    <a:pt x="75" y="247"/>
                    <a:pt x="79" y="246"/>
                    <a:pt x="79" y="242"/>
                  </a:cubicBezTo>
                  <a:cubicBezTo>
                    <a:pt x="79" y="240"/>
                    <a:pt x="77" y="239"/>
                    <a:pt x="74" y="239"/>
                  </a:cubicBezTo>
                  <a:cubicBezTo>
                    <a:pt x="61" y="238"/>
                    <a:pt x="61" y="238"/>
                    <a:pt x="61" y="238"/>
                  </a:cubicBezTo>
                  <a:cubicBezTo>
                    <a:pt x="55" y="236"/>
                    <a:pt x="52" y="233"/>
                    <a:pt x="52" y="228"/>
                  </a:cubicBezTo>
                  <a:cubicBezTo>
                    <a:pt x="53" y="214"/>
                    <a:pt x="53" y="214"/>
                    <a:pt x="53" y="214"/>
                  </a:cubicBezTo>
                  <a:cubicBezTo>
                    <a:pt x="53" y="214"/>
                    <a:pt x="67" y="104"/>
                    <a:pt x="69" y="90"/>
                  </a:cubicBezTo>
                  <a:cubicBezTo>
                    <a:pt x="71" y="94"/>
                    <a:pt x="84" y="121"/>
                    <a:pt x="84" y="121"/>
                  </a:cubicBezTo>
                  <a:cubicBezTo>
                    <a:pt x="102" y="158"/>
                    <a:pt x="102" y="158"/>
                    <a:pt x="102" y="158"/>
                  </a:cubicBezTo>
                  <a:cubicBezTo>
                    <a:pt x="105" y="167"/>
                    <a:pt x="130" y="215"/>
                    <a:pt x="138" y="230"/>
                  </a:cubicBezTo>
                  <a:cubicBezTo>
                    <a:pt x="139" y="232"/>
                    <a:pt x="139" y="232"/>
                    <a:pt x="139" y="232"/>
                  </a:cubicBezTo>
                  <a:cubicBezTo>
                    <a:pt x="144" y="241"/>
                    <a:pt x="147" y="246"/>
                    <a:pt x="150" y="246"/>
                  </a:cubicBezTo>
                  <a:cubicBezTo>
                    <a:pt x="153" y="246"/>
                    <a:pt x="155" y="243"/>
                    <a:pt x="162" y="228"/>
                  </a:cubicBezTo>
                  <a:cubicBezTo>
                    <a:pt x="162" y="228"/>
                    <a:pt x="231" y="85"/>
                    <a:pt x="231" y="85"/>
                  </a:cubicBezTo>
                  <a:cubicBezTo>
                    <a:pt x="231" y="86"/>
                    <a:pt x="250" y="223"/>
                    <a:pt x="250" y="223"/>
                  </a:cubicBezTo>
                  <a:cubicBezTo>
                    <a:pt x="250" y="226"/>
                    <a:pt x="250" y="228"/>
                    <a:pt x="250" y="230"/>
                  </a:cubicBezTo>
                  <a:cubicBezTo>
                    <a:pt x="250" y="234"/>
                    <a:pt x="249" y="236"/>
                    <a:pt x="248" y="236"/>
                  </a:cubicBezTo>
                  <a:cubicBezTo>
                    <a:pt x="246" y="237"/>
                    <a:pt x="244" y="238"/>
                    <a:pt x="244" y="240"/>
                  </a:cubicBezTo>
                  <a:cubicBezTo>
                    <a:pt x="244" y="243"/>
                    <a:pt x="248" y="244"/>
                    <a:pt x="254" y="245"/>
                  </a:cubicBezTo>
                  <a:cubicBezTo>
                    <a:pt x="267" y="246"/>
                    <a:pt x="310" y="247"/>
                    <a:pt x="318" y="247"/>
                  </a:cubicBezTo>
                  <a:cubicBezTo>
                    <a:pt x="324" y="247"/>
                    <a:pt x="327" y="245"/>
                    <a:pt x="327" y="242"/>
                  </a:cubicBezTo>
                  <a:cubicBezTo>
                    <a:pt x="327" y="239"/>
                    <a:pt x="323" y="239"/>
                    <a:pt x="322" y="239"/>
                  </a:cubicBezTo>
                  <a:cubicBezTo>
                    <a:pt x="317" y="239"/>
                    <a:pt x="311" y="239"/>
                    <a:pt x="302" y="236"/>
                  </a:cubicBezTo>
                  <a:cubicBezTo>
                    <a:pt x="293" y="233"/>
                    <a:pt x="290" y="224"/>
                    <a:pt x="287" y="205"/>
                  </a:cubicBezTo>
                  <a:cubicBezTo>
                    <a:pt x="259" y="10"/>
                    <a:pt x="259" y="10"/>
                    <a:pt x="259" y="10"/>
                  </a:cubicBezTo>
                  <a:cubicBezTo>
                    <a:pt x="258" y="3"/>
                    <a:pt x="256" y="0"/>
                    <a:pt x="252" y="0"/>
                  </a:cubicBezTo>
                  <a:cubicBezTo>
                    <a:pt x="249" y="0"/>
                    <a:pt x="247" y="3"/>
                    <a:pt x="24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93" name="Freeform 23">
              <a:extLst>
                <a:ext uri="{FF2B5EF4-FFF2-40B4-BE49-F238E27FC236}">
                  <a16:creationId xmlns:a16="http://schemas.microsoft.com/office/drawing/2014/main" id="{B5308D54-22FE-4DA7-BC01-ED460072EFA8}"/>
                </a:ext>
              </a:extLst>
            </p:cNvPr>
            <p:cNvSpPr>
              <a:spLocks/>
            </p:cNvSpPr>
            <p:nvPr userDrawn="1"/>
          </p:nvSpPr>
          <p:spPr bwMode="auto">
            <a:xfrm>
              <a:off x="3324" y="2739"/>
              <a:ext cx="109" cy="165"/>
            </a:xfrm>
            <a:custGeom>
              <a:avLst/>
              <a:gdLst>
                <a:gd name="T0" fmla="*/ 147 w 161"/>
                <a:gd name="T1" fmla="*/ 1 h 243"/>
                <a:gd name="T2" fmla="*/ 146 w 161"/>
                <a:gd name="T3" fmla="*/ 1 h 243"/>
                <a:gd name="T4" fmla="*/ 132 w 161"/>
                <a:gd name="T5" fmla="*/ 3 h 243"/>
                <a:gd name="T6" fmla="*/ 53 w 161"/>
                <a:gd name="T7" fmla="*/ 3 h 243"/>
                <a:gd name="T8" fmla="*/ 37 w 161"/>
                <a:gd name="T9" fmla="*/ 3 h 243"/>
                <a:gd name="T10" fmla="*/ 33 w 161"/>
                <a:gd name="T11" fmla="*/ 3 h 243"/>
                <a:gd name="T12" fmla="*/ 8 w 161"/>
                <a:gd name="T13" fmla="*/ 2 h 243"/>
                <a:gd name="T14" fmla="*/ 0 w 161"/>
                <a:gd name="T15" fmla="*/ 6 h 243"/>
                <a:gd name="T16" fmla="*/ 6 w 161"/>
                <a:gd name="T17" fmla="*/ 10 h 243"/>
                <a:gd name="T18" fmla="*/ 18 w 161"/>
                <a:gd name="T19" fmla="*/ 11 h 243"/>
                <a:gd name="T20" fmla="*/ 31 w 161"/>
                <a:gd name="T21" fmla="*/ 28 h 243"/>
                <a:gd name="T22" fmla="*/ 32 w 161"/>
                <a:gd name="T23" fmla="*/ 95 h 243"/>
                <a:gd name="T24" fmla="*/ 32 w 161"/>
                <a:gd name="T25" fmla="*/ 150 h 243"/>
                <a:gd name="T26" fmla="*/ 30 w 161"/>
                <a:gd name="T27" fmla="*/ 217 h 243"/>
                <a:gd name="T28" fmla="*/ 22 w 161"/>
                <a:gd name="T29" fmla="*/ 234 h 243"/>
                <a:gd name="T30" fmla="*/ 11 w 161"/>
                <a:gd name="T31" fmla="*/ 235 h 243"/>
                <a:gd name="T32" fmla="*/ 5 w 161"/>
                <a:gd name="T33" fmla="*/ 239 h 243"/>
                <a:gd name="T34" fmla="*/ 12 w 161"/>
                <a:gd name="T35" fmla="*/ 243 h 243"/>
                <a:gd name="T36" fmla="*/ 34 w 161"/>
                <a:gd name="T37" fmla="*/ 242 h 243"/>
                <a:gd name="T38" fmla="*/ 52 w 161"/>
                <a:gd name="T39" fmla="*/ 242 h 243"/>
                <a:gd name="T40" fmla="*/ 84 w 161"/>
                <a:gd name="T41" fmla="*/ 243 h 243"/>
                <a:gd name="T42" fmla="*/ 94 w 161"/>
                <a:gd name="T43" fmla="*/ 243 h 243"/>
                <a:gd name="T44" fmla="*/ 139 w 161"/>
                <a:gd name="T45" fmla="*/ 243 h 243"/>
                <a:gd name="T46" fmla="*/ 157 w 161"/>
                <a:gd name="T47" fmla="*/ 235 h 243"/>
                <a:gd name="T48" fmla="*/ 161 w 161"/>
                <a:gd name="T49" fmla="*/ 199 h 243"/>
                <a:gd name="T50" fmla="*/ 158 w 161"/>
                <a:gd name="T51" fmla="*/ 193 h 243"/>
                <a:gd name="T52" fmla="*/ 153 w 161"/>
                <a:gd name="T53" fmla="*/ 198 h 243"/>
                <a:gd name="T54" fmla="*/ 140 w 161"/>
                <a:gd name="T55" fmla="*/ 221 h 243"/>
                <a:gd name="T56" fmla="*/ 110 w 161"/>
                <a:gd name="T57" fmla="*/ 225 h 243"/>
                <a:gd name="T58" fmla="*/ 73 w 161"/>
                <a:gd name="T59" fmla="*/ 199 h 243"/>
                <a:gd name="T60" fmla="*/ 73 w 161"/>
                <a:gd name="T61" fmla="*/ 163 h 243"/>
                <a:gd name="T62" fmla="*/ 73 w 161"/>
                <a:gd name="T63" fmla="*/ 150 h 243"/>
                <a:gd name="T64" fmla="*/ 73 w 161"/>
                <a:gd name="T65" fmla="*/ 125 h 243"/>
                <a:gd name="T66" fmla="*/ 74 w 161"/>
                <a:gd name="T67" fmla="*/ 123 h 243"/>
                <a:gd name="T68" fmla="*/ 119 w 161"/>
                <a:gd name="T69" fmla="*/ 124 h 243"/>
                <a:gd name="T70" fmla="*/ 136 w 161"/>
                <a:gd name="T71" fmla="*/ 136 h 243"/>
                <a:gd name="T72" fmla="*/ 137 w 161"/>
                <a:gd name="T73" fmla="*/ 144 h 243"/>
                <a:gd name="T74" fmla="*/ 137 w 161"/>
                <a:gd name="T75" fmla="*/ 147 h 243"/>
                <a:gd name="T76" fmla="*/ 141 w 161"/>
                <a:gd name="T77" fmla="*/ 150 h 243"/>
                <a:gd name="T78" fmla="*/ 145 w 161"/>
                <a:gd name="T79" fmla="*/ 144 h 243"/>
                <a:gd name="T80" fmla="*/ 145 w 161"/>
                <a:gd name="T81" fmla="*/ 134 h 243"/>
                <a:gd name="T82" fmla="*/ 146 w 161"/>
                <a:gd name="T83" fmla="*/ 123 h 243"/>
                <a:gd name="T84" fmla="*/ 148 w 161"/>
                <a:gd name="T85" fmla="*/ 103 h 243"/>
                <a:gd name="T86" fmla="*/ 148 w 161"/>
                <a:gd name="T87" fmla="*/ 99 h 243"/>
                <a:gd name="T88" fmla="*/ 145 w 161"/>
                <a:gd name="T89" fmla="*/ 96 h 243"/>
                <a:gd name="T90" fmla="*/ 140 w 161"/>
                <a:gd name="T91" fmla="*/ 100 h 243"/>
                <a:gd name="T92" fmla="*/ 125 w 161"/>
                <a:gd name="T93" fmla="*/ 105 h 243"/>
                <a:gd name="T94" fmla="*/ 75 w 161"/>
                <a:gd name="T95" fmla="*/ 106 h 243"/>
                <a:gd name="T96" fmla="*/ 73 w 161"/>
                <a:gd name="T97" fmla="*/ 103 h 243"/>
                <a:gd name="T98" fmla="*/ 73 w 161"/>
                <a:gd name="T99" fmla="*/ 23 h 243"/>
                <a:gd name="T100" fmla="*/ 75 w 161"/>
                <a:gd name="T101" fmla="*/ 21 h 243"/>
                <a:gd name="T102" fmla="*/ 119 w 161"/>
                <a:gd name="T103" fmla="*/ 22 h 243"/>
                <a:gd name="T104" fmla="*/ 140 w 161"/>
                <a:gd name="T105" fmla="*/ 33 h 243"/>
                <a:gd name="T106" fmla="*/ 142 w 161"/>
                <a:gd name="T107" fmla="*/ 44 h 243"/>
                <a:gd name="T108" fmla="*/ 145 w 161"/>
                <a:gd name="T109" fmla="*/ 49 h 243"/>
                <a:gd name="T110" fmla="*/ 149 w 161"/>
                <a:gd name="T111" fmla="*/ 45 h 243"/>
                <a:gd name="T112" fmla="*/ 150 w 161"/>
                <a:gd name="T113" fmla="*/ 31 h 243"/>
                <a:gd name="T114" fmla="*/ 151 w 161"/>
                <a:gd name="T115" fmla="*/ 24 h 243"/>
                <a:gd name="T116" fmla="*/ 153 w 161"/>
                <a:gd name="T117" fmla="*/ 7 h 243"/>
                <a:gd name="T118" fmla="*/ 153 w 161"/>
                <a:gd name="T119" fmla="*/ 4 h 243"/>
                <a:gd name="T120" fmla="*/ 151 w 161"/>
                <a:gd name="T121" fmla="*/ 0 h 243"/>
                <a:gd name="T122" fmla="*/ 147 w 161"/>
                <a:gd name="T123" fmla="*/ 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 h="243">
                  <a:moveTo>
                    <a:pt x="147" y="1"/>
                  </a:moveTo>
                  <a:cubicBezTo>
                    <a:pt x="146" y="1"/>
                    <a:pt x="146" y="1"/>
                    <a:pt x="146" y="1"/>
                  </a:cubicBezTo>
                  <a:cubicBezTo>
                    <a:pt x="132" y="3"/>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8"/>
                    <a:pt x="27" y="233"/>
                    <a:pt x="22" y="234"/>
                  </a:cubicBezTo>
                  <a:cubicBezTo>
                    <a:pt x="11" y="235"/>
                    <a:pt x="11" y="235"/>
                    <a:pt x="11" y="235"/>
                  </a:cubicBezTo>
                  <a:cubicBezTo>
                    <a:pt x="8" y="235"/>
                    <a:pt x="5" y="236"/>
                    <a:pt x="5" y="239"/>
                  </a:cubicBezTo>
                  <a:cubicBezTo>
                    <a:pt x="5" y="241"/>
                    <a:pt x="7" y="243"/>
                    <a:pt x="12" y="243"/>
                  </a:cubicBezTo>
                  <a:cubicBezTo>
                    <a:pt x="34" y="242"/>
                    <a:pt x="34" y="242"/>
                    <a:pt x="34" y="242"/>
                  </a:cubicBezTo>
                  <a:cubicBezTo>
                    <a:pt x="52"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6" y="136"/>
                    <a:pt x="137" y="144"/>
                    <a:pt x="137" y="144"/>
                  </a:cubicBezTo>
                  <a:cubicBezTo>
                    <a:pt x="137" y="147"/>
                    <a:pt x="137" y="147"/>
                    <a:pt x="137" y="147"/>
                  </a:cubicBezTo>
                  <a:cubicBezTo>
                    <a:pt x="137" y="149"/>
                    <a:pt x="139" y="150"/>
                    <a:pt x="141" y="150"/>
                  </a:cubicBezTo>
                  <a:cubicBezTo>
                    <a:pt x="145" y="150"/>
                    <a:pt x="145" y="146"/>
                    <a:pt x="145" y="144"/>
                  </a:cubicBezTo>
                  <a:cubicBezTo>
                    <a:pt x="145" y="134"/>
                    <a:pt x="145" y="134"/>
                    <a:pt x="145" y="134"/>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4" y="96"/>
                    <a:pt x="142" y="98"/>
                    <a:pt x="140" y="100"/>
                  </a:cubicBezTo>
                  <a:cubicBezTo>
                    <a:pt x="137" y="104"/>
                    <a:pt x="133" y="104"/>
                    <a:pt x="125" y="105"/>
                  </a:cubicBezTo>
                  <a:cubicBezTo>
                    <a:pt x="120" y="105"/>
                    <a:pt x="103"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3"/>
                    <a:pt x="153" y="0"/>
                    <a:pt x="151" y="0"/>
                  </a:cubicBezTo>
                  <a:lnTo>
                    <a:pt x="14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94" name="Freeform 24">
              <a:extLst>
                <a:ext uri="{FF2B5EF4-FFF2-40B4-BE49-F238E27FC236}">
                  <a16:creationId xmlns:a16="http://schemas.microsoft.com/office/drawing/2014/main" id="{3A60EE4F-D706-499A-8872-B156049D5B97}"/>
                </a:ext>
              </a:extLst>
            </p:cNvPr>
            <p:cNvSpPr>
              <a:spLocks/>
            </p:cNvSpPr>
            <p:nvPr userDrawn="1"/>
          </p:nvSpPr>
          <p:spPr bwMode="auto">
            <a:xfrm>
              <a:off x="3460" y="2740"/>
              <a:ext cx="114" cy="164"/>
            </a:xfrm>
            <a:custGeom>
              <a:avLst/>
              <a:gdLst>
                <a:gd name="T0" fmla="*/ 68 w 167"/>
                <a:gd name="T1" fmla="*/ 1 h 241"/>
                <a:gd name="T2" fmla="*/ 51 w 167"/>
                <a:gd name="T3" fmla="*/ 1 h 241"/>
                <a:gd name="T4" fmla="*/ 35 w 167"/>
                <a:gd name="T5" fmla="*/ 1 h 241"/>
                <a:gd name="T6" fmla="*/ 8 w 167"/>
                <a:gd name="T7" fmla="*/ 0 h 241"/>
                <a:gd name="T8" fmla="*/ 0 w 167"/>
                <a:gd name="T9" fmla="*/ 4 h 241"/>
                <a:gd name="T10" fmla="*/ 7 w 167"/>
                <a:gd name="T11" fmla="*/ 8 h 241"/>
                <a:gd name="T12" fmla="*/ 17 w 167"/>
                <a:gd name="T13" fmla="*/ 9 h 241"/>
                <a:gd name="T14" fmla="*/ 30 w 167"/>
                <a:gd name="T15" fmla="*/ 26 h 241"/>
                <a:gd name="T16" fmla="*/ 30 w 167"/>
                <a:gd name="T17" fmla="*/ 93 h 241"/>
                <a:gd name="T18" fmla="*/ 30 w 167"/>
                <a:gd name="T19" fmla="*/ 148 h 241"/>
                <a:gd name="T20" fmla="*/ 29 w 167"/>
                <a:gd name="T21" fmla="*/ 215 h 241"/>
                <a:gd name="T22" fmla="*/ 20 w 167"/>
                <a:gd name="T23" fmla="*/ 232 h 241"/>
                <a:gd name="T24" fmla="*/ 9 w 167"/>
                <a:gd name="T25" fmla="*/ 233 h 241"/>
                <a:gd name="T26" fmla="*/ 3 w 167"/>
                <a:gd name="T27" fmla="*/ 237 h 241"/>
                <a:gd name="T28" fmla="*/ 10 w 167"/>
                <a:gd name="T29" fmla="*/ 240 h 241"/>
                <a:gd name="T30" fmla="*/ 32 w 167"/>
                <a:gd name="T31" fmla="*/ 240 h 241"/>
                <a:gd name="T32" fmla="*/ 50 w 167"/>
                <a:gd name="T33" fmla="*/ 240 h 241"/>
                <a:gd name="T34" fmla="*/ 99 w 167"/>
                <a:gd name="T35" fmla="*/ 241 h 241"/>
                <a:gd name="T36" fmla="*/ 142 w 167"/>
                <a:gd name="T37" fmla="*/ 241 h 241"/>
                <a:gd name="T38" fmla="*/ 162 w 167"/>
                <a:gd name="T39" fmla="*/ 232 h 241"/>
                <a:gd name="T40" fmla="*/ 167 w 167"/>
                <a:gd name="T41" fmla="*/ 196 h 241"/>
                <a:gd name="T42" fmla="*/ 164 w 167"/>
                <a:gd name="T43" fmla="*/ 190 h 241"/>
                <a:gd name="T44" fmla="*/ 160 w 167"/>
                <a:gd name="T45" fmla="*/ 195 h 241"/>
                <a:gd name="T46" fmla="*/ 152 w 167"/>
                <a:gd name="T47" fmla="*/ 214 h 241"/>
                <a:gd name="T48" fmla="*/ 115 w 167"/>
                <a:gd name="T49" fmla="*/ 222 h 241"/>
                <a:gd name="T50" fmla="*/ 78 w 167"/>
                <a:gd name="T51" fmla="*/ 216 h 241"/>
                <a:gd name="T52" fmla="*/ 71 w 167"/>
                <a:gd name="T53" fmla="*/ 148 h 241"/>
                <a:gd name="T54" fmla="*/ 71 w 167"/>
                <a:gd name="T55" fmla="*/ 93 h 241"/>
                <a:gd name="T56" fmla="*/ 72 w 167"/>
                <a:gd name="T57" fmla="*/ 26 h 241"/>
                <a:gd name="T58" fmla="*/ 83 w 167"/>
                <a:gd name="T59" fmla="*/ 9 h 241"/>
                <a:gd name="T60" fmla="*/ 95 w 167"/>
                <a:gd name="T61" fmla="*/ 8 h 241"/>
                <a:gd name="T62" fmla="*/ 102 w 167"/>
                <a:gd name="T63" fmla="*/ 4 h 241"/>
                <a:gd name="T64" fmla="*/ 94 w 167"/>
                <a:gd name="T65" fmla="*/ 0 h 241"/>
                <a:gd name="T66" fmla="*/ 68 w 167"/>
                <a:gd name="T67" fmla="*/ 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7" h="241">
                  <a:moveTo>
                    <a:pt x="68" y="1"/>
                  </a:moveTo>
                  <a:cubicBezTo>
                    <a:pt x="51" y="1"/>
                    <a:pt x="51" y="1"/>
                    <a:pt x="51" y="1"/>
                  </a:cubicBezTo>
                  <a:cubicBezTo>
                    <a:pt x="35" y="1"/>
                    <a:pt x="35" y="1"/>
                    <a:pt x="35" y="1"/>
                  </a:cubicBezTo>
                  <a:cubicBezTo>
                    <a:pt x="8" y="0"/>
                    <a:pt x="8" y="0"/>
                    <a:pt x="8" y="0"/>
                  </a:cubicBezTo>
                  <a:cubicBezTo>
                    <a:pt x="4" y="0"/>
                    <a:pt x="0" y="1"/>
                    <a:pt x="0" y="4"/>
                  </a:cubicBezTo>
                  <a:cubicBezTo>
                    <a:pt x="0" y="8"/>
                    <a:pt x="5" y="8"/>
                    <a:pt x="7" y="8"/>
                  </a:cubicBezTo>
                  <a:cubicBezTo>
                    <a:pt x="17" y="9"/>
                    <a:pt x="17" y="9"/>
                    <a:pt x="17" y="9"/>
                  </a:cubicBezTo>
                  <a:cubicBezTo>
                    <a:pt x="27" y="11"/>
                    <a:pt x="29" y="16"/>
                    <a:pt x="30" y="26"/>
                  </a:cubicBezTo>
                  <a:cubicBezTo>
                    <a:pt x="30" y="36"/>
                    <a:pt x="30" y="45"/>
                    <a:pt x="30" y="93"/>
                  </a:cubicBezTo>
                  <a:cubicBezTo>
                    <a:pt x="30" y="148"/>
                    <a:pt x="30" y="148"/>
                    <a:pt x="30" y="148"/>
                  </a:cubicBezTo>
                  <a:cubicBezTo>
                    <a:pt x="30" y="177"/>
                    <a:pt x="30" y="202"/>
                    <a:pt x="29" y="215"/>
                  </a:cubicBezTo>
                  <a:cubicBezTo>
                    <a:pt x="27" y="226"/>
                    <a:pt x="26" y="231"/>
                    <a:pt x="20" y="232"/>
                  </a:cubicBezTo>
                  <a:cubicBezTo>
                    <a:pt x="20" y="232"/>
                    <a:pt x="9" y="233"/>
                    <a:pt x="9" y="233"/>
                  </a:cubicBezTo>
                  <a:cubicBezTo>
                    <a:pt x="7" y="233"/>
                    <a:pt x="3" y="234"/>
                    <a:pt x="3" y="237"/>
                  </a:cubicBezTo>
                  <a:cubicBezTo>
                    <a:pt x="3" y="240"/>
                    <a:pt x="9" y="240"/>
                    <a:pt x="10" y="240"/>
                  </a:cubicBezTo>
                  <a:cubicBezTo>
                    <a:pt x="32" y="240"/>
                    <a:pt x="32" y="240"/>
                    <a:pt x="32" y="240"/>
                  </a:cubicBezTo>
                  <a:cubicBezTo>
                    <a:pt x="32" y="240"/>
                    <a:pt x="50" y="240"/>
                    <a:pt x="50" y="240"/>
                  </a:cubicBezTo>
                  <a:cubicBezTo>
                    <a:pt x="99" y="241"/>
                    <a:pt x="99" y="241"/>
                    <a:pt x="99" y="241"/>
                  </a:cubicBezTo>
                  <a:cubicBezTo>
                    <a:pt x="142" y="241"/>
                    <a:pt x="142" y="241"/>
                    <a:pt x="142" y="241"/>
                  </a:cubicBezTo>
                  <a:cubicBezTo>
                    <a:pt x="158" y="241"/>
                    <a:pt x="160" y="240"/>
                    <a:pt x="162" y="232"/>
                  </a:cubicBezTo>
                  <a:cubicBezTo>
                    <a:pt x="165" y="223"/>
                    <a:pt x="167" y="200"/>
                    <a:pt x="167" y="196"/>
                  </a:cubicBezTo>
                  <a:cubicBezTo>
                    <a:pt x="167" y="193"/>
                    <a:pt x="167" y="190"/>
                    <a:pt x="164" y="190"/>
                  </a:cubicBezTo>
                  <a:cubicBezTo>
                    <a:pt x="160" y="190"/>
                    <a:pt x="160" y="193"/>
                    <a:pt x="160" y="195"/>
                  </a:cubicBezTo>
                  <a:cubicBezTo>
                    <a:pt x="159" y="201"/>
                    <a:pt x="155" y="210"/>
                    <a:pt x="152" y="214"/>
                  </a:cubicBezTo>
                  <a:cubicBezTo>
                    <a:pt x="144" y="222"/>
                    <a:pt x="133" y="222"/>
                    <a:pt x="115" y="222"/>
                  </a:cubicBezTo>
                  <a:cubicBezTo>
                    <a:pt x="90" y="222"/>
                    <a:pt x="83" y="220"/>
                    <a:pt x="78" y="216"/>
                  </a:cubicBezTo>
                  <a:cubicBezTo>
                    <a:pt x="71" y="210"/>
                    <a:pt x="71" y="188"/>
                    <a:pt x="71" y="148"/>
                  </a:cubicBezTo>
                  <a:cubicBezTo>
                    <a:pt x="71" y="93"/>
                    <a:pt x="71" y="93"/>
                    <a:pt x="71" y="93"/>
                  </a:cubicBezTo>
                  <a:cubicBezTo>
                    <a:pt x="71" y="45"/>
                    <a:pt x="71" y="36"/>
                    <a:pt x="72" y="26"/>
                  </a:cubicBezTo>
                  <a:cubicBezTo>
                    <a:pt x="73" y="14"/>
                    <a:pt x="75" y="10"/>
                    <a:pt x="83" y="9"/>
                  </a:cubicBezTo>
                  <a:cubicBezTo>
                    <a:pt x="95" y="8"/>
                    <a:pt x="95" y="8"/>
                    <a:pt x="95" y="8"/>
                  </a:cubicBezTo>
                  <a:cubicBezTo>
                    <a:pt x="99" y="8"/>
                    <a:pt x="102" y="7"/>
                    <a:pt x="102" y="4"/>
                  </a:cubicBezTo>
                  <a:cubicBezTo>
                    <a:pt x="102" y="1"/>
                    <a:pt x="98" y="0"/>
                    <a:pt x="94" y="0"/>
                  </a:cubicBezTo>
                  <a:lnTo>
                    <a:pt x="6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95" name="Freeform 25">
              <a:extLst>
                <a:ext uri="{FF2B5EF4-FFF2-40B4-BE49-F238E27FC236}">
                  <a16:creationId xmlns:a16="http://schemas.microsoft.com/office/drawing/2014/main" id="{3EAF6B99-79B4-43B1-842F-B1AFF0CC1E67}"/>
                </a:ext>
              </a:extLst>
            </p:cNvPr>
            <p:cNvSpPr>
              <a:spLocks noEditPoints="1"/>
            </p:cNvSpPr>
            <p:nvPr userDrawn="1"/>
          </p:nvSpPr>
          <p:spPr bwMode="auto">
            <a:xfrm>
              <a:off x="3589" y="2740"/>
              <a:ext cx="124" cy="164"/>
            </a:xfrm>
            <a:custGeom>
              <a:avLst/>
              <a:gdLst>
                <a:gd name="T0" fmla="*/ 82 w 183"/>
                <a:gd name="T1" fmla="*/ 222 h 241"/>
                <a:gd name="T2" fmla="*/ 72 w 183"/>
                <a:gd name="T3" fmla="*/ 192 h 241"/>
                <a:gd name="T4" fmla="*/ 72 w 183"/>
                <a:gd name="T5" fmla="*/ 118 h 241"/>
                <a:gd name="T6" fmla="*/ 73 w 183"/>
                <a:gd name="T7" fmla="*/ 116 h 241"/>
                <a:gd name="T8" fmla="*/ 86 w 183"/>
                <a:gd name="T9" fmla="*/ 117 h 241"/>
                <a:gd name="T10" fmla="*/ 112 w 183"/>
                <a:gd name="T11" fmla="*/ 124 h 241"/>
                <a:gd name="T12" fmla="*/ 112 w 183"/>
                <a:gd name="T13" fmla="*/ 124 h 241"/>
                <a:gd name="T14" fmla="*/ 142 w 183"/>
                <a:gd name="T15" fmla="*/ 186 h 241"/>
                <a:gd name="T16" fmla="*/ 105 w 183"/>
                <a:gd name="T17" fmla="*/ 226 h 241"/>
                <a:gd name="T18" fmla="*/ 82 w 183"/>
                <a:gd name="T19" fmla="*/ 222 h 241"/>
                <a:gd name="T20" fmla="*/ 84 w 183"/>
                <a:gd name="T21" fmla="*/ 15 h 241"/>
                <a:gd name="T22" fmla="*/ 123 w 183"/>
                <a:gd name="T23" fmla="*/ 63 h 241"/>
                <a:gd name="T24" fmla="*/ 110 w 183"/>
                <a:gd name="T25" fmla="*/ 96 h 241"/>
                <a:gd name="T26" fmla="*/ 88 w 183"/>
                <a:gd name="T27" fmla="*/ 102 h 241"/>
                <a:gd name="T28" fmla="*/ 73 w 183"/>
                <a:gd name="T29" fmla="*/ 101 h 241"/>
                <a:gd name="T30" fmla="*/ 72 w 183"/>
                <a:gd name="T31" fmla="*/ 98 h 241"/>
                <a:gd name="T32" fmla="*/ 72 w 183"/>
                <a:gd name="T33" fmla="*/ 20 h 241"/>
                <a:gd name="T34" fmla="*/ 74 w 183"/>
                <a:gd name="T35" fmla="*/ 16 h 241"/>
                <a:gd name="T36" fmla="*/ 84 w 183"/>
                <a:gd name="T37" fmla="*/ 15 h 241"/>
                <a:gd name="T38" fmla="*/ 74 w 183"/>
                <a:gd name="T39" fmla="*/ 1 h 241"/>
                <a:gd name="T40" fmla="*/ 51 w 183"/>
                <a:gd name="T41" fmla="*/ 1 h 241"/>
                <a:gd name="T42" fmla="*/ 39 w 183"/>
                <a:gd name="T43" fmla="*/ 1 h 241"/>
                <a:gd name="T44" fmla="*/ 8 w 183"/>
                <a:gd name="T45" fmla="*/ 0 h 241"/>
                <a:gd name="T46" fmla="*/ 0 w 183"/>
                <a:gd name="T47" fmla="*/ 4 h 241"/>
                <a:gd name="T48" fmla="*/ 6 w 183"/>
                <a:gd name="T49" fmla="*/ 8 h 241"/>
                <a:gd name="T50" fmla="*/ 19 w 183"/>
                <a:gd name="T51" fmla="*/ 9 h 241"/>
                <a:gd name="T52" fmla="*/ 32 w 183"/>
                <a:gd name="T53" fmla="*/ 26 h 241"/>
                <a:gd name="T54" fmla="*/ 32 w 183"/>
                <a:gd name="T55" fmla="*/ 93 h 241"/>
                <a:gd name="T56" fmla="*/ 32 w 183"/>
                <a:gd name="T57" fmla="*/ 148 h 241"/>
                <a:gd name="T58" fmla="*/ 31 w 183"/>
                <a:gd name="T59" fmla="*/ 215 h 241"/>
                <a:gd name="T60" fmla="*/ 22 w 183"/>
                <a:gd name="T61" fmla="*/ 232 h 241"/>
                <a:gd name="T62" fmla="*/ 11 w 183"/>
                <a:gd name="T63" fmla="*/ 233 h 241"/>
                <a:gd name="T64" fmla="*/ 5 w 183"/>
                <a:gd name="T65" fmla="*/ 237 h 241"/>
                <a:gd name="T66" fmla="*/ 12 w 183"/>
                <a:gd name="T67" fmla="*/ 241 h 241"/>
                <a:gd name="T68" fmla="*/ 34 w 183"/>
                <a:gd name="T69" fmla="*/ 240 h 241"/>
                <a:gd name="T70" fmla="*/ 52 w 183"/>
                <a:gd name="T71" fmla="*/ 240 h 241"/>
                <a:gd name="T72" fmla="*/ 76 w 183"/>
                <a:gd name="T73" fmla="*/ 241 h 241"/>
                <a:gd name="T74" fmla="*/ 88 w 183"/>
                <a:gd name="T75" fmla="*/ 241 h 241"/>
                <a:gd name="T76" fmla="*/ 98 w 183"/>
                <a:gd name="T77" fmla="*/ 241 h 241"/>
                <a:gd name="T78" fmla="*/ 183 w 183"/>
                <a:gd name="T79" fmla="*/ 172 h 241"/>
                <a:gd name="T80" fmla="*/ 126 w 183"/>
                <a:gd name="T81" fmla="*/ 103 h 241"/>
                <a:gd name="T82" fmla="*/ 157 w 183"/>
                <a:gd name="T83" fmla="*/ 49 h 241"/>
                <a:gd name="T84" fmla="*/ 89 w 183"/>
                <a:gd name="T85" fmla="*/ 0 h 241"/>
                <a:gd name="T86" fmla="*/ 74 w 183"/>
                <a:gd name="T87" fmla="*/ 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3" h="241">
                  <a:moveTo>
                    <a:pt x="82" y="222"/>
                  </a:moveTo>
                  <a:cubicBezTo>
                    <a:pt x="72" y="218"/>
                    <a:pt x="72" y="213"/>
                    <a:pt x="72" y="192"/>
                  </a:cubicBezTo>
                  <a:cubicBezTo>
                    <a:pt x="72" y="118"/>
                    <a:pt x="72" y="118"/>
                    <a:pt x="72" y="118"/>
                  </a:cubicBezTo>
                  <a:cubicBezTo>
                    <a:pt x="72" y="116"/>
                    <a:pt x="72" y="116"/>
                    <a:pt x="73" y="116"/>
                  </a:cubicBezTo>
                  <a:cubicBezTo>
                    <a:pt x="86" y="117"/>
                    <a:pt x="86" y="117"/>
                    <a:pt x="86" y="117"/>
                  </a:cubicBezTo>
                  <a:cubicBezTo>
                    <a:pt x="98" y="117"/>
                    <a:pt x="105" y="119"/>
                    <a:pt x="112" y="124"/>
                  </a:cubicBezTo>
                  <a:cubicBezTo>
                    <a:pt x="112" y="124"/>
                    <a:pt x="112" y="124"/>
                    <a:pt x="112" y="124"/>
                  </a:cubicBezTo>
                  <a:cubicBezTo>
                    <a:pt x="139" y="143"/>
                    <a:pt x="142" y="174"/>
                    <a:pt x="142" y="186"/>
                  </a:cubicBezTo>
                  <a:cubicBezTo>
                    <a:pt x="142" y="224"/>
                    <a:pt x="111" y="226"/>
                    <a:pt x="105" y="226"/>
                  </a:cubicBezTo>
                  <a:cubicBezTo>
                    <a:pt x="98" y="226"/>
                    <a:pt x="91" y="225"/>
                    <a:pt x="82" y="222"/>
                  </a:cubicBezTo>
                  <a:moveTo>
                    <a:pt x="84" y="15"/>
                  </a:moveTo>
                  <a:cubicBezTo>
                    <a:pt x="112" y="15"/>
                    <a:pt x="123" y="44"/>
                    <a:pt x="123" y="63"/>
                  </a:cubicBezTo>
                  <a:cubicBezTo>
                    <a:pt x="123" y="78"/>
                    <a:pt x="118" y="89"/>
                    <a:pt x="110" y="96"/>
                  </a:cubicBezTo>
                  <a:cubicBezTo>
                    <a:pt x="105" y="101"/>
                    <a:pt x="97" y="102"/>
                    <a:pt x="88" y="102"/>
                  </a:cubicBezTo>
                  <a:cubicBezTo>
                    <a:pt x="73" y="101"/>
                    <a:pt x="73" y="101"/>
                    <a:pt x="73" y="101"/>
                  </a:cubicBezTo>
                  <a:cubicBezTo>
                    <a:pt x="72" y="101"/>
                    <a:pt x="72" y="100"/>
                    <a:pt x="72" y="98"/>
                  </a:cubicBezTo>
                  <a:cubicBezTo>
                    <a:pt x="72" y="20"/>
                    <a:pt x="72" y="20"/>
                    <a:pt x="72" y="20"/>
                  </a:cubicBezTo>
                  <a:cubicBezTo>
                    <a:pt x="72" y="17"/>
                    <a:pt x="72" y="16"/>
                    <a:pt x="74" y="16"/>
                  </a:cubicBezTo>
                  <a:cubicBezTo>
                    <a:pt x="74" y="16"/>
                    <a:pt x="84" y="15"/>
                    <a:pt x="84" y="15"/>
                  </a:cubicBezTo>
                  <a:moveTo>
                    <a:pt x="74" y="1"/>
                  </a:moveTo>
                  <a:cubicBezTo>
                    <a:pt x="51" y="1"/>
                    <a:pt x="51" y="1"/>
                    <a:pt x="51" y="1"/>
                  </a:cubicBezTo>
                  <a:cubicBezTo>
                    <a:pt x="39" y="1"/>
                    <a:pt x="39" y="1"/>
                    <a:pt x="39" y="1"/>
                  </a:cubicBezTo>
                  <a:cubicBezTo>
                    <a:pt x="8" y="0"/>
                    <a:pt x="8" y="0"/>
                    <a:pt x="8" y="0"/>
                  </a:cubicBezTo>
                  <a:cubicBezTo>
                    <a:pt x="4" y="0"/>
                    <a:pt x="0" y="1"/>
                    <a:pt x="0" y="4"/>
                  </a:cubicBezTo>
                  <a:cubicBezTo>
                    <a:pt x="0" y="8"/>
                    <a:pt x="4" y="8"/>
                    <a:pt x="6" y="8"/>
                  </a:cubicBezTo>
                  <a:cubicBezTo>
                    <a:pt x="19" y="9"/>
                    <a:pt x="19" y="9"/>
                    <a:pt x="19" y="9"/>
                  </a:cubicBezTo>
                  <a:cubicBezTo>
                    <a:pt x="29" y="11"/>
                    <a:pt x="31" y="16"/>
                    <a:pt x="32" y="26"/>
                  </a:cubicBezTo>
                  <a:cubicBezTo>
                    <a:pt x="32" y="36"/>
                    <a:pt x="32" y="45"/>
                    <a:pt x="32" y="93"/>
                  </a:cubicBezTo>
                  <a:cubicBezTo>
                    <a:pt x="32" y="148"/>
                    <a:pt x="32" y="148"/>
                    <a:pt x="32" y="148"/>
                  </a:cubicBezTo>
                  <a:cubicBezTo>
                    <a:pt x="32" y="177"/>
                    <a:pt x="32" y="202"/>
                    <a:pt x="31" y="215"/>
                  </a:cubicBezTo>
                  <a:cubicBezTo>
                    <a:pt x="29" y="224"/>
                    <a:pt x="28" y="231"/>
                    <a:pt x="22" y="232"/>
                  </a:cubicBezTo>
                  <a:cubicBezTo>
                    <a:pt x="22" y="232"/>
                    <a:pt x="11" y="233"/>
                    <a:pt x="11" y="233"/>
                  </a:cubicBezTo>
                  <a:cubicBezTo>
                    <a:pt x="8" y="233"/>
                    <a:pt x="5" y="234"/>
                    <a:pt x="5" y="237"/>
                  </a:cubicBezTo>
                  <a:cubicBezTo>
                    <a:pt x="5" y="241"/>
                    <a:pt x="10" y="241"/>
                    <a:pt x="12" y="241"/>
                  </a:cubicBezTo>
                  <a:cubicBezTo>
                    <a:pt x="34" y="240"/>
                    <a:pt x="34" y="240"/>
                    <a:pt x="34" y="240"/>
                  </a:cubicBezTo>
                  <a:cubicBezTo>
                    <a:pt x="34" y="240"/>
                    <a:pt x="52" y="240"/>
                    <a:pt x="52" y="240"/>
                  </a:cubicBezTo>
                  <a:cubicBezTo>
                    <a:pt x="76" y="241"/>
                    <a:pt x="76" y="241"/>
                    <a:pt x="76" y="241"/>
                  </a:cubicBezTo>
                  <a:cubicBezTo>
                    <a:pt x="76" y="241"/>
                    <a:pt x="88" y="241"/>
                    <a:pt x="88" y="241"/>
                  </a:cubicBezTo>
                  <a:cubicBezTo>
                    <a:pt x="98" y="241"/>
                    <a:pt x="98" y="241"/>
                    <a:pt x="98" y="241"/>
                  </a:cubicBezTo>
                  <a:cubicBezTo>
                    <a:pt x="156" y="241"/>
                    <a:pt x="183" y="206"/>
                    <a:pt x="183" y="172"/>
                  </a:cubicBezTo>
                  <a:cubicBezTo>
                    <a:pt x="183" y="136"/>
                    <a:pt x="154" y="113"/>
                    <a:pt x="126" y="103"/>
                  </a:cubicBezTo>
                  <a:cubicBezTo>
                    <a:pt x="145" y="88"/>
                    <a:pt x="157" y="73"/>
                    <a:pt x="157" y="49"/>
                  </a:cubicBezTo>
                  <a:cubicBezTo>
                    <a:pt x="157" y="37"/>
                    <a:pt x="152" y="0"/>
                    <a:pt x="89" y="0"/>
                  </a:cubicBezTo>
                  <a:lnTo>
                    <a:pt x="7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96" name="Freeform 26">
              <a:extLst>
                <a:ext uri="{FF2B5EF4-FFF2-40B4-BE49-F238E27FC236}">
                  <a16:creationId xmlns:a16="http://schemas.microsoft.com/office/drawing/2014/main" id="{6C79F926-94C7-4522-9614-397593F62EAC}"/>
                </a:ext>
              </a:extLst>
            </p:cNvPr>
            <p:cNvSpPr>
              <a:spLocks noEditPoints="1"/>
            </p:cNvSpPr>
            <p:nvPr userDrawn="1"/>
          </p:nvSpPr>
          <p:spPr bwMode="auto">
            <a:xfrm>
              <a:off x="3734" y="2738"/>
              <a:ext cx="176" cy="169"/>
            </a:xfrm>
            <a:custGeom>
              <a:avLst/>
              <a:gdLst>
                <a:gd name="T0" fmla="*/ 45 w 259"/>
                <a:gd name="T1" fmla="*/ 115 h 249"/>
                <a:gd name="T2" fmla="*/ 121 w 259"/>
                <a:gd name="T3" fmla="*/ 17 h 249"/>
                <a:gd name="T4" fmla="*/ 213 w 259"/>
                <a:gd name="T5" fmla="*/ 130 h 249"/>
                <a:gd name="T6" fmla="*/ 141 w 259"/>
                <a:gd name="T7" fmla="*/ 232 h 249"/>
                <a:gd name="T8" fmla="*/ 45 w 259"/>
                <a:gd name="T9" fmla="*/ 115 h 249"/>
                <a:gd name="T10" fmla="*/ 0 w 259"/>
                <a:gd name="T11" fmla="*/ 125 h 249"/>
                <a:gd name="T12" fmla="*/ 127 w 259"/>
                <a:gd name="T13" fmla="*/ 249 h 249"/>
                <a:gd name="T14" fmla="*/ 259 w 259"/>
                <a:gd name="T15" fmla="*/ 119 h 249"/>
                <a:gd name="T16" fmla="*/ 131 w 259"/>
                <a:gd name="T17" fmla="*/ 0 h 249"/>
                <a:gd name="T18" fmla="*/ 0 w 259"/>
                <a:gd name="T19" fmla="*/ 12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9" h="249">
                  <a:moveTo>
                    <a:pt x="45" y="115"/>
                  </a:moveTo>
                  <a:cubicBezTo>
                    <a:pt x="45" y="29"/>
                    <a:pt x="93" y="17"/>
                    <a:pt x="121" y="17"/>
                  </a:cubicBezTo>
                  <a:cubicBezTo>
                    <a:pt x="175" y="17"/>
                    <a:pt x="213" y="64"/>
                    <a:pt x="213" y="130"/>
                  </a:cubicBezTo>
                  <a:cubicBezTo>
                    <a:pt x="213" y="222"/>
                    <a:pt x="162" y="232"/>
                    <a:pt x="141" y="232"/>
                  </a:cubicBezTo>
                  <a:cubicBezTo>
                    <a:pt x="84" y="232"/>
                    <a:pt x="45" y="184"/>
                    <a:pt x="45" y="115"/>
                  </a:cubicBezTo>
                  <a:moveTo>
                    <a:pt x="0" y="125"/>
                  </a:moveTo>
                  <a:cubicBezTo>
                    <a:pt x="0" y="184"/>
                    <a:pt x="40" y="249"/>
                    <a:pt x="127" y="249"/>
                  </a:cubicBezTo>
                  <a:cubicBezTo>
                    <a:pt x="205" y="249"/>
                    <a:pt x="259" y="195"/>
                    <a:pt x="259" y="119"/>
                  </a:cubicBezTo>
                  <a:cubicBezTo>
                    <a:pt x="259" y="46"/>
                    <a:pt x="210" y="0"/>
                    <a:pt x="131" y="0"/>
                  </a:cubicBezTo>
                  <a:cubicBezTo>
                    <a:pt x="41" y="0"/>
                    <a:pt x="0" y="65"/>
                    <a:pt x="0" y="1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97" name="Freeform 27">
              <a:extLst>
                <a:ext uri="{FF2B5EF4-FFF2-40B4-BE49-F238E27FC236}">
                  <a16:creationId xmlns:a16="http://schemas.microsoft.com/office/drawing/2014/main" id="{FDD151CA-6BF4-4036-98ED-05B831B530FD}"/>
                </a:ext>
              </a:extLst>
            </p:cNvPr>
            <p:cNvSpPr>
              <a:spLocks/>
            </p:cNvSpPr>
            <p:nvPr userDrawn="1"/>
          </p:nvSpPr>
          <p:spPr bwMode="auto">
            <a:xfrm>
              <a:off x="3925" y="2740"/>
              <a:ext cx="172" cy="167"/>
            </a:xfrm>
            <a:custGeom>
              <a:avLst/>
              <a:gdLst>
                <a:gd name="T0" fmla="*/ 220 w 254"/>
                <a:gd name="T1" fmla="*/ 1 h 245"/>
                <a:gd name="T2" fmla="*/ 211 w 254"/>
                <a:gd name="T3" fmla="*/ 1 h 245"/>
                <a:gd name="T4" fmla="*/ 174 w 254"/>
                <a:gd name="T5" fmla="*/ 0 h 245"/>
                <a:gd name="T6" fmla="*/ 167 w 254"/>
                <a:gd name="T7" fmla="*/ 4 h 245"/>
                <a:gd name="T8" fmla="*/ 173 w 254"/>
                <a:gd name="T9" fmla="*/ 8 h 245"/>
                <a:gd name="T10" fmla="*/ 184 w 254"/>
                <a:gd name="T11" fmla="*/ 9 h 245"/>
                <a:gd name="T12" fmla="*/ 197 w 254"/>
                <a:gd name="T13" fmla="*/ 26 h 245"/>
                <a:gd name="T14" fmla="*/ 198 w 254"/>
                <a:gd name="T15" fmla="*/ 93 h 245"/>
                <a:gd name="T16" fmla="*/ 198 w 254"/>
                <a:gd name="T17" fmla="*/ 132 h 245"/>
                <a:gd name="T18" fmla="*/ 180 w 254"/>
                <a:gd name="T19" fmla="*/ 210 h 245"/>
                <a:gd name="T20" fmla="*/ 137 w 254"/>
                <a:gd name="T21" fmla="*/ 227 h 245"/>
                <a:gd name="T22" fmla="*/ 98 w 254"/>
                <a:gd name="T23" fmla="*/ 214 h 245"/>
                <a:gd name="T24" fmla="*/ 74 w 254"/>
                <a:gd name="T25" fmla="*/ 137 h 245"/>
                <a:gd name="T26" fmla="*/ 74 w 254"/>
                <a:gd name="T27" fmla="*/ 93 h 245"/>
                <a:gd name="T28" fmla="*/ 74 w 254"/>
                <a:gd name="T29" fmla="*/ 26 h 245"/>
                <a:gd name="T30" fmla="*/ 85 w 254"/>
                <a:gd name="T31" fmla="*/ 9 h 245"/>
                <a:gd name="T32" fmla="*/ 94 w 254"/>
                <a:gd name="T33" fmla="*/ 8 h 245"/>
                <a:gd name="T34" fmla="*/ 100 w 254"/>
                <a:gd name="T35" fmla="*/ 4 h 245"/>
                <a:gd name="T36" fmla="*/ 92 w 254"/>
                <a:gd name="T37" fmla="*/ 0 h 245"/>
                <a:gd name="T38" fmla="*/ 69 w 254"/>
                <a:gd name="T39" fmla="*/ 1 h 245"/>
                <a:gd name="T40" fmla="*/ 54 w 254"/>
                <a:gd name="T41" fmla="*/ 1 h 245"/>
                <a:gd name="T42" fmla="*/ 37 w 254"/>
                <a:gd name="T43" fmla="*/ 1 h 245"/>
                <a:gd name="T44" fmla="*/ 8 w 254"/>
                <a:gd name="T45" fmla="*/ 0 h 245"/>
                <a:gd name="T46" fmla="*/ 0 w 254"/>
                <a:gd name="T47" fmla="*/ 4 h 245"/>
                <a:gd name="T48" fmla="*/ 6 w 254"/>
                <a:gd name="T49" fmla="*/ 8 h 245"/>
                <a:gd name="T50" fmla="*/ 18 w 254"/>
                <a:gd name="T51" fmla="*/ 9 h 245"/>
                <a:gd name="T52" fmla="*/ 31 w 254"/>
                <a:gd name="T53" fmla="*/ 26 h 245"/>
                <a:gd name="T54" fmla="*/ 32 w 254"/>
                <a:gd name="T55" fmla="*/ 93 h 245"/>
                <a:gd name="T56" fmla="*/ 32 w 254"/>
                <a:gd name="T57" fmla="*/ 139 h 245"/>
                <a:gd name="T58" fmla="*/ 60 w 254"/>
                <a:gd name="T59" fmla="*/ 223 h 245"/>
                <a:gd name="T60" fmla="*/ 131 w 254"/>
                <a:gd name="T61" fmla="*/ 245 h 245"/>
                <a:gd name="T62" fmla="*/ 197 w 254"/>
                <a:gd name="T63" fmla="*/ 222 h 245"/>
                <a:gd name="T64" fmla="*/ 227 w 254"/>
                <a:gd name="T65" fmla="*/ 126 h 245"/>
                <a:gd name="T66" fmla="*/ 227 w 254"/>
                <a:gd name="T67" fmla="*/ 93 h 245"/>
                <a:gd name="T68" fmla="*/ 228 w 254"/>
                <a:gd name="T69" fmla="*/ 26 h 245"/>
                <a:gd name="T70" fmla="*/ 239 w 254"/>
                <a:gd name="T71" fmla="*/ 9 h 245"/>
                <a:gd name="T72" fmla="*/ 248 w 254"/>
                <a:gd name="T73" fmla="*/ 8 h 245"/>
                <a:gd name="T74" fmla="*/ 254 w 254"/>
                <a:gd name="T75" fmla="*/ 4 h 245"/>
                <a:gd name="T76" fmla="*/ 247 w 254"/>
                <a:gd name="T77" fmla="*/ 0 h 245"/>
                <a:gd name="T78" fmla="*/ 220 w 254"/>
                <a:gd name="T7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4" h="245">
                  <a:moveTo>
                    <a:pt x="220" y="1"/>
                  </a:moveTo>
                  <a:cubicBezTo>
                    <a:pt x="211" y="1"/>
                    <a:pt x="211" y="1"/>
                    <a:pt x="211" y="1"/>
                  </a:cubicBezTo>
                  <a:cubicBezTo>
                    <a:pt x="210" y="1"/>
                    <a:pt x="174" y="0"/>
                    <a:pt x="174" y="0"/>
                  </a:cubicBezTo>
                  <a:cubicBezTo>
                    <a:pt x="171" y="0"/>
                    <a:pt x="167" y="1"/>
                    <a:pt x="167" y="4"/>
                  </a:cubicBezTo>
                  <a:cubicBezTo>
                    <a:pt x="167" y="8"/>
                    <a:pt x="171" y="8"/>
                    <a:pt x="173" y="8"/>
                  </a:cubicBezTo>
                  <a:cubicBezTo>
                    <a:pt x="184" y="9"/>
                    <a:pt x="184" y="9"/>
                    <a:pt x="184" y="9"/>
                  </a:cubicBezTo>
                  <a:cubicBezTo>
                    <a:pt x="195" y="11"/>
                    <a:pt x="197" y="16"/>
                    <a:pt x="197" y="26"/>
                  </a:cubicBezTo>
                  <a:cubicBezTo>
                    <a:pt x="198" y="36"/>
                    <a:pt x="198" y="45"/>
                    <a:pt x="198" y="93"/>
                  </a:cubicBezTo>
                  <a:cubicBezTo>
                    <a:pt x="198" y="132"/>
                    <a:pt x="198" y="132"/>
                    <a:pt x="198" y="132"/>
                  </a:cubicBezTo>
                  <a:cubicBezTo>
                    <a:pt x="198" y="166"/>
                    <a:pt x="197" y="193"/>
                    <a:pt x="180" y="210"/>
                  </a:cubicBezTo>
                  <a:cubicBezTo>
                    <a:pt x="165" y="225"/>
                    <a:pt x="145" y="227"/>
                    <a:pt x="137" y="227"/>
                  </a:cubicBezTo>
                  <a:cubicBezTo>
                    <a:pt x="126" y="227"/>
                    <a:pt x="112" y="225"/>
                    <a:pt x="98" y="214"/>
                  </a:cubicBezTo>
                  <a:cubicBezTo>
                    <a:pt x="85" y="204"/>
                    <a:pt x="74" y="187"/>
                    <a:pt x="74" y="137"/>
                  </a:cubicBezTo>
                  <a:cubicBezTo>
                    <a:pt x="74" y="93"/>
                    <a:pt x="74" y="93"/>
                    <a:pt x="74" y="93"/>
                  </a:cubicBezTo>
                  <a:cubicBezTo>
                    <a:pt x="74" y="45"/>
                    <a:pt x="74" y="36"/>
                    <a:pt x="74" y="26"/>
                  </a:cubicBezTo>
                  <a:cubicBezTo>
                    <a:pt x="75" y="14"/>
                    <a:pt x="78" y="10"/>
                    <a:pt x="85" y="9"/>
                  </a:cubicBezTo>
                  <a:cubicBezTo>
                    <a:pt x="94" y="8"/>
                    <a:pt x="94" y="8"/>
                    <a:pt x="94" y="8"/>
                  </a:cubicBezTo>
                  <a:cubicBezTo>
                    <a:pt x="96" y="8"/>
                    <a:pt x="100" y="8"/>
                    <a:pt x="100" y="4"/>
                  </a:cubicBezTo>
                  <a:cubicBezTo>
                    <a:pt x="100" y="1"/>
                    <a:pt x="96" y="0"/>
                    <a:pt x="92" y="0"/>
                  </a:cubicBezTo>
                  <a:cubicBezTo>
                    <a:pt x="69" y="1"/>
                    <a:pt x="69" y="1"/>
                    <a:pt x="69" y="1"/>
                  </a:cubicBezTo>
                  <a:cubicBezTo>
                    <a:pt x="54" y="1"/>
                    <a:pt x="54" y="1"/>
                    <a:pt x="54" y="1"/>
                  </a:cubicBezTo>
                  <a:cubicBezTo>
                    <a:pt x="37" y="1"/>
                    <a:pt x="37" y="1"/>
                    <a:pt x="37" y="1"/>
                  </a:cubicBezTo>
                  <a:cubicBezTo>
                    <a:pt x="8" y="0"/>
                    <a:pt x="8" y="0"/>
                    <a:pt x="8" y="0"/>
                  </a:cubicBezTo>
                  <a:cubicBezTo>
                    <a:pt x="4" y="0"/>
                    <a:pt x="0" y="1"/>
                    <a:pt x="0" y="4"/>
                  </a:cubicBezTo>
                  <a:cubicBezTo>
                    <a:pt x="0" y="8"/>
                    <a:pt x="4" y="8"/>
                    <a:pt x="6" y="8"/>
                  </a:cubicBezTo>
                  <a:cubicBezTo>
                    <a:pt x="18" y="9"/>
                    <a:pt x="18" y="9"/>
                    <a:pt x="18" y="9"/>
                  </a:cubicBezTo>
                  <a:cubicBezTo>
                    <a:pt x="28" y="11"/>
                    <a:pt x="31" y="16"/>
                    <a:pt x="31" y="26"/>
                  </a:cubicBezTo>
                  <a:cubicBezTo>
                    <a:pt x="32" y="36"/>
                    <a:pt x="32" y="45"/>
                    <a:pt x="32" y="93"/>
                  </a:cubicBezTo>
                  <a:cubicBezTo>
                    <a:pt x="32" y="139"/>
                    <a:pt x="32" y="139"/>
                    <a:pt x="32" y="139"/>
                  </a:cubicBezTo>
                  <a:cubicBezTo>
                    <a:pt x="32" y="179"/>
                    <a:pt x="41" y="206"/>
                    <a:pt x="60" y="223"/>
                  </a:cubicBezTo>
                  <a:cubicBezTo>
                    <a:pt x="84" y="245"/>
                    <a:pt x="117" y="245"/>
                    <a:pt x="131" y="245"/>
                  </a:cubicBezTo>
                  <a:cubicBezTo>
                    <a:pt x="149" y="245"/>
                    <a:pt x="173" y="242"/>
                    <a:pt x="197" y="222"/>
                  </a:cubicBezTo>
                  <a:cubicBezTo>
                    <a:pt x="223" y="199"/>
                    <a:pt x="227" y="163"/>
                    <a:pt x="227" y="126"/>
                  </a:cubicBezTo>
                  <a:cubicBezTo>
                    <a:pt x="227" y="93"/>
                    <a:pt x="227" y="93"/>
                    <a:pt x="227" y="93"/>
                  </a:cubicBezTo>
                  <a:cubicBezTo>
                    <a:pt x="227" y="45"/>
                    <a:pt x="227" y="36"/>
                    <a:pt x="228" y="26"/>
                  </a:cubicBezTo>
                  <a:cubicBezTo>
                    <a:pt x="228" y="14"/>
                    <a:pt x="231" y="10"/>
                    <a:pt x="239" y="9"/>
                  </a:cubicBezTo>
                  <a:cubicBezTo>
                    <a:pt x="239" y="9"/>
                    <a:pt x="248" y="8"/>
                    <a:pt x="248" y="8"/>
                  </a:cubicBezTo>
                  <a:cubicBezTo>
                    <a:pt x="251" y="8"/>
                    <a:pt x="254" y="7"/>
                    <a:pt x="254" y="4"/>
                  </a:cubicBezTo>
                  <a:cubicBezTo>
                    <a:pt x="254" y="1"/>
                    <a:pt x="250" y="0"/>
                    <a:pt x="247" y="0"/>
                  </a:cubicBezTo>
                  <a:lnTo>
                    <a:pt x="22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98" name="Freeform 28">
              <a:extLst>
                <a:ext uri="{FF2B5EF4-FFF2-40B4-BE49-F238E27FC236}">
                  <a16:creationId xmlns:a16="http://schemas.microsoft.com/office/drawing/2014/main" id="{AB448DEB-E490-4038-8414-1A68B9109CC0}"/>
                </a:ext>
              </a:extLst>
            </p:cNvPr>
            <p:cNvSpPr>
              <a:spLocks noEditPoints="1"/>
            </p:cNvSpPr>
            <p:nvPr userDrawn="1"/>
          </p:nvSpPr>
          <p:spPr bwMode="auto">
            <a:xfrm>
              <a:off x="4116" y="2740"/>
              <a:ext cx="170" cy="164"/>
            </a:xfrm>
            <a:custGeom>
              <a:avLst/>
              <a:gdLst>
                <a:gd name="T0" fmla="*/ 73 w 251"/>
                <a:gd name="T1" fmla="*/ 123 h 241"/>
                <a:gd name="T2" fmla="*/ 71 w 251"/>
                <a:gd name="T3" fmla="*/ 118 h 241"/>
                <a:gd name="T4" fmla="*/ 71 w 251"/>
                <a:gd name="T5" fmla="*/ 22 h 241"/>
                <a:gd name="T6" fmla="*/ 73 w 251"/>
                <a:gd name="T7" fmla="*/ 18 h 241"/>
                <a:gd name="T8" fmla="*/ 90 w 251"/>
                <a:gd name="T9" fmla="*/ 17 h 241"/>
                <a:gd name="T10" fmla="*/ 137 w 251"/>
                <a:gd name="T11" fmla="*/ 74 h 241"/>
                <a:gd name="T12" fmla="*/ 119 w 251"/>
                <a:gd name="T13" fmla="*/ 120 h 241"/>
                <a:gd name="T14" fmla="*/ 97 w 251"/>
                <a:gd name="T15" fmla="*/ 126 h 241"/>
                <a:gd name="T16" fmla="*/ 73 w 251"/>
                <a:gd name="T17" fmla="*/ 123 h 241"/>
                <a:gd name="T18" fmla="*/ 74 w 251"/>
                <a:gd name="T19" fmla="*/ 1 h 241"/>
                <a:gd name="T20" fmla="*/ 51 w 251"/>
                <a:gd name="T21" fmla="*/ 1 h 241"/>
                <a:gd name="T22" fmla="*/ 38 w 251"/>
                <a:gd name="T23" fmla="*/ 1 h 241"/>
                <a:gd name="T24" fmla="*/ 8 w 251"/>
                <a:gd name="T25" fmla="*/ 0 h 241"/>
                <a:gd name="T26" fmla="*/ 0 w 251"/>
                <a:gd name="T27" fmla="*/ 4 h 241"/>
                <a:gd name="T28" fmla="*/ 6 w 251"/>
                <a:gd name="T29" fmla="*/ 8 h 241"/>
                <a:gd name="T30" fmla="*/ 18 w 251"/>
                <a:gd name="T31" fmla="*/ 9 h 241"/>
                <a:gd name="T32" fmla="*/ 31 w 251"/>
                <a:gd name="T33" fmla="*/ 26 h 241"/>
                <a:gd name="T34" fmla="*/ 32 w 251"/>
                <a:gd name="T35" fmla="*/ 93 h 241"/>
                <a:gd name="T36" fmla="*/ 32 w 251"/>
                <a:gd name="T37" fmla="*/ 148 h 241"/>
                <a:gd name="T38" fmla="*/ 30 w 251"/>
                <a:gd name="T39" fmla="*/ 215 h 241"/>
                <a:gd name="T40" fmla="*/ 22 w 251"/>
                <a:gd name="T41" fmla="*/ 232 h 241"/>
                <a:gd name="T42" fmla="*/ 11 w 251"/>
                <a:gd name="T43" fmla="*/ 233 h 241"/>
                <a:gd name="T44" fmla="*/ 5 w 251"/>
                <a:gd name="T45" fmla="*/ 237 h 241"/>
                <a:gd name="T46" fmla="*/ 12 w 251"/>
                <a:gd name="T47" fmla="*/ 241 h 241"/>
                <a:gd name="T48" fmla="*/ 38 w 251"/>
                <a:gd name="T49" fmla="*/ 240 h 241"/>
                <a:gd name="T50" fmla="*/ 50 w 251"/>
                <a:gd name="T51" fmla="*/ 240 h 241"/>
                <a:gd name="T52" fmla="*/ 61 w 251"/>
                <a:gd name="T53" fmla="*/ 240 h 241"/>
                <a:gd name="T54" fmla="*/ 97 w 251"/>
                <a:gd name="T55" fmla="*/ 241 h 241"/>
                <a:gd name="T56" fmla="*/ 104 w 251"/>
                <a:gd name="T57" fmla="*/ 237 h 241"/>
                <a:gd name="T58" fmla="*/ 99 w 251"/>
                <a:gd name="T59" fmla="*/ 233 h 241"/>
                <a:gd name="T60" fmla="*/ 84 w 251"/>
                <a:gd name="T61" fmla="*/ 232 h 241"/>
                <a:gd name="T62" fmla="*/ 72 w 251"/>
                <a:gd name="T63" fmla="*/ 215 h 241"/>
                <a:gd name="T64" fmla="*/ 71 w 251"/>
                <a:gd name="T65" fmla="*/ 148 h 241"/>
                <a:gd name="T66" fmla="*/ 71 w 251"/>
                <a:gd name="T67" fmla="*/ 143 h 241"/>
                <a:gd name="T68" fmla="*/ 73 w 251"/>
                <a:gd name="T69" fmla="*/ 142 h 241"/>
                <a:gd name="T70" fmla="*/ 100 w 251"/>
                <a:gd name="T71" fmla="*/ 142 h 241"/>
                <a:gd name="T72" fmla="*/ 105 w 251"/>
                <a:gd name="T73" fmla="*/ 144 h 241"/>
                <a:gd name="T74" fmla="*/ 120 w 251"/>
                <a:gd name="T75" fmla="*/ 165 h 241"/>
                <a:gd name="T76" fmla="*/ 136 w 251"/>
                <a:gd name="T77" fmla="*/ 188 h 241"/>
                <a:gd name="T78" fmla="*/ 180 w 251"/>
                <a:gd name="T79" fmla="*/ 234 h 241"/>
                <a:gd name="T80" fmla="*/ 214 w 251"/>
                <a:gd name="T81" fmla="*/ 241 h 241"/>
                <a:gd name="T82" fmla="*/ 244 w 251"/>
                <a:gd name="T83" fmla="*/ 241 h 241"/>
                <a:gd name="T84" fmla="*/ 251 w 251"/>
                <a:gd name="T85" fmla="*/ 237 h 241"/>
                <a:gd name="T86" fmla="*/ 246 w 251"/>
                <a:gd name="T87" fmla="*/ 233 h 241"/>
                <a:gd name="T88" fmla="*/ 237 w 251"/>
                <a:gd name="T89" fmla="*/ 232 h 241"/>
                <a:gd name="T90" fmla="*/ 202 w 251"/>
                <a:gd name="T91" fmla="*/ 211 h 241"/>
                <a:gd name="T92" fmla="*/ 145 w 251"/>
                <a:gd name="T93" fmla="*/ 142 h 241"/>
                <a:gd name="T94" fmla="*/ 134 w 251"/>
                <a:gd name="T95" fmla="*/ 129 h 241"/>
                <a:gd name="T96" fmla="*/ 176 w 251"/>
                <a:gd name="T97" fmla="*/ 58 h 241"/>
                <a:gd name="T98" fmla="*/ 154 w 251"/>
                <a:gd name="T99" fmla="*/ 14 h 241"/>
                <a:gd name="T100" fmla="*/ 96 w 251"/>
                <a:gd name="T101" fmla="*/ 0 h 241"/>
                <a:gd name="T102" fmla="*/ 74 w 251"/>
                <a:gd name="T103" fmla="*/ 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1" h="241">
                  <a:moveTo>
                    <a:pt x="73" y="123"/>
                  </a:moveTo>
                  <a:cubicBezTo>
                    <a:pt x="71" y="122"/>
                    <a:pt x="71" y="121"/>
                    <a:pt x="71" y="118"/>
                  </a:cubicBezTo>
                  <a:cubicBezTo>
                    <a:pt x="71" y="22"/>
                    <a:pt x="71" y="22"/>
                    <a:pt x="71" y="22"/>
                  </a:cubicBezTo>
                  <a:cubicBezTo>
                    <a:pt x="71" y="19"/>
                    <a:pt x="71" y="19"/>
                    <a:pt x="73" y="18"/>
                  </a:cubicBezTo>
                  <a:cubicBezTo>
                    <a:pt x="76" y="17"/>
                    <a:pt x="81" y="17"/>
                    <a:pt x="90" y="17"/>
                  </a:cubicBezTo>
                  <a:cubicBezTo>
                    <a:pt x="107" y="17"/>
                    <a:pt x="137" y="29"/>
                    <a:pt x="137" y="74"/>
                  </a:cubicBezTo>
                  <a:cubicBezTo>
                    <a:pt x="137" y="103"/>
                    <a:pt x="126" y="115"/>
                    <a:pt x="119" y="120"/>
                  </a:cubicBezTo>
                  <a:cubicBezTo>
                    <a:pt x="113" y="124"/>
                    <a:pt x="109" y="126"/>
                    <a:pt x="97" y="126"/>
                  </a:cubicBezTo>
                  <a:cubicBezTo>
                    <a:pt x="88" y="126"/>
                    <a:pt x="79" y="125"/>
                    <a:pt x="73" y="123"/>
                  </a:cubicBezTo>
                  <a:moveTo>
                    <a:pt x="74" y="1"/>
                  </a:moveTo>
                  <a:cubicBezTo>
                    <a:pt x="51" y="1"/>
                    <a:pt x="51" y="1"/>
                    <a:pt x="51" y="1"/>
                  </a:cubicBezTo>
                  <a:cubicBezTo>
                    <a:pt x="38" y="1"/>
                    <a:pt x="38" y="1"/>
                    <a:pt x="38" y="1"/>
                  </a:cubicBezTo>
                  <a:cubicBezTo>
                    <a:pt x="8" y="0"/>
                    <a:pt x="8" y="0"/>
                    <a:pt x="8" y="0"/>
                  </a:cubicBezTo>
                  <a:cubicBezTo>
                    <a:pt x="4" y="0"/>
                    <a:pt x="0" y="1"/>
                    <a:pt x="0" y="4"/>
                  </a:cubicBezTo>
                  <a:cubicBezTo>
                    <a:pt x="0" y="8"/>
                    <a:pt x="4" y="8"/>
                    <a:pt x="6" y="8"/>
                  </a:cubicBezTo>
                  <a:cubicBezTo>
                    <a:pt x="18" y="9"/>
                    <a:pt x="18" y="9"/>
                    <a:pt x="18" y="9"/>
                  </a:cubicBezTo>
                  <a:cubicBezTo>
                    <a:pt x="29" y="11"/>
                    <a:pt x="31" y="16"/>
                    <a:pt x="31" y="26"/>
                  </a:cubicBezTo>
                  <a:cubicBezTo>
                    <a:pt x="32" y="36"/>
                    <a:pt x="32" y="45"/>
                    <a:pt x="32" y="93"/>
                  </a:cubicBezTo>
                  <a:cubicBezTo>
                    <a:pt x="32" y="148"/>
                    <a:pt x="32" y="148"/>
                    <a:pt x="32" y="148"/>
                  </a:cubicBezTo>
                  <a:cubicBezTo>
                    <a:pt x="32" y="177"/>
                    <a:pt x="32" y="202"/>
                    <a:pt x="30" y="215"/>
                  </a:cubicBezTo>
                  <a:cubicBezTo>
                    <a:pt x="29" y="224"/>
                    <a:pt x="28" y="231"/>
                    <a:pt x="22" y="232"/>
                  </a:cubicBezTo>
                  <a:cubicBezTo>
                    <a:pt x="11" y="233"/>
                    <a:pt x="11" y="233"/>
                    <a:pt x="11" y="233"/>
                  </a:cubicBezTo>
                  <a:cubicBezTo>
                    <a:pt x="8" y="233"/>
                    <a:pt x="5" y="234"/>
                    <a:pt x="5" y="237"/>
                  </a:cubicBezTo>
                  <a:cubicBezTo>
                    <a:pt x="5" y="241"/>
                    <a:pt x="10" y="241"/>
                    <a:pt x="12" y="241"/>
                  </a:cubicBezTo>
                  <a:cubicBezTo>
                    <a:pt x="38" y="240"/>
                    <a:pt x="38" y="240"/>
                    <a:pt x="38" y="240"/>
                  </a:cubicBezTo>
                  <a:cubicBezTo>
                    <a:pt x="50" y="240"/>
                    <a:pt x="50" y="240"/>
                    <a:pt x="50" y="240"/>
                  </a:cubicBezTo>
                  <a:cubicBezTo>
                    <a:pt x="61" y="240"/>
                    <a:pt x="61" y="240"/>
                    <a:pt x="61" y="240"/>
                  </a:cubicBezTo>
                  <a:cubicBezTo>
                    <a:pt x="97" y="241"/>
                    <a:pt x="97" y="241"/>
                    <a:pt x="97" y="241"/>
                  </a:cubicBezTo>
                  <a:cubicBezTo>
                    <a:pt x="99" y="241"/>
                    <a:pt x="104" y="241"/>
                    <a:pt x="104" y="237"/>
                  </a:cubicBezTo>
                  <a:cubicBezTo>
                    <a:pt x="104" y="236"/>
                    <a:pt x="103" y="233"/>
                    <a:pt x="99" y="233"/>
                  </a:cubicBezTo>
                  <a:cubicBezTo>
                    <a:pt x="84" y="232"/>
                    <a:pt x="84" y="232"/>
                    <a:pt x="84" y="232"/>
                  </a:cubicBezTo>
                  <a:cubicBezTo>
                    <a:pt x="76" y="231"/>
                    <a:pt x="73" y="225"/>
                    <a:pt x="72" y="215"/>
                  </a:cubicBezTo>
                  <a:cubicBezTo>
                    <a:pt x="71" y="202"/>
                    <a:pt x="71" y="177"/>
                    <a:pt x="71" y="148"/>
                  </a:cubicBezTo>
                  <a:cubicBezTo>
                    <a:pt x="71" y="143"/>
                    <a:pt x="71" y="143"/>
                    <a:pt x="71" y="143"/>
                  </a:cubicBezTo>
                  <a:cubicBezTo>
                    <a:pt x="71" y="142"/>
                    <a:pt x="71" y="142"/>
                    <a:pt x="73" y="142"/>
                  </a:cubicBezTo>
                  <a:cubicBezTo>
                    <a:pt x="100" y="142"/>
                    <a:pt x="100" y="142"/>
                    <a:pt x="100" y="142"/>
                  </a:cubicBezTo>
                  <a:cubicBezTo>
                    <a:pt x="102" y="142"/>
                    <a:pt x="104" y="143"/>
                    <a:pt x="105" y="144"/>
                  </a:cubicBezTo>
                  <a:cubicBezTo>
                    <a:pt x="105" y="144"/>
                    <a:pt x="120" y="165"/>
                    <a:pt x="120" y="165"/>
                  </a:cubicBezTo>
                  <a:cubicBezTo>
                    <a:pt x="136" y="188"/>
                    <a:pt x="136" y="188"/>
                    <a:pt x="136" y="188"/>
                  </a:cubicBezTo>
                  <a:cubicBezTo>
                    <a:pt x="155" y="213"/>
                    <a:pt x="166" y="227"/>
                    <a:pt x="180" y="234"/>
                  </a:cubicBezTo>
                  <a:cubicBezTo>
                    <a:pt x="188" y="239"/>
                    <a:pt x="197" y="241"/>
                    <a:pt x="214" y="241"/>
                  </a:cubicBezTo>
                  <a:cubicBezTo>
                    <a:pt x="244" y="241"/>
                    <a:pt x="244" y="241"/>
                    <a:pt x="244" y="241"/>
                  </a:cubicBezTo>
                  <a:cubicBezTo>
                    <a:pt x="246" y="241"/>
                    <a:pt x="251" y="241"/>
                    <a:pt x="251" y="237"/>
                  </a:cubicBezTo>
                  <a:cubicBezTo>
                    <a:pt x="251" y="236"/>
                    <a:pt x="250" y="233"/>
                    <a:pt x="246" y="233"/>
                  </a:cubicBezTo>
                  <a:cubicBezTo>
                    <a:pt x="237" y="232"/>
                    <a:pt x="237" y="232"/>
                    <a:pt x="237" y="232"/>
                  </a:cubicBezTo>
                  <a:cubicBezTo>
                    <a:pt x="232" y="231"/>
                    <a:pt x="220" y="229"/>
                    <a:pt x="202" y="211"/>
                  </a:cubicBezTo>
                  <a:cubicBezTo>
                    <a:pt x="186" y="194"/>
                    <a:pt x="168" y="171"/>
                    <a:pt x="145" y="142"/>
                  </a:cubicBezTo>
                  <a:cubicBezTo>
                    <a:pt x="145" y="142"/>
                    <a:pt x="135" y="130"/>
                    <a:pt x="134" y="129"/>
                  </a:cubicBezTo>
                  <a:cubicBezTo>
                    <a:pt x="163" y="105"/>
                    <a:pt x="176" y="84"/>
                    <a:pt x="176" y="58"/>
                  </a:cubicBezTo>
                  <a:cubicBezTo>
                    <a:pt x="176" y="35"/>
                    <a:pt x="162" y="19"/>
                    <a:pt x="154" y="14"/>
                  </a:cubicBezTo>
                  <a:cubicBezTo>
                    <a:pt x="136" y="2"/>
                    <a:pt x="115" y="0"/>
                    <a:pt x="96" y="0"/>
                  </a:cubicBezTo>
                  <a:lnTo>
                    <a:pt x="7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99" name="Freeform 29">
              <a:extLst>
                <a:ext uri="{FF2B5EF4-FFF2-40B4-BE49-F238E27FC236}">
                  <a16:creationId xmlns:a16="http://schemas.microsoft.com/office/drawing/2014/main" id="{524059C3-D356-4C34-9C06-DD896588BF75}"/>
                </a:ext>
              </a:extLst>
            </p:cNvPr>
            <p:cNvSpPr>
              <a:spLocks/>
            </p:cNvSpPr>
            <p:nvPr userDrawn="1"/>
          </p:nvSpPr>
          <p:spPr bwMode="auto">
            <a:xfrm>
              <a:off x="4290" y="2737"/>
              <a:ext cx="180" cy="169"/>
            </a:xfrm>
            <a:custGeom>
              <a:avLst/>
              <a:gdLst>
                <a:gd name="T0" fmla="*/ 31 w 266"/>
                <a:gd name="T1" fmla="*/ 12 h 249"/>
                <a:gd name="T2" fmla="*/ 29 w 266"/>
                <a:gd name="T3" fmla="*/ 198 h 249"/>
                <a:gd name="T4" fmla="*/ 19 w 266"/>
                <a:gd name="T5" fmla="*/ 237 h 249"/>
                <a:gd name="T6" fmla="*/ 5 w 266"/>
                <a:gd name="T7" fmla="*/ 238 h 249"/>
                <a:gd name="T8" fmla="*/ 0 w 266"/>
                <a:gd name="T9" fmla="*/ 242 h 249"/>
                <a:gd name="T10" fmla="*/ 7 w 266"/>
                <a:gd name="T11" fmla="*/ 246 h 249"/>
                <a:gd name="T12" fmla="*/ 36 w 266"/>
                <a:gd name="T13" fmla="*/ 245 h 249"/>
                <a:gd name="T14" fmla="*/ 41 w 266"/>
                <a:gd name="T15" fmla="*/ 245 h 249"/>
                <a:gd name="T16" fmla="*/ 50 w 266"/>
                <a:gd name="T17" fmla="*/ 245 h 249"/>
                <a:gd name="T18" fmla="*/ 80 w 266"/>
                <a:gd name="T19" fmla="*/ 246 h 249"/>
                <a:gd name="T20" fmla="*/ 88 w 266"/>
                <a:gd name="T21" fmla="*/ 242 h 249"/>
                <a:gd name="T22" fmla="*/ 82 w 266"/>
                <a:gd name="T23" fmla="*/ 238 h 249"/>
                <a:gd name="T24" fmla="*/ 66 w 266"/>
                <a:gd name="T25" fmla="*/ 236 h 249"/>
                <a:gd name="T26" fmla="*/ 56 w 266"/>
                <a:gd name="T27" fmla="*/ 202 h 249"/>
                <a:gd name="T28" fmla="*/ 52 w 266"/>
                <a:gd name="T29" fmla="*/ 71 h 249"/>
                <a:gd name="T30" fmla="*/ 59 w 266"/>
                <a:gd name="T31" fmla="*/ 77 h 249"/>
                <a:gd name="T32" fmla="*/ 127 w 266"/>
                <a:gd name="T33" fmla="*/ 149 h 249"/>
                <a:gd name="T34" fmla="*/ 169 w 266"/>
                <a:gd name="T35" fmla="*/ 191 h 249"/>
                <a:gd name="T36" fmla="*/ 220 w 266"/>
                <a:gd name="T37" fmla="*/ 242 h 249"/>
                <a:gd name="T38" fmla="*/ 231 w 266"/>
                <a:gd name="T39" fmla="*/ 249 h 249"/>
                <a:gd name="T40" fmla="*/ 236 w 266"/>
                <a:gd name="T41" fmla="*/ 239 h 249"/>
                <a:gd name="T42" fmla="*/ 240 w 266"/>
                <a:gd name="T43" fmla="*/ 40 h 249"/>
                <a:gd name="T44" fmla="*/ 251 w 266"/>
                <a:gd name="T45" fmla="*/ 14 h 249"/>
                <a:gd name="T46" fmla="*/ 260 w 266"/>
                <a:gd name="T47" fmla="*/ 13 h 249"/>
                <a:gd name="T48" fmla="*/ 266 w 266"/>
                <a:gd name="T49" fmla="*/ 9 h 249"/>
                <a:gd name="T50" fmla="*/ 258 w 266"/>
                <a:gd name="T51" fmla="*/ 5 h 249"/>
                <a:gd name="T52" fmla="*/ 233 w 266"/>
                <a:gd name="T53" fmla="*/ 6 h 249"/>
                <a:gd name="T54" fmla="*/ 227 w 266"/>
                <a:gd name="T55" fmla="*/ 6 h 249"/>
                <a:gd name="T56" fmla="*/ 216 w 266"/>
                <a:gd name="T57" fmla="*/ 6 h 249"/>
                <a:gd name="T58" fmla="*/ 189 w 266"/>
                <a:gd name="T59" fmla="*/ 5 h 249"/>
                <a:gd name="T60" fmla="*/ 180 w 266"/>
                <a:gd name="T61" fmla="*/ 9 h 249"/>
                <a:gd name="T62" fmla="*/ 186 w 266"/>
                <a:gd name="T63" fmla="*/ 13 h 249"/>
                <a:gd name="T64" fmla="*/ 203 w 266"/>
                <a:gd name="T65" fmla="*/ 15 h 249"/>
                <a:gd name="T66" fmla="*/ 213 w 266"/>
                <a:gd name="T67" fmla="*/ 42 h 249"/>
                <a:gd name="T68" fmla="*/ 216 w 266"/>
                <a:gd name="T69" fmla="*/ 183 h 249"/>
                <a:gd name="T70" fmla="*/ 215 w 266"/>
                <a:gd name="T71" fmla="*/ 183 h 249"/>
                <a:gd name="T72" fmla="*/ 193 w 266"/>
                <a:gd name="T73" fmla="*/ 160 h 249"/>
                <a:gd name="T74" fmla="*/ 146 w 266"/>
                <a:gd name="T75" fmla="*/ 111 h 249"/>
                <a:gd name="T76" fmla="*/ 49 w 266"/>
                <a:gd name="T77" fmla="*/ 10 h 249"/>
                <a:gd name="T78" fmla="*/ 46 w 266"/>
                <a:gd name="T79" fmla="*/ 7 h 249"/>
                <a:gd name="T80" fmla="*/ 36 w 266"/>
                <a:gd name="T81" fmla="*/ 0 h 249"/>
                <a:gd name="T82" fmla="*/ 31 w 266"/>
                <a:gd name="T83" fmla="*/ 12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6" h="249">
                  <a:moveTo>
                    <a:pt x="31" y="12"/>
                  </a:moveTo>
                  <a:cubicBezTo>
                    <a:pt x="29" y="198"/>
                    <a:pt x="29" y="198"/>
                    <a:pt x="29" y="198"/>
                  </a:cubicBezTo>
                  <a:cubicBezTo>
                    <a:pt x="28" y="226"/>
                    <a:pt x="27" y="234"/>
                    <a:pt x="19" y="237"/>
                  </a:cubicBezTo>
                  <a:cubicBezTo>
                    <a:pt x="15" y="238"/>
                    <a:pt x="9" y="238"/>
                    <a:pt x="5" y="238"/>
                  </a:cubicBezTo>
                  <a:cubicBezTo>
                    <a:pt x="4" y="238"/>
                    <a:pt x="0" y="238"/>
                    <a:pt x="0" y="242"/>
                  </a:cubicBezTo>
                  <a:cubicBezTo>
                    <a:pt x="0" y="246"/>
                    <a:pt x="4" y="246"/>
                    <a:pt x="7" y="246"/>
                  </a:cubicBezTo>
                  <a:cubicBezTo>
                    <a:pt x="36" y="245"/>
                    <a:pt x="36" y="245"/>
                    <a:pt x="36" y="245"/>
                  </a:cubicBezTo>
                  <a:cubicBezTo>
                    <a:pt x="41" y="245"/>
                    <a:pt x="41" y="245"/>
                    <a:pt x="41" y="245"/>
                  </a:cubicBezTo>
                  <a:cubicBezTo>
                    <a:pt x="50" y="245"/>
                    <a:pt x="50" y="245"/>
                    <a:pt x="50" y="245"/>
                  </a:cubicBezTo>
                  <a:cubicBezTo>
                    <a:pt x="80" y="246"/>
                    <a:pt x="80" y="246"/>
                    <a:pt x="80" y="246"/>
                  </a:cubicBezTo>
                  <a:cubicBezTo>
                    <a:pt x="83" y="246"/>
                    <a:pt x="88" y="246"/>
                    <a:pt x="88" y="242"/>
                  </a:cubicBezTo>
                  <a:cubicBezTo>
                    <a:pt x="88" y="238"/>
                    <a:pt x="84" y="238"/>
                    <a:pt x="82" y="238"/>
                  </a:cubicBezTo>
                  <a:cubicBezTo>
                    <a:pt x="78" y="238"/>
                    <a:pt x="72" y="238"/>
                    <a:pt x="66" y="236"/>
                  </a:cubicBezTo>
                  <a:cubicBezTo>
                    <a:pt x="59" y="234"/>
                    <a:pt x="56" y="223"/>
                    <a:pt x="56" y="202"/>
                  </a:cubicBezTo>
                  <a:cubicBezTo>
                    <a:pt x="56" y="202"/>
                    <a:pt x="52" y="74"/>
                    <a:pt x="52" y="71"/>
                  </a:cubicBezTo>
                  <a:cubicBezTo>
                    <a:pt x="54" y="72"/>
                    <a:pt x="59" y="77"/>
                    <a:pt x="59" y="77"/>
                  </a:cubicBezTo>
                  <a:cubicBezTo>
                    <a:pt x="72" y="92"/>
                    <a:pt x="100" y="122"/>
                    <a:pt x="127" y="149"/>
                  </a:cubicBezTo>
                  <a:cubicBezTo>
                    <a:pt x="169" y="191"/>
                    <a:pt x="169" y="191"/>
                    <a:pt x="169" y="191"/>
                  </a:cubicBezTo>
                  <a:cubicBezTo>
                    <a:pt x="220" y="242"/>
                    <a:pt x="220" y="242"/>
                    <a:pt x="220" y="242"/>
                  </a:cubicBezTo>
                  <a:cubicBezTo>
                    <a:pt x="224" y="246"/>
                    <a:pt x="227" y="249"/>
                    <a:pt x="231" y="249"/>
                  </a:cubicBezTo>
                  <a:cubicBezTo>
                    <a:pt x="236" y="249"/>
                    <a:pt x="236" y="244"/>
                    <a:pt x="236" y="239"/>
                  </a:cubicBezTo>
                  <a:cubicBezTo>
                    <a:pt x="240" y="40"/>
                    <a:pt x="240" y="40"/>
                    <a:pt x="240" y="40"/>
                  </a:cubicBezTo>
                  <a:cubicBezTo>
                    <a:pt x="240" y="22"/>
                    <a:pt x="242" y="16"/>
                    <a:pt x="251" y="14"/>
                  </a:cubicBezTo>
                  <a:cubicBezTo>
                    <a:pt x="251" y="14"/>
                    <a:pt x="260" y="13"/>
                    <a:pt x="260" y="13"/>
                  </a:cubicBezTo>
                  <a:cubicBezTo>
                    <a:pt x="264" y="13"/>
                    <a:pt x="266" y="11"/>
                    <a:pt x="266" y="9"/>
                  </a:cubicBezTo>
                  <a:cubicBezTo>
                    <a:pt x="266" y="5"/>
                    <a:pt x="262" y="5"/>
                    <a:pt x="258" y="5"/>
                  </a:cubicBezTo>
                  <a:cubicBezTo>
                    <a:pt x="233" y="6"/>
                    <a:pt x="233" y="6"/>
                    <a:pt x="233" y="6"/>
                  </a:cubicBezTo>
                  <a:cubicBezTo>
                    <a:pt x="227" y="6"/>
                    <a:pt x="227" y="6"/>
                    <a:pt x="227" y="6"/>
                  </a:cubicBezTo>
                  <a:cubicBezTo>
                    <a:pt x="216" y="6"/>
                    <a:pt x="216" y="6"/>
                    <a:pt x="216" y="6"/>
                  </a:cubicBezTo>
                  <a:cubicBezTo>
                    <a:pt x="189" y="5"/>
                    <a:pt x="189" y="5"/>
                    <a:pt x="189" y="5"/>
                  </a:cubicBezTo>
                  <a:cubicBezTo>
                    <a:pt x="185" y="5"/>
                    <a:pt x="180" y="5"/>
                    <a:pt x="180" y="9"/>
                  </a:cubicBezTo>
                  <a:cubicBezTo>
                    <a:pt x="180" y="12"/>
                    <a:pt x="183" y="13"/>
                    <a:pt x="186" y="13"/>
                  </a:cubicBezTo>
                  <a:cubicBezTo>
                    <a:pt x="191" y="13"/>
                    <a:pt x="198" y="13"/>
                    <a:pt x="203" y="15"/>
                  </a:cubicBezTo>
                  <a:cubicBezTo>
                    <a:pt x="209" y="17"/>
                    <a:pt x="212" y="22"/>
                    <a:pt x="213" y="42"/>
                  </a:cubicBezTo>
                  <a:cubicBezTo>
                    <a:pt x="213" y="42"/>
                    <a:pt x="216" y="175"/>
                    <a:pt x="216" y="183"/>
                  </a:cubicBezTo>
                  <a:cubicBezTo>
                    <a:pt x="215" y="183"/>
                    <a:pt x="215" y="183"/>
                    <a:pt x="215" y="183"/>
                  </a:cubicBezTo>
                  <a:cubicBezTo>
                    <a:pt x="215" y="183"/>
                    <a:pt x="193" y="160"/>
                    <a:pt x="193" y="160"/>
                  </a:cubicBezTo>
                  <a:cubicBezTo>
                    <a:pt x="146" y="111"/>
                    <a:pt x="146" y="111"/>
                    <a:pt x="146" y="111"/>
                  </a:cubicBezTo>
                  <a:cubicBezTo>
                    <a:pt x="98" y="64"/>
                    <a:pt x="49" y="11"/>
                    <a:pt x="49" y="10"/>
                  </a:cubicBezTo>
                  <a:cubicBezTo>
                    <a:pt x="46" y="7"/>
                    <a:pt x="46" y="7"/>
                    <a:pt x="46" y="7"/>
                  </a:cubicBezTo>
                  <a:cubicBezTo>
                    <a:pt x="42" y="3"/>
                    <a:pt x="39" y="0"/>
                    <a:pt x="36" y="0"/>
                  </a:cubicBezTo>
                  <a:cubicBezTo>
                    <a:pt x="32" y="0"/>
                    <a:pt x="31" y="7"/>
                    <a:pt x="31"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00" name="Freeform 30">
              <a:extLst>
                <a:ext uri="{FF2B5EF4-FFF2-40B4-BE49-F238E27FC236}">
                  <a16:creationId xmlns:a16="http://schemas.microsoft.com/office/drawing/2014/main" id="{247D07C2-EC7B-4730-92FA-6B8D84B80D42}"/>
                </a:ext>
              </a:extLst>
            </p:cNvPr>
            <p:cNvSpPr>
              <a:spLocks/>
            </p:cNvSpPr>
            <p:nvPr userDrawn="1"/>
          </p:nvSpPr>
          <p:spPr bwMode="auto">
            <a:xfrm>
              <a:off x="4480" y="2739"/>
              <a:ext cx="109" cy="165"/>
            </a:xfrm>
            <a:custGeom>
              <a:avLst/>
              <a:gdLst>
                <a:gd name="T0" fmla="*/ 147 w 161"/>
                <a:gd name="T1" fmla="*/ 1 h 243"/>
                <a:gd name="T2" fmla="*/ 145 w 161"/>
                <a:gd name="T3" fmla="*/ 1 h 243"/>
                <a:gd name="T4" fmla="*/ 132 w 161"/>
                <a:gd name="T5" fmla="*/ 3 h 243"/>
                <a:gd name="T6" fmla="*/ 53 w 161"/>
                <a:gd name="T7" fmla="*/ 3 h 243"/>
                <a:gd name="T8" fmla="*/ 37 w 161"/>
                <a:gd name="T9" fmla="*/ 3 h 243"/>
                <a:gd name="T10" fmla="*/ 33 w 161"/>
                <a:gd name="T11" fmla="*/ 3 h 243"/>
                <a:gd name="T12" fmla="*/ 8 w 161"/>
                <a:gd name="T13" fmla="*/ 2 h 243"/>
                <a:gd name="T14" fmla="*/ 0 w 161"/>
                <a:gd name="T15" fmla="*/ 6 h 243"/>
                <a:gd name="T16" fmla="*/ 6 w 161"/>
                <a:gd name="T17" fmla="*/ 10 h 243"/>
                <a:gd name="T18" fmla="*/ 18 w 161"/>
                <a:gd name="T19" fmla="*/ 11 h 243"/>
                <a:gd name="T20" fmla="*/ 31 w 161"/>
                <a:gd name="T21" fmla="*/ 28 h 243"/>
                <a:gd name="T22" fmla="*/ 32 w 161"/>
                <a:gd name="T23" fmla="*/ 95 h 243"/>
                <a:gd name="T24" fmla="*/ 32 w 161"/>
                <a:gd name="T25" fmla="*/ 150 h 243"/>
                <a:gd name="T26" fmla="*/ 30 w 161"/>
                <a:gd name="T27" fmla="*/ 217 h 243"/>
                <a:gd name="T28" fmla="*/ 22 w 161"/>
                <a:gd name="T29" fmla="*/ 234 h 243"/>
                <a:gd name="T30" fmla="*/ 11 w 161"/>
                <a:gd name="T31" fmla="*/ 235 h 243"/>
                <a:gd name="T32" fmla="*/ 5 w 161"/>
                <a:gd name="T33" fmla="*/ 239 h 243"/>
                <a:gd name="T34" fmla="*/ 12 w 161"/>
                <a:gd name="T35" fmla="*/ 243 h 243"/>
                <a:gd name="T36" fmla="*/ 34 w 161"/>
                <a:gd name="T37" fmla="*/ 242 h 243"/>
                <a:gd name="T38" fmla="*/ 52 w 161"/>
                <a:gd name="T39" fmla="*/ 242 h 243"/>
                <a:gd name="T40" fmla="*/ 84 w 161"/>
                <a:gd name="T41" fmla="*/ 243 h 243"/>
                <a:gd name="T42" fmla="*/ 94 w 161"/>
                <a:gd name="T43" fmla="*/ 243 h 243"/>
                <a:gd name="T44" fmla="*/ 139 w 161"/>
                <a:gd name="T45" fmla="*/ 243 h 243"/>
                <a:gd name="T46" fmla="*/ 157 w 161"/>
                <a:gd name="T47" fmla="*/ 235 h 243"/>
                <a:gd name="T48" fmla="*/ 161 w 161"/>
                <a:gd name="T49" fmla="*/ 199 h 243"/>
                <a:gd name="T50" fmla="*/ 158 w 161"/>
                <a:gd name="T51" fmla="*/ 193 h 243"/>
                <a:gd name="T52" fmla="*/ 153 w 161"/>
                <a:gd name="T53" fmla="*/ 198 h 243"/>
                <a:gd name="T54" fmla="*/ 140 w 161"/>
                <a:gd name="T55" fmla="*/ 221 h 243"/>
                <a:gd name="T56" fmla="*/ 110 w 161"/>
                <a:gd name="T57" fmla="*/ 225 h 243"/>
                <a:gd name="T58" fmla="*/ 73 w 161"/>
                <a:gd name="T59" fmla="*/ 199 h 243"/>
                <a:gd name="T60" fmla="*/ 73 w 161"/>
                <a:gd name="T61" fmla="*/ 163 h 243"/>
                <a:gd name="T62" fmla="*/ 73 w 161"/>
                <a:gd name="T63" fmla="*/ 150 h 243"/>
                <a:gd name="T64" fmla="*/ 73 w 161"/>
                <a:gd name="T65" fmla="*/ 125 h 243"/>
                <a:gd name="T66" fmla="*/ 74 w 161"/>
                <a:gd name="T67" fmla="*/ 123 h 243"/>
                <a:gd name="T68" fmla="*/ 119 w 161"/>
                <a:gd name="T69" fmla="*/ 124 h 243"/>
                <a:gd name="T70" fmla="*/ 136 w 161"/>
                <a:gd name="T71" fmla="*/ 136 h 243"/>
                <a:gd name="T72" fmla="*/ 137 w 161"/>
                <a:gd name="T73" fmla="*/ 144 h 243"/>
                <a:gd name="T74" fmla="*/ 137 w 161"/>
                <a:gd name="T75" fmla="*/ 147 h 243"/>
                <a:gd name="T76" fmla="*/ 141 w 161"/>
                <a:gd name="T77" fmla="*/ 150 h 243"/>
                <a:gd name="T78" fmla="*/ 144 w 161"/>
                <a:gd name="T79" fmla="*/ 144 h 243"/>
                <a:gd name="T80" fmla="*/ 145 w 161"/>
                <a:gd name="T81" fmla="*/ 133 h 243"/>
                <a:gd name="T82" fmla="*/ 146 w 161"/>
                <a:gd name="T83" fmla="*/ 123 h 243"/>
                <a:gd name="T84" fmla="*/ 148 w 161"/>
                <a:gd name="T85" fmla="*/ 103 h 243"/>
                <a:gd name="T86" fmla="*/ 148 w 161"/>
                <a:gd name="T87" fmla="*/ 99 h 243"/>
                <a:gd name="T88" fmla="*/ 145 w 161"/>
                <a:gd name="T89" fmla="*/ 96 h 243"/>
                <a:gd name="T90" fmla="*/ 140 w 161"/>
                <a:gd name="T91" fmla="*/ 100 h 243"/>
                <a:gd name="T92" fmla="*/ 125 w 161"/>
                <a:gd name="T93" fmla="*/ 105 h 243"/>
                <a:gd name="T94" fmla="*/ 75 w 161"/>
                <a:gd name="T95" fmla="*/ 106 h 243"/>
                <a:gd name="T96" fmla="*/ 73 w 161"/>
                <a:gd name="T97" fmla="*/ 103 h 243"/>
                <a:gd name="T98" fmla="*/ 73 w 161"/>
                <a:gd name="T99" fmla="*/ 23 h 243"/>
                <a:gd name="T100" fmla="*/ 75 w 161"/>
                <a:gd name="T101" fmla="*/ 21 h 243"/>
                <a:gd name="T102" fmla="*/ 119 w 161"/>
                <a:gd name="T103" fmla="*/ 22 h 243"/>
                <a:gd name="T104" fmla="*/ 140 w 161"/>
                <a:gd name="T105" fmla="*/ 33 h 243"/>
                <a:gd name="T106" fmla="*/ 142 w 161"/>
                <a:gd name="T107" fmla="*/ 44 h 243"/>
                <a:gd name="T108" fmla="*/ 145 w 161"/>
                <a:gd name="T109" fmla="*/ 49 h 243"/>
                <a:gd name="T110" fmla="*/ 149 w 161"/>
                <a:gd name="T111" fmla="*/ 45 h 243"/>
                <a:gd name="T112" fmla="*/ 150 w 161"/>
                <a:gd name="T113" fmla="*/ 31 h 243"/>
                <a:gd name="T114" fmla="*/ 151 w 161"/>
                <a:gd name="T115" fmla="*/ 24 h 243"/>
                <a:gd name="T116" fmla="*/ 153 w 161"/>
                <a:gd name="T117" fmla="*/ 7 h 243"/>
                <a:gd name="T118" fmla="*/ 153 w 161"/>
                <a:gd name="T119" fmla="*/ 4 h 243"/>
                <a:gd name="T120" fmla="*/ 151 w 161"/>
                <a:gd name="T121" fmla="*/ 0 h 243"/>
                <a:gd name="T122" fmla="*/ 147 w 161"/>
                <a:gd name="T123" fmla="*/ 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 h="243">
                  <a:moveTo>
                    <a:pt x="147" y="1"/>
                  </a:moveTo>
                  <a:cubicBezTo>
                    <a:pt x="145" y="1"/>
                    <a:pt x="145" y="1"/>
                    <a:pt x="145" y="1"/>
                  </a:cubicBezTo>
                  <a:cubicBezTo>
                    <a:pt x="145" y="1"/>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6"/>
                    <a:pt x="28" y="233"/>
                    <a:pt x="22" y="234"/>
                  </a:cubicBezTo>
                  <a:cubicBezTo>
                    <a:pt x="11" y="235"/>
                    <a:pt x="11" y="235"/>
                    <a:pt x="11" y="235"/>
                  </a:cubicBezTo>
                  <a:cubicBezTo>
                    <a:pt x="8" y="235"/>
                    <a:pt x="5" y="236"/>
                    <a:pt x="5" y="239"/>
                  </a:cubicBezTo>
                  <a:cubicBezTo>
                    <a:pt x="5" y="243"/>
                    <a:pt x="10" y="243"/>
                    <a:pt x="12" y="243"/>
                  </a:cubicBezTo>
                  <a:cubicBezTo>
                    <a:pt x="34" y="242"/>
                    <a:pt x="34" y="242"/>
                    <a:pt x="34" y="242"/>
                  </a:cubicBezTo>
                  <a:cubicBezTo>
                    <a:pt x="34"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7" y="144"/>
                    <a:pt x="137" y="144"/>
                    <a:pt x="137" y="144"/>
                  </a:cubicBezTo>
                  <a:cubicBezTo>
                    <a:pt x="137" y="147"/>
                    <a:pt x="137" y="147"/>
                    <a:pt x="137" y="147"/>
                  </a:cubicBezTo>
                  <a:cubicBezTo>
                    <a:pt x="137" y="149"/>
                    <a:pt x="139" y="150"/>
                    <a:pt x="141" y="150"/>
                  </a:cubicBezTo>
                  <a:cubicBezTo>
                    <a:pt x="144" y="150"/>
                    <a:pt x="144" y="146"/>
                    <a:pt x="144" y="144"/>
                  </a:cubicBezTo>
                  <a:cubicBezTo>
                    <a:pt x="145" y="133"/>
                    <a:pt x="145" y="133"/>
                    <a:pt x="145" y="133"/>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3" y="96"/>
                    <a:pt x="142" y="98"/>
                    <a:pt x="140" y="100"/>
                  </a:cubicBezTo>
                  <a:cubicBezTo>
                    <a:pt x="137" y="103"/>
                    <a:pt x="132" y="104"/>
                    <a:pt x="125" y="105"/>
                  </a:cubicBezTo>
                  <a:cubicBezTo>
                    <a:pt x="120" y="105"/>
                    <a:pt x="102"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1"/>
                    <a:pt x="152" y="0"/>
                    <a:pt x="151" y="0"/>
                  </a:cubicBezTo>
                  <a:lnTo>
                    <a:pt x="14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01" name="Freeform 31">
              <a:extLst>
                <a:ext uri="{FF2B5EF4-FFF2-40B4-BE49-F238E27FC236}">
                  <a16:creationId xmlns:a16="http://schemas.microsoft.com/office/drawing/2014/main" id="{5D6F08FA-2532-4558-9602-AF1744F99F15}"/>
                </a:ext>
              </a:extLst>
            </p:cNvPr>
            <p:cNvSpPr>
              <a:spLocks/>
            </p:cNvSpPr>
            <p:nvPr userDrawn="1"/>
          </p:nvSpPr>
          <p:spPr bwMode="auto">
            <a:xfrm>
              <a:off x="3433" y="1396"/>
              <a:ext cx="862" cy="953"/>
            </a:xfrm>
            <a:custGeom>
              <a:avLst/>
              <a:gdLst>
                <a:gd name="T0" fmla="*/ 420 w 1271"/>
                <a:gd name="T1" fmla="*/ 1289 h 1401"/>
                <a:gd name="T2" fmla="*/ 381 w 1271"/>
                <a:gd name="T3" fmla="*/ 1274 h 1401"/>
                <a:gd name="T4" fmla="*/ 367 w 1271"/>
                <a:gd name="T5" fmla="*/ 1268 h 1401"/>
                <a:gd name="T6" fmla="*/ 29 w 1271"/>
                <a:gd name="T7" fmla="*/ 813 h 1401"/>
                <a:gd name="T8" fmla="*/ 34 w 1271"/>
                <a:gd name="T9" fmla="*/ 686 h 1401"/>
                <a:gd name="T10" fmla="*/ 62 w 1271"/>
                <a:gd name="T11" fmla="*/ 509 h 1401"/>
                <a:gd name="T12" fmla="*/ 67 w 1271"/>
                <a:gd name="T13" fmla="*/ 483 h 1401"/>
                <a:gd name="T14" fmla="*/ 68 w 1271"/>
                <a:gd name="T15" fmla="*/ 431 h 1401"/>
                <a:gd name="T16" fmla="*/ 6 w 1271"/>
                <a:gd name="T17" fmla="*/ 277 h 1401"/>
                <a:gd name="T18" fmla="*/ 92 w 1271"/>
                <a:gd name="T19" fmla="*/ 152 h 1401"/>
                <a:gd name="T20" fmla="*/ 77 w 1271"/>
                <a:gd name="T21" fmla="*/ 119 h 1401"/>
                <a:gd name="T22" fmla="*/ 89 w 1271"/>
                <a:gd name="T23" fmla="*/ 110 h 1401"/>
                <a:gd name="T24" fmla="*/ 118 w 1271"/>
                <a:gd name="T25" fmla="*/ 119 h 1401"/>
                <a:gd name="T26" fmla="*/ 213 w 1271"/>
                <a:gd name="T27" fmla="*/ 7 h 1401"/>
                <a:gd name="T28" fmla="*/ 374 w 1271"/>
                <a:gd name="T29" fmla="*/ 43 h 1401"/>
                <a:gd name="T30" fmla="*/ 541 w 1271"/>
                <a:gd name="T31" fmla="*/ 20 h 1401"/>
                <a:gd name="T32" fmla="*/ 604 w 1271"/>
                <a:gd name="T33" fmla="*/ 17 h 1401"/>
                <a:gd name="T34" fmla="*/ 795 w 1271"/>
                <a:gd name="T35" fmla="*/ 36 h 1401"/>
                <a:gd name="T36" fmla="*/ 913 w 1271"/>
                <a:gd name="T37" fmla="*/ 52 h 1401"/>
                <a:gd name="T38" fmla="*/ 1002 w 1271"/>
                <a:gd name="T39" fmla="*/ 15 h 1401"/>
                <a:gd name="T40" fmla="*/ 1095 w 1271"/>
                <a:gd name="T41" fmla="*/ 115 h 1401"/>
                <a:gd name="T42" fmla="*/ 1155 w 1271"/>
                <a:gd name="T43" fmla="*/ 92 h 1401"/>
                <a:gd name="T44" fmla="*/ 1248 w 1271"/>
                <a:gd name="T45" fmla="*/ 63 h 1401"/>
                <a:gd name="T46" fmla="*/ 1257 w 1271"/>
                <a:gd name="T47" fmla="*/ 75 h 1401"/>
                <a:gd name="T48" fmla="*/ 1231 w 1271"/>
                <a:gd name="T49" fmla="*/ 122 h 1401"/>
                <a:gd name="T50" fmla="*/ 1271 w 1271"/>
                <a:gd name="T51" fmla="*/ 106 h 1401"/>
                <a:gd name="T52" fmla="*/ 1212 w 1271"/>
                <a:gd name="T53" fmla="*/ 187 h 1401"/>
                <a:gd name="T54" fmla="*/ 1210 w 1271"/>
                <a:gd name="T55" fmla="*/ 195 h 1401"/>
                <a:gd name="T56" fmla="*/ 1214 w 1271"/>
                <a:gd name="T57" fmla="*/ 210 h 1401"/>
                <a:gd name="T58" fmla="*/ 1199 w 1271"/>
                <a:gd name="T59" fmla="*/ 243 h 1401"/>
                <a:gd name="T60" fmla="*/ 1218 w 1271"/>
                <a:gd name="T61" fmla="*/ 276 h 1401"/>
                <a:gd name="T62" fmla="*/ 1149 w 1271"/>
                <a:gd name="T63" fmla="*/ 434 h 1401"/>
                <a:gd name="T64" fmla="*/ 1149 w 1271"/>
                <a:gd name="T65" fmla="*/ 447 h 1401"/>
                <a:gd name="T66" fmla="*/ 1163 w 1271"/>
                <a:gd name="T67" fmla="*/ 569 h 1401"/>
                <a:gd name="T68" fmla="*/ 1183 w 1271"/>
                <a:gd name="T69" fmla="*/ 718 h 1401"/>
                <a:gd name="T70" fmla="*/ 1186 w 1271"/>
                <a:gd name="T71" fmla="*/ 798 h 1401"/>
                <a:gd name="T72" fmla="*/ 1084 w 1271"/>
                <a:gd name="T73" fmla="*/ 1103 h 1401"/>
                <a:gd name="T74" fmla="*/ 614 w 1271"/>
                <a:gd name="T75" fmla="*/ 1390 h 1401"/>
                <a:gd name="T76" fmla="*/ 611 w 1271"/>
                <a:gd name="T77" fmla="*/ 1393 h 1401"/>
                <a:gd name="T78" fmla="*/ 605 w 1271"/>
                <a:gd name="T79" fmla="*/ 1401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1" h="1401">
                  <a:moveTo>
                    <a:pt x="601" y="1396"/>
                  </a:moveTo>
                  <a:cubicBezTo>
                    <a:pt x="548" y="1344"/>
                    <a:pt x="483" y="1316"/>
                    <a:pt x="420" y="1289"/>
                  </a:cubicBezTo>
                  <a:cubicBezTo>
                    <a:pt x="415" y="1287"/>
                    <a:pt x="415" y="1287"/>
                    <a:pt x="415" y="1287"/>
                  </a:cubicBezTo>
                  <a:cubicBezTo>
                    <a:pt x="414" y="1286"/>
                    <a:pt x="381" y="1274"/>
                    <a:pt x="381" y="1274"/>
                  </a:cubicBezTo>
                  <a:cubicBezTo>
                    <a:pt x="377" y="1273"/>
                    <a:pt x="375" y="1272"/>
                    <a:pt x="373" y="1271"/>
                  </a:cubicBezTo>
                  <a:cubicBezTo>
                    <a:pt x="367" y="1268"/>
                    <a:pt x="367" y="1268"/>
                    <a:pt x="367" y="1268"/>
                  </a:cubicBezTo>
                  <a:cubicBezTo>
                    <a:pt x="367" y="1269"/>
                    <a:pt x="367" y="1269"/>
                    <a:pt x="367" y="1269"/>
                  </a:cubicBezTo>
                  <a:cubicBezTo>
                    <a:pt x="161" y="1196"/>
                    <a:pt x="35" y="1026"/>
                    <a:pt x="29" y="813"/>
                  </a:cubicBezTo>
                  <a:cubicBezTo>
                    <a:pt x="29" y="805"/>
                    <a:pt x="29" y="796"/>
                    <a:pt x="29" y="786"/>
                  </a:cubicBezTo>
                  <a:cubicBezTo>
                    <a:pt x="29" y="754"/>
                    <a:pt x="31" y="721"/>
                    <a:pt x="34" y="686"/>
                  </a:cubicBezTo>
                  <a:cubicBezTo>
                    <a:pt x="37" y="666"/>
                    <a:pt x="43" y="619"/>
                    <a:pt x="43" y="617"/>
                  </a:cubicBezTo>
                  <a:cubicBezTo>
                    <a:pt x="62" y="509"/>
                    <a:pt x="62" y="509"/>
                    <a:pt x="62" y="509"/>
                  </a:cubicBezTo>
                  <a:cubicBezTo>
                    <a:pt x="64" y="498"/>
                    <a:pt x="65" y="492"/>
                    <a:pt x="65" y="489"/>
                  </a:cubicBezTo>
                  <a:cubicBezTo>
                    <a:pt x="67" y="483"/>
                    <a:pt x="67" y="483"/>
                    <a:pt x="67" y="483"/>
                  </a:cubicBezTo>
                  <a:cubicBezTo>
                    <a:pt x="66" y="483"/>
                    <a:pt x="66" y="483"/>
                    <a:pt x="66" y="483"/>
                  </a:cubicBezTo>
                  <a:cubicBezTo>
                    <a:pt x="67" y="468"/>
                    <a:pt x="68" y="449"/>
                    <a:pt x="68" y="431"/>
                  </a:cubicBezTo>
                  <a:cubicBezTo>
                    <a:pt x="68" y="356"/>
                    <a:pt x="49" y="309"/>
                    <a:pt x="6" y="278"/>
                  </a:cubicBezTo>
                  <a:cubicBezTo>
                    <a:pt x="6" y="277"/>
                    <a:pt x="6" y="277"/>
                    <a:pt x="6" y="277"/>
                  </a:cubicBezTo>
                  <a:cubicBezTo>
                    <a:pt x="0" y="272"/>
                    <a:pt x="0" y="272"/>
                    <a:pt x="0" y="272"/>
                  </a:cubicBezTo>
                  <a:cubicBezTo>
                    <a:pt x="92" y="152"/>
                    <a:pt x="92" y="152"/>
                    <a:pt x="92" y="152"/>
                  </a:cubicBezTo>
                  <a:cubicBezTo>
                    <a:pt x="90" y="149"/>
                    <a:pt x="90" y="149"/>
                    <a:pt x="90" y="149"/>
                  </a:cubicBezTo>
                  <a:cubicBezTo>
                    <a:pt x="82" y="139"/>
                    <a:pt x="78" y="129"/>
                    <a:pt x="77" y="119"/>
                  </a:cubicBezTo>
                  <a:cubicBezTo>
                    <a:pt x="76" y="105"/>
                    <a:pt x="76" y="105"/>
                    <a:pt x="76" y="105"/>
                  </a:cubicBezTo>
                  <a:cubicBezTo>
                    <a:pt x="89" y="110"/>
                    <a:pt x="89" y="110"/>
                    <a:pt x="89" y="110"/>
                  </a:cubicBezTo>
                  <a:cubicBezTo>
                    <a:pt x="97" y="113"/>
                    <a:pt x="105" y="116"/>
                    <a:pt x="114" y="118"/>
                  </a:cubicBezTo>
                  <a:cubicBezTo>
                    <a:pt x="118" y="119"/>
                    <a:pt x="118" y="119"/>
                    <a:pt x="118" y="119"/>
                  </a:cubicBezTo>
                  <a:cubicBezTo>
                    <a:pt x="209" y="0"/>
                    <a:pt x="209" y="0"/>
                    <a:pt x="209" y="0"/>
                  </a:cubicBezTo>
                  <a:cubicBezTo>
                    <a:pt x="213" y="7"/>
                    <a:pt x="213" y="7"/>
                    <a:pt x="213" y="7"/>
                  </a:cubicBezTo>
                  <a:cubicBezTo>
                    <a:pt x="230" y="36"/>
                    <a:pt x="261" y="50"/>
                    <a:pt x="306" y="50"/>
                  </a:cubicBezTo>
                  <a:cubicBezTo>
                    <a:pt x="325" y="50"/>
                    <a:pt x="347" y="48"/>
                    <a:pt x="374" y="43"/>
                  </a:cubicBezTo>
                  <a:cubicBezTo>
                    <a:pt x="374" y="43"/>
                    <a:pt x="464" y="29"/>
                    <a:pt x="465" y="29"/>
                  </a:cubicBezTo>
                  <a:cubicBezTo>
                    <a:pt x="528" y="22"/>
                    <a:pt x="539" y="20"/>
                    <a:pt x="541" y="20"/>
                  </a:cubicBezTo>
                  <a:cubicBezTo>
                    <a:pt x="547" y="19"/>
                    <a:pt x="547" y="19"/>
                    <a:pt x="547" y="19"/>
                  </a:cubicBezTo>
                  <a:cubicBezTo>
                    <a:pt x="565" y="18"/>
                    <a:pt x="584" y="17"/>
                    <a:pt x="604" y="17"/>
                  </a:cubicBezTo>
                  <a:cubicBezTo>
                    <a:pt x="643" y="17"/>
                    <a:pt x="686" y="20"/>
                    <a:pt x="731" y="27"/>
                  </a:cubicBezTo>
                  <a:cubicBezTo>
                    <a:pt x="731" y="27"/>
                    <a:pt x="795" y="36"/>
                    <a:pt x="795" y="36"/>
                  </a:cubicBezTo>
                  <a:cubicBezTo>
                    <a:pt x="875" y="49"/>
                    <a:pt x="875" y="49"/>
                    <a:pt x="875" y="49"/>
                  </a:cubicBezTo>
                  <a:cubicBezTo>
                    <a:pt x="886" y="51"/>
                    <a:pt x="900" y="52"/>
                    <a:pt x="913" y="52"/>
                  </a:cubicBezTo>
                  <a:cubicBezTo>
                    <a:pt x="949" y="52"/>
                    <a:pt x="974" y="44"/>
                    <a:pt x="992" y="27"/>
                  </a:cubicBezTo>
                  <a:cubicBezTo>
                    <a:pt x="995" y="23"/>
                    <a:pt x="999" y="19"/>
                    <a:pt x="1002" y="15"/>
                  </a:cubicBezTo>
                  <a:cubicBezTo>
                    <a:pt x="1011" y="4"/>
                    <a:pt x="1011" y="4"/>
                    <a:pt x="1011" y="4"/>
                  </a:cubicBezTo>
                  <a:cubicBezTo>
                    <a:pt x="1095" y="115"/>
                    <a:pt x="1095" y="115"/>
                    <a:pt x="1095" y="115"/>
                  </a:cubicBezTo>
                  <a:cubicBezTo>
                    <a:pt x="1099" y="113"/>
                    <a:pt x="1099" y="113"/>
                    <a:pt x="1099" y="113"/>
                  </a:cubicBezTo>
                  <a:cubicBezTo>
                    <a:pt x="1112" y="108"/>
                    <a:pt x="1131" y="101"/>
                    <a:pt x="1155" y="92"/>
                  </a:cubicBezTo>
                  <a:cubicBezTo>
                    <a:pt x="1155" y="92"/>
                    <a:pt x="1167" y="88"/>
                    <a:pt x="1171" y="87"/>
                  </a:cubicBezTo>
                  <a:cubicBezTo>
                    <a:pt x="1202" y="75"/>
                    <a:pt x="1227" y="68"/>
                    <a:pt x="1248" y="63"/>
                  </a:cubicBezTo>
                  <a:cubicBezTo>
                    <a:pt x="1264" y="60"/>
                    <a:pt x="1264" y="60"/>
                    <a:pt x="1264" y="60"/>
                  </a:cubicBezTo>
                  <a:cubicBezTo>
                    <a:pt x="1257" y="75"/>
                    <a:pt x="1257" y="75"/>
                    <a:pt x="1257" y="75"/>
                  </a:cubicBezTo>
                  <a:cubicBezTo>
                    <a:pt x="1252" y="88"/>
                    <a:pt x="1247" y="98"/>
                    <a:pt x="1241" y="106"/>
                  </a:cubicBezTo>
                  <a:cubicBezTo>
                    <a:pt x="1231" y="122"/>
                    <a:pt x="1231" y="122"/>
                    <a:pt x="1231" y="122"/>
                  </a:cubicBezTo>
                  <a:cubicBezTo>
                    <a:pt x="1248" y="115"/>
                    <a:pt x="1248" y="115"/>
                    <a:pt x="1248" y="115"/>
                  </a:cubicBezTo>
                  <a:cubicBezTo>
                    <a:pt x="1249" y="115"/>
                    <a:pt x="1261" y="110"/>
                    <a:pt x="1271" y="106"/>
                  </a:cubicBezTo>
                  <a:cubicBezTo>
                    <a:pt x="1260" y="126"/>
                    <a:pt x="1260" y="126"/>
                    <a:pt x="1260" y="126"/>
                  </a:cubicBezTo>
                  <a:cubicBezTo>
                    <a:pt x="1254" y="137"/>
                    <a:pt x="1232" y="172"/>
                    <a:pt x="1212" y="187"/>
                  </a:cubicBezTo>
                  <a:cubicBezTo>
                    <a:pt x="1207" y="191"/>
                    <a:pt x="1207" y="191"/>
                    <a:pt x="1207" y="191"/>
                  </a:cubicBezTo>
                  <a:cubicBezTo>
                    <a:pt x="1210" y="195"/>
                    <a:pt x="1210" y="195"/>
                    <a:pt x="1210" y="195"/>
                  </a:cubicBezTo>
                  <a:cubicBezTo>
                    <a:pt x="1210" y="195"/>
                    <a:pt x="1211" y="196"/>
                    <a:pt x="1211" y="196"/>
                  </a:cubicBezTo>
                  <a:cubicBezTo>
                    <a:pt x="1213" y="199"/>
                    <a:pt x="1214" y="205"/>
                    <a:pt x="1214" y="210"/>
                  </a:cubicBezTo>
                  <a:cubicBezTo>
                    <a:pt x="1214" y="216"/>
                    <a:pt x="1213" y="221"/>
                    <a:pt x="1211" y="225"/>
                  </a:cubicBezTo>
                  <a:cubicBezTo>
                    <a:pt x="1209" y="230"/>
                    <a:pt x="1205" y="236"/>
                    <a:pt x="1199" y="243"/>
                  </a:cubicBezTo>
                  <a:cubicBezTo>
                    <a:pt x="1195" y="247"/>
                    <a:pt x="1195" y="247"/>
                    <a:pt x="1195" y="247"/>
                  </a:cubicBezTo>
                  <a:cubicBezTo>
                    <a:pt x="1218" y="276"/>
                    <a:pt x="1218" y="276"/>
                    <a:pt x="1218" y="276"/>
                  </a:cubicBezTo>
                  <a:cubicBezTo>
                    <a:pt x="1213" y="280"/>
                    <a:pt x="1213" y="280"/>
                    <a:pt x="1213" y="280"/>
                  </a:cubicBezTo>
                  <a:cubicBezTo>
                    <a:pt x="1170" y="312"/>
                    <a:pt x="1149" y="363"/>
                    <a:pt x="1149" y="434"/>
                  </a:cubicBezTo>
                  <a:cubicBezTo>
                    <a:pt x="1149" y="436"/>
                    <a:pt x="1149" y="436"/>
                    <a:pt x="1149" y="436"/>
                  </a:cubicBezTo>
                  <a:cubicBezTo>
                    <a:pt x="1149" y="440"/>
                    <a:pt x="1149" y="443"/>
                    <a:pt x="1149" y="447"/>
                  </a:cubicBezTo>
                  <a:cubicBezTo>
                    <a:pt x="1149" y="464"/>
                    <a:pt x="1150" y="481"/>
                    <a:pt x="1152" y="500"/>
                  </a:cubicBezTo>
                  <a:cubicBezTo>
                    <a:pt x="1163" y="569"/>
                    <a:pt x="1163" y="569"/>
                    <a:pt x="1163" y="569"/>
                  </a:cubicBezTo>
                  <a:cubicBezTo>
                    <a:pt x="1171" y="616"/>
                    <a:pt x="1175" y="640"/>
                    <a:pt x="1175" y="641"/>
                  </a:cubicBezTo>
                  <a:cubicBezTo>
                    <a:pt x="1177" y="661"/>
                    <a:pt x="1183" y="714"/>
                    <a:pt x="1183" y="718"/>
                  </a:cubicBezTo>
                  <a:cubicBezTo>
                    <a:pt x="1186" y="783"/>
                    <a:pt x="1186" y="789"/>
                    <a:pt x="1186" y="790"/>
                  </a:cubicBezTo>
                  <a:cubicBezTo>
                    <a:pt x="1186" y="792"/>
                    <a:pt x="1186" y="795"/>
                    <a:pt x="1186" y="798"/>
                  </a:cubicBezTo>
                  <a:cubicBezTo>
                    <a:pt x="1186" y="913"/>
                    <a:pt x="1148" y="1029"/>
                    <a:pt x="1086" y="1101"/>
                  </a:cubicBezTo>
                  <a:cubicBezTo>
                    <a:pt x="1084" y="1103"/>
                    <a:pt x="1084" y="1103"/>
                    <a:pt x="1084" y="1103"/>
                  </a:cubicBezTo>
                  <a:cubicBezTo>
                    <a:pt x="1044" y="1152"/>
                    <a:pt x="989" y="1219"/>
                    <a:pt x="838" y="1272"/>
                  </a:cubicBezTo>
                  <a:cubicBezTo>
                    <a:pt x="754" y="1303"/>
                    <a:pt x="679" y="1333"/>
                    <a:pt x="614" y="1390"/>
                  </a:cubicBezTo>
                  <a:cubicBezTo>
                    <a:pt x="614" y="1390"/>
                    <a:pt x="614" y="1390"/>
                    <a:pt x="614" y="1390"/>
                  </a:cubicBezTo>
                  <a:cubicBezTo>
                    <a:pt x="611" y="1393"/>
                    <a:pt x="611" y="1393"/>
                    <a:pt x="611" y="1393"/>
                  </a:cubicBezTo>
                  <a:cubicBezTo>
                    <a:pt x="609" y="1395"/>
                    <a:pt x="609" y="1395"/>
                    <a:pt x="609" y="1395"/>
                  </a:cubicBezTo>
                  <a:cubicBezTo>
                    <a:pt x="605" y="1401"/>
                    <a:pt x="605" y="1401"/>
                    <a:pt x="605" y="1401"/>
                  </a:cubicBezTo>
                  <a:lnTo>
                    <a:pt x="601" y="13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02" name="Freeform 32">
              <a:extLst>
                <a:ext uri="{FF2B5EF4-FFF2-40B4-BE49-F238E27FC236}">
                  <a16:creationId xmlns:a16="http://schemas.microsoft.com/office/drawing/2014/main" id="{E685EBE7-869E-41B0-BCD8-FF537CBD5C59}"/>
                </a:ext>
              </a:extLst>
            </p:cNvPr>
            <p:cNvSpPr>
              <a:spLocks noEditPoints="1"/>
            </p:cNvSpPr>
            <p:nvPr userDrawn="1"/>
          </p:nvSpPr>
          <p:spPr bwMode="auto">
            <a:xfrm>
              <a:off x="3429" y="1389"/>
              <a:ext cx="874" cy="964"/>
            </a:xfrm>
            <a:custGeom>
              <a:avLst/>
              <a:gdLst>
                <a:gd name="T0" fmla="*/ 749 w 1290"/>
                <a:gd name="T1" fmla="*/ 675 h 1419"/>
                <a:gd name="T2" fmla="*/ 440 w 1290"/>
                <a:gd name="T3" fmla="*/ 333 h 1419"/>
                <a:gd name="T4" fmla="*/ 318 w 1290"/>
                <a:gd name="T5" fmla="*/ 282 h 1419"/>
                <a:gd name="T6" fmla="*/ 512 w 1290"/>
                <a:gd name="T7" fmla="*/ 271 h 1419"/>
                <a:gd name="T8" fmla="*/ 861 w 1290"/>
                <a:gd name="T9" fmla="*/ 775 h 1419"/>
                <a:gd name="T10" fmla="*/ 645 w 1290"/>
                <a:gd name="T11" fmla="*/ 693 h 1419"/>
                <a:gd name="T12" fmla="*/ 543 w 1290"/>
                <a:gd name="T13" fmla="*/ 673 h 1419"/>
                <a:gd name="T14" fmla="*/ 935 w 1290"/>
                <a:gd name="T15" fmla="*/ 783 h 1419"/>
                <a:gd name="T16" fmla="*/ 652 w 1290"/>
                <a:gd name="T17" fmla="*/ 507 h 1419"/>
                <a:gd name="T18" fmla="*/ 557 w 1290"/>
                <a:gd name="T19" fmla="*/ 529 h 1419"/>
                <a:gd name="T20" fmla="*/ 692 w 1290"/>
                <a:gd name="T21" fmla="*/ 506 h 1419"/>
                <a:gd name="T22" fmla="*/ 356 w 1290"/>
                <a:gd name="T23" fmla="*/ 342 h 1419"/>
                <a:gd name="T24" fmla="*/ 1004 w 1290"/>
                <a:gd name="T25" fmla="*/ 332 h 1419"/>
                <a:gd name="T26" fmla="*/ 1016 w 1290"/>
                <a:gd name="T27" fmla="*/ 287 h 1419"/>
                <a:gd name="T28" fmla="*/ 350 w 1290"/>
                <a:gd name="T29" fmla="*/ 337 h 1419"/>
                <a:gd name="T30" fmla="*/ 675 w 1290"/>
                <a:gd name="T31" fmla="*/ 254 h 1419"/>
                <a:gd name="T32" fmla="*/ 270 w 1290"/>
                <a:gd name="T33" fmla="*/ 239 h 1419"/>
                <a:gd name="T34" fmla="*/ 691 w 1290"/>
                <a:gd name="T35" fmla="*/ 229 h 1419"/>
                <a:gd name="T36" fmla="*/ 626 w 1290"/>
                <a:gd name="T37" fmla="*/ 248 h 1419"/>
                <a:gd name="T38" fmla="*/ 641 w 1290"/>
                <a:gd name="T39" fmla="*/ 229 h 1419"/>
                <a:gd name="T40" fmla="*/ 1076 w 1290"/>
                <a:gd name="T41" fmla="*/ 236 h 1419"/>
                <a:gd name="T42" fmla="*/ 600 w 1290"/>
                <a:gd name="T43" fmla="*/ 199 h 1419"/>
                <a:gd name="T44" fmla="*/ 953 w 1290"/>
                <a:gd name="T45" fmla="*/ 204 h 1419"/>
                <a:gd name="T46" fmla="*/ 572 w 1290"/>
                <a:gd name="T47" fmla="*/ 194 h 1419"/>
                <a:gd name="T48" fmla="*/ 1198 w 1290"/>
                <a:gd name="T49" fmla="*/ 148 h 1419"/>
                <a:gd name="T50" fmla="*/ 808 w 1290"/>
                <a:gd name="T51" fmla="*/ 336 h 1419"/>
                <a:gd name="T52" fmla="*/ 839 w 1290"/>
                <a:gd name="T53" fmla="*/ 188 h 1419"/>
                <a:gd name="T54" fmla="*/ 1180 w 1290"/>
                <a:gd name="T55" fmla="*/ 797 h 1419"/>
                <a:gd name="T56" fmla="*/ 26 w 1290"/>
                <a:gd name="T57" fmla="*/ 281 h 1419"/>
                <a:gd name="T58" fmla="*/ 91 w 1290"/>
                <a:gd name="T59" fmla="*/ 731 h 1419"/>
                <a:gd name="T60" fmla="*/ 1149 w 1290"/>
                <a:gd name="T61" fmla="*/ 324 h 1419"/>
                <a:gd name="T62" fmla="*/ 671 w 1290"/>
                <a:gd name="T63" fmla="*/ 473 h 1419"/>
                <a:gd name="T64" fmla="*/ 584 w 1290"/>
                <a:gd name="T65" fmla="*/ 402 h 1419"/>
                <a:gd name="T66" fmla="*/ 802 w 1290"/>
                <a:gd name="T67" fmla="*/ 969 h 1419"/>
                <a:gd name="T68" fmla="*/ 945 w 1290"/>
                <a:gd name="T69" fmla="*/ 1033 h 1419"/>
                <a:gd name="T70" fmla="*/ 781 w 1290"/>
                <a:gd name="T71" fmla="*/ 1037 h 1419"/>
                <a:gd name="T72" fmla="*/ 581 w 1290"/>
                <a:gd name="T73" fmla="*/ 714 h 1419"/>
                <a:gd name="T74" fmla="*/ 798 w 1290"/>
                <a:gd name="T75" fmla="*/ 868 h 1419"/>
                <a:gd name="T76" fmla="*/ 943 w 1290"/>
                <a:gd name="T77" fmla="*/ 892 h 1419"/>
                <a:gd name="T78" fmla="*/ 576 w 1290"/>
                <a:gd name="T79" fmla="*/ 320 h 1419"/>
                <a:gd name="T80" fmla="*/ 563 w 1290"/>
                <a:gd name="T81" fmla="*/ 262 h 1419"/>
                <a:gd name="T82" fmla="*/ 636 w 1290"/>
                <a:gd name="T83" fmla="*/ 271 h 1419"/>
                <a:gd name="T84" fmla="*/ 708 w 1290"/>
                <a:gd name="T85" fmla="*/ 1000 h 1419"/>
                <a:gd name="T86" fmla="*/ 519 w 1290"/>
                <a:gd name="T87" fmla="*/ 720 h 1419"/>
                <a:gd name="T88" fmla="*/ 480 w 1290"/>
                <a:gd name="T89" fmla="*/ 486 h 1419"/>
                <a:gd name="T90" fmla="*/ 840 w 1290"/>
                <a:gd name="T91" fmla="*/ 494 h 1419"/>
                <a:gd name="T92" fmla="*/ 687 w 1290"/>
                <a:gd name="T93" fmla="*/ 474 h 1419"/>
                <a:gd name="T94" fmla="*/ 958 w 1290"/>
                <a:gd name="T95" fmla="*/ 412 h 1419"/>
                <a:gd name="T96" fmla="*/ 1084 w 1290"/>
                <a:gd name="T97" fmla="*/ 383 h 1419"/>
                <a:gd name="T98" fmla="*/ 554 w 1290"/>
                <a:gd name="T99" fmla="*/ 403 h 1419"/>
                <a:gd name="T100" fmla="*/ 304 w 1290"/>
                <a:gd name="T101" fmla="*/ 381 h 1419"/>
                <a:gd name="T102" fmla="*/ 865 w 1290"/>
                <a:gd name="T103" fmla="*/ 410 h 1419"/>
                <a:gd name="T104" fmla="*/ 861 w 1290"/>
                <a:gd name="T105" fmla="*/ 378 h 1419"/>
                <a:gd name="T106" fmla="*/ 554 w 1290"/>
                <a:gd name="T107" fmla="*/ 44 h 1419"/>
                <a:gd name="T108" fmla="*/ 1047 w 1290"/>
                <a:gd name="T109" fmla="*/ 140 h 1419"/>
                <a:gd name="T110" fmla="*/ 186 w 1290"/>
                <a:gd name="T111" fmla="*/ 138 h 1419"/>
                <a:gd name="T112" fmla="*/ 1018 w 1290"/>
                <a:gd name="T113" fmla="*/ 5 h 1419"/>
                <a:gd name="T114" fmla="*/ 472 w 1290"/>
                <a:gd name="T115" fmla="*/ 34 h 1419"/>
                <a:gd name="T116" fmla="*/ 0 w 1290"/>
                <a:gd name="T117" fmla="*/ 283 h 1419"/>
                <a:gd name="T118" fmla="*/ 31 w 1290"/>
                <a:gd name="T119" fmla="*/ 824 h 1419"/>
                <a:gd name="T120" fmla="*/ 625 w 1290"/>
                <a:gd name="T121" fmla="*/ 1405 h 1419"/>
                <a:gd name="T122" fmla="*/ 1162 w 1290"/>
                <a:gd name="T123" fmla="*/ 458 h 1419"/>
                <a:gd name="T124" fmla="*/ 1290 w 1290"/>
                <a:gd name="T125" fmla="*/ 105 h 1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90" h="1419">
                  <a:moveTo>
                    <a:pt x="445" y="234"/>
                  </a:moveTo>
                  <a:cubicBezTo>
                    <a:pt x="411" y="216"/>
                    <a:pt x="362" y="217"/>
                    <a:pt x="334" y="210"/>
                  </a:cubicBezTo>
                  <a:cubicBezTo>
                    <a:pt x="306" y="203"/>
                    <a:pt x="302" y="201"/>
                    <a:pt x="302" y="201"/>
                  </a:cubicBezTo>
                  <a:cubicBezTo>
                    <a:pt x="313" y="203"/>
                    <a:pt x="323" y="206"/>
                    <a:pt x="335" y="208"/>
                  </a:cubicBezTo>
                  <a:cubicBezTo>
                    <a:pt x="373" y="212"/>
                    <a:pt x="414" y="214"/>
                    <a:pt x="445" y="228"/>
                  </a:cubicBezTo>
                  <a:cubicBezTo>
                    <a:pt x="463" y="235"/>
                    <a:pt x="473" y="253"/>
                    <a:pt x="477" y="272"/>
                  </a:cubicBezTo>
                  <a:cubicBezTo>
                    <a:pt x="470" y="257"/>
                    <a:pt x="459" y="242"/>
                    <a:pt x="445" y="234"/>
                  </a:cubicBezTo>
                  <a:moveTo>
                    <a:pt x="752" y="668"/>
                  </a:moveTo>
                  <a:cubicBezTo>
                    <a:pt x="781" y="704"/>
                    <a:pt x="783" y="704"/>
                    <a:pt x="807" y="728"/>
                  </a:cubicBezTo>
                  <a:cubicBezTo>
                    <a:pt x="794" y="722"/>
                    <a:pt x="765" y="695"/>
                    <a:pt x="749" y="675"/>
                  </a:cubicBezTo>
                  <a:cubicBezTo>
                    <a:pt x="725" y="645"/>
                    <a:pt x="714" y="619"/>
                    <a:pt x="710" y="591"/>
                  </a:cubicBezTo>
                  <a:cubicBezTo>
                    <a:pt x="710" y="591"/>
                    <a:pt x="724" y="632"/>
                    <a:pt x="752" y="668"/>
                  </a:cubicBezTo>
                  <a:moveTo>
                    <a:pt x="562" y="345"/>
                  </a:moveTo>
                  <a:cubicBezTo>
                    <a:pt x="539" y="342"/>
                    <a:pt x="519" y="352"/>
                    <a:pt x="501" y="375"/>
                  </a:cubicBezTo>
                  <a:cubicBezTo>
                    <a:pt x="478" y="382"/>
                    <a:pt x="464" y="391"/>
                    <a:pt x="447" y="409"/>
                  </a:cubicBezTo>
                  <a:cubicBezTo>
                    <a:pt x="434" y="405"/>
                    <a:pt x="419" y="397"/>
                    <a:pt x="415" y="394"/>
                  </a:cubicBezTo>
                  <a:cubicBezTo>
                    <a:pt x="418" y="387"/>
                    <a:pt x="422" y="382"/>
                    <a:pt x="429" y="379"/>
                  </a:cubicBezTo>
                  <a:cubicBezTo>
                    <a:pt x="423" y="376"/>
                    <a:pt x="413" y="371"/>
                    <a:pt x="415" y="364"/>
                  </a:cubicBezTo>
                  <a:cubicBezTo>
                    <a:pt x="418" y="352"/>
                    <a:pt x="434" y="359"/>
                    <a:pt x="452" y="352"/>
                  </a:cubicBezTo>
                  <a:cubicBezTo>
                    <a:pt x="445" y="348"/>
                    <a:pt x="436" y="343"/>
                    <a:pt x="440" y="333"/>
                  </a:cubicBezTo>
                  <a:cubicBezTo>
                    <a:pt x="443" y="323"/>
                    <a:pt x="459" y="324"/>
                    <a:pt x="471" y="327"/>
                  </a:cubicBezTo>
                  <a:cubicBezTo>
                    <a:pt x="464" y="321"/>
                    <a:pt x="463" y="309"/>
                    <a:pt x="470" y="304"/>
                  </a:cubicBezTo>
                  <a:cubicBezTo>
                    <a:pt x="478" y="300"/>
                    <a:pt x="494" y="301"/>
                    <a:pt x="494" y="301"/>
                  </a:cubicBezTo>
                  <a:cubicBezTo>
                    <a:pt x="494" y="293"/>
                    <a:pt x="501" y="287"/>
                    <a:pt x="505" y="280"/>
                  </a:cubicBezTo>
                  <a:cubicBezTo>
                    <a:pt x="498" y="282"/>
                    <a:pt x="493" y="291"/>
                    <a:pt x="491" y="297"/>
                  </a:cubicBezTo>
                  <a:cubicBezTo>
                    <a:pt x="468" y="295"/>
                    <a:pt x="457" y="306"/>
                    <a:pt x="463" y="321"/>
                  </a:cubicBezTo>
                  <a:cubicBezTo>
                    <a:pt x="452" y="318"/>
                    <a:pt x="440" y="320"/>
                    <a:pt x="436" y="330"/>
                  </a:cubicBezTo>
                  <a:cubicBezTo>
                    <a:pt x="408" y="313"/>
                    <a:pt x="365" y="301"/>
                    <a:pt x="335" y="299"/>
                  </a:cubicBezTo>
                  <a:cubicBezTo>
                    <a:pt x="331" y="299"/>
                    <a:pt x="329" y="299"/>
                    <a:pt x="325" y="298"/>
                  </a:cubicBezTo>
                  <a:cubicBezTo>
                    <a:pt x="322" y="295"/>
                    <a:pt x="319" y="286"/>
                    <a:pt x="318" y="282"/>
                  </a:cubicBezTo>
                  <a:cubicBezTo>
                    <a:pt x="314" y="269"/>
                    <a:pt x="308" y="251"/>
                    <a:pt x="295" y="245"/>
                  </a:cubicBezTo>
                  <a:cubicBezTo>
                    <a:pt x="323" y="249"/>
                    <a:pt x="397" y="263"/>
                    <a:pt x="443" y="282"/>
                  </a:cubicBezTo>
                  <a:cubicBezTo>
                    <a:pt x="409" y="257"/>
                    <a:pt x="317" y="245"/>
                    <a:pt x="261" y="231"/>
                  </a:cubicBezTo>
                  <a:cubicBezTo>
                    <a:pt x="219" y="222"/>
                    <a:pt x="162" y="204"/>
                    <a:pt x="126" y="179"/>
                  </a:cubicBezTo>
                  <a:cubicBezTo>
                    <a:pt x="106" y="164"/>
                    <a:pt x="95" y="148"/>
                    <a:pt x="93" y="129"/>
                  </a:cubicBezTo>
                  <a:cubicBezTo>
                    <a:pt x="118" y="138"/>
                    <a:pt x="140" y="143"/>
                    <a:pt x="169" y="149"/>
                  </a:cubicBezTo>
                  <a:cubicBezTo>
                    <a:pt x="189" y="153"/>
                    <a:pt x="205" y="156"/>
                    <a:pt x="233" y="162"/>
                  </a:cubicBezTo>
                  <a:cubicBezTo>
                    <a:pt x="260" y="167"/>
                    <a:pt x="298" y="179"/>
                    <a:pt x="298" y="179"/>
                  </a:cubicBezTo>
                  <a:cubicBezTo>
                    <a:pt x="358" y="196"/>
                    <a:pt x="425" y="185"/>
                    <a:pt x="483" y="205"/>
                  </a:cubicBezTo>
                  <a:cubicBezTo>
                    <a:pt x="509" y="215"/>
                    <a:pt x="508" y="247"/>
                    <a:pt x="512" y="271"/>
                  </a:cubicBezTo>
                  <a:cubicBezTo>
                    <a:pt x="518" y="277"/>
                    <a:pt x="518" y="277"/>
                    <a:pt x="518" y="277"/>
                  </a:cubicBezTo>
                  <a:cubicBezTo>
                    <a:pt x="518" y="311"/>
                    <a:pt x="535" y="325"/>
                    <a:pt x="562" y="345"/>
                  </a:cubicBezTo>
                  <a:moveTo>
                    <a:pt x="774" y="670"/>
                  </a:moveTo>
                  <a:cubicBezTo>
                    <a:pt x="803" y="705"/>
                    <a:pt x="830" y="724"/>
                    <a:pt x="836" y="728"/>
                  </a:cubicBezTo>
                  <a:cubicBezTo>
                    <a:pt x="836" y="728"/>
                    <a:pt x="796" y="691"/>
                    <a:pt x="788" y="676"/>
                  </a:cubicBezTo>
                  <a:cubicBezTo>
                    <a:pt x="855" y="728"/>
                    <a:pt x="908" y="749"/>
                    <a:pt x="933" y="767"/>
                  </a:cubicBezTo>
                  <a:cubicBezTo>
                    <a:pt x="923" y="765"/>
                    <a:pt x="912" y="764"/>
                    <a:pt x="906" y="771"/>
                  </a:cubicBezTo>
                  <a:cubicBezTo>
                    <a:pt x="901" y="779"/>
                    <a:pt x="905" y="791"/>
                    <a:pt x="901" y="802"/>
                  </a:cubicBezTo>
                  <a:cubicBezTo>
                    <a:pt x="899" y="810"/>
                    <a:pt x="894" y="811"/>
                    <a:pt x="891" y="811"/>
                  </a:cubicBezTo>
                  <a:cubicBezTo>
                    <a:pt x="886" y="780"/>
                    <a:pt x="861" y="775"/>
                    <a:pt x="861" y="775"/>
                  </a:cubicBezTo>
                  <a:cubicBezTo>
                    <a:pt x="867" y="782"/>
                    <a:pt x="875" y="790"/>
                    <a:pt x="877" y="801"/>
                  </a:cubicBezTo>
                  <a:cubicBezTo>
                    <a:pt x="853" y="797"/>
                    <a:pt x="809" y="770"/>
                    <a:pt x="809" y="769"/>
                  </a:cubicBezTo>
                  <a:cubicBezTo>
                    <a:pt x="786" y="771"/>
                    <a:pt x="758" y="768"/>
                    <a:pt x="743" y="758"/>
                  </a:cubicBezTo>
                  <a:cubicBezTo>
                    <a:pt x="726" y="747"/>
                    <a:pt x="761" y="745"/>
                    <a:pt x="747" y="734"/>
                  </a:cubicBezTo>
                  <a:cubicBezTo>
                    <a:pt x="740" y="729"/>
                    <a:pt x="733" y="734"/>
                    <a:pt x="728" y="726"/>
                  </a:cubicBezTo>
                  <a:cubicBezTo>
                    <a:pt x="724" y="721"/>
                    <a:pt x="737" y="709"/>
                    <a:pt x="732" y="698"/>
                  </a:cubicBezTo>
                  <a:cubicBezTo>
                    <a:pt x="728" y="690"/>
                    <a:pt x="721" y="691"/>
                    <a:pt x="715" y="696"/>
                  </a:cubicBezTo>
                  <a:cubicBezTo>
                    <a:pt x="709" y="702"/>
                    <a:pt x="705" y="725"/>
                    <a:pt x="687" y="721"/>
                  </a:cubicBezTo>
                  <a:cubicBezTo>
                    <a:pt x="677" y="718"/>
                    <a:pt x="680" y="700"/>
                    <a:pt x="669" y="692"/>
                  </a:cubicBezTo>
                  <a:cubicBezTo>
                    <a:pt x="661" y="686"/>
                    <a:pt x="651" y="686"/>
                    <a:pt x="645" y="693"/>
                  </a:cubicBezTo>
                  <a:cubicBezTo>
                    <a:pt x="637" y="700"/>
                    <a:pt x="639" y="711"/>
                    <a:pt x="639" y="711"/>
                  </a:cubicBezTo>
                  <a:cubicBezTo>
                    <a:pt x="618" y="669"/>
                    <a:pt x="638" y="578"/>
                    <a:pt x="638" y="578"/>
                  </a:cubicBezTo>
                  <a:cubicBezTo>
                    <a:pt x="616" y="637"/>
                    <a:pt x="616" y="688"/>
                    <a:pt x="633" y="719"/>
                  </a:cubicBezTo>
                  <a:cubicBezTo>
                    <a:pt x="628" y="716"/>
                    <a:pt x="619" y="707"/>
                    <a:pt x="616" y="702"/>
                  </a:cubicBezTo>
                  <a:cubicBezTo>
                    <a:pt x="612" y="691"/>
                    <a:pt x="605" y="676"/>
                    <a:pt x="606" y="661"/>
                  </a:cubicBezTo>
                  <a:cubicBezTo>
                    <a:pt x="593" y="684"/>
                    <a:pt x="619" y="727"/>
                    <a:pt x="609" y="727"/>
                  </a:cubicBezTo>
                  <a:cubicBezTo>
                    <a:pt x="600" y="727"/>
                    <a:pt x="600" y="710"/>
                    <a:pt x="589" y="705"/>
                  </a:cubicBezTo>
                  <a:cubicBezTo>
                    <a:pt x="578" y="699"/>
                    <a:pt x="574" y="709"/>
                    <a:pt x="570" y="705"/>
                  </a:cubicBezTo>
                  <a:cubicBezTo>
                    <a:pt x="565" y="701"/>
                    <a:pt x="588" y="684"/>
                    <a:pt x="568" y="672"/>
                  </a:cubicBezTo>
                  <a:cubicBezTo>
                    <a:pt x="557" y="666"/>
                    <a:pt x="552" y="678"/>
                    <a:pt x="543" y="673"/>
                  </a:cubicBezTo>
                  <a:cubicBezTo>
                    <a:pt x="534" y="668"/>
                    <a:pt x="522" y="670"/>
                    <a:pt x="522" y="670"/>
                  </a:cubicBezTo>
                  <a:cubicBezTo>
                    <a:pt x="518" y="649"/>
                    <a:pt x="544" y="556"/>
                    <a:pt x="544" y="556"/>
                  </a:cubicBezTo>
                  <a:cubicBezTo>
                    <a:pt x="560" y="564"/>
                    <a:pt x="582" y="551"/>
                    <a:pt x="582" y="551"/>
                  </a:cubicBezTo>
                  <a:cubicBezTo>
                    <a:pt x="593" y="573"/>
                    <a:pt x="617" y="555"/>
                    <a:pt x="627" y="547"/>
                  </a:cubicBezTo>
                  <a:cubicBezTo>
                    <a:pt x="635" y="540"/>
                    <a:pt x="637" y="535"/>
                    <a:pt x="646" y="531"/>
                  </a:cubicBezTo>
                  <a:cubicBezTo>
                    <a:pt x="656" y="526"/>
                    <a:pt x="667" y="533"/>
                    <a:pt x="677" y="528"/>
                  </a:cubicBezTo>
                  <a:cubicBezTo>
                    <a:pt x="688" y="524"/>
                    <a:pt x="691" y="517"/>
                    <a:pt x="691" y="517"/>
                  </a:cubicBezTo>
                  <a:cubicBezTo>
                    <a:pt x="704" y="529"/>
                    <a:pt x="721" y="574"/>
                    <a:pt x="728" y="589"/>
                  </a:cubicBezTo>
                  <a:cubicBezTo>
                    <a:pt x="751" y="640"/>
                    <a:pt x="774" y="670"/>
                    <a:pt x="774" y="670"/>
                  </a:cubicBezTo>
                  <a:moveTo>
                    <a:pt x="935" y="783"/>
                  </a:moveTo>
                  <a:cubicBezTo>
                    <a:pt x="937" y="794"/>
                    <a:pt x="923" y="801"/>
                    <a:pt x="913" y="802"/>
                  </a:cubicBezTo>
                  <a:cubicBezTo>
                    <a:pt x="910" y="803"/>
                    <a:pt x="910" y="803"/>
                    <a:pt x="910" y="803"/>
                  </a:cubicBezTo>
                  <a:cubicBezTo>
                    <a:pt x="910" y="793"/>
                    <a:pt x="908" y="774"/>
                    <a:pt x="918" y="772"/>
                  </a:cubicBezTo>
                  <a:cubicBezTo>
                    <a:pt x="929" y="770"/>
                    <a:pt x="933" y="775"/>
                    <a:pt x="935" y="783"/>
                  </a:cubicBezTo>
                  <a:moveTo>
                    <a:pt x="692" y="506"/>
                  </a:moveTo>
                  <a:cubicBezTo>
                    <a:pt x="686" y="507"/>
                    <a:pt x="690" y="510"/>
                    <a:pt x="676" y="520"/>
                  </a:cubicBezTo>
                  <a:cubicBezTo>
                    <a:pt x="673" y="522"/>
                    <a:pt x="663" y="524"/>
                    <a:pt x="655" y="523"/>
                  </a:cubicBezTo>
                  <a:cubicBezTo>
                    <a:pt x="657" y="519"/>
                    <a:pt x="661" y="515"/>
                    <a:pt x="656" y="505"/>
                  </a:cubicBezTo>
                  <a:cubicBezTo>
                    <a:pt x="651" y="495"/>
                    <a:pt x="643" y="492"/>
                    <a:pt x="639" y="492"/>
                  </a:cubicBezTo>
                  <a:cubicBezTo>
                    <a:pt x="645" y="496"/>
                    <a:pt x="649" y="501"/>
                    <a:pt x="652" y="507"/>
                  </a:cubicBezTo>
                  <a:cubicBezTo>
                    <a:pt x="654" y="512"/>
                    <a:pt x="653" y="518"/>
                    <a:pt x="648" y="522"/>
                  </a:cubicBezTo>
                  <a:cubicBezTo>
                    <a:pt x="644" y="523"/>
                    <a:pt x="638" y="526"/>
                    <a:pt x="635" y="530"/>
                  </a:cubicBezTo>
                  <a:cubicBezTo>
                    <a:pt x="638" y="517"/>
                    <a:pt x="627" y="498"/>
                    <a:pt x="617" y="495"/>
                  </a:cubicBezTo>
                  <a:cubicBezTo>
                    <a:pt x="626" y="507"/>
                    <a:pt x="633" y="514"/>
                    <a:pt x="628" y="534"/>
                  </a:cubicBezTo>
                  <a:cubicBezTo>
                    <a:pt x="625" y="540"/>
                    <a:pt x="599" y="558"/>
                    <a:pt x="592" y="552"/>
                  </a:cubicBezTo>
                  <a:cubicBezTo>
                    <a:pt x="579" y="541"/>
                    <a:pt x="589" y="532"/>
                    <a:pt x="585" y="519"/>
                  </a:cubicBezTo>
                  <a:cubicBezTo>
                    <a:pt x="583" y="517"/>
                    <a:pt x="583" y="514"/>
                    <a:pt x="581" y="515"/>
                  </a:cubicBezTo>
                  <a:cubicBezTo>
                    <a:pt x="584" y="527"/>
                    <a:pt x="579" y="532"/>
                    <a:pt x="580" y="545"/>
                  </a:cubicBezTo>
                  <a:cubicBezTo>
                    <a:pt x="571" y="548"/>
                    <a:pt x="567" y="549"/>
                    <a:pt x="561" y="548"/>
                  </a:cubicBezTo>
                  <a:cubicBezTo>
                    <a:pt x="558" y="545"/>
                    <a:pt x="555" y="539"/>
                    <a:pt x="557" y="529"/>
                  </a:cubicBezTo>
                  <a:cubicBezTo>
                    <a:pt x="559" y="520"/>
                    <a:pt x="567" y="508"/>
                    <a:pt x="574" y="498"/>
                  </a:cubicBezTo>
                  <a:cubicBezTo>
                    <a:pt x="574" y="498"/>
                    <a:pt x="570" y="500"/>
                    <a:pt x="567" y="503"/>
                  </a:cubicBezTo>
                  <a:cubicBezTo>
                    <a:pt x="555" y="514"/>
                    <a:pt x="550" y="527"/>
                    <a:pt x="550" y="537"/>
                  </a:cubicBezTo>
                  <a:cubicBezTo>
                    <a:pt x="551" y="541"/>
                    <a:pt x="551" y="545"/>
                    <a:pt x="555" y="548"/>
                  </a:cubicBezTo>
                  <a:cubicBezTo>
                    <a:pt x="552" y="548"/>
                    <a:pt x="540" y="548"/>
                    <a:pt x="537" y="541"/>
                  </a:cubicBezTo>
                  <a:cubicBezTo>
                    <a:pt x="530" y="527"/>
                    <a:pt x="540" y="514"/>
                    <a:pt x="547" y="505"/>
                  </a:cubicBezTo>
                  <a:cubicBezTo>
                    <a:pt x="554" y="497"/>
                    <a:pt x="564" y="492"/>
                    <a:pt x="564" y="492"/>
                  </a:cubicBezTo>
                  <a:cubicBezTo>
                    <a:pt x="579" y="485"/>
                    <a:pt x="602" y="488"/>
                    <a:pt x="618" y="485"/>
                  </a:cubicBezTo>
                  <a:cubicBezTo>
                    <a:pt x="634" y="483"/>
                    <a:pt x="647" y="486"/>
                    <a:pt x="661" y="490"/>
                  </a:cubicBezTo>
                  <a:cubicBezTo>
                    <a:pt x="674" y="494"/>
                    <a:pt x="682" y="499"/>
                    <a:pt x="692" y="506"/>
                  </a:cubicBezTo>
                  <a:moveTo>
                    <a:pt x="416" y="356"/>
                  </a:moveTo>
                  <a:cubicBezTo>
                    <a:pt x="408" y="360"/>
                    <a:pt x="410" y="366"/>
                    <a:pt x="411" y="370"/>
                  </a:cubicBezTo>
                  <a:cubicBezTo>
                    <a:pt x="414" y="376"/>
                    <a:pt x="420" y="379"/>
                    <a:pt x="420" y="379"/>
                  </a:cubicBezTo>
                  <a:cubicBezTo>
                    <a:pt x="417" y="381"/>
                    <a:pt x="412" y="386"/>
                    <a:pt x="409" y="391"/>
                  </a:cubicBezTo>
                  <a:cubicBezTo>
                    <a:pt x="401" y="386"/>
                    <a:pt x="389" y="380"/>
                    <a:pt x="379" y="376"/>
                  </a:cubicBezTo>
                  <a:cubicBezTo>
                    <a:pt x="360" y="365"/>
                    <a:pt x="341" y="358"/>
                    <a:pt x="321" y="360"/>
                  </a:cubicBezTo>
                  <a:cubicBezTo>
                    <a:pt x="316" y="360"/>
                    <a:pt x="303" y="365"/>
                    <a:pt x="299" y="366"/>
                  </a:cubicBezTo>
                  <a:cubicBezTo>
                    <a:pt x="285" y="364"/>
                    <a:pt x="265" y="352"/>
                    <a:pt x="260" y="346"/>
                  </a:cubicBezTo>
                  <a:cubicBezTo>
                    <a:pt x="284" y="349"/>
                    <a:pt x="301" y="348"/>
                    <a:pt x="315" y="348"/>
                  </a:cubicBezTo>
                  <a:cubicBezTo>
                    <a:pt x="340" y="346"/>
                    <a:pt x="356" y="342"/>
                    <a:pt x="356" y="342"/>
                  </a:cubicBezTo>
                  <a:cubicBezTo>
                    <a:pt x="376" y="350"/>
                    <a:pt x="391" y="356"/>
                    <a:pt x="416" y="356"/>
                  </a:cubicBezTo>
                  <a:moveTo>
                    <a:pt x="1138" y="317"/>
                  </a:moveTo>
                  <a:cubicBezTo>
                    <a:pt x="1120" y="376"/>
                    <a:pt x="1068" y="368"/>
                    <a:pt x="1049" y="357"/>
                  </a:cubicBezTo>
                  <a:cubicBezTo>
                    <a:pt x="1068" y="351"/>
                    <a:pt x="1076" y="334"/>
                    <a:pt x="1076" y="334"/>
                  </a:cubicBezTo>
                  <a:cubicBezTo>
                    <a:pt x="1102" y="337"/>
                    <a:pt x="1120" y="332"/>
                    <a:pt x="1138" y="317"/>
                  </a:cubicBezTo>
                  <a:moveTo>
                    <a:pt x="1069" y="333"/>
                  </a:moveTo>
                  <a:cubicBezTo>
                    <a:pt x="1068" y="340"/>
                    <a:pt x="1053" y="351"/>
                    <a:pt x="1038" y="354"/>
                  </a:cubicBezTo>
                  <a:cubicBezTo>
                    <a:pt x="1038" y="354"/>
                    <a:pt x="1036" y="342"/>
                    <a:pt x="1020" y="343"/>
                  </a:cubicBezTo>
                  <a:cubicBezTo>
                    <a:pt x="1011" y="344"/>
                    <a:pt x="1011" y="345"/>
                    <a:pt x="1005" y="347"/>
                  </a:cubicBezTo>
                  <a:cubicBezTo>
                    <a:pt x="1007" y="343"/>
                    <a:pt x="1007" y="337"/>
                    <a:pt x="1004" y="332"/>
                  </a:cubicBezTo>
                  <a:cubicBezTo>
                    <a:pt x="1003" y="331"/>
                    <a:pt x="1002" y="330"/>
                    <a:pt x="1000" y="330"/>
                  </a:cubicBezTo>
                  <a:cubicBezTo>
                    <a:pt x="996" y="330"/>
                    <a:pt x="991" y="331"/>
                    <a:pt x="986" y="334"/>
                  </a:cubicBezTo>
                  <a:cubicBezTo>
                    <a:pt x="981" y="338"/>
                    <a:pt x="975" y="337"/>
                    <a:pt x="971" y="339"/>
                  </a:cubicBezTo>
                  <a:cubicBezTo>
                    <a:pt x="963" y="341"/>
                    <a:pt x="958" y="346"/>
                    <a:pt x="952" y="355"/>
                  </a:cubicBezTo>
                  <a:cubicBezTo>
                    <a:pt x="951" y="356"/>
                    <a:pt x="948" y="355"/>
                    <a:pt x="945" y="355"/>
                  </a:cubicBezTo>
                  <a:cubicBezTo>
                    <a:pt x="941" y="354"/>
                    <a:pt x="880" y="363"/>
                    <a:pt x="880" y="363"/>
                  </a:cubicBezTo>
                  <a:cubicBezTo>
                    <a:pt x="869" y="362"/>
                    <a:pt x="853" y="363"/>
                    <a:pt x="833" y="357"/>
                  </a:cubicBezTo>
                  <a:cubicBezTo>
                    <a:pt x="833" y="357"/>
                    <a:pt x="850" y="349"/>
                    <a:pt x="841" y="334"/>
                  </a:cubicBezTo>
                  <a:cubicBezTo>
                    <a:pt x="841" y="334"/>
                    <a:pt x="923" y="316"/>
                    <a:pt x="955" y="307"/>
                  </a:cubicBezTo>
                  <a:cubicBezTo>
                    <a:pt x="988" y="298"/>
                    <a:pt x="1005" y="292"/>
                    <a:pt x="1016" y="287"/>
                  </a:cubicBezTo>
                  <a:cubicBezTo>
                    <a:pt x="1014" y="294"/>
                    <a:pt x="1022" y="308"/>
                    <a:pt x="1035" y="318"/>
                  </a:cubicBezTo>
                  <a:cubicBezTo>
                    <a:pt x="1044" y="325"/>
                    <a:pt x="1062" y="332"/>
                    <a:pt x="1069" y="333"/>
                  </a:cubicBezTo>
                  <a:moveTo>
                    <a:pt x="435" y="335"/>
                  </a:moveTo>
                  <a:cubicBezTo>
                    <a:pt x="434" y="339"/>
                    <a:pt x="435" y="345"/>
                    <a:pt x="442" y="350"/>
                  </a:cubicBezTo>
                  <a:cubicBezTo>
                    <a:pt x="437" y="351"/>
                    <a:pt x="427" y="351"/>
                    <a:pt x="421" y="353"/>
                  </a:cubicBezTo>
                  <a:cubicBezTo>
                    <a:pt x="385" y="351"/>
                    <a:pt x="349" y="340"/>
                    <a:pt x="328" y="305"/>
                  </a:cubicBezTo>
                  <a:cubicBezTo>
                    <a:pt x="337" y="305"/>
                    <a:pt x="346" y="304"/>
                    <a:pt x="359" y="307"/>
                  </a:cubicBezTo>
                  <a:cubicBezTo>
                    <a:pt x="379" y="312"/>
                    <a:pt x="408" y="320"/>
                    <a:pt x="435" y="335"/>
                  </a:cubicBezTo>
                  <a:moveTo>
                    <a:pt x="322" y="306"/>
                  </a:moveTo>
                  <a:cubicBezTo>
                    <a:pt x="325" y="309"/>
                    <a:pt x="331" y="323"/>
                    <a:pt x="350" y="337"/>
                  </a:cubicBezTo>
                  <a:cubicBezTo>
                    <a:pt x="339" y="340"/>
                    <a:pt x="328" y="341"/>
                    <a:pt x="310" y="342"/>
                  </a:cubicBezTo>
                  <a:cubicBezTo>
                    <a:pt x="287" y="343"/>
                    <a:pt x="266" y="341"/>
                    <a:pt x="266" y="341"/>
                  </a:cubicBezTo>
                  <a:cubicBezTo>
                    <a:pt x="232" y="338"/>
                    <a:pt x="188" y="296"/>
                    <a:pt x="177" y="280"/>
                  </a:cubicBezTo>
                  <a:cubicBezTo>
                    <a:pt x="200" y="293"/>
                    <a:pt x="231" y="302"/>
                    <a:pt x="255" y="305"/>
                  </a:cubicBezTo>
                  <a:cubicBezTo>
                    <a:pt x="279" y="308"/>
                    <a:pt x="302" y="309"/>
                    <a:pt x="322" y="306"/>
                  </a:cubicBezTo>
                  <a:moveTo>
                    <a:pt x="691" y="256"/>
                  </a:moveTo>
                  <a:cubicBezTo>
                    <a:pt x="692" y="256"/>
                    <a:pt x="694" y="255"/>
                    <a:pt x="696" y="255"/>
                  </a:cubicBezTo>
                  <a:cubicBezTo>
                    <a:pt x="698" y="263"/>
                    <a:pt x="689" y="266"/>
                    <a:pt x="684" y="267"/>
                  </a:cubicBezTo>
                  <a:cubicBezTo>
                    <a:pt x="680" y="268"/>
                    <a:pt x="678" y="264"/>
                    <a:pt x="677" y="262"/>
                  </a:cubicBezTo>
                  <a:cubicBezTo>
                    <a:pt x="677" y="259"/>
                    <a:pt x="677" y="256"/>
                    <a:pt x="675" y="254"/>
                  </a:cubicBezTo>
                  <a:cubicBezTo>
                    <a:pt x="675" y="253"/>
                    <a:pt x="675" y="252"/>
                    <a:pt x="677" y="251"/>
                  </a:cubicBezTo>
                  <a:cubicBezTo>
                    <a:pt x="680" y="255"/>
                    <a:pt x="685" y="258"/>
                    <a:pt x="691" y="256"/>
                  </a:cubicBezTo>
                  <a:moveTo>
                    <a:pt x="1189" y="264"/>
                  </a:moveTo>
                  <a:cubicBezTo>
                    <a:pt x="1169" y="293"/>
                    <a:pt x="1130" y="317"/>
                    <a:pt x="1116" y="323"/>
                  </a:cubicBezTo>
                  <a:cubicBezTo>
                    <a:pt x="1105" y="328"/>
                    <a:pt x="1091" y="332"/>
                    <a:pt x="1068" y="326"/>
                  </a:cubicBezTo>
                  <a:cubicBezTo>
                    <a:pt x="1056" y="323"/>
                    <a:pt x="1045" y="318"/>
                    <a:pt x="1037" y="312"/>
                  </a:cubicBezTo>
                  <a:cubicBezTo>
                    <a:pt x="1021" y="299"/>
                    <a:pt x="1022" y="291"/>
                    <a:pt x="1022" y="287"/>
                  </a:cubicBezTo>
                  <a:cubicBezTo>
                    <a:pt x="1023" y="284"/>
                    <a:pt x="1028" y="277"/>
                    <a:pt x="1033" y="279"/>
                  </a:cubicBezTo>
                  <a:cubicBezTo>
                    <a:pt x="1090" y="293"/>
                    <a:pt x="1171" y="276"/>
                    <a:pt x="1189" y="264"/>
                  </a:cubicBezTo>
                  <a:moveTo>
                    <a:pt x="270" y="239"/>
                  </a:moveTo>
                  <a:cubicBezTo>
                    <a:pt x="311" y="246"/>
                    <a:pt x="309" y="283"/>
                    <a:pt x="319" y="299"/>
                  </a:cubicBezTo>
                  <a:cubicBezTo>
                    <a:pt x="284" y="301"/>
                    <a:pt x="269" y="302"/>
                    <a:pt x="242" y="296"/>
                  </a:cubicBezTo>
                  <a:cubicBezTo>
                    <a:pt x="148" y="275"/>
                    <a:pt x="130" y="230"/>
                    <a:pt x="104" y="170"/>
                  </a:cubicBezTo>
                  <a:cubicBezTo>
                    <a:pt x="150" y="211"/>
                    <a:pt x="251" y="236"/>
                    <a:pt x="270" y="239"/>
                  </a:cubicBezTo>
                  <a:moveTo>
                    <a:pt x="698" y="232"/>
                  </a:moveTo>
                  <a:cubicBezTo>
                    <a:pt x="697" y="235"/>
                    <a:pt x="699" y="234"/>
                    <a:pt x="702" y="237"/>
                  </a:cubicBezTo>
                  <a:cubicBezTo>
                    <a:pt x="702" y="242"/>
                    <a:pt x="698" y="246"/>
                    <a:pt x="694" y="249"/>
                  </a:cubicBezTo>
                  <a:cubicBezTo>
                    <a:pt x="690" y="251"/>
                    <a:pt x="684" y="252"/>
                    <a:pt x="680" y="249"/>
                  </a:cubicBezTo>
                  <a:cubicBezTo>
                    <a:pt x="678" y="248"/>
                    <a:pt x="672" y="246"/>
                    <a:pt x="672" y="246"/>
                  </a:cubicBezTo>
                  <a:cubicBezTo>
                    <a:pt x="672" y="237"/>
                    <a:pt x="683" y="232"/>
                    <a:pt x="691" y="229"/>
                  </a:cubicBezTo>
                  <a:cubicBezTo>
                    <a:pt x="694" y="228"/>
                    <a:pt x="697" y="229"/>
                    <a:pt x="698" y="232"/>
                  </a:cubicBezTo>
                  <a:moveTo>
                    <a:pt x="641" y="229"/>
                  </a:moveTo>
                  <a:cubicBezTo>
                    <a:pt x="651" y="232"/>
                    <a:pt x="668" y="249"/>
                    <a:pt x="672" y="257"/>
                  </a:cubicBezTo>
                  <a:cubicBezTo>
                    <a:pt x="673" y="264"/>
                    <a:pt x="670" y="271"/>
                    <a:pt x="666" y="276"/>
                  </a:cubicBezTo>
                  <a:cubicBezTo>
                    <a:pt x="662" y="277"/>
                    <a:pt x="658" y="281"/>
                    <a:pt x="656" y="285"/>
                  </a:cubicBezTo>
                  <a:cubicBezTo>
                    <a:pt x="657" y="281"/>
                    <a:pt x="656" y="277"/>
                    <a:pt x="654" y="274"/>
                  </a:cubicBezTo>
                  <a:cubicBezTo>
                    <a:pt x="650" y="271"/>
                    <a:pt x="645" y="267"/>
                    <a:pt x="644" y="262"/>
                  </a:cubicBezTo>
                  <a:cubicBezTo>
                    <a:pt x="629" y="263"/>
                    <a:pt x="607" y="263"/>
                    <a:pt x="599" y="256"/>
                  </a:cubicBezTo>
                  <a:cubicBezTo>
                    <a:pt x="599" y="253"/>
                    <a:pt x="598" y="250"/>
                    <a:pt x="595" y="247"/>
                  </a:cubicBezTo>
                  <a:cubicBezTo>
                    <a:pt x="599" y="246"/>
                    <a:pt x="617" y="248"/>
                    <a:pt x="626" y="248"/>
                  </a:cubicBezTo>
                  <a:cubicBezTo>
                    <a:pt x="636" y="248"/>
                    <a:pt x="648" y="248"/>
                    <a:pt x="651" y="252"/>
                  </a:cubicBezTo>
                  <a:cubicBezTo>
                    <a:pt x="651" y="254"/>
                    <a:pt x="649" y="254"/>
                    <a:pt x="648" y="254"/>
                  </a:cubicBezTo>
                  <a:cubicBezTo>
                    <a:pt x="647" y="255"/>
                    <a:pt x="646" y="254"/>
                    <a:pt x="645" y="255"/>
                  </a:cubicBezTo>
                  <a:cubicBezTo>
                    <a:pt x="648" y="259"/>
                    <a:pt x="654" y="260"/>
                    <a:pt x="659" y="259"/>
                  </a:cubicBezTo>
                  <a:cubicBezTo>
                    <a:pt x="661" y="257"/>
                    <a:pt x="663" y="255"/>
                    <a:pt x="661" y="251"/>
                  </a:cubicBezTo>
                  <a:cubicBezTo>
                    <a:pt x="658" y="246"/>
                    <a:pt x="652" y="245"/>
                    <a:pt x="644" y="243"/>
                  </a:cubicBezTo>
                  <a:cubicBezTo>
                    <a:pt x="635" y="242"/>
                    <a:pt x="592" y="242"/>
                    <a:pt x="592" y="242"/>
                  </a:cubicBezTo>
                  <a:cubicBezTo>
                    <a:pt x="587" y="237"/>
                    <a:pt x="577" y="229"/>
                    <a:pt x="571" y="226"/>
                  </a:cubicBezTo>
                  <a:cubicBezTo>
                    <a:pt x="570" y="223"/>
                    <a:pt x="574" y="220"/>
                    <a:pt x="576" y="221"/>
                  </a:cubicBezTo>
                  <a:cubicBezTo>
                    <a:pt x="593" y="227"/>
                    <a:pt x="622" y="227"/>
                    <a:pt x="641" y="229"/>
                  </a:cubicBezTo>
                  <a:moveTo>
                    <a:pt x="1076" y="236"/>
                  </a:moveTo>
                  <a:cubicBezTo>
                    <a:pt x="1074" y="244"/>
                    <a:pt x="1061" y="255"/>
                    <a:pt x="1051" y="260"/>
                  </a:cubicBezTo>
                  <a:cubicBezTo>
                    <a:pt x="1040" y="267"/>
                    <a:pt x="1024" y="271"/>
                    <a:pt x="1018" y="279"/>
                  </a:cubicBezTo>
                  <a:cubicBezTo>
                    <a:pt x="1011" y="286"/>
                    <a:pt x="949" y="303"/>
                    <a:pt x="919" y="311"/>
                  </a:cubicBezTo>
                  <a:cubicBezTo>
                    <a:pt x="890" y="318"/>
                    <a:pt x="866" y="325"/>
                    <a:pt x="838" y="329"/>
                  </a:cubicBezTo>
                  <a:cubicBezTo>
                    <a:pt x="833" y="325"/>
                    <a:pt x="825" y="325"/>
                    <a:pt x="819" y="326"/>
                  </a:cubicBezTo>
                  <a:cubicBezTo>
                    <a:pt x="827" y="311"/>
                    <a:pt x="824" y="301"/>
                    <a:pt x="811" y="297"/>
                  </a:cubicBezTo>
                  <a:cubicBezTo>
                    <a:pt x="953" y="246"/>
                    <a:pt x="953" y="246"/>
                    <a:pt x="953" y="246"/>
                  </a:cubicBezTo>
                  <a:cubicBezTo>
                    <a:pt x="979" y="238"/>
                    <a:pt x="1012" y="229"/>
                    <a:pt x="1034" y="228"/>
                  </a:cubicBezTo>
                  <a:cubicBezTo>
                    <a:pt x="1049" y="232"/>
                    <a:pt x="1058" y="236"/>
                    <a:pt x="1076" y="236"/>
                  </a:cubicBezTo>
                  <a:moveTo>
                    <a:pt x="687" y="221"/>
                  </a:moveTo>
                  <a:cubicBezTo>
                    <a:pt x="687" y="223"/>
                    <a:pt x="686" y="224"/>
                    <a:pt x="685" y="226"/>
                  </a:cubicBezTo>
                  <a:cubicBezTo>
                    <a:pt x="684" y="229"/>
                    <a:pt x="681" y="232"/>
                    <a:pt x="675" y="230"/>
                  </a:cubicBezTo>
                  <a:cubicBezTo>
                    <a:pt x="674" y="225"/>
                    <a:pt x="677" y="220"/>
                    <a:pt x="682" y="217"/>
                  </a:cubicBezTo>
                  <a:cubicBezTo>
                    <a:pt x="684" y="216"/>
                    <a:pt x="687" y="218"/>
                    <a:pt x="687" y="221"/>
                  </a:cubicBezTo>
                  <a:moveTo>
                    <a:pt x="672" y="214"/>
                  </a:moveTo>
                  <a:cubicBezTo>
                    <a:pt x="673" y="218"/>
                    <a:pt x="673" y="227"/>
                    <a:pt x="666" y="230"/>
                  </a:cubicBezTo>
                  <a:cubicBezTo>
                    <a:pt x="654" y="236"/>
                    <a:pt x="646" y="223"/>
                    <a:pt x="636" y="220"/>
                  </a:cubicBezTo>
                  <a:cubicBezTo>
                    <a:pt x="618" y="217"/>
                    <a:pt x="596" y="221"/>
                    <a:pt x="578" y="216"/>
                  </a:cubicBezTo>
                  <a:cubicBezTo>
                    <a:pt x="583" y="209"/>
                    <a:pt x="591" y="202"/>
                    <a:pt x="600" y="199"/>
                  </a:cubicBezTo>
                  <a:cubicBezTo>
                    <a:pt x="612" y="195"/>
                    <a:pt x="633" y="190"/>
                    <a:pt x="649" y="195"/>
                  </a:cubicBezTo>
                  <a:cubicBezTo>
                    <a:pt x="664" y="200"/>
                    <a:pt x="671" y="208"/>
                    <a:pt x="672" y="214"/>
                  </a:cubicBezTo>
                  <a:moveTo>
                    <a:pt x="996" y="211"/>
                  </a:moveTo>
                  <a:cubicBezTo>
                    <a:pt x="1007" y="215"/>
                    <a:pt x="1025" y="223"/>
                    <a:pt x="1017" y="225"/>
                  </a:cubicBezTo>
                  <a:cubicBezTo>
                    <a:pt x="954" y="236"/>
                    <a:pt x="912" y="253"/>
                    <a:pt x="804" y="295"/>
                  </a:cubicBezTo>
                  <a:cubicBezTo>
                    <a:pt x="800" y="295"/>
                    <a:pt x="796" y="295"/>
                    <a:pt x="792" y="297"/>
                  </a:cubicBezTo>
                  <a:cubicBezTo>
                    <a:pt x="793" y="291"/>
                    <a:pt x="793" y="285"/>
                    <a:pt x="786" y="278"/>
                  </a:cubicBezTo>
                  <a:cubicBezTo>
                    <a:pt x="781" y="273"/>
                    <a:pt x="773" y="271"/>
                    <a:pt x="760" y="275"/>
                  </a:cubicBezTo>
                  <a:cubicBezTo>
                    <a:pt x="792" y="255"/>
                    <a:pt x="824" y="234"/>
                    <a:pt x="860" y="221"/>
                  </a:cubicBezTo>
                  <a:cubicBezTo>
                    <a:pt x="889" y="210"/>
                    <a:pt x="920" y="205"/>
                    <a:pt x="953" y="204"/>
                  </a:cubicBezTo>
                  <a:cubicBezTo>
                    <a:pt x="974" y="204"/>
                    <a:pt x="986" y="207"/>
                    <a:pt x="996" y="211"/>
                  </a:cubicBezTo>
                  <a:moveTo>
                    <a:pt x="1210" y="232"/>
                  </a:moveTo>
                  <a:cubicBezTo>
                    <a:pt x="1207" y="239"/>
                    <a:pt x="1202" y="247"/>
                    <a:pt x="1192" y="255"/>
                  </a:cubicBezTo>
                  <a:cubicBezTo>
                    <a:pt x="1172" y="272"/>
                    <a:pt x="1073" y="286"/>
                    <a:pt x="1036" y="274"/>
                  </a:cubicBezTo>
                  <a:cubicBezTo>
                    <a:pt x="1076" y="258"/>
                    <a:pt x="1080" y="244"/>
                    <a:pt x="1082" y="234"/>
                  </a:cubicBezTo>
                  <a:cubicBezTo>
                    <a:pt x="1112" y="233"/>
                    <a:pt x="1157" y="229"/>
                    <a:pt x="1207" y="208"/>
                  </a:cubicBezTo>
                  <a:cubicBezTo>
                    <a:pt x="1213" y="206"/>
                    <a:pt x="1214" y="225"/>
                    <a:pt x="1210" y="232"/>
                  </a:cubicBezTo>
                  <a:moveTo>
                    <a:pt x="612" y="189"/>
                  </a:moveTo>
                  <a:cubicBezTo>
                    <a:pt x="598" y="191"/>
                    <a:pt x="581" y="194"/>
                    <a:pt x="570" y="213"/>
                  </a:cubicBezTo>
                  <a:cubicBezTo>
                    <a:pt x="565" y="209"/>
                    <a:pt x="567" y="201"/>
                    <a:pt x="572" y="194"/>
                  </a:cubicBezTo>
                  <a:cubicBezTo>
                    <a:pt x="576" y="189"/>
                    <a:pt x="591" y="183"/>
                    <a:pt x="612" y="189"/>
                  </a:cubicBezTo>
                  <a:moveTo>
                    <a:pt x="1259" y="133"/>
                  </a:moveTo>
                  <a:cubicBezTo>
                    <a:pt x="1253" y="149"/>
                    <a:pt x="1232" y="186"/>
                    <a:pt x="1209" y="198"/>
                  </a:cubicBezTo>
                  <a:cubicBezTo>
                    <a:pt x="1177" y="216"/>
                    <a:pt x="1132" y="223"/>
                    <a:pt x="1098" y="227"/>
                  </a:cubicBezTo>
                  <a:cubicBezTo>
                    <a:pt x="1070" y="231"/>
                    <a:pt x="1049" y="226"/>
                    <a:pt x="1039" y="223"/>
                  </a:cubicBezTo>
                  <a:cubicBezTo>
                    <a:pt x="1039" y="223"/>
                    <a:pt x="1029" y="219"/>
                    <a:pt x="1025" y="217"/>
                  </a:cubicBezTo>
                  <a:cubicBezTo>
                    <a:pt x="1077" y="189"/>
                    <a:pt x="1139" y="170"/>
                    <a:pt x="1205" y="153"/>
                  </a:cubicBezTo>
                  <a:cubicBezTo>
                    <a:pt x="1242" y="140"/>
                    <a:pt x="1246" y="139"/>
                    <a:pt x="1259" y="133"/>
                  </a:cubicBezTo>
                  <a:moveTo>
                    <a:pt x="1257" y="83"/>
                  </a:moveTo>
                  <a:cubicBezTo>
                    <a:pt x="1238" y="125"/>
                    <a:pt x="1226" y="138"/>
                    <a:pt x="1198" y="148"/>
                  </a:cubicBezTo>
                  <a:cubicBezTo>
                    <a:pt x="1198" y="148"/>
                    <a:pt x="1105" y="176"/>
                    <a:pt x="1082" y="185"/>
                  </a:cubicBezTo>
                  <a:cubicBezTo>
                    <a:pt x="1054" y="196"/>
                    <a:pt x="1033" y="207"/>
                    <a:pt x="1019" y="215"/>
                  </a:cubicBezTo>
                  <a:cubicBezTo>
                    <a:pt x="970" y="185"/>
                    <a:pt x="880" y="207"/>
                    <a:pt x="858" y="216"/>
                  </a:cubicBezTo>
                  <a:cubicBezTo>
                    <a:pt x="822" y="229"/>
                    <a:pt x="786" y="251"/>
                    <a:pt x="756" y="272"/>
                  </a:cubicBezTo>
                  <a:cubicBezTo>
                    <a:pt x="752" y="268"/>
                    <a:pt x="746" y="260"/>
                    <a:pt x="741" y="260"/>
                  </a:cubicBezTo>
                  <a:cubicBezTo>
                    <a:pt x="741" y="260"/>
                    <a:pt x="756" y="269"/>
                    <a:pt x="753" y="286"/>
                  </a:cubicBezTo>
                  <a:cubicBezTo>
                    <a:pt x="757" y="284"/>
                    <a:pt x="772" y="273"/>
                    <a:pt x="782" y="282"/>
                  </a:cubicBezTo>
                  <a:cubicBezTo>
                    <a:pt x="793" y="291"/>
                    <a:pt x="782" y="302"/>
                    <a:pt x="779" y="311"/>
                  </a:cubicBezTo>
                  <a:cubicBezTo>
                    <a:pt x="790" y="302"/>
                    <a:pt x="802" y="295"/>
                    <a:pt x="814" y="303"/>
                  </a:cubicBezTo>
                  <a:cubicBezTo>
                    <a:pt x="827" y="312"/>
                    <a:pt x="812" y="328"/>
                    <a:pt x="808" y="336"/>
                  </a:cubicBezTo>
                  <a:cubicBezTo>
                    <a:pt x="817" y="334"/>
                    <a:pt x="828" y="326"/>
                    <a:pt x="835" y="337"/>
                  </a:cubicBezTo>
                  <a:cubicBezTo>
                    <a:pt x="842" y="347"/>
                    <a:pt x="831" y="352"/>
                    <a:pt x="821" y="358"/>
                  </a:cubicBezTo>
                  <a:cubicBezTo>
                    <a:pt x="831" y="357"/>
                    <a:pt x="832" y="365"/>
                    <a:pt x="859" y="367"/>
                  </a:cubicBezTo>
                  <a:cubicBezTo>
                    <a:pt x="846" y="368"/>
                    <a:pt x="833" y="369"/>
                    <a:pt x="824" y="370"/>
                  </a:cubicBezTo>
                  <a:cubicBezTo>
                    <a:pt x="818" y="369"/>
                    <a:pt x="811" y="365"/>
                    <a:pt x="799" y="362"/>
                  </a:cubicBezTo>
                  <a:cubicBezTo>
                    <a:pt x="767" y="353"/>
                    <a:pt x="748" y="343"/>
                    <a:pt x="735" y="339"/>
                  </a:cubicBezTo>
                  <a:cubicBezTo>
                    <a:pt x="723" y="335"/>
                    <a:pt x="708" y="333"/>
                    <a:pt x="698" y="336"/>
                  </a:cubicBezTo>
                  <a:cubicBezTo>
                    <a:pt x="693" y="336"/>
                    <a:pt x="693" y="338"/>
                    <a:pt x="689" y="339"/>
                  </a:cubicBezTo>
                  <a:cubicBezTo>
                    <a:pt x="731" y="324"/>
                    <a:pt x="718" y="273"/>
                    <a:pt x="738" y="242"/>
                  </a:cubicBezTo>
                  <a:cubicBezTo>
                    <a:pt x="759" y="204"/>
                    <a:pt x="801" y="195"/>
                    <a:pt x="839" y="188"/>
                  </a:cubicBezTo>
                  <a:cubicBezTo>
                    <a:pt x="889" y="181"/>
                    <a:pt x="966" y="174"/>
                    <a:pt x="989" y="169"/>
                  </a:cubicBezTo>
                  <a:cubicBezTo>
                    <a:pt x="1030" y="161"/>
                    <a:pt x="1081" y="144"/>
                    <a:pt x="1092" y="139"/>
                  </a:cubicBezTo>
                  <a:cubicBezTo>
                    <a:pt x="1104" y="133"/>
                    <a:pt x="1160" y="113"/>
                    <a:pt x="1181" y="106"/>
                  </a:cubicBezTo>
                  <a:cubicBezTo>
                    <a:pt x="1203" y="98"/>
                    <a:pt x="1231" y="88"/>
                    <a:pt x="1257" y="83"/>
                  </a:cubicBezTo>
                  <a:moveTo>
                    <a:pt x="1206" y="285"/>
                  </a:moveTo>
                  <a:cubicBezTo>
                    <a:pt x="1164" y="319"/>
                    <a:pt x="1151" y="370"/>
                    <a:pt x="1148" y="385"/>
                  </a:cubicBezTo>
                  <a:cubicBezTo>
                    <a:pt x="1141" y="430"/>
                    <a:pt x="1140" y="481"/>
                    <a:pt x="1148" y="525"/>
                  </a:cubicBezTo>
                  <a:cubicBezTo>
                    <a:pt x="1170" y="665"/>
                    <a:pt x="1170" y="665"/>
                    <a:pt x="1170" y="665"/>
                  </a:cubicBezTo>
                  <a:cubicBezTo>
                    <a:pt x="1177" y="726"/>
                    <a:pt x="1177" y="726"/>
                    <a:pt x="1177" y="726"/>
                  </a:cubicBezTo>
                  <a:cubicBezTo>
                    <a:pt x="1180" y="797"/>
                    <a:pt x="1180" y="797"/>
                    <a:pt x="1180" y="797"/>
                  </a:cubicBezTo>
                  <a:cubicBezTo>
                    <a:pt x="1184" y="962"/>
                    <a:pt x="1105" y="1183"/>
                    <a:pt x="834" y="1272"/>
                  </a:cubicBezTo>
                  <a:cubicBezTo>
                    <a:pt x="768" y="1298"/>
                    <a:pt x="768" y="1298"/>
                    <a:pt x="768" y="1298"/>
                  </a:cubicBezTo>
                  <a:cubicBezTo>
                    <a:pt x="713" y="1322"/>
                    <a:pt x="659" y="1348"/>
                    <a:pt x="612" y="1391"/>
                  </a:cubicBezTo>
                  <a:cubicBezTo>
                    <a:pt x="546" y="1333"/>
                    <a:pt x="469" y="1301"/>
                    <a:pt x="391" y="1271"/>
                  </a:cubicBezTo>
                  <a:cubicBezTo>
                    <a:pt x="142" y="1192"/>
                    <a:pt x="55" y="982"/>
                    <a:pt x="50" y="837"/>
                  </a:cubicBezTo>
                  <a:cubicBezTo>
                    <a:pt x="48" y="789"/>
                    <a:pt x="50" y="737"/>
                    <a:pt x="56" y="688"/>
                  </a:cubicBezTo>
                  <a:cubicBezTo>
                    <a:pt x="66" y="614"/>
                    <a:pt x="66" y="614"/>
                    <a:pt x="66" y="614"/>
                  </a:cubicBezTo>
                  <a:cubicBezTo>
                    <a:pt x="83" y="515"/>
                    <a:pt x="83" y="515"/>
                    <a:pt x="83" y="515"/>
                  </a:cubicBezTo>
                  <a:cubicBezTo>
                    <a:pt x="91" y="458"/>
                    <a:pt x="91" y="395"/>
                    <a:pt x="73" y="344"/>
                  </a:cubicBezTo>
                  <a:cubicBezTo>
                    <a:pt x="63" y="320"/>
                    <a:pt x="46" y="299"/>
                    <a:pt x="26" y="281"/>
                  </a:cubicBezTo>
                  <a:cubicBezTo>
                    <a:pt x="49" y="250"/>
                    <a:pt x="75" y="216"/>
                    <a:pt x="98" y="185"/>
                  </a:cubicBezTo>
                  <a:cubicBezTo>
                    <a:pt x="99" y="186"/>
                    <a:pt x="99" y="187"/>
                    <a:pt x="100" y="188"/>
                  </a:cubicBezTo>
                  <a:cubicBezTo>
                    <a:pt x="100" y="188"/>
                    <a:pt x="100" y="189"/>
                    <a:pt x="100" y="189"/>
                  </a:cubicBezTo>
                  <a:cubicBezTo>
                    <a:pt x="104" y="200"/>
                    <a:pt x="108" y="209"/>
                    <a:pt x="112" y="214"/>
                  </a:cubicBezTo>
                  <a:cubicBezTo>
                    <a:pt x="114" y="218"/>
                    <a:pt x="116" y="221"/>
                    <a:pt x="118" y="224"/>
                  </a:cubicBezTo>
                  <a:cubicBezTo>
                    <a:pt x="78" y="277"/>
                    <a:pt x="78" y="277"/>
                    <a:pt x="78" y="277"/>
                  </a:cubicBezTo>
                  <a:cubicBezTo>
                    <a:pt x="127" y="332"/>
                    <a:pt x="129" y="410"/>
                    <a:pt x="127" y="483"/>
                  </a:cubicBezTo>
                  <a:cubicBezTo>
                    <a:pt x="121" y="528"/>
                    <a:pt x="121" y="528"/>
                    <a:pt x="121" y="528"/>
                  </a:cubicBezTo>
                  <a:cubicBezTo>
                    <a:pt x="100" y="658"/>
                    <a:pt x="100" y="658"/>
                    <a:pt x="100" y="658"/>
                  </a:cubicBezTo>
                  <a:cubicBezTo>
                    <a:pt x="91" y="731"/>
                    <a:pt x="91" y="731"/>
                    <a:pt x="91" y="731"/>
                  </a:cubicBezTo>
                  <a:cubicBezTo>
                    <a:pt x="89" y="799"/>
                    <a:pt x="89" y="799"/>
                    <a:pt x="89" y="799"/>
                  </a:cubicBezTo>
                  <a:cubicBezTo>
                    <a:pt x="80" y="965"/>
                    <a:pt x="207" y="1177"/>
                    <a:pt x="438" y="1246"/>
                  </a:cubicBezTo>
                  <a:cubicBezTo>
                    <a:pt x="499" y="1271"/>
                    <a:pt x="558" y="1299"/>
                    <a:pt x="612" y="1338"/>
                  </a:cubicBezTo>
                  <a:cubicBezTo>
                    <a:pt x="666" y="1299"/>
                    <a:pt x="725" y="1271"/>
                    <a:pt x="786" y="1248"/>
                  </a:cubicBezTo>
                  <a:cubicBezTo>
                    <a:pt x="1054" y="1172"/>
                    <a:pt x="1136" y="965"/>
                    <a:pt x="1139" y="828"/>
                  </a:cubicBezTo>
                  <a:cubicBezTo>
                    <a:pt x="1142" y="778"/>
                    <a:pt x="1137" y="728"/>
                    <a:pt x="1132" y="680"/>
                  </a:cubicBezTo>
                  <a:cubicBezTo>
                    <a:pt x="1122" y="611"/>
                    <a:pt x="1122" y="611"/>
                    <a:pt x="1122" y="611"/>
                  </a:cubicBezTo>
                  <a:cubicBezTo>
                    <a:pt x="1108" y="526"/>
                    <a:pt x="1108" y="526"/>
                    <a:pt x="1108" y="526"/>
                  </a:cubicBezTo>
                  <a:cubicBezTo>
                    <a:pt x="1100" y="479"/>
                    <a:pt x="1101" y="421"/>
                    <a:pt x="1110" y="375"/>
                  </a:cubicBezTo>
                  <a:cubicBezTo>
                    <a:pt x="1124" y="368"/>
                    <a:pt x="1140" y="354"/>
                    <a:pt x="1149" y="324"/>
                  </a:cubicBezTo>
                  <a:cubicBezTo>
                    <a:pt x="1150" y="320"/>
                    <a:pt x="1150" y="320"/>
                    <a:pt x="1150" y="320"/>
                  </a:cubicBezTo>
                  <a:cubicBezTo>
                    <a:pt x="1166" y="309"/>
                    <a:pt x="1185" y="292"/>
                    <a:pt x="1198" y="274"/>
                  </a:cubicBezTo>
                  <a:cubicBezTo>
                    <a:pt x="1200" y="275"/>
                    <a:pt x="1202" y="278"/>
                    <a:pt x="1206" y="285"/>
                  </a:cubicBezTo>
                  <a:moveTo>
                    <a:pt x="654" y="446"/>
                  </a:moveTo>
                  <a:cubicBezTo>
                    <a:pt x="649" y="455"/>
                    <a:pt x="644" y="461"/>
                    <a:pt x="626" y="462"/>
                  </a:cubicBezTo>
                  <a:cubicBezTo>
                    <a:pt x="603" y="463"/>
                    <a:pt x="597" y="450"/>
                    <a:pt x="597" y="450"/>
                  </a:cubicBezTo>
                  <a:cubicBezTo>
                    <a:pt x="599" y="457"/>
                    <a:pt x="604" y="472"/>
                    <a:pt x="626" y="471"/>
                  </a:cubicBezTo>
                  <a:cubicBezTo>
                    <a:pt x="654" y="469"/>
                    <a:pt x="654" y="446"/>
                    <a:pt x="654" y="446"/>
                  </a:cubicBezTo>
                  <a:moveTo>
                    <a:pt x="685" y="353"/>
                  </a:moveTo>
                  <a:cubicBezTo>
                    <a:pt x="657" y="380"/>
                    <a:pt x="690" y="446"/>
                    <a:pt x="671" y="473"/>
                  </a:cubicBezTo>
                  <a:cubicBezTo>
                    <a:pt x="669" y="476"/>
                    <a:pt x="667" y="480"/>
                    <a:pt x="665" y="483"/>
                  </a:cubicBezTo>
                  <a:cubicBezTo>
                    <a:pt x="651" y="478"/>
                    <a:pt x="642" y="477"/>
                    <a:pt x="629" y="477"/>
                  </a:cubicBezTo>
                  <a:cubicBezTo>
                    <a:pt x="621" y="477"/>
                    <a:pt x="613" y="479"/>
                    <a:pt x="607" y="480"/>
                  </a:cubicBezTo>
                  <a:cubicBezTo>
                    <a:pt x="592" y="481"/>
                    <a:pt x="581" y="479"/>
                    <a:pt x="567" y="482"/>
                  </a:cubicBezTo>
                  <a:cubicBezTo>
                    <a:pt x="568" y="479"/>
                    <a:pt x="570" y="477"/>
                    <a:pt x="573" y="473"/>
                  </a:cubicBezTo>
                  <a:cubicBezTo>
                    <a:pt x="560" y="473"/>
                    <a:pt x="550" y="471"/>
                    <a:pt x="543" y="461"/>
                  </a:cubicBezTo>
                  <a:cubicBezTo>
                    <a:pt x="539" y="455"/>
                    <a:pt x="538" y="447"/>
                    <a:pt x="540" y="441"/>
                  </a:cubicBezTo>
                  <a:cubicBezTo>
                    <a:pt x="544" y="431"/>
                    <a:pt x="554" y="422"/>
                    <a:pt x="558" y="413"/>
                  </a:cubicBezTo>
                  <a:cubicBezTo>
                    <a:pt x="558" y="413"/>
                    <a:pt x="566" y="401"/>
                    <a:pt x="568" y="387"/>
                  </a:cubicBezTo>
                  <a:cubicBezTo>
                    <a:pt x="570" y="392"/>
                    <a:pt x="572" y="399"/>
                    <a:pt x="584" y="402"/>
                  </a:cubicBezTo>
                  <a:cubicBezTo>
                    <a:pt x="596" y="405"/>
                    <a:pt x="608" y="401"/>
                    <a:pt x="629" y="390"/>
                  </a:cubicBezTo>
                  <a:cubicBezTo>
                    <a:pt x="620" y="405"/>
                    <a:pt x="606" y="414"/>
                    <a:pt x="581" y="418"/>
                  </a:cubicBezTo>
                  <a:cubicBezTo>
                    <a:pt x="590" y="420"/>
                    <a:pt x="606" y="417"/>
                    <a:pt x="623" y="408"/>
                  </a:cubicBezTo>
                  <a:cubicBezTo>
                    <a:pt x="643" y="397"/>
                    <a:pt x="669" y="362"/>
                    <a:pt x="669" y="362"/>
                  </a:cubicBezTo>
                  <a:cubicBezTo>
                    <a:pt x="675" y="357"/>
                    <a:pt x="687" y="352"/>
                    <a:pt x="685" y="353"/>
                  </a:cubicBezTo>
                  <a:moveTo>
                    <a:pt x="802" y="969"/>
                  </a:moveTo>
                  <a:cubicBezTo>
                    <a:pt x="737" y="900"/>
                    <a:pt x="673" y="796"/>
                    <a:pt x="665" y="792"/>
                  </a:cubicBezTo>
                  <a:cubicBezTo>
                    <a:pt x="665" y="792"/>
                    <a:pt x="744" y="913"/>
                    <a:pt x="759" y="934"/>
                  </a:cubicBezTo>
                  <a:cubicBezTo>
                    <a:pt x="773" y="954"/>
                    <a:pt x="793" y="974"/>
                    <a:pt x="802" y="990"/>
                  </a:cubicBezTo>
                  <a:cubicBezTo>
                    <a:pt x="805" y="985"/>
                    <a:pt x="810" y="977"/>
                    <a:pt x="802" y="969"/>
                  </a:cubicBezTo>
                  <a:moveTo>
                    <a:pt x="1035" y="1005"/>
                  </a:moveTo>
                  <a:cubicBezTo>
                    <a:pt x="1021" y="1003"/>
                    <a:pt x="1008" y="1004"/>
                    <a:pt x="1003" y="1018"/>
                  </a:cubicBezTo>
                  <a:cubicBezTo>
                    <a:pt x="995" y="1035"/>
                    <a:pt x="991" y="1048"/>
                    <a:pt x="985" y="1057"/>
                  </a:cubicBezTo>
                  <a:cubicBezTo>
                    <a:pt x="978" y="1069"/>
                    <a:pt x="967" y="1080"/>
                    <a:pt x="948" y="1085"/>
                  </a:cubicBezTo>
                  <a:cubicBezTo>
                    <a:pt x="929" y="1090"/>
                    <a:pt x="902" y="1091"/>
                    <a:pt x="899" y="1080"/>
                  </a:cubicBezTo>
                  <a:cubicBezTo>
                    <a:pt x="903" y="1057"/>
                    <a:pt x="935" y="1053"/>
                    <a:pt x="949" y="1046"/>
                  </a:cubicBezTo>
                  <a:cubicBezTo>
                    <a:pt x="974" y="1034"/>
                    <a:pt x="976" y="1012"/>
                    <a:pt x="977" y="989"/>
                  </a:cubicBezTo>
                  <a:cubicBezTo>
                    <a:pt x="942" y="966"/>
                    <a:pt x="870" y="909"/>
                    <a:pt x="870" y="909"/>
                  </a:cubicBezTo>
                  <a:cubicBezTo>
                    <a:pt x="870" y="909"/>
                    <a:pt x="932" y="971"/>
                    <a:pt x="966" y="994"/>
                  </a:cubicBezTo>
                  <a:cubicBezTo>
                    <a:pt x="966" y="1013"/>
                    <a:pt x="961" y="1024"/>
                    <a:pt x="945" y="1033"/>
                  </a:cubicBezTo>
                  <a:cubicBezTo>
                    <a:pt x="935" y="1038"/>
                    <a:pt x="924" y="1042"/>
                    <a:pt x="909" y="1049"/>
                  </a:cubicBezTo>
                  <a:cubicBezTo>
                    <a:pt x="885" y="1063"/>
                    <a:pt x="892" y="1083"/>
                    <a:pt x="859" y="1096"/>
                  </a:cubicBezTo>
                  <a:cubicBezTo>
                    <a:pt x="845" y="1101"/>
                    <a:pt x="812" y="1105"/>
                    <a:pt x="821" y="1087"/>
                  </a:cubicBezTo>
                  <a:cubicBezTo>
                    <a:pt x="833" y="1069"/>
                    <a:pt x="820" y="1069"/>
                    <a:pt x="820" y="1069"/>
                  </a:cubicBezTo>
                  <a:cubicBezTo>
                    <a:pt x="812" y="1071"/>
                    <a:pt x="792" y="1076"/>
                    <a:pt x="782" y="1077"/>
                  </a:cubicBezTo>
                  <a:cubicBezTo>
                    <a:pt x="775" y="1077"/>
                    <a:pt x="769" y="1072"/>
                    <a:pt x="774" y="1067"/>
                  </a:cubicBezTo>
                  <a:cubicBezTo>
                    <a:pt x="776" y="1065"/>
                    <a:pt x="780" y="1064"/>
                    <a:pt x="783" y="1061"/>
                  </a:cubicBezTo>
                  <a:cubicBezTo>
                    <a:pt x="788" y="1057"/>
                    <a:pt x="791" y="1055"/>
                    <a:pt x="793" y="1051"/>
                  </a:cubicBezTo>
                  <a:cubicBezTo>
                    <a:pt x="797" y="1045"/>
                    <a:pt x="799" y="1036"/>
                    <a:pt x="796" y="1034"/>
                  </a:cubicBezTo>
                  <a:cubicBezTo>
                    <a:pt x="791" y="1032"/>
                    <a:pt x="784" y="1033"/>
                    <a:pt x="781" y="1037"/>
                  </a:cubicBezTo>
                  <a:cubicBezTo>
                    <a:pt x="767" y="1052"/>
                    <a:pt x="766" y="1078"/>
                    <a:pt x="727" y="1070"/>
                  </a:cubicBezTo>
                  <a:cubicBezTo>
                    <a:pt x="727" y="1070"/>
                    <a:pt x="681" y="1060"/>
                    <a:pt x="718" y="1007"/>
                  </a:cubicBezTo>
                  <a:cubicBezTo>
                    <a:pt x="729" y="994"/>
                    <a:pt x="700" y="977"/>
                    <a:pt x="683" y="956"/>
                  </a:cubicBezTo>
                  <a:cubicBezTo>
                    <a:pt x="650" y="916"/>
                    <a:pt x="557" y="766"/>
                    <a:pt x="557" y="766"/>
                  </a:cubicBezTo>
                  <a:cubicBezTo>
                    <a:pt x="547" y="752"/>
                    <a:pt x="537" y="735"/>
                    <a:pt x="528" y="722"/>
                  </a:cubicBezTo>
                  <a:cubicBezTo>
                    <a:pt x="520" y="708"/>
                    <a:pt x="517" y="679"/>
                    <a:pt x="537" y="682"/>
                  </a:cubicBezTo>
                  <a:cubicBezTo>
                    <a:pt x="547" y="684"/>
                    <a:pt x="550" y="688"/>
                    <a:pt x="561" y="683"/>
                  </a:cubicBezTo>
                  <a:cubicBezTo>
                    <a:pt x="568" y="680"/>
                    <a:pt x="568" y="692"/>
                    <a:pt x="561" y="698"/>
                  </a:cubicBezTo>
                  <a:cubicBezTo>
                    <a:pt x="556" y="702"/>
                    <a:pt x="556" y="711"/>
                    <a:pt x="562" y="716"/>
                  </a:cubicBezTo>
                  <a:cubicBezTo>
                    <a:pt x="570" y="720"/>
                    <a:pt x="572" y="711"/>
                    <a:pt x="581" y="714"/>
                  </a:cubicBezTo>
                  <a:cubicBezTo>
                    <a:pt x="590" y="716"/>
                    <a:pt x="597" y="738"/>
                    <a:pt x="613" y="743"/>
                  </a:cubicBezTo>
                  <a:cubicBezTo>
                    <a:pt x="617" y="744"/>
                    <a:pt x="620" y="744"/>
                    <a:pt x="621" y="741"/>
                  </a:cubicBezTo>
                  <a:cubicBezTo>
                    <a:pt x="623" y="734"/>
                    <a:pt x="616" y="725"/>
                    <a:pt x="618" y="717"/>
                  </a:cubicBezTo>
                  <a:cubicBezTo>
                    <a:pt x="620" y="722"/>
                    <a:pt x="627" y="727"/>
                    <a:pt x="637" y="732"/>
                  </a:cubicBezTo>
                  <a:cubicBezTo>
                    <a:pt x="648" y="739"/>
                    <a:pt x="654" y="740"/>
                    <a:pt x="651" y="731"/>
                  </a:cubicBezTo>
                  <a:cubicBezTo>
                    <a:pt x="648" y="720"/>
                    <a:pt x="646" y="713"/>
                    <a:pt x="646" y="713"/>
                  </a:cubicBezTo>
                  <a:cubicBezTo>
                    <a:pt x="645" y="705"/>
                    <a:pt x="652" y="699"/>
                    <a:pt x="658" y="699"/>
                  </a:cubicBezTo>
                  <a:cubicBezTo>
                    <a:pt x="661" y="699"/>
                    <a:pt x="664" y="701"/>
                    <a:pt x="666" y="705"/>
                  </a:cubicBezTo>
                  <a:cubicBezTo>
                    <a:pt x="674" y="718"/>
                    <a:pt x="670" y="725"/>
                    <a:pt x="686" y="730"/>
                  </a:cubicBezTo>
                  <a:cubicBezTo>
                    <a:pt x="711" y="782"/>
                    <a:pt x="773" y="847"/>
                    <a:pt x="798" y="868"/>
                  </a:cubicBezTo>
                  <a:cubicBezTo>
                    <a:pt x="803" y="872"/>
                    <a:pt x="812" y="877"/>
                    <a:pt x="820" y="880"/>
                  </a:cubicBezTo>
                  <a:cubicBezTo>
                    <a:pt x="814" y="875"/>
                    <a:pt x="805" y="867"/>
                    <a:pt x="801" y="863"/>
                  </a:cubicBezTo>
                  <a:cubicBezTo>
                    <a:pt x="736" y="800"/>
                    <a:pt x="695" y="742"/>
                    <a:pt x="696" y="730"/>
                  </a:cubicBezTo>
                  <a:cubicBezTo>
                    <a:pt x="714" y="722"/>
                    <a:pt x="717" y="704"/>
                    <a:pt x="723" y="707"/>
                  </a:cubicBezTo>
                  <a:cubicBezTo>
                    <a:pt x="725" y="708"/>
                    <a:pt x="717" y="723"/>
                    <a:pt x="718" y="731"/>
                  </a:cubicBezTo>
                  <a:cubicBezTo>
                    <a:pt x="719" y="735"/>
                    <a:pt x="724" y="741"/>
                    <a:pt x="735" y="741"/>
                  </a:cubicBezTo>
                  <a:cubicBezTo>
                    <a:pt x="714" y="762"/>
                    <a:pt x="768" y="780"/>
                    <a:pt x="808" y="779"/>
                  </a:cubicBezTo>
                  <a:cubicBezTo>
                    <a:pt x="823" y="788"/>
                    <a:pt x="848" y="803"/>
                    <a:pt x="878" y="810"/>
                  </a:cubicBezTo>
                  <a:cubicBezTo>
                    <a:pt x="878" y="810"/>
                    <a:pt x="881" y="824"/>
                    <a:pt x="890" y="825"/>
                  </a:cubicBezTo>
                  <a:cubicBezTo>
                    <a:pt x="890" y="825"/>
                    <a:pt x="912" y="859"/>
                    <a:pt x="943" y="892"/>
                  </a:cubicBezTo>
                  <a:cubicBezTo>
                    <a:pt x="973" y="924"/>
                    <a:pt x="1007" y="977"/>
                    <a:pt x="1035" y="1005"/>
                  </a:cubicBezTo>
                  <a:moveTo>
                    <a:pt x="679" y="342"/>
                  </a:moveTo>
                  <a:cubicBezTo>
                    <a:pt x="661" y="355"/>
                    <a:pt x="657" y="367"/>
                    <a:pt x="627" y="382"/>
                  </a:cubicBezTo>
                  <a:cubicBezTo>
                    <a:pt x="610" y="391"/>
                    <a:pt x="593" y="398"/>
                    <a:pt x="582" y="393"/>
                  </a:cubicBezTo>
                  <a:cubicBezTo>
                    <a:pt x="571" y="387"/>
                    <a:pt x="575" y="367"/>
                    <a:pt x="575" y="364"/>
                  </a:cubicBezTo>
                  <a:cubicBezTo>
                    <a:pt x="575" y="362"/>
                    <a:pt x="575" y="359"/>
                    <a:pt x="575" y="357"/>
                  </a:cubicBezTo>
                  <a:cubicBezTo>
                    <a:pt x="583" y="353"/>
                    <a:pt x="595" y="355"/>
                    <a:pt x="598" y="345"/>
                  </a:cubicBezTo>
                  <a:cubicBezTo>
                    <a:pt x="601" y="337"/>
                    <a:pt x="600" y="327"/>
                    <a:pt x="602" y="318"/>
                  </a:cubicBezTo>
                  <a:cubicBezTo>
                    <a:pt x="606" y="311"/>
                    <a:pt x="617" y="307"/>
                    <a:pt x="619" y="299"/>
                  </a:cubicBezTo>
                  <a:cubicBezTo>
                    <a:pt x="605" y="308"/>
                    <a:pt x="594" y="321"/>
                    <a:pt x="576" y="320"/>
                  </a:cubicBezTo>
                  <a:cubicBezTo>
                    <a:pt x="571" y="319"/>
                    <a:pt x="575" y="312"/>
                    <a:pt x="572" y="309"/>
                  </a:cubicBezTo>
                  <a:cubicBezTo>
                    <a:pt x="568" y="308"/>
                    <a:pt x="568" y="305"/>
                    <a:pt x="568" y="302"/>
                  </a:cubicBezTo>
                  <a:cubicBezTo>
                    <a:pt x="569" y="303"/>
                    <a:pt x="570" y="303"/>
                    <a:pt x="571" y="303"/>
                  </a:cubicBezTo>
                  <a:cubicBezTo>
                    <a:pt x="571" y="303"/>
                    <a:pt x="572" y="302"/>
                    <a:pt x="572" y="301"/>
                  </a:cubicBezTo>
                  <a:cubicBezTo>
                    <a:pt x="572" y="300"/>
                    <a:pt x="571" y="300"/>
                    <a:pt x="571" y="300"/>
                  </a:cubicBezTo>
                  <a:cubicBezTo>
                    <a:pt x="570" y="300"/>
                    <a:pt x="568" y="300"/>
                    <a:pt x="566" y="299"/>
                  </a:cubicBezTo>
                  <a:cubicBezTo>
                    <a:pt x="566" y="299"/>
                    <a:pt x="566" y="299"/>
                    <a:pt x="566" y="299"/>
                  </a:cubicBezTo>
                  <a:cubicBezTo>
                    <a:pt x="565" y="296"/>
                    <a:pt x="567" y="292"/>
                    <a:pt x="565" y="290"/>
                  </a:cubicBezTo>
                  <a:cubicBezTo>
                    <a:pt x="556" y="288"/>
                    <a:pt x="556" y="288"/>
                    <a:pt x="556" y="288"/>
                  </a:cubicBezTo>
                  <a:cubicBezTo>
                    <a:pt x="557" y="279"/>
                    <a:pt x="563" y="272"/>
                    <a:pt x="563" y="262"/>
                  </a:cubicBezTo>
                  <a:cubicBezTo>
                    <a:pt x="565" y="264"/>
                    <a:pt x="570" y="263"/>
                    <a:pt x="568" y="267"/>
                  </a:cubicBezTo>
                  <a:cubicBezTo>
                    <a:pt x="566" y="268"/>
                    <a:pt x="567" y="271"/>
                    <a:pt x="567" y="272"/>
                  </a:cubicBezTo>
                  <a:cubicBezTo>
                    <a:pt x="567" y="268"/>
                    <a:pt x="582" y="262"/>
                    <a:pt x="574" y="260"/>
                  </a:cubicBezTo>
                  <a:cubicBezTo>
                    <a:pt x="570" y="259"/>
                    <a:pt x="560" y="261"/>
                    <a:pt x="560" y="256"/>
                  </a:cubicBezTo>
                  <a:cubicBezTo>
                    <a:pt x="560" y="248"/>
                    <a:pt x="563" y="241"/>
                    <a:pt x="567" y="235"/>
                  </a:cubicBezTo>
                  <a:cubicBezTo>
                    <a:pt x="576" y="242"/>
                    <a:pt x="588" y="249"/>
                    <a:pt x="591" y="261"/>
                  </a:cubicBezTo>
                  <a:cubicBezTo>
                    <a:pt x="594" y="264"/>
                    <a:pt x="598" y="269"/>
                    <a:pt x="602" y="269"/>
                  </a:cubicBezTo>
                  <a:cubicBezTo>
                    <a:pt x="612" y="265"/>
                    <a:pt x="617" y="275"/>
                    <a:pt x="627" y="274"/>
                  </a:cubicBezTo>
                  <a:cubicBezTo>
                    <a:pt x="627" y="272"/>
                    <a:pt x="628" y="270"/>
                    <a:pt x="630" y="269"/>
                  </a:cubicBezTo>
                  <a:cubicBezTo>
                    <a:pt x="632" y="268"/>
                    <a:pt x="635" y="269"/>
                    <a:pt x="636" y="271"/>
                  </a:cubicBezTo>
                  <a:cubicBezTo>
                    <a:pt x="637" y="276"/>
                    <a:pt x="634" y="279"/>
                    <a:pt x="632" y="282"/>
                  </a:cubicBezTo>
                  <a:cubicBezTo>
                    <a:pt x="629" y="284"/>
                    <a:pt x="624" y="285"/>
                    <a:pt x="620" y="286"/>
                  </a:cubicBezTo>
                  <a:cubicBezTo>
                    <a:pt x="628" y="291"/>
                    <a:pt x="634" y="283"/>
                    <a:pt x="642" y="281"/>
                  </a:cubicBezTo>
                  <a:cubicBezTo>
                    <a:pt x="645" y="280"/>
                    <a:pt x="649" y="282"/>
                    <a:pt x="651" y="285"/>
                  </a:cubicBezTo>
                  <a:cubicBezTo>
                    <a:pt x="654" y="303"/>
                    <a:pt x="646" y="330"/>
                    <a:pt x="669" y="339"/>
                  </a:cubicBezTo>
                  <a:cubicBezTo>
                    <a:pt x="672" y="340"/>
                    <a:pt x="676" y="341"/>
                    <a:pt x="679" y="342"/>
                  </a:cubicBezTo>
                  <a:moveTo>
                    <a:pt x="546" y="767"/>
                  </a:moveTo>
                  <a:cubicBezTo>
                    <a:pt x="564" y="796"/>
                    <a:pt x="565" y="797"/>
                    <a:pt x="575" y="814"/>
                  </a:cubicBezTo>
                  <a:cubicBezTo>
                    <a:pt x="585" y="830"/>
                    <a:pt x="625" y="892"/>
                    <a:pt x="632" y="904"/>
                  </a:cubicBezTo>
                  <a:cubicBezTo>
                    <a:pt x="640" y="917"/>
                    <a:pt x="681" y="987"/>
                    <a:pt x="708" y="1000"/>
                  </a:cubicBezTo>
                  <a:cubicBezTo>
                    <a:pt x="687" y="1023"/>
                    <a:pt x="697" y="1050"/>
                    <a:pt x="663" y="1056"/>
                  </a:cubicBezTo>
                  <a:cubicBezTo>
                    <a:pt x="644" y="1059"/>
                    <a:pt x="589" y="1076"/>
                    <a:pt x="570" y="1044"/>
                  </a:cubicBezTo>
                  <a:cubicBezTo>
                    <a:pt x="551" y="1012"/>
                    <a:pt x="543" y="962"/>
                    <a:pt x="548" y="922"/>
                  </a:cubicBezTo>
                  <a:cubicBezTo>
                    <a:pt x="572" y="959"/>
                    <a:pt x="590" y="975"/>
                    <a:pt x="603" y="983"/>
                  </a:cubicBezTo>
                  <a:cubicBezTo>
                    <a:pt x="559" y="934"/>
                    <a:pt x="564" y="924"/>
                    <a:pt x="543" y="898"/>
                  </a:cubicBezTo>
                  <a:cubicBezTo>
                    <a:pt x="535" y="887"/>
                    <a:pt x="533" y="870"/>
                    <a:pt x="532" y="857"/>
                  </a:cubicBezTo>
                  <a:cubicBezTo>
                    <a:pt x="530" y="834"/>
                    <a:pt x="531" y="812"/>
                    <a:pt x="530" y="790"/>
                  </a:cubicBezTo>
                  <a:cubicBezTo>
                    <a:pt x="529" y="778"/>
                    <a:pt x="530" y="765"/>
                    <a:pt x="526" y="753"/>
                  </a:cubicBezTo>
                  <a:cubicBezTo>
                    <a:pt x="524" y="749"/>
                    <a:pt x="521" y="736"/>
                    <a:pt x="520" y="731"/>
                  </a:cubicBezTo>
                  <a:cubicBezTo>
                    <a:pt x="519" y="726"/>
                    <a:pt x="519" y="720"/>
                    <a:pt x="519" y="720"/>
                  </a:cubicBezTo>
                  <a:cubicBezTo>
                    <a:pt x="519" y="720"/>
                    <a:pt x="528" y="739"/>
                    <a:pt x="546" y="767"/>
                  </a:cubicBezTo>
                  <a:moveTo>
                    <a:pt x="538" y="425"/>
                  </a:moveTo>
                  <a:cubicBezTo>
                    <a:pt x="534" y="429"/>
                    <a:pt x="532" y="432"/>
                    <a:pt x="529" y="437"/>
                  </a:cubicBezTo>
                  <a:cubicBezTo>
                    <a:pt x="525" y="449"/>
                    <a:pt x="529" y="467"/>
                    <a:pt x="542" y="476"/>
                  </a:cubicBezTo>
                  <a:cubicBezTo>
                    <a:pt x="550" y="482"/>
                    <a:pt x="553" y="483"/>
                    <a:pt x="560" y="485"/>
                  </a:cubicBezTo>
                  <a:cubicBezTo>
                    <a:pt x="543" y="490"/>
                    <a:pt x="525" y="513"/>
                    <a:pt x="525" y="526"/>
                  </a:cubicBezTo>
                  <a:cubicBezTo>
                    <a:pt x="519" y="520"/>
                    <a:pt x="517" y="508"/>
                    <a:pt x="519" y="498"/>
                  </a:cubicBezTo>
                  <a:cubicBezTo>
                    <a:pt x="514" y="504"/>
                    <a:pt x="504" y="508"/>
                    <a:pt x="498" y="509"/>
                  </a:cubicBezTo>
                  <a:cubicBezTo>
                    <a:pt x="496" y="504"/>
                    <a:pt x="497" y="490"/>
                    <a:pt x="503" y="483"/>
                  </a:cubicBezTo>
                  <a:cubicBezTo>
                    <a:pt x="501" y="479"/>
                    <a:pt x="487" y="481"/>
                    <a:pt x="480" y="486"/>
                  </a:cubicBezTo>
                  <a:cubicBezTo>
                    <a:pt x="479" y="477"/>
                    <a:pt x="482" y="471"/>
                    <a:pt x="490" y="465"/>
                  </a:cubicBezTo>
                  <a:cubicBezTo>
                    <a:pt x="488" y="460"/>
                    <a:pt x="483" y="464"/>
                    <a:pt x="471" y="465"/>
                  </a:cubicBezTo>
                  <a:cubicBezTo>
                    <a:pt x="479" y="462"/>
                    <a:pt x="490" y="456"/>
                    <a:pt x="502" y="448"/>
                  </a:cubicBezTo>
                  <a:cubicBezTo>
                    <a:pt x="523" y="435"/>
                    <a:pt x="538" y="425"/>
                    <a:pt x="538" y="425"/>
                  </a:cubicBezTo>
                  <a:moveTo>
                    <a:pt x="816" y="430"/>
                  </a:moveTo>
                  <a:cubicBezTo>
                    <a:pt x="831" y="432"/>
                    <a:pt x="852" y="428"/>
                    <a:pt x="859" y="426"/>
                  </a:cubicBezTo>
                  <a:cubicBezTo>
                    <a:pt x="863" y="432"/>
                    <a:pt x="856" y="442"/>
                    <a:pt x="850" y="440"/>
                  </a:cubicBezTo>
                  <a:cubicBezTo>
                    <a:pt x="852" y="449"/>
                    <a:pt x="860" y="460"/>
                    <a:pt x="859" y="470"/>
                  </a:cubicBezTo>
                  <a:cubicBezTo>
                    <a:pt x="851" y="467"/>
                    <a:pt x="829" y="458"/>
                    <a:pt x="829" y="458"/>
                  </a:cubicBezTo>
                  <a:cubicBezTo>
                    <a:pt x="835" y="467"/>
                    <a:pt x="842" y="483"/>
                    <a:pt x="840" y="494"/>
                  </a:cubicBezTo>
                  <a:cubicBezTo>
                    <a:pt x="831" y="488"/>
                    <a:pt x="812" y="487"/>
                    <a:pt x="804" y="481"/>
                  </a:cubicBezTo>
                  <a:cubicBezTo>
                    <a:pt x="808" y="495"/>
                    <a:pt x="817" y="515"/>
                    <a:pt x="805" y="528"/>
                  </a:cubicBezTo>
                  <a:cubicBezTo>
                    <a:pt x="794" y="520"/>
                    <a:pt x="788" y="507"/>
                    <a:pt x="779" y="498"/>
                  </a:cubicBezTo>
                  <a:cubicBezTo>
                    <a:pt x="781" y="511"/>
                    <a:pt x="784" y="531"/>
                    <a:pt x="775" y="543"/>
                  </a:cubicBezTo>
                  <a:cubicBezTo>
                    <a:pt x="769" y="536"/>
                    <a:pt x="745" y="526"/>
                    <a:pt x="745" y="518"/>
                  </a:cubicBezTo>
                  <a:cubicBezTo>
                    <a:pt x="743" y="517"/>
                    <a:pt x="736" y="544"/>
                    <a:pt x="728" y="549"/>
                  </a:cubicBezTo>
                  <a:cubicBezTo>
                    <a:pt x="720" y="538"/>
                    <a:pt x="713" y="521"/>
                    <a:pt x="702" y="511"/>
                  </a:cubicBezTo>
                  <a:cubicBezTo>
                    <a:pt x="705" y="508"/>
                    <a:pt x="709" y="510"/>
                    <a:pt x="707" y="504"/>
                  </a:cubicBezTo>
                  <a:cubicBezTo>
                    <a:pt x="704" y="496"/>
                    <a:pt x="692" y="491"/>
                    <a:pt x="679" y="486"/>
                  </a:cubicBezTo>
                  <a:cubicBezTo>
                    <a:pt x="681" y="482"/>
                    <a:pt x="683" y="480"/>
                    <a:pt x="687" y="474"/>
                  </a:cubicBezTo>
                  <a:cubicBezTo>
                    <a:pt x="697" y="459"/>
                    <a:pt x="704" y="445"/>
                    <a:pt x="706" y="438"/>
                  </a:cubicBezTo>
                  <a:cubicBezTo>
                    <a:pt x="710" y="426"/>
                    <a:pt x="712" y="423"/>
                    <a:pt x="713" y="414"/>
                  </a:cubicBezTo>
                  <a:cubicBezTo>
                    <a:pt x="726" y="416"/>
                    <a:pt x="735" y="418"/>
                    <a:pt x="752" y="420"/>
                  </a:cubicBezTo>
                  <a:cubicBezTo>
                    <a:pt x="768" y="422"/>
                    <a:pt x="793" y="427"/>
                    <a:pt x="816" y="430"/>
                  </a:cubicBezTo>
                  <a:moveTo>
                    <a:pt x="1084" y="383"/>
                  </a:moveTo>
                  <a:cubicBezTo>
                    <a:pt x="1085" y="388"/>
                    <a:pt x="1074" y="400"/>
                    <a:pt x="1061" y="403"/>
                  </a:cubicBezTo>
                  <a:cubicBezTo>
                    <a:pt x="1045" y="407"/>
                    <a:pt x="1032" y="404"/>
                    <a:pt x="1021" y="398"/>
                  </a:cubicBezTo>
                  <a:cubicBezTo>
                    <a:pt x="1022" y="409"/>
                    <a:pt x="1041" y="414"/>
                    <a:pt x="1055" y="411"/>
                  </a:cubicBezTo>
                  <a:cubicBezTo>
                    <a:pt x="1047" y="422"/>
                    <a:pt x="1023" y="429"/>
                    <a:pt x="1006" y="428"/>
                  </a:cubicBezTo>
                  <a:cubicBezTo>
                    <a:pt x="987" y="428"/>
                    <a:pt x="975" y="422"/>
                    <a:pt x="958" y="412"/>
                  </a:cubicBezTo>
                  <a:cubicBezTo>
                    <a:pt x="956" y="423"/>
                    <a:pt x="977" y="433"/>
                    <a:pt x="993" y="434"/>
                  </a:cubicBezTo>
                  <a:cubicBezTo>
                    <a:pt x="963" y="450"/>
                    <a:pt x="929" y="438"/>
                    <a:pt x="925" y="437"/>
                  </a:cubicBezTo>
                  <a:cubicBezTo>
                    <a:pt x="917" y="435"/>
                    <a:pt x="905" y="430"/>
                    <a:pt x="898" y="423"/>
                  </a:cubicBezTo>
                  <a:cubicBezTo>
                    <a:pt x="898" y="432"/>
                    <a:pt x="910" y="439"/>
                    <a:pt x="920" y="441"/>
                  </a:cubicBezTo>
                  <a:cubicBezTo>
                    <a:pt x="900" y="451"/>
                    <a:pt x="875" y="440"/>
                    <a:pt x="866" y="424"/>
                  </a:cubicBezTo>
                  <a:cubicBezTo>
                    <a:pt x="898" y="415"/>
                    <a:pt x="922" y="406"/>
                    <a:pt x="955" y="398"/>
                  </a:cubicBezTo>
                  <a:cubicBezTo>
                    <a:pt x="987" y="403"/>
                    <a:pt x="1017" y="390"/>
                    <a:pt x="1029" y="376"/>
                  </a:cubicBezTo>
                  <a:cubicBezTo>
                    <a:pt x="1033" y="371"/>
                    <a:pt x="1037" y="364"/>
                    <a:pt x="1037" y="362"/>
                  </a:cubicBezTo>
                  <a:cubicBezTo>
                    <a:pt x="1040" y="361"/>
                    <a:pt x="1044" y="362"/>
                    <a:pt x="1047" y="363"/>
                  </a:cubicBezTo>
                  <a:cubicBezTo>
                    <a:pt x="1050" y="364"/>
                    <a:pt x="1081" y="371"/>
                    <a:pt x="1084" y="383"/>
                  </a:cubicBezTo>
                  <a:moveTo>
                    <a:pt x="306" y="378"/>
                  </a:moveTo>
                  <a:cubicBezTo>
                    <a:pt x="310" y="375"/>
                    <a:pt x="321" y="372"/>
                    <a:pt x="331" y="374"/>
                  </a:cubicBezTo>
                  <a:cubicBezTo>
                    <a:pt x="342" y="375"/>
                    <a:pt x="361" y="380"/>
                    <a:pt x="375" y="390"/>
                  </a:cubicBezTo>
                  <a:cubicBezTo>
                    <a:pt x="404" y="400"/>
                    <a:pt x="427" y="420"/>
                    <a:pt x="456" y="429"/>
                  </a:cubicBezTo>
                  <a:cubicBezTo>
                    <a:pt x="457" y="426"/>
                    <a:pt x="454" y="424"/>
                    <a:pt x="452" y="422"/>
                  </a:cubicBezTo>
                  <a:cubicBezTo>
                    <a:pt x="470" y="408"/>
                    <a:pt x="489" y="396"/>
                    <a:pt x="510" y="387"/>
                  </a:cubicBezTo>
                  <a:cubicBezTo>
                    <a:pt x="523" y="372"/>
                    <a:pt x="540" y="356"/>
                    <a:pt x="562" y="359"/>
                  </a:cubicBezTo>
                  <a:cubicBezTo>
                    <a:pt x="567" y="359"/>
                    <a:pt x="567" y="359"/>
                    <a:pt x="567" y="359"/>
                  </a:cubicBezTo>
                  <a:cubicBezTo>
                    <a:pt x="567" y="359"/>
                    <a:pt x="567" y="364"/>
                    <a:pt x="567" y="366"/>
                  </a:cubicBezTo>
                  <a:cubicBezTo>
                    <a:pt x="566" y="377"/>
                    <a:pt x="560" y="388"/>
                    <a:pt x="554" y="403"/>
                  </a:cubicBezTo>
                  <a:cubicBezTo>
                    <a:pt x="554" y="403"/>
                    <a:pt x="536" y="410"/>
                    <a:pt x="528" y="415"/>
                  </a:cubicBezTo>
                  <a:cubicBezTo>
                    <a:pt x="521" y="419"/>
                    <a:pt x="459" y="456"/>
                    <a:pt x="459" y="456"/>
                  </a:cubicBezTo>
                  <a:cubicBezTo>
                    <a:pt x="441" y="470"/>
                    <a:pt x="433" y="454"/>
                    <a:pt x="415" y="442"/>
                  </a:cubicBezTo>
                  <a:cubicBezTo>
                    <a:pt x="393" y="431"/>
                    <a:pt x="372" y="420"/>
                    <a:pt x="353" y="403"/>
                  </a:cubicBezTo>
                  <a:cubicBezTo>
                    <a:pt x="353" y="400"/>
                    <a:pt x="359" y="402"/>
                    <a:pt x="356" y="399"/>
                  </a:cubicBezTo>
                  <a:cubicBezTo>
                    <a:pt x="346" y="400"/>
                    <a:pt x="338" y="404"/>
                    <a:pt x="329" y="406"/>
                  </a:cubicBezTo>
                  <a:cubicBezTo>
                    <a:pt x="325" y="408"/>
                    <a:pt x="315" y="411"/>
                    <a:pt x="312" y="405"/>
                  </a:cubicBezTo>
                  <a:cubicBezTo>
                    <a:pt x="317" y="404"/>
                    <a:pt x="317" y="404"/>
                    <a:pt x="317" y="404"/>
                  </a:cubicBezTo>
                  <a:cubicBezTo>
                    <a:pt x="322" y="400"/>
                    <a:pt x="324" y="393"/>
                    <a:pt x="334" y="390"/>
                  </a:cubicBezTo>
                  <a:cubicBezTo>
                    <a:pt x="327" y="384"/>
                    <a:pt x="314" y="381"/>
                    <a:pt x="304" y="381"/>
                  </a:cubicBezTo>
                  <a:lnTo>
                    <a:pt x="306" y="378"/>
                  </a:lnTo>
                  <a:close/>
                  <a:moveTo>
                    <a:pt x="999" y="340"/>
                  </a:moveTo>
                  <a:cubicBezTo>
                    <a:pt x="998" y="351"/>
                    <a:pt x="986" y="353"/>
                    <a:pt x="981" y="362"/>
                  </a:cubicBezTo>
                  <a:cubicBezTo>
                    <a:pt x="975" y="367"/>
                    <a:pt x="975" y="367"/>
                    <a:pt x="975" y="367"/>
                  </a:cubicBezTo>
                  <a:cubicBezTo>
                    <a:pt x="980" y="366"/>
                    <a:pt x="986" y="363"/>
                    <a:pt x="990" y="358"/>
                  </a:cubicBezTo>
                  <a:cubicBezTo>
                    <a:pt x="999" y="356"/>
                    <a:pt x="1027" y="350"/>
                    <a:pt x="1028" y="355"/>
                  </a:cubicBezTo>
                  <a:cubicBezTo>
                    <a:pt x="1029" y="361"/>
                    <a:pt x="1027" y="366"/>
                    <a:pt x="1018" y="372"/>
                  </a:cubicBezTo>
                  <a:cubicBezTo>
                    <a:pt x="1010" y="378"/>
                    <a:pt x="980" y="390"/>
                    <a:pt x="959" y="387"/>
                  </a:cubicBezTo>
                  <a:cubicBezTo>
                    <a:pt x="947" y="386"/>
                    <a:pt x="935" y="390"/>
                    <a:pt x="924" y="392"/>
                  </a:cubicBezTo>
                  <a:cubicBezTo>
                    <a:pt x="865" y="410"/>
                    <a:pt x="865" y="410"/>
                    <a:pt x="865" y="410"/>
                  </a:cubicBezTo>
                  <a:cubicBezTo>
                    <a:pt x="845" y="415"/>
                    <a:pt x="821" y="418"/>
                    <a:pt x="799" y="412"/>
                  </a:cubicBezTo>
                  <a:cubicBezTo>
                    <a:pt x="766" y="406"/>
                    <a:pt x="734" y="398"/>
                    <a:pt x="700" y="400"/>
                  </a:cubicBezTo>
                  <a:cubicBezTo>
                    <a:pt x="696" y="400"/>
                    <a:pt x="691" y="403"/>
                    <a:pt x="688" y="408"/>
                  </a:cubicBezTo>
                  <a:cubicBezTo>
                    <a:pt x="692" y="407"/>
                    <a:pt x="697" y="405"/>
                    <a:pt x="701" y="408"/>
                  </a:cubicBezTo>
                  <a:cubicBezTo>
                    <a:pt x="700" y="412"/>
                    <a:pt x="700" y="437"/>
                    <a:pt x="690" y="446"/>
                  </a:cubicBezTo>
                  <a:cubicBezTo>
                    <a:pt x="688" y="443"/>
                    <a:pt x="687" y="439"/>
                    <a:pt x="685" y="435"/>
                  </a:cubicBezTo>
                  <a:cubicBezTo>
                    <a:pt x="684" y="431"/>
                    <a:pt x="670" y="368"/>
                    <a:pt x="697" y="349"/>
                  </a:cubicBezTo>
                  <a:cubicBezTo>
                    <a:pt x="713" y="344"/>
                    <a:pt x="735" y="353"/>
                    <a:pt x="740" y="356"/>
                  </a:cubicBezTo>
                  <a:cubicBezTo>
                    <a:pt x="761" y="368"/>
                    <a:pt x="797" y="374"/>
                    <a:pt x="825" y="385"/>
                  </a:cubicBezTo>
                  <a:cubicBezTo>
                    <a:pt x="837" y="383"/>
                    <a:pt x="849" y="379"/>
                    <a:pt x="861" y="378"/>
                  </a:cubicBezTo>
                  <a:cubicBezTo>
                    <a:pt x="945" y="367"/>
                    <a:pt x="945" y="367"/>
                    <a:pt x="945" y="367"/>
                  </a:cubicBezTo>
                  <a:cubicBezTo>
                    <a:pt x="960" y="369"/>
                    <a:pt x="962" y="350"/>
                    <a:pt x="975" y="349"/>
                  </a:cubicBezTo>
                  <a:cubicBezTo>
                    <a:pt x="984" y="349"/>
                    <a:pt x="989" y="343"/>
                    <a:pt x="996" y="339"/>
                  </a:cubicBezTo>
                  <a:cubicBezTo>
                    <a:pt x="997" y="338"/>
                    <a:pt x="999" y="338"/>
                    <a:pt x="999" y="340"/>
                  </a:cubicBezTo>
                  <a:moveTo>
                    <a:pt x="143" y="129"/>
                  </a:moveTo>
                  <a:cubicBezTo>
                    <a:pt x="216" y="34"/>
                    <a:pt x="216" y="34"/>
                    <a:pt x="216" y="34"/>
                  </a:cubicBezTo>
                  <a:cubicBezTo>
                    <a:pt x="242" y="71"/>
                    <a:pt x="284" y="73"/>
                    <a:pt x="326" y="75"/>
                  </a:cubicBezTo>
                  <a:cubicBezTo>
                    <a:pt x="354" y="72"/>
                    <a:pt x="354" y="72"/>
                    <a:pt x="354" y="72"/>
                  </a:cubicBezTo>
                  <a:cubicBezTo>
                    <a:pt x="473" y="53"/>
                    <a:pt x="473" y="53"/>
                    <a:pt x="473" y="53"/>
                  </a:cubicBezTo>
                  <a:cubicBezTo>
                    <a:pt x="554" y="44"/>
                    <a:pt x="554" y="44"/>
                    <a:pt x="554" y="44"/>
                  </a:cubicBezTo>
                  <a:cubicBezTo>
                    <a:pt x="631" y="35"/>
                    <a:pt x="709" y="47"/>
                    <a:pt x="782" y="57"/>
                  </a:cubicBezTo>
                  <a:cubicBezTo>
                    <a:pt x="889" y="75"/>
                    <a:pt x="889" y="75"/>
                    <a:pt x="889" y="75"/>
                  </a:cubicBezTo>
                  <a:cubicBezTo>
                    <a:pt x="934" y="78"/>
                    <a:pt x="982" y="77"/>
                    <a:pt x="1012" y="43"/>
                  </a:cubicBezTo>
                  <a:cubicBezTo>
                    <a:pt x="1018" y="37"/>
                    <a:pt x="1018" y="37"/>
                    <a:pt x="1018" y="37"/>
                  </a:cubicBezTo>
                  <a:cubicBezTo>
                    <a:pt x="1086" y="126"/>
                    <a:pt x="1086" y="126"/>
                    <a:pt x="1086" y="126"/>
                  </a:cubicBezTo>
                  <a:cubicBezTo>
                    <a:pt x="1086" y="126"/>
                    <a:pt x="1086" y="126"/>
                    <a:pt x="1086" y="126"/>
                  </a:cubicBezTo>
                  <a:cubicBezTo>
                    <a:pt x="1084" y="127"/>
                    <a:pt x="1082" y="128"/>
                    <a:pt x="1079" y="129"/>
                  </a:cubicBezTo>
                  <a:cubicBezTo>
                    <a:pt x="1071" y="132"/>
                    <a:pt x="1061" y="135"/>
                    <a:pt x="1052" y="139"/>
                  </a:cubicBezTo>
                  <a:cubicBezTo>
                    <a:pt x="1050" y="139"/>
                    <a:pt x="1049" y="140"/>
                    <a:pt x="1048" y="140"/>
                  </a:cubicBezTo>
                  <a:cubicBezTo>
                    <a:pt x="1047" y="140"/>
                    <a:pt x="1047" y="140"/>
                    <a:pt x="1047" y="140"/>
                  </a:cubicBezTo>
                  <a:cubicBezTo>
                    <a:pt x="1012" y="95"/>
                    <a:pt x="1012" y="95"/>
                    <a:pt x="1012" y="95"/>
                  </a:cubicBezTo>
                  <a:cubicBezTo>
                    <a:pt x="977" y="115"/>
                    <a:pt x="932" y="118"/>
                    <a:pt x="889" y="115"/>
                  </a:cubicBezTo>
                  <a:cubicBezTo>
                    <a:pt x="827" y="105"/>
                    <a:pt x="827" y="105"/>
                    <a:pt x="827" y="105"/>
                  </a:cubicBezTo>
                  <a:cubicBezTo>
                    <a:pt x="750" y="93"/>
                    <a:pt x="750" y="93"/>
                    <a:pt x="750" y="93"/>
                  </a:cubicBezTo>
                  <a:cubicBezTo>
                    <a:pt x="669" y="83"/>
                    <a:pt x="669" y="83"/>
                    <a:pt x="669" y="83"/>
                  </a:cubicBezTo>
                  <a:cubicBezTo>
                    <a:pt x="620" y="79"/>
                    <a:pt x="570" y="81"/>
                    <a:pt x="522" y="87"/>
                  </a:cubicBezTo>
                  <a:cubicBezTo>
                    <a:pt x="454" y="96"/>
                    <a:pt x="454" y="96"/>
                    <a:pt x="454" y="96"/>
                  </a:cubicBezTo>
                  <a:cubicBezTo>
                    <a:pt x="341" y="113"/>
                    <a:pt x="341" y="113"/>
                    <a:pt x="341" y="113"/>
                  </a:cubicBezTo>
                  <a:cubicBezTo>
                    <a:pt x="298" y="117"/>
                    <a:pt x="256" y="112"/>
                    <a:pt x="221" y="92"/>
                  </a:cubicBezTo>
                  <a:cubicBezTo>
                    <a:pt x="186" y="138"/>
                    <a:pt x="186" y="138"/>
                    <a:pt x="186" y="138"/>
                  </a:cubicBezTo>
                  <a:cubicBezTo>
                    <a:pt x="181" y="137"/>
                    <a:pt x="177" y="136"/>
                    <a:pt x="172" y="135"/>
                  </a:cubicBezTo>
                  <a:cubicBezTo>
                    <a:pt x="161" y="133"/>
                    <a:pt x="152" y="131"/>
                    <a:pt x="143" y="129"/>
                  </a:cubicBezTo>
                  <a:moveTo>
                    <a:pt x="1254" y="120"/>
                  </a:moveTo>
                  <a:cubicBezTo>
                    <a:pt x="1259" y="111"/>
                    <a:pt x="1265" y="101"/>
                    <a:pt x="1270" y="88"/>
                  </a:cubicBezTo>
                  <a:cubicBezTo>
                    <a:pt x="1281" y="63"/>
                    <a:pt x="1281" y="63"/>
                    <a:pt x="1281" y="63"/>
                  </a:cubicBezTo>
                  <a:cubicBezTo>
                    <a:pt x="1254" y="68"/>
                    <a:pt x="1254" y="68"/>
                    <a:pt x="1254" y="68"/>
                  </a:cubicBezTo>
                  <a:cubicBezTo>
                    <a:pt x="1233" y="73"/>
                    <a:pt x="1208" y="80"/>
                    <a:pt x="1177" y="92"/>
                  </a:cubicBezTo>
                  <a:cubicBezTo>
                    <a:pt x="1172" y="93"/>
                    <a:pt x="1167" y="95"/>
                    <a:pt x="1160" y="98"/>
                  </a:cubicBezTo>
                  <a:cubicBezTo>
                    <a:pt x="1139" y="105"/>
                    <a:pt x="1119" y="113"/>
                    <a:pt x="1104" y="118"/>
                  </a:cubicBezTo>
                  <a:cubicBezTo>
                    <a:pt x="1018" y="5"/>
                    <a:pt x="1018" y="5"/>
                    <a:pt x="1018" y="5"/>
                  </a:cubicBezTo>
                  <a:cubicBezTo>
                    <a:pt x="1005" y="22"/>
                    <a:pt x="1005" y="22"/>
                    <a:pt x="1005" y="22"/>
                  </a:cubicBezTo>
                  <a:cubicBezTo>
                    <a:pt x="1002" y="26"/>
                    <a:pt x="999" y="30"/>
                    <a:pt x="995" y="33"/>
                  </a:cubicBezTo>
                  <a:cubicBezTo>
                    <a:pt x="978" y="49"/>
                    <a:pt x="955" y="56"/>
                    <a:pt x="921" y="56"/>
                  </a:cubicBezTo>
                  <a:cubicBezTo>
                    <a:pt x="907" y="56"/>
                    <a:pt x="894" y="55"/>
                    <a:pt x="883" y="54"/>
                  </a:cubicBezTo>
                  <a:cubicBezTo>
                    <a:pt x="804" y="41"/>
                    <a:pt x="804" y="41"/>
                    <a:pt x="804" y="41"/>
                  </a:cubicBezTo>
                  <a:cubicBezTo>
                    <a:pt x="803" y="41"/>
                    <a:pt x="739" y="31"/>
                    <a:pt x="739" y="31"/>
                  </a:cubicBezTo>
                  <a:cubicBezTo>
                    <a:pt x="694" y="25"/>
                    <a:pt x="651" y="22"/>
                    <a:pt x="611" y="22"/>
                  </a:cubicBezTo>
                  <a:cubicBezTo>
                    <a:pt x="589" y="22"/>
                    <a:pt x="568" y="23"/>
                    <a:pt x="548" y="25"/>
                  </a:cubicBezTo>
                  <a:cubicBezTo>
                    <a:pt x="548" y="25"/>
                    <a:pt x="548" y="25"/>
                    <a:pt x="548" y="25"/>
                  </a:cubicBezTo>
                  <a:cubicBezTo>
                    <a:pt x="546" y="25"/>
                    <a:pt x="536" y="26"/>
                    <a:pt x="472" y="34"/>
                  </a:cubicBezTo>
                  <a:cubicBezTo>
                    <a:pt x="471" y="34"/>
                    <a:pt x="381" y="48"/>
                    <a:pt x="381" y="48"/>
                  </a:cubicBezTo>
                  <a:cubicBezTo>
                    <a:pt x="353" y="53"/>
                    <a:pt x="332" y="55"/>
                    <a:pt x="314" y="55"/>
                  </a:cubicBezTo>
                  <a:cubicBezTo>
                    <a:pt x="270" y="55"/>
                    <a:pt x="241" y="42"/>
                    <a:pt x="225" y="15"/>
                  </a:cubicBezTo>
                  <a:cubicBezTo>
                    <a:pt x="217" y="0"/>
                    <a:pt x="217" y="0"/>
                    <a:pt x="217" y="0"/>
                  </a:cubicBezTo>
                  <a:cubicBezTo>
                    <a:pt x="123" y="123"/>
                    <a:pt x="123" y="123"/>
                    <a:pt x="123" y="123"/>
                  </a:cubicBezTo>
                  <a:cubicBezTo>
                    <a:pt x="115" y="121"/>
                    <a:pt x="106" y="118"/>
                    <a:pt x="98" y="115"/>
                  </a:cubicBezTo>
                  <a:cubicBezTo>
                    <a:pt x="77" y="108"/>
                    <a:pt x="77" y="108"/>
                    <a:pt x="77" y="108"/>
                  </a:cubicBezTo>
                  <a:cubicBezTo>
                    <a:pt x="79" y="130"/>
                    <a:pt x="79" y="130"/>
                    <a:pt x="79" y="130"/>
                  </a:cubicBezTo>
                  <a:cubicBezTo>
                    <a:pt x="80" y="142"/>
                    <a:pt x="85" y="153"/>
                    <a:pt x="92" y="163"/>
                  </a:cubicBezTo>
                  <a:cubicBezTo>
                    <a:pt x="0" y="283"/>
                    <a:pt x="0" y="283"/>
                    <a:pt x="0" y="283"/>
                  </a:cubicBezTo>
                  <a:cubicBezTo>
                    <a:pt x="10" y="292"/>
                    <a:pt x="10" y="292"/>
                    <a:pt x="10" y="292"/>
                  </a:cubicBezTo>
                  <a:cubicBezTo>
                    <a:pt x="10" y="293"/>
                    <a:pt x="10" y="293"/>
                    <a:pt x="10" y="293"/>
                  </a:cubicBezTo>
                  <a:cubicBezTo>
                    <a:pt x="51" y="323"/>
                    <a:pt x="69" y="369"/>
                    <a:pt x="69" y="441"/>
                  </a:cubicBezTo>
                  <a:cubicBezTo>
                    <a:pt x="69" y="462"/>
                    <a:pt x="68" y="483"/>
                    <a:pt x="67" y="499"/>
                  </a:cubicBezTo>
                  <a:cubicBezTo>
                    <a:pt x="67" y="499"/>
                    <a:pt x="67" y="499"/>
                    <a:pt x="67" y="499"/>
                  </a:cubicBezTo>
                  <a:cubicBezTo>
                    <a:pt x="66" y="501"/>
                    <a:pt x="65" y="507"/>
                    <a:pt x="64" y="518"/>
                  </a:cubicBezTo>
                  <a:cubicBezTo>
                    <a:pt x="45" y="627"/>
                    <a:pt x="45" y="627"/>
                    <a:pt x="45" y="627"/>
                  </a:cubicBezTo>
                  <a:cubicBezTo>
                    <a:pt x="45" y="628"/>
                    <a:pt x="39" y="673"/>
                    <a:pt x="36" y="696"/>
                  </a:cubicBezTo>
                  <a:cubicBezTo>
                    <a:pt x="32" y="731"/>
                    <a:pt x="30" y="765"/>
                    <a:pt x="30" y="797"/>
                  </a:cubicBezTo>
                  <a:cubicBezTo>
                    <a:pt x="30" y="806"/>
                    <a:pt x="30" y="815"/>
                    <a:pt x="31" y="824"/>
                  </a:cubicBezTo>
                  <a:cubicBezTo>
                    <a:pt x="36" y="1041"/>
                    <a:pt x="166" y="1214"/>
                    <a:pt x="378" y="1287"/>
                  </a:cubicBezTo>
                  <a:cubicBezTo>
                    <a:pt x="378" y="1287"/>
                    <a:pt x="378" y="1287"/>
                    <a:pt x="378" y="1287"/>
                  </a:cubicBezTo>
                  <a:cubicBezTo>
                    <a:pt x="380" y="1288"/>
                    <a:pt x="383" y="1289"/>
                    <a:pt x="387" y="1290"/>
                  </a:cubicBezTo>
                  <a:cubicBezTo>
                    <a:pt x="387" y="1290"/>
                    <a:pt x="420" y="1303"/>
                    <a:pt x="420" y="1303"/>
                  </a:cubicBezTo>
                  <a:cubicBezTo>
                    <a:pt x="425" y="1305"/>
                    <a:pt x="425" y="1305"/>
                    <a:pt x="425" y="1305"/>
                  </a:cubicBezTo>
                  <a:cubicBezTo>
                    <a:pt x="488" y="1331"/>
                    <a:pt x="552" y="1359"/>
                    <a:pt x="604" y="1411"/>
                  </a:cubicBezTo>
                  <a:cubicBezTo>
                    <a:pt x="612" y="1419"/>
                    <a:pt x="612" y="1419"/>
                    <a:pt x="612" y="1419"/>
                  </a:cubicBezTo>
                  <a:cubicBezTo>
                    <a:pt x="621" y="1410"/>
                    <a:pt x="621" y="1410"/>
                    <a:pt x="621" y="1410"/>
                  </a:cubicBezTo>
                  <a:cubicBezTo>
                    <a:pt x="623" y="1408"/>
                    <a:pt x="623" y="1408"/>
                    <a:pt x="623" y="1408"/>
                  </a:cubicBezTo>
                  <a:cubicBezTo>
                    <a:pt x="623" y="1408"/>
                    <a:pt x="624" y="1406"/>
                    <a:pt x="625" y="1405"/>
                  </a:cubicBezTo>
                  <a:cubicBezTo>
                    <a:pt x="689" y="1348"/>
                    <a:pt x="764" y="1319"/>
                    <a:pt x="848" y="1288"/>
                  </a:cubicBezTo>
                  <a:cubicBezTo>
                    <a:pt x="1000" y="1234"/>
                    <a:pt x="1056" y="1167"/>
                    <a:pt x="1096" y="1117"/>
                  </a:cubicBezTo>
                  <a:cubicBezTo>
                    <a:pt x="1097" y="1115"/>
                    <a:pt x="1097" y="1115"/>
                    <a:pt x="1097" y="1115"/>
                  </a:cubicBezTo>
                  <a:cubicBezTo>
                    <a:pt x="1160" y="1042"/>
                    <a:pt x="1199" y="925"/>
                    <a:pt x="1199" y="809"/>
                  </a:cubicBezTo>
                  <a:cubicBezTo>
                    <a:pt x="1199" y="806"/>
                    <a:pt x="1199" y="803"/>
                    <a:pt x="1199" y="800"/>
                  </a:cubicBezTo>
                  <a:cubicBezTo>
                    <a:pt x="1199" y="800"/>
                    <a:pt x="1199" y="800"/>
                    <a:pt x="1196" y="728"/>
                  </a:cubicBezTo>
                  <a:cubicBezTo>
                    <a:pt x="1196" y="727"/>
                    <a:pt x="1191" y="677"/>
                    <a:pt x="1188" y="651"/>
                  </a:cubicBezTo>
                  <a:cubicBezTo>
                    <a:pt x="1188" y="650"/>
                    <a:pt x="1188" y="650"/>
                    <a:pt x="1176" y="579"/>
                  </a:cubicBezTo>
                  <a:cubicBezTo>
                    <a:pt x="1165" y="510"/>
                    <a:pt x="1165" y="510"/>
                    <a:pt x="1165" y="510"/>
                  </a:cubicBezTo>
                  <a:cubicBezTo>
                    <a:pt x="1163" y="492"/>
                    <a:pt x="1162" y="474"/>
                    <a:pt x="1162" y="458"/>
                  </a:cubicBezTo>
                  <a:cubicBezTo>
                    <a:pt x="1162" y="454"/>
                    <a:pt x="1162" y="450"/>
                    <a:pt x="1162" y="446"/>
                  </a:cubicBezTo>
                  <a:cubicBezTo>
                    <a:pt x="1162" y="444"/>
                    <a:pt x="1162" y="444"/>
                    <a:pt x="1162" y="444"/>
                  </a:cubicBezTo>
                  <a:cubicBezTo>
                    <a:pt x="1162" y="375"/>
                    <a:pt x="1182" y="326"/>
                    <a:pt x="1224" y="295"/>
                  </a:cubicBezTo>
                  <a:cubicBezTo>
                    <a:pt x="1233" y="288"/>
                    <a:pt x="1233" y="288"/>
                    <a:pt x="1233" y="288"/>
                  </a:cubicBezTo>
                  <a:cubicBezTo>
                    <a:pt x="1210" y="258"/>
                    <a:pt x="1210" y="258"/>
                    <a:pt x="1210" y="258"/>
                  </a:cubicBezTo>
                  <a:cubicBezTo>
                    <a:pt x="1217" y="251"/>
                    <a:pt x="1221" y="244"/>
                    <a:pt x="1224" y="238"/>
                  </a:cubicBezTo>
                  <a:cubicBezTo>
                    <a:pt x="1228" y="229"/>
                    <a:pt x="1229" y="213"/>
                    <a:pt x="1223" y="203"/>
                  </a:cubicBezTo>
                  <a:cubicBezTo>
                    <a:pt x="1223" y="203"/>
                    <a:pt x="1223" y="203"/>
                    <a:pt x="1222" y="203"/>
                  </a:cubicBezTo>
                  <a:cubicBezTo>
                    <a:pt x="1244" y="187"/>
                    <a:pt x="1266" y="152"/>
                    <a:pt x="1272" y="140"/>
                  </a:cubicBezTo>
                  <a:cubicBezTo>
                    <a:pt x="1290" y="105"/>
                    <a:pt x="1290" y="105"/>
                    <a:pt x="1290" y="105"/>
                  </a:cubicBezTo>
                  <a:cubicBezTo>
                    <a:pt x="1290" y="105"/>
                    <a:pt x="1254" y="120"/>
                    <a:pt x="1254" y="120"/>
                  </a:cubicBezTo>
                  <a:moveTo>
                    <a:pt x="1201" y="277"/>
                  </a:moveTo>
                  <a:cubicBezTo>
                    <a:pt x="1201" y="277"/>
                    <a:pt x="1201" y="277"/>
                    <a:pt x="1201" y="277"/>
                  </a:cubicBezTo>
                  <a:cubicBezTo>
                    <a:pt x="1201" y="277"/>
                    <a:pt x="1201" y="277"/>
                    <a:pt x="1201" y="277"/>
                  </a:cubicBezTo>
                  <a:moveTo>
                    <a:pt x="1201" y="277"/>
                  </a:moveTo>
                  <a:cubicBezTo>
                    <a:pt x="1200" y="275"/>
                    <a:pt x="1199" y="274"/>
                    <a:pt x="1198" y="274"/>
                  </a:cubicBezTo>
                  <a:cubicBezTo>
                    <a:pt x="1199" y="274"/>
                    <a:pt x="1200" y="275"/>
                    <a:pt x="1201" y="27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03" name="Freeform 34">
              <a:extLst>
                <a:ext uri="{FF2B5EF4-FFF2-40B4-BE49-F238E27FC236}">
                  <a16:creationId xmlns:a16="http://schemas.microsoft.com/office/drawing/2014/main" id="{C3AB8B41-7BD9-44AA-B986-74D53C9AF3C3}"/>
                </a:ext>
              </a:extLst>
            </p:cNvPr>
            <p:cNvSpPr>
              <a:spLocks/>
            </p:cNvSpPr>
            <p:nvPr userDrawn="1"/>
          </p:nvSpPr>
          <p:spPr bwMode="auto">
            <a:xfrm>
              <a:off x="3372" y="2167"/>
              <a:ext cx="82" cy="78"/>
            </a:xfrm>
            <a:custGeom>
              <a:avLst/>
              <a:gdLst>
                <a:gd name="T0" fmla="*/ 71 w 121"/>
                <a:gd name="T1" fmla="*/ 25 h 115"/>
                <a:gd name="T2" fmla="*/ 121 w 121"/>
                <a:gd name="T3" fmla="*/ 0 h 115"/>
                <a:gd name="T4" fmla="*/ 121 w 121"/>
                <a:gd name="T5" fmla="*/ 115 h 115"/>
                <a:gd name="T6" fmla="*/ 8 w 121"/>
                <a:gd name="T7" fmla="*/ 80 h 115"/>
                <a:gd name="T8" fmla="*/ 6 w 121"/>
                <a:gd name="T9" fmla="*/ 78 h 115"/>
                <a:gd name="T10" fmla="*/ 0 w 121"/>
                <a:gd name="T11" fmla="*/ 65 h 115"/>
                <a:gd name="T12" fmla="*/ 1 w 121"/>
                <a:gd name="T13" fmla="*/ 59 h 115"/>
                <a:gd name="T14" fmla="*/ 47 w 121"/>
                <a:gd name="T15" fmla="*/ 32 h 115"/>
                <a:gd name="T16" fmla="*/ 61 w 121"/>
                <a:gd name="T17" fmla="*/ 28 h 115"/>
                <a:gd name="T18" fmla="*/ 71 w 121"/>
                <a:gd name="T19" fmla="*/ 2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15">
                  <a:moveTo>
                    <a:pt x="71" y="25"/>
                  </a:moveTo>
                  <a:cubicBezTo>
                    <a:pt x="89" y="20"/>
                    <a:pt x="107" y="14"/>
                    <a:pt x="121" y="0"/>
                  </a:cubicBezTo>
                  <a:cubicBezTo>
                    <a:pt x="121" y="8"/>
                    <a:pt x="121" y="111"/>
                    <a:pt x="121" y="115"/>
                  </a:cubicBezTo>
                  <a:cubicBezTo>
                    <a:pt x="83" y="114"/>
                    <a:pt x="40" y="109"/>
                    <a:pt x="8" y="80"/>
                  </a:cubicBezTo>
                  <a:cubicBezTo>
                    <a:pt x="8" y="80"/>
                    <a:pt x="6" y="78"/>
                    <a:pt x="6" y="78"/>
                  </a:cubicBezTo>
                  <a:cubicBezTo>
                    <a:pt x="3" y="73"/>
                    <a:pt x="0" y="70"/>
                    <a:pt x="0" y="65"/>
                  </a:cubicBezTo>
                  <a:cubicBezTo>
                    <a:pt x="0" y="63"/>
                    <a:pt x="0" y="61"/>
                    <a:pt x="1" y="59"/>
                  </a:cubicBezTo>
                  <a:cubicBezTo>
                    <a:pt x="10" y="42"/>
                    <a:pt x="29" y="37"/>
                    <a:pt x="47" y="32"/>
                  </a:cubicBezTo>
                  <a:cubicBezTo>
                    <a:pt x="61" y="28"/>
                    <a:pt x="61" y="28"/>
                    <a:pt x="61" y="28"/>
                  </a:cubicBezTo>
                  <a:cubicBezTo>
                    <a:pt x="61" y="28"/>
                    <a:pt x="71" y="25"/>
                    <a:pt x="71"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04" name="Freeform 35">
              <a:extLst>
                <a:ext uri="{FF2B5EF4-FFF2-40B4-BE49-F238E27FC236}">
                  <a16:creationId xmlns:a16="http://schemas.microsoft.com/office/drawing/2014/main" id="{EDE8817E-73C2-4561-8428-03CCAFF40CF8}"/>
                </a:ext>
              </a:extLst>
            </p:cNvPr>
            <p:cNvSpPr>
              <a:spLocks/>
            </p:cNvSpPr>
            <p:nvPr userDrawn="1"/>
          </p:nvSpPr>
          <p:spPr bwMode="auto">
            <a:xfrm>
              <a:off x="4222" y="2172"/>
              <a:ext cx="81" cy="75"/>
            </a:xfrm>
            <a:custGeom>
              <a:avLst/>
              <a:gdLst>
                <a:gd name="T0" fmla="*/ 0 w 120"/>
                <a:gd name="T1" fmla="*/ 0 h 111"/>
                <a:gd name="T2" fmla="*/ 60 w 120"/>
                <a:gd name="T3" fmla="*/ 27 h 111"/>
                <a:gd name="T4" fmla="*/ 113 w 120"/>
                <a:gd name="T5" fmla="*/ 49 h 111"/>
                <a:gd name="T6" fmla="*/ 120 w 120"/>
                <a:gd name="T7" fmla="*/ 61 h 111"/>
                <a:gd name="T8" fmla="*/ 119 w 120"/>
                <a:gd name="T9" fmla="*/ 67 h 111"/>
                <a:gd name="T10" fmla="*/ 68 w 120"/>
                <a:gd name="T11" fmla="*/ 101 h 111"/>
                <a:gd name="T12" fmla="*/ 0 w 120"/>
                <a:gd name="T13" fmla="*/ 111 h 111"/>
                <a:gd name="T14" fmla="*/ 0 w 120"/>
                <a:gd name="T15" fmla="*/ 0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1">
                  <a:moveTo>
                    <a:pt x="0" y="0"/>
                  </a:moveTo>
                  <a:cubicBezTo>
                    <a:pt x="17" y="15"/>
                    <a:pt x="39" y="21"/>
                    <a:pt x="60" y="27"/>
                  </a:cubicBezTo>
                  <a:cubicBezTo>
                    <a:pt x="78" y="32"/>
                    <a:pt x="97" y="38"/>
                    <a:pt x="113" y="49"/>
                  </a:cubicBezTo>
                  <a:cubicBezTo>
                    <a:pt x="118" y="54"/>
                    <a:pt x="120" y="57"/>
                    <a:pt x="120" y="61"/>
                  </a:cubicBezTo>
                  <a:cubicBezTo>
                    <a:pt x="120" y="63"/>
                    <a:pt x="120" y="65"/>
                    <a:pt x="119" y="67"/>
                  </a:cubicBezTo>
                  <a:cubicBezTo>
                    <a:pt x="109" y="86"/>
                    <a:pt x="85" y="95"/>
                    <a:pt x="68" y="101"/>
                  </a:cubicBezTo>
                  <a:cubicBezTo>
                    <a:pt x="46" y="107"/>
                    <a:pt x="23" y="110"/>
                    <a:pt x="0" y="111"/>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05" name="Freeform 36">
              <a:extLst>
                <a:ext uri="{FF2B5EF4-FFF2-40B4-BE49-F238E27FC236}">
                  <a16:creationId xmlns:a16="http://schemas.microsoft.com/office/drawing/2014/main" id="{AF8224B5-9A1C-4DFC-9A81-E5FD62FB5640}"/>
                </a:ext>
              </a:extLst>
            </p:cNvPr>
            <p:cNvSpPr>
              <a:spLocks/>
            </p:cNvSpPr>
            <p:nvPr userDrawn="1"/>
          </p:nvSpPr>
          <p:spPr bwMode="auto">
            <a:xfrm>
              <a:off x="3269" y="2086"/>
              <a:ext cx="185" cy="119"/>
            </a:xfrm>
            <a:custGeom>
              <a:avLst/>
              <a:gdLst>
                <a:gd name="T0" fmla="*/ 37 w 273"/>
                <a:gd name="T1" fmla="*/ 37 h 175"/>
                <a:gd name="T2" fmla="*/ 33 w 273"/>
                <a:gd name="T3" fmla="*/ 0 h 175"/>
                <a:gd name="T4" fmla="*/ 239 w 273"/>
                <a:gd name="T5" fmla="*/ 46 h 175"/>
                <a:gd name="T6" fmla="*/ 273 w 273"/>
                <a:gd name="T7" fmla="*/ 89 h 175"/>
                <a:gd name="T8" fmla="*/ 273 w 273"/>
                <a:gd name="T9" fmla="*/ 91 h 175"/>
                <a:gd name="T10" fmla="*/ 224 w 273"/>
                <a:gd name="T11" fmla="*/ 129 h 175"/>
                <a:gd name="T12" fmla="*/ 196 w 273"/>
                <a:gd name="T13" fmla="*/ 138 h 175"/>
                <a:gd name="T14" fmla="*/ 139 w 273"/>
                <a:gd name="T15" fmla="*/ 175 h 175"/>
                <a:gd name="T16" fmla="*/ 0 w 273"/>
                <a:gd name="T17" fmla="*/ 144 h 175"/>
                <a:gd name="T18" fmla="*/ 37 w 273"/>
                <a:gd name="T19" fmla="*/ 3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3" h="175">
                  <a:moveTo>
                    <a:pt x="37" y="37"/>
                  </a:moveTo>
                  <a:cubicBezTo>
                    <a:pt x="37" y="25"/>
                    <a:pt x="36" y="13"/>
                    <a:pt x="33" y="0"/>
                  </a:cubicBezTo>
                  <a:cubicBezTo>
                    <a:pt x="99" y="3"/>
                    <a:pt x="174" y="11"/>
                    <a:pt x="239" y="46"/>
                  </a:cubicBezTo>
                  <a:cubicBezTo>
                    <a:pt x="255" y="56"/>
                    <a:pt x="273" y="70"/>
                    <a:pt x="273" y="89"/>
                  </a:cubicBezTo>
                  <a:cubicBezTo>
                    <a:pt x="273" y="90"/>
                    <a:pt x="273" y="90"/>
                    <a:pt x="273" y="91"/>
                  </a:cubicBezTo>
                  <a:cubicBezTo>
                    <a:pt x="270" y="115"/>
                    <a:pt x="246" y="122"/>
                    <a:pt x="224" y="129"/>
                  </a:cubicBezTo>
                  <a:cubicBezTo>
                    <a:pt x="196" y="138"/>
                    <a:pt x="196" y="138"/>
                    <a:pt x="196" y="138"/>
                  </a:cubicBezTo>
                  <a:cubicBezTo>
                    <a:pt x="173" y="144"/>
                    <a:pt x="150" y="151"/>
                    <a:pt x="139" y="175"/>
                  </a:cubicBezTo>
                  <a:cubicBezTo>
                    <a:pt x="102" y="153"/>
                    <a:pt x="55" y="142"/>
                    <a:pt x="0" y="144"/>
                  </a:cubicBezTo>
                  <a:cubicBezTo>
                    <a:pt x="24" y="116"/>
                    <a:pt x="37" y="78"/>
                    <a:pt x="37" y="3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06" name="Freeform 37">
              <a:extLst>
                <a:ext uri="{FF2B5EF4-FFF2-40B4-BE49-F238E27FC236}">
                  <a16:creationId xmlns:a16="http://schemas.microsoft.com/office/drawing/2014/main" id="{1C2A9587-67A6-4716-977B-862BFA82E668}"/>
                </a:ext>
              </a:extLst>
            </p:cNvPr>
            <p:cNvSpPr>
              <a:spLocks/>
            </p:cNvSpPr>
            <p:nvPr userDrawn="1"/>
          </p:nvSpPr>
          <p:spPr bwMode="auto">
            <a:xfrm>
              <a:off x="4222" y="2091"/>
              <a:ext cx="185" cy="118"/>
            </a:xfrm>
            <a:custGeom>
              <a:avLst/>
              <a:gdLst>
                <a:gd name="T0" fmla="*/ 93 w 274"/>
                <a:gd name="T1" fmla="*/ 140 h 173"/>
                <a:gd name="T2" fmla="*/ 91 w 274"/>
                <a:gd name="T3" fmla="*/ 139 h 173"/>
                <a:gd name="T4" fmla="*/ 63 w 274"/>
                <a:gd name="T5" fmla="*/ 131 h 173"/>
                <a:gd name="T6" fmla="*/ 4 w 274"/>
                <a:gd name="T7" fmla="*/ 102 h 173"/>
                <a:gd name="T8" fmla="*/ 0 w 274"/>
                <a:gd name="T9" fmla="*/ 87 h 173"/>
                <a:gd name="T10" fmla="*/ 3 w 274"/>
                <a:gd name="T11" fmla="*/ 74 h 173"/>
                <a:gd name="T12" fmla="*/ 92 w 274"/>
                <a:gd name="T13" fmla="*/ 21 h 173"/>
                <a:gd name="T14" fmla="*/ 101 w 274"/>
                <a:gd name="T15" fmla="*/ 18 h 173"/>
                <a:gd name="T16" fmla="*/ 242 w 274"/>
                <a:gd name="T17" fmla="*/ 0 h 173"/>
                <a:gd name="T18" fmla="*/ 238 w 274"/>
                <a:gd name="T19" fmla="*/ 39 h 173"/>
                <a:gd name="T20" fmla="*/ 274 w 274"/>
                <a:gd name="T21" fmla="*/ 144 h 173"/>
                <a:gd name="T22" fmla="*/ 135 w 274"/>
                <a:gd name="T23" fmla="*/ 173 h 173"/>
                <a:gd name="T24" fmla="*/ 93 w 274"/>
                <a:gd name="T25" fmla="*/ 14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4" h="173">
                  <a:moveTo>
                    <a:pt x="93" y="140"/>
                  </a:moveTo>
                  <a:cubicBezTo>
                    <a:pt x="91" y="139"/>
                    <a:pt x="91" y="139"/>
                    <a:pt x="91" y="139"/>
                  </a:cubicBezTo>
                  <a:cubicBezTo>
                    <a:pt x="63" y="131"/>
                    <a:pt x="63" y="131"/>
                    <a:pt x="63" y="131"/>
                  </a:cubicBezTo>
                  <a:cubicBezTo>
                    <a:pt x="41" y="125"/>
                    <a:pt x="20" y="120"/>
                    <a:pt x="4" y="102"/>
                  </a:cubicBezTo>
                  <a:cubicBezTo>
                    <a:pt x="1" y="98"/>
                    <a:pt x="0" y="93"/>
                    <a:pt x="0" y="87"/>
                  </a:cubicBezTo>
                  <a:cubicBezTo>
                    <a:pt x="0" y="83"/>
                    <a:pt x="1" y="78"/>
                    <a:pt x="3" y="74"/>
                  </a:cubicBezTo>
                  <a:cubicBezTo>
                    <a:pt x="23" y="43"/>
                    <a:pt x="58" y="32"/>
                    <a:pt x="92" y="21"/>
                  </a:cubicBezTo>
                  <a:cubicBezTo>
                    <a:pt x="101" y="18"/>
                    <a:pt x="101" y="18"/>
                    <a:pt x="101" y="18"/>
                  </a:cubicBezTo>
                  <a:cubicBezTo>
                    <a:pt x="143" y="7"/>
                    <a:pt x="189" y="1"/>
                    <a:pt x="242" y="0"/>
                  </a:cubicBezTo>
                  <a:cubicBezTo>
                    <a:pt x="240" y="13"/>
                    <a:pt x="238" y="26"/>
                    <a:pt x="238" y="39"/>
                  </a:cubicBezTo>
                  <a:cubicBezTo>
                    <a:pt x="238" y="80"/>
                    <a:pt x="251" y="116"/>
                    <a:pt x="274" y="144"/>
                  </a:cubicBezTo>
                  <a:cubicBezTo>
                    <a:pt x="220" y="141"/>
                    <a:pt x="173" y="151"/>
                    <a:pt x="135" y="173"/>
                  </a:cubicBezTo>
                  <a:cubicBezTo>
                    <a:pt x="128" y="154"/>
                    <a:pt x="109" y="146"/>
                    <a:pt x="93" y="1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07" name="Freeform 38">
              <a:extLst>
                <a:ext uri="{FF2B5EF4-FFF2-40B4-BE49-F238E27FC236}">
                  <a16:creationId xmlns:a16="http://schemas.microsoft.com/office/drawing/2014/main" id="{495A0897-65A5-4410-A4A7-BD794D83CDC3}"/>
                </a:ext>
              </a:extLst>
            </p:cNvPr>
            <p:cNvSpPr>
              <a:spLocks/>
            </p:cNvSpPr>
            <p:nvPr userDrawn="1"/>
          </p:nvSpPr>
          <p:spPr bwMode="auto">
            <a:xfrm>
              <a:off x="3350" y="2108"/>
              <a:ext cx="975" cy="256"/>
            </a:xfrm>
            <a:custGeom>
              <a:avLst/>
              <a:gdLst>
                <a:gd name="T0" fmla="*/ 324 w 1439"/>
                <a:gd name="T1" fmla="*/ 163 h 376"/>
                <a:gd name="T2" fmla="*/ 419 w 1439"/>
                <a:gd name="T3" fmla="*/ 102 h 376"/>
                <a:gd name="T4" fmla="*/ 786 w 1439"/>
                <a:gd name="T5" fmla="*/ 16 h 376"/>
                <a:gd name="T6" fmla="*/ 1002 w 1439"/>
                <a:gd name="T7" fmla="*/ 93 h 376"/>
                <a:gd name="T8" fmla="*/ 1063 w 1439"/>
                <a:gd name="T9" fmla="*/ 131 h 376"/>
                <a:gd name="T10" fmla="*/ 1125 w 1439"/>
                <a:gd name="T11" fmla="*/ 172 h 376"/>
                <a:gd name="T12" fmla="*/ 1331 w 1439"/>
                <a:gd name="T13" fmla="*/ 218 h 376"/>
                <a:gd name="T14" fmla="*/ 1414 w 1439"/>
                <a:gd name="T15" fmla="*/ 177 h 376"/>
                <a:gd name="T16" fmla="*/ 1439 w 1439"/>
                <a:gd name="T17" fmla="*/ 307 h 376"/>
                <a:gd name="T18" fmla="*/ 1402 w 1439"/>
                <a:gd name="T19" fmla="*/ 339 h 376"/>
                <a:gd name="T20" fmla="*/ 1398 w 1439"/>
                <a:gd name="T21" fmla="*/ 340 h 376"/>
                <a:gd name="T22" fmla="*/ 1054 w 1439"/>
                <a:gd name="T23" fmla="*/ 284 h 376"/>
                <a:gd name="T24" fmla="*/ 960 w 1439"/>
                <a:gd name="T25" fmla="*/ 222 h 376"/>
                <a:gd name="T26" fmla="*/ 631 w 1439"/>
                <a:gd name="T27" fmla="*/ 158 h 376"/>
                <a:gd name="T28" fmla="*/ 458 w 1439"/>
                <a:gd name="T29" fmla="*/ 233 h 376"/>
                <a:gd name="T30" fmla="*/ 371 w 1439"/>
                <a:gd name="T31" fmla="*/ 289 h 376"/>
                <a:gd name="T32" fmla="*/ 91 w 1439"/>
                <a:gd name="T33" fmla="*/ 348 h 376"/>
                <a:gd name="T34" fmla="*/ 8 w 1439"/>
                <a:gd name="T35" fmla="*/ 315 h 376"/>
                <a:gd name="T36" fmla="*/ 0 w 1439"/>
                <a:gd name="T37" fmla="*/ 300 h 376"/>
                <a:gd name="T38" fmla="*/ 26 w 1439"/>
                <a:gd name="T39" fmla="*/ 172 h 376"/>
                <a:gd name="T40" fmla="*/ 148 w 1439"/>
                <a:gd name="T41" fmla="*/ 217 h 376"/>
                <a:gd name="T42" fmla="*/ 324 w 1439"/>
                <a:gd name="T43" fmla="*/ 16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39" h="376">
                  <a:moveTo>
                    <a:pt x="324" y="163"/>
                  </a:moveTo>
                  <a:cubicBezTo>
                    <a:pt x="419" y="102"/>
                    <a:pt x="419" y="102"/>
                    <a:pt x="419" y="102"/>
                  </a:cubicBezTo>
                  <a:cubicBezTo>
                    <a:pt x="534" y="29"/>
                    <a:pt x="657" y="0"/>
                    <a:pt x="786" y="16"/>
                  </a:cubicBezTo>
                  <a:cubicBezTo>
                    <a:pt x="860" y="26"/>
                    <a:pt x="931" y="51"/>
                    <a:pt x="1002" y="93"/>
                  </a:cubicBezTo>
                  <a:cubicBezTo>
                    <a:pt x="1063" y="131"/>
                    <a:pt x="1063" y="131"/>
                    <a:pt x="1063" y="131"/>
                  </a:cubicBezTo>
                  <a:cubicBezTo>
                    <a:pt x="1125" y="172"/>
                    <a:pt x="1125" y="172"/>
                    <a:pt x="1125" y="172"/>
                  </a:cubicBezTo>
                  <a:cubicBezTo>
                    <a:pt x="1185" y="213"/>
                    <a:pt x="1258" y="229"/>
                    <a:pt x="1331" y="218"/>
                  </a:cubicBezTo>
                  <a:cubicBezTo>
                    <a:pt x="1360" y="211"/>
                    <a:pt x="1392" y="204"/>
                    <a:pt x="1414" y="177"/>
                  </a:cubicBezTo>
                  <a:cubicBezTo>
                    <a:pt x="1416" y="184"/>
                    <a:pt x="1439" y="307"/>
                    <a:pt x="1439" y="307"/>
                  </a:cubicBezTo>
                  <a:cubicBezTo>
                    <a:pt x="1436" y="324"/>
                    <a:pt x="1417" y="332"/>
                    <a:pt x="1402" y="339"/>
                  </a:cubicBezTo>
                  <a:cubicBezTo>
                    <a:pt x="1398" y="340"/>
                    <a:pt x="1398" y="340"/>
                    <a:pt x="1398" y="340"/>
                  </a:cubicBezTo>
                  <a:cubicBezTo>
                    <a:pt x="1290" y="376"/>
                    <a:pt x="1158" y="355"/>
                    <a:pt x="1054" y="284"/>
                  </a:cubicBezTo>
                  <a:cubicBezTo>
                    <a:pt x="1054" y="284"/>
                    <a:pt x="960" y="222"/>
                    <a:pt x="960" y="222"/>
                  </a:cubicBezTo>
                  <a:cubicBezTo>
                    <a:pt x="862" y="159"/>
                    <a:pt x="746" y="136"/>
                    <a:pt x="631" y="158"/>
                  </a:cubicBezTo>
                  <a:cubicBezTo>
                    <a:pt x="575" y="169"/>
                    <a:pt x="520" y="193"/>
                    <a:pt x="458" y="233"/>
                  </a:cubicBezTo>
                  <a:cubicBezTo>
                    <a:pt x="371" y="289"/>
                    <a:pt x="371" y="289"/>
                    <a:pt x="371" y="289"/>
                  </a:cubicBezTo>
                  <a:cubicBezTo>
                    <a:pt x="286" y="343"/>
                    <a:pt x="187" y="364"/>
                    <a:pt x="91" y="348"/>
                  </a:cubicBezTo>
                  <a:cubicBezTo>
                    <a:pt x="62" y="343"/>
                    <a:pt x="31" y="337"/>
                    <a:pt x="8" y="315"/>
                  </a:cubicBezTo>
                  <a:cubicBezTo>
                    <a:pt x="3" y="310"/>
                    <a:pt x="1" y="306"/>
                    <a:pt x="0" y="300"/>
                  </a:cubicBezTo>
                  <a:cubicBezTo>
                    <a:pt x="0" y="300"/>
                    <a:pt x="23" y="188"/>
                    <a:pt x="26" y="172"/>
                  </a:cubicBezTo>
                  <a:cubicBezTo>
                    <a:pt x="58" y="207"/>
                    <a:pt x="103" y="215"/>
                    <a:pt x="148" y="217"/>
                  </a:cubicBezTo>
                  <a:cubicBezTo>
                    <a:pt x="206" y="220"/>
                    <a:pt x="262" y="203"/>
                    <a:pt x="324" y="16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08" name="Freeform 39">
              <a:extLst>
                <a:ext uri="{FF2B5EF4-FFF2-40B4-BE49-F238E27FC236}">
                  <a16:creationId xmlns:a16="http://schemas.microsoft.com/office/drawing/2014/main" id="{7E97296E-EB49-46E9-8E93-4AA5F3E541C7}"/>
                </a:ext>
              </a:extLst>
            </p:cNvPr>
            <p:cNvSpPr>
              <a:spLocks noEditPoints="1"/>
            </p:cNvSpPr>
            <p:nvPr userDrawn="1"/>
          </p:nvSpPr>
          <p:spPr bwMode="auto">
            <a:xfrm>
              <a:off x="3374" y="2137"/>
              <a:ext cx="925" cy="195"/>
            </a:xfrm>
            <a:custGeom>
              <a:avLst/>
              <a:gdLst>
                <a:gd name="T0" fmla="*/ 437 w 1365"/>
                <a:gd name="T1" fmla="*/ 67 h 287"/>
                <a:gd name="T2" fmla="*/ 431 w 1365"/>
                <a:gd name="T3" fmla="*/ 150 h 287"/>
                <a:gd name="T4" fmla="*/ 474 w 1365"/>
                <a:gd name="T5" fmla="*/ 123 h 287"/>
                <a:gd name="T6" fmla="*/ 1358 w 1365"/>
                <a:gd name="T7" fmla="*/ 254 h 287"/>
                <a:gd name="T8" fmla="*/ 1336 w 1365"/>
                <a:gd name="T9" fmla="*/ 226 h 287"/>
                <a:gd name="T10" fmla="*/ 1340 w 1365"/>
                <a:gd name="T11" fmla="*/ 194 h 287"/>
                <a:gd name="T12" fmla="*/ 1362 w 1365"/>
                <a:gd name="T13" fmla="*/ 272 h 287"/>
                <a:gd name="T14" fmla="*/ 1270 w 1365"/>
                <a:gd name="T15" fmla="*/ 248 h 287"/>
                <a:gd name="T16" fmla="*/ 1276 w 1365"/>
                <a:gd name="T17" fmla="*/ 277 h 287"/>
                <a:gd name="T18" fmla="*/ 1167 w 1365"/>
                <a:gd name="T19" fmla="*/ 204 h 287"/>
                <a:gd name="T20" fmla="*/ 1164 w 1365"/>
                <a:gd name="T21" fmla="*/ 276 h 287"/>
                <a:gd name="T22" fmla="*/ 1110 w 1365"/>
                <a:gd name="T23" fmla="*/ 225 h 287"/>
                <a:gd name="T24" fmla="*/ 1061 w 1365"/>
                <a:gd name="T25" fmla="*/ 231 h 287"/>
                <a:gd name="T26" fmla="*/ 1109 w 1365"/>
                <a:gd name="T27" fmla="*/ 237 h 287"/>
                <a:gd name="T28" fmla="*/ 1129 w 1365"/>
                <a:gd name="T29" fmla="*/ 189 h 287"/>
                <a:gd name="T30" fmla="*/ 1063 w 1365"/>
                <a:gd name="T31" fmla="*/ 149 h 287"/>
                <a:gd name="T32" fmla="*/ 1048 w 1365"/>
                <a:gd name="T33" fmla="*/ 228 h 287"/>
                <a:gd name="T34" fmla="*/ 986 w 1365"/>
                <a:gd name="T35" fmla="*/ 97 h 287"/>
                <a:gd name="T36" fmla="*/ 963 w 1365"/>
                <a:gd name="T37" fmla="*/ 80 h 287"/>
                <a:gd name="T38" fmla="*/ 919 w 1365"/>
                <a:gd name="T39" fmla="*/ 139 h 287"/>
                <a:gd name="T40" fmla="*/ 985 w 1365"/>
                <a:gd name="T41" fmla="*/ 116 h 287"/>
                <a:gd name="T42" fmla="*/ 887 w 1365"/>
                <a:gd name="T43" fmla="*/ 93 h 287"/>
                <a:gd name="T44" fmla="*/ 909 w 1365"/>
                <a:gd name="T45" fmla="*/ 52 h 287"/>
                <a:gd name="T46" fmla="*/ 854 w 1365"/>
                <a:gd name="T47" fmla="*/ 111 h 287"/>
                <a:gd name="T48" fmla="*/ 885 w 1365"/>
                <a:gd name="T49" fmla="*/ 120 h 287"/>
                <a:gd name="T50" fmla="*/ 833 w 1365"/>
                <a:gd name="T51" fmla="*/ 77 h 287"/>
                <a:gd name="T52" fmla="*/ 840 w 1365"/>
                <a:gd name="T53" fmla="*/ 50 h 287"/>
                <a:gd name="T54" fmla="*/ 805 w 1365"/>
                <a:gd name="T55" fmla="*/ 26 h 287"/>
                <a:gd name="T56" fmla="*/ 782 w 1365"/>
                <a:gd name="T57" fmla="*/ 16 h 287"/>
                <a:gd name="T58" fmla="*/ 764 w 1365"/>
                <a:gd name="T59" fmla="*/ 63 h 287"/>
                <a:gd name="T60" fmla="*/ 716 w 1365"/>
                <a:gd name="T61" fmla="*/ 76 h 287"/>
                <a:gd name="T62" fmla="*/ 742 w 1365"/>
                <a:gd name="T63" fmla="*/ 20 h 287"/>
                <a:gd name="T64" fmla="*/ 689 w 1365"/>
                <a:gd name="T65" fmla="*/ 47 h 287"/>
                <a:gd name="T66" fmla="*/ 706 w 1365"/>
                <a:gd name="T67" fmla="*/ 18 h 287"/>
                <a:gd name="T68" fmla="*/ 652 w 1365"/>
                <a:gd name="T69" fmla="*/ 76 h 287"/>
                <a:gd name="T70" fmla="*/ 610 w 1365"/>
                <a:gd name="T71" fmla="*/ 40 h 287"/>
                <a:gd name="T72" fmla="*/ 623 w 1365"/>
                <a:gd name="T73" fmla="*/ 48 h 287"/>
                <a:gd name="T74" fmla="*/ 582 w 1365"/>
                <a:gd name="T75" fmla="*/ 88 h 287"/>
                <a:gd name="T76" fmla="*/ 625 w 1365"/>
                <a:gd name="T77" fmla="*/ 78 h 287"/>
                <a:gd name="T78" fmla="*/ 560 w 1365"/>
                <a:gd name="T79" fmla="*/ 72 h 287"/>
                <a:gd name="T80" fmla="*/ 551 w 1365"/>
                <a:gd name="T81" fmla="*/ 42 h 287"/>
                <a:gd name="T82" fmla="*/ 507 w 1365"/>
                <a:gd name="T83" fmla="*/ 72 h 287"/>
                <a:gd name="T84" fmla="*/ 367 w 1365"/>
                <a:gd name="T85" fmla="*/ 140 h 287"/>
                <a:gd name="T86" fmla="*/ 396 w 1365"/>
                <a:gd name="T87" fmla="*/ 133 h 287"/>
                <a:gd name="T88" fmla="*/ 394 w 1365"/>
                <a:gd name="T89" fmla="*/ 175 h 287"/>
                <a:gd name="T90" fmla="*/ 409 w 1365"/>
                <a:gd name="T91" fmla="*/ 161 h 287"/>
                <a:gd name="T92" fmla="*/ 325 w 1365"/>
                <a:gd name="T93" fmla="*/ 204 h 287"/>
                <a:gd name="T94" fmla="*/ 323 w 1365"/>
                <a:gd name="T95" fmla="*/ 166 h 287"/>
                <a:gd name="T96" fmla="*/ 317 w 1365"/>
                <a:gd name="T97" fmla="*/ 134 h 287"/>
                <a:gd name="T98" fmla="*/ 367 w 1365"/>
                <a:gd name="T99" fmla="*/ 196 h 287"/>
                <a:gd name="T100" fmla="*/ 266 w 1365"/>
                <a:gd name="T101" fmla="*/ 165 h 287"/>
                <a:gd name="T102" fmla="*/ 240 w 1365"/>
                <a:gd name="T103" fmla="*/ 195 h 287"/>
                <a:gd name="T104" fmla="*/ 281 w 1365"/>
                <a:gd name="T105" fmla="*/ 242 h 287"/>
                <a:gd name="T106" fmla="*/ 208 w 1365"/>
                <a:gd name="T107" fmla="*/ 196 h 287"/>
                <a:gd name="T108" fmla="*/ 204 w 1365"/>
                <a:gd name="T109" fmla="*/ 256 h 287"/>
                <a:gd name="T110" fmla="*/ 165 w 1365"/>
                <a:gd name="T111" fmla="*/ 277 h 287"/>
                <a:gd name="T112" fmla="*/ 121 w 1365"/>
                <a:gd name="T113" fmla="*/ 265 h 287"/>
                <a:gd name="T114" fmla="*/ 86 w 1365"/>
                <a:gd name="T115" fmla="*/ 214 h 287"/>
                <a:gd name="T116" fmla="*/ 28 w 1365"/>
                <a:gd name="T117" fmla="*/ 208 h 287"/>
                <a:gd name="T118" fmla="*/ 4 w 1365"/>
                <a:gd name="T119" fmla="*/ 262 h 287"/>
                <a:gd name="T120" fmla="*/ 39 w 1365"/>
                <a:gd name="T121" fmla="*/ 242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5" h="287">
                  <a:moveTo>
                    <a:pt x="454" y="105"/>
                  </a:moveTo>
                  <a:cubicBezTo>
                    <a:pt x="452" y="105"/>
                    <a:pt x="441" y="110"/>
                    <a:pt x="439" y="112"/>
                  </a:cubicBezTo>
                  <a:cubicBezTo>
                    <a:pt x="439" y="110"/>
                    <a:pt x="434" y="85"/>
                    <a:pt x="434" y="82"/>
                  </a:cubicBezTo>
                  <a:cubicBezTo>
                    <a:pt x="434" y="83"/>
                    <a:pt x="434" y="83"/>
                    <a:pt x="434" y="83"/>
                  </a:cubicBezTo>
                  <a:cubicBezTo>
                    <a:pt x="438" y="88"/>
                    <a:pt x="454" y="104"/>
                    <a:pt x="455" y="104"/>
                  </a:cubicBezTo>
                  <a:lnTo>
                    <a:pt x="454" y="105"/>
                  </a:lnTo>
                  <a:close/>
                  <a:moveTo>
                    <a:pt x="487" y="114"/>
                  </a:moveTo>
                  <a:cubicBezTo>
                    <a:pt x="441" y="71"/>
                    <a:pt x="441" y="71"/>
                    <a:pt x="441" y="71"/>
                  </a:cubicBezTo>
                  <a:cubicBezTo>
                    <a:pt x="440" y="70"/>
                    <a:pt x="437" y="67"/>
                    <a:pt x="437" y="67"/>
                  </a:cubicBezTo>
                  <a:cubicBezTo>
                    <a:pt x="436" y="66"/>
                    <a:pt x="436" y="65"/>
                    <a:pt x="438" y="64"/>
                  </a:cubicBezTo>
                  <a:cubicBezTo>
                    <a:pt x="438" y="63"/>
                    <a:pt x="437" y="62"/>
                    <a:pt x="437" y="62"/>
                  </a:cubicBezTo>
                  <a:cubicBezTo>
                    <a:pt x="436" y="61"/>
                    <a:pt x="415" y="72"/>
                    <a:pt x="415" y="72"/>
                  </a:cubicBezTo>
                  <a:cubicBezTo>
                    <a:pt x="415" y="73"/>
                    <a:pt x="416" y="75"/>
                    <a:pt x="416" y="75"/>
                  </a:cubicBezTo>
                  <a:cubicBezTo>
                    <a:pt x="419" y="75"/>
                    <a:pt x="419" y="75"/>
                    <a:pt x="419" y="75"/>
                  </a:cubicBezTo>
                  <a:cubicBezTo>
                    <a:pt x="419" y="75"/>
                    <a:pt x="420" y="80"/>
                    <a:pt x="420" y="80"/>
                  </a:cubicBezTo>
                  <a:cubicBezTo>
                    <a:pt x="421" y="80"/>
                    <a:pt x="431" y="143"/>
                    <a:pt x="431" y="143"/>
                  </a:cubicBezTo>
                  <a:cubicBezTo>
                    <a:pt x="431" y="145"/>
                    <a:pt x="431" y="146"/>
                    <a:pt x="430" y="147"/>
                  </a:cubicBezTo>
                  <a:cubicBezTo>
                    <a:pt x="430" y="148"/>
                    <a:pt x="431" y="150"/>
                    <a:pt x="431" y="150"/>
                  </a:cubicBezTo>
                  <a:cubicBezTo>
                    <a:pt x="432" y="150"/>
                    <a:pt x="448" y="141"/>
                    <a:pt x="448" y="141"/>
                  </a:cubicBezTo>
                  <a:cubicBezTo>
                    <a:pt x="449" y="141"/>
                    <a:pt x="449" y="141"/>
                    <a:pt x="449" y="141"/>
                  </a:cubicBezTo>
                  <a:cubicBezTo>
                    <a:pt x="448" y="139"/>
                    <a:pt x="448" y="139"/>
                    <a:pt x="448" y="139"/>
                  </a:cubicBezTo>
                  <a:cubicBezTo>
                    <a:pt x="445" y="139"/>
                    <a:pt x="444" y="139"/>
                    <a:pt x="444" y="138"/>
                  </a:cubicBezTo>
                  <a:cubicBezTo>
                    <a:pt x="444" y="138"/>
                    <a:pt x="443" y="135"/>
                    <a:pt x="443" y="135"/>
                  </a:cubicBezTo>
                  <a:cubicBezTo>
                    <a:pt x="443" y="135"/>
                    <a:pt x="441" y="123"/>
                    <a:pt x="441" y="123"/>
                  </a:cubicBezTo>
                  <a:cubicBezTo>
                    <a:pt x="441" y="124"/>
                    <a:pt x="463" y="112"/>
                    <a:pt x="463" y="112"/>
                  </a:cubicBezTo>
                  <a:cubicBezTo>
                    <a:pt x="463" y="113"/>
                    <a:pt x="472" y="121"/>
                    <a:pt x="472" y="121"/>
                  </a:cubicBezTo>
                  <a:cubicBezTo>
                    <a:pt x="473" y="121"/>
                    <a:pt x="474" y="123"/>
                    <a:pt x="474" y="123"/>
                  </a:cubicBezTo>
                  <a:cubicBezTo>
                    <a:pt x="474" y="123"/>
                    <a:pt x="474" y="123"/>
                    <a:pt x="474" y="123"/>
                  </a:cubicBezTo>
                  <a:cubicBezTo>
                    <a:pt x="474" y="123"/>
                    <a:pt x="474" y="124"/>
                    <a:pt x="473" y="124"/>
                  </a:cubicBezTo>
                  <a:cubicBezTo>
                    <a:pt x="473" y="125"/>
                    <a:pt x="473" y="125"/>
                    <a:pt x="473" y="125"/>
                  </a:cubicBezTo>
                  <a:cubicBezTo>
                    <a:pt x="473" y="126"/>
                    <a:pt x="473" y="127"/>
                    <a:pt x="473" y="127"/>
                  </a:cubicBezTo>
                  <a:cubicBezTo>
                    <a:pt x="474" y="128"/>
                    <a:pt x="492" y="119"/>
                    <a:pt x="492" y="119"/>
                  </a:cubicBezTo>
                  <a:cubicBezTo>
                    <a:pt x="492" y="117"/>
                    <a:pt x="491" y="116"/>
                    <a:pt x="491" y="116"/>
                  </a:cubicBezTo>
                  <a:cubicBezTo>
                    <a:pt x="489" y="116"/>
                    <a:pt x="488" y="116"/>
                    <a:pt x="487" y="114"/>
                  </a:cubicBezTo>
                  <a:moveTo>
                    <a:pt x="1361" y="254"/>
                  </a:moveTo>
                  <a:cubicBezTo>
                    <a:pt x="1360" y="253"/>
                    <a:pt x="1358" y="254"/>
                    <a:pt x="1358" y="254"/>
                  </a:cubicBezTo>
                  <a:cubicBezTo>
                    <a:pt x="1358" y="256"/>
                    <a:pt x="1357" y="257"/>
                    <a:pt x="1354" y="258"/>
                  </a:cubicBezTo>
                  <a:cubicBezTo>
                    <a:pt x="1354" y="258"/>
                    <a:pt x="1323" y="266"/>
                    <a:pt x="1322" y="266"/>
                  </a:cubicBezTo>
                  <a:cubicBezTo>
                    <a:pt x="1322" y="266"/>
                    <a:pt x="1323" y="266"/>
                    <a:pt x="1323" y="266"/>
                  </a:cubicBezTo>
                  <a:cubicBezTo>
                    <a:pt x="1323" y="263"/>
                    <a:pt x="1319" y="249"/>
                    <a:pt x="1318" y="247"/>
                  </a:cubicBezTo>
                  <a:cubicBezTo>
                    <a:pt x="1320" y="247"/>
                    <a:pt x="1335" y="243"/>
                    <a:pt x="1335" y="243"/>
                  </a:cubicBezTo>
                  <a:cubicBezTo>
                    <a:pt x="1339" y="242"/>
                    <a:pt x="1339" y="242"/>
                    <a:pt x="1340" y="244"/>
                  </a:cubicBezTo>
                  <a:cubicBezTo>
                    <a:pt x="1340" y="244"/>
                    <a:pt x="1342" y="243"/>
                    <a:pt x="1342" y="243"/>
                  </a:cubicBezTo>
                  <a:cubicBezTo>
                    <a:pt x="1343" y="243"/>
                    <a:pt x="1339" y="226"/>
                    <a:pt x="1339" y="226"/>
                  </a:cubicBezTo>
                  <a:cubicBezTo>
                    <a:pt x="1338" y="226"/>
                    <a:pt x="1336" y="226"/>
                    <a:pt x="1336" y="226"/>
                  </a:cubicBezTo>
                  <a:cubicBezTo>
                    <a:pt x="1335" y="228"/>
                    <a:pt x="1335" y="229"/>
                    <a:pt x="1332" y="230"/>
                  </a:cubicBezTo>
                  <a:cubicBezTo>
                    <a:pt x="1332" y="230"/>
                    <a:pt x="1314" y="234"/>
                    <a:pt x="1314" y="234"/>
                  </a:cubicBezTo>
                  <a:cubicBezTo>
                    <a:pt x="1314" y="234"/>
                    <a:pt x="1314" y="234"/>
                    <a:pt x="1314" y="234"/>
                  </a:cubicBezTo>
                  <a:cubicBezTo>
                    <a:pt x="1314" y="232"/>
                    <a:pt x="1311" y="217"/>
                    <a:pt x="1311" y="217"/>
                  </a:cubicBezTo>
                  <a:cubicBezTo>
                    <a:pt x="1311" y="218"/>
                    <a:pt x="1340" y="210"/>
                    <a:pt x="1340" y="210"/>
                  </a:cubicBezTo>
                  <a:cubicBezTo>
                    <a:pt x="1343" y="210"/>
                    <a:pt x="1344" y="210"/>
                    <a:pt x="1344" y="211"/>
                  </a:cubicBezTo>
                  <a:cubicBezTo>
                    <a:pt x="1345" y="211"/>
                    <a:pt x="1347" y="211"/>
                    <a:pt x="1347" y="211"/>
                  </a:cubicBezTo>
                  <a:cubicBezTo>
                    <a:pt x="1347" y="210"/>
                    <a:pt x="1343" y="194"/>
                    <a:pt x="1343" y="194"/>
                  </a:cubicBezTo>
                  <a:cubicBezTo>
                    <a:pt x="1342" y="193"/>
                    <a:pt x="1340" y="194"/>
                    <a:pt x="1340" y="194"/>
                  </a:cubicBezTo>
                  <a:cubicBezTo>
                    <a:pt x="1340" y="196"/>
                    <a:pt x="1340" y="196"/>
                    <a:pt x="1336" y="197"/>
                  </a:cubicBezTo>
                  <a:cubicBezTo>
                    <a:pt x="1288" y="210"/>
                    <a:pt x="1288" y="210"/>
                    <a:pt x="1288" y="210"/>
                  </a:cubicBezTo>
                  <a:cubicBezTo>
                    <a:pt x="1288" y="211"/>
                    <a:pt x="1288" y="213"/>
                    <a:pt x="1288" y="213"/>
                  </a:cubicBezTo>
                  <a:cubicBezTo>
                    <a:pt x="1293" y="213"/>
                    <a:pt x="1293" y="213"/>
                    <a:pt x="1294" y="215"/>
                  </a:cubicBezTo>
                  <a:cubicBezTo>
                    <a:pt x="1310" y="276"/>
                    <a:pt x="1310" y="276"/>
                    <a:pt x="1310" y="276"/>
                  </a:cubicBezTo>
                  <a:cubicBezTo>
                    <a:pt x="1310" y="278"/>
                    <a:pt x="1310" y="279"/>
                    <a:pt x="1307" y="280"/>
                  </a:cubicBezTo>
                  <a:cubicBezTo>
                    <a:pt x="1306" y="281"/>
                    <a:pt x="1307" y="283"/>
                    <a:pt x="1307" y="283"/>
                  </a:cubicBezTo>
                  <a:cubicBezTo>
                    <a:pt x="1308" y="284"/>
                    <a:pt x="1357" y="271"/>
                    <a:pt x="1357" y="271"/>
                  </a:cubicBezTo>
                  <a:cubicBezTo>
                    <a:pt x="1361" y="270"/>
                    <a:pt x="1361" y="270"/>
                    <a:pt x="1362" y="272"/>
                  </a:cubicBezTo>
                  <a:cubicBezTo>
                    <a:pt x="1363" y="272"/>
                    <a:pt x="1365" y="272"/>
                    <a:pt x="1365" y="272"/>
                  </a:cubicBezTo>
                  <a:cubicBezTo>
                    <a:pt x="1365" y="271"/>
                    <a:pt x="1361" y="254"/>
                    <a:pt x="1361" y="254"/>
                  </a:cubicBezTo>
                  <a:moveTo>
                    <a:pt x="1270" y="248"/>
                  </a:moveTo>
                  <a:cubicBezTo>
                    <a:pt x="1270" y="267"/>
                    <a:pt x="1264" y="273"/>
                    <a:pt x="1246" y="273"/>
                  </a:cubicBezTo>
                  <a:cubicBezTo>
                    <a:pt x="1246" y="273"/>
                    <a:pt x="1237" y="273"/>
                    <a:pt x="1237" y="273"/>
                  </a:cubicBezTo>
                  <a:cubicBezTo>
                    <a:pt x="1237" y="273"/>
                    <a:pt x="1237" y="273"/>
                    <a:pt x="1237" y="273"/>
                  </a:cubicBezTo>
                  <a:cubicBezTo>
                    <a:pt x="1238" y="273"/>
                    <a:pt x="1238" y="228"/>
                    <a:pt x="1238" y="224"/>
                  </a:cubicBezTo>
                  <a:cubicBezTo>
                    <a:pt x="1240" y="224"/>
                    <a:pt x="1246" y="224"/>
                    <a:pt x="1246" y="224"/>
                  </a:cubicBezTo>
                  <a:cubicBezTo>
                    <a:pt x="1264" y="224"/>
                    <a:pt x="1270" y="230"/>
                    <a:pt x="1270" y="248"/>
                  </a:cubicBezTo>
                  <a:close/>
                  <a:moveTo>
                    <a:pt x="1251" y="210"/>
                  </a:moveTo>
                  <a:cubicBezTo>
                    <a:pt x="1220" y="210"/>
                    <a:pt x="1220" y="210"/>
                    <a:pt x="1220" y="210"/>
                  </a:cubicBezTo>
                  <a:cubicBezTo>
                    <a:pt x="1219" y="211"/>
                    <a:pt x="1219" y="213"/>
                    <a:pt x="1219" y="213"/>
                  </a:cubicBezTo>
                  <a:cubicBezTo>
                    <a:pt x="1222" y="214"/>
                    <a:pt x="1223" y="215"/>
                    <a:pt x="1222" y="217"/>
                  </a:cubicBezTo>
                  <a:cubicBezTo>
                    <a:pt x="1222" y="217"/>
                    <a:pt x="1222" y="280"/>
                    <a:pt x="1222" y="280"/>
                  </a:cubicBezTo>
                  <a:cubicBezTo>
                    <a:pt x="1222" y="282"/>
                    <a:pt x="1222" y="283"/>
                    <a:pt x="1219" y="283"/>
                  </a:cubicBezTo>
                  <a:cubicBezTo>
                    <a:pt x="1219" y="286"/>
                    <a:pt x="1219" y="286"/>
                    <a:pt x="1219" y="286"/>
                  </a:cubicBezTo>
                  <a:cubicBezTo>
                    <a:pt x="1220" y="286"/>
                    <a:pt x="1248" y="287"/>
                    <a:pt x="1248" y="287"/>
                  </a:cubicBezTo>
                  <a:cubicBezTo>
                    <a:pt x="1260" y="287"/>
                    <a:pt x="1270" y="283"/>
                    <a:pt x="1276" y="277"/>
                  </a:cubicBezTo>
                  <a:cubicBezTo>
                    <a:pt x="1283" y="271"/>
                    <a:pt x="1286" y="261"/>
                    <a:pt x="1286" y="249"/>
                  </a:cubicBezTo>
                  <a:cubicBezTo>
                    <a:pt x="1286" y="225"/>
                    <a:pt x="1273" y="210"/>
                    <a:pt x="1251" y="210"/>
                  </a:cubicBezTo>
                  <a:moveTo>
                    <a:pt x="1194" y="207"/>
                  </a:moveTo>
                  <a:cubicBezTo>
                    <a:pt x="1197" y="209"/>
                    <a:pt x="1197" y="210"/>
                    <a:pt x="1197" y="211"/>
                  </a:cubicBezTo>
                  <a:cubicBezTo>
                    <a:pt x="1186" y="252"/>
                    <a:pt x="1186" y="252"/>
                    <a:pt x="1186" y="252"/>
                  </a:cubicBezTo>
                  <a:cubicBezTo>
                    <a:pt x="1184" y="262"/>
                    <a:pt x="1177" y="266"/>
                    <a:pt x="1168" y="263"/>
                  </a:cubicBezTo>
                  <a:cubicBezTo>
                    <a:pt x="1163" y="262"/>
                    <a:pt x="1160" y="260"/>
                    <a:pt x="1158" y="257"/>
                  </a:cubicBezTo>
                  <a:cubicBezTo>
                    <a:pt x="1156" y="254"/>
                    <a:pt x="1156" y="250"/>
                    <a:pt x="1157" y="245"/>
                  </a:cubicBezTo>
                  <a:cubicBezTo>
                    <a:pt x="1167" y="204"/>
                    <a:pt x="1167" y="204"/>
                    <a:pt x="1167" y="204"/>
                  </a:cubicBezTo>
                  <a:cubicBezTo>
                    <a:pt x="1168" y="202"/>
                    <a:pt x="1168" y="202"/>
                    <a:pt x="1171" y="202"/>
                  </a:cubicBezTo>
                  <a:cubicBezTo>
                    <a:pt x="1171" y="201"/>
                    <a:pt x="1172" y="199"/>
                    <a:pt x="1172" y="199"/>
                  </a:cubicBezTo>
                  <a:cubicBezTo>
                    <a:pt x="1171" y="199"/>
                    <a:pt x="1150" y="193"/>
                    <a:pt x="1150" y="193"/>
                  </a:cubicBezTo>
                  <a:cubicBezTo>
                    <a:pt x="1149" y="193"/>
                    <a:pt x="1149" y="193"/>
                    <a:pt x="1149" y="193"/>
                  </a:cubicBezTo>
                  <a:cubicBezTo>
                    <a:pt x="1149" y="194"/>
                    <a:pt x="1149" y="194"/>
                    <a:pt x="1149" y="194"/>
                  </a:cubicBezTo>
                  <a:cubicBezTo>
                    <a:pt x="1149" y="196"/>
                    <a:pt x="1149" y="196"/>
                    <a:pt x="1149" y="196"/>
                  </a:cubicBezTo>
                  <a:cubicBezTo>
                    <a:pt x="1152" y="198"/>
                    <a:pt x="1152" y="199"/>
                    <a:pt x="1152" y="200"/>
                  </a:cubicBezTo>
                  <a:cubicBezTo>
                    <a:pt x="1142" y="241"/>
                    <a:pt x="1142" y="241"/>
                    <a:pt x="1142" y="241"/>
                  </a:cubicBezTo>
                  <a:cubicBezTo>
                    <a:pt x="1137" y="260"/>
                    <a:pt x="1145" y="272"/>
                    <a:pt x="1164" y="276"/>
                  </a:cubicBezTo>
                  <a:cubicBezTo>
                    <a:pt x="1174" y="279"/>
                    <a:pt x="1182" y="278"/>
                    <a:pt x="1189" y="274"/>
                  </a:cubicBezTo>
                  <a:cubicBezTo>
                    <a:pt x="1194" y="271"/>
                    <a:pt x="1198" y="265"/>
                    <a:pt x="1201" y="256"/>
                  </a:cubicBezTo>
                  <a:cubicBezTo>
                    <a:pt x="1211" y="215"/>
                    <a:pt x="1211" y="215"/>
                    <a:pt x="1211" y="215"/>
                  </a:cubicBezTo>
                  <a:cubicBezTo>
                    <a:pt x="1211" y="213"/>
                    <a:pt x="1212" y="213"/>
                    <a:pt x="1214" y="213"/>
                  </a:cubicBezTo>
                  <a:cubicBezTo>
                    <a:pt x="1215" y="212"/>
                    <a:pt x="1216" y="210"/>
                    <a:pt x="1216" y="210"/>
                  </a:cubicBezTo>
                  <a:cubicBezTo>
                    <a:pt x="1215" y="209"/>
                    <a:pt x="1196" y="205"/>
                    <a:pt x="1196" y="205"/>
                  </a:cubicBezTo>
                  <a:cubicBezTo>
                    <a:pt x="1195" y="205"/>
                    <a:pt x="1194" y="207"/>
                    <a:pt x="1194" y="207"/>
                  </a:cubicBezTo>
                  <a:moveTo>
                    <a:pt x="1114" y="197"/>
                  </a:moveTo>
                  <a:cubicBezTo>
                    <a:pt x="1113" y="202"/>
                    <a:pt x="1110" y="225"/>
                    <a:pt x="1110" y="225"/>
                  </a:cubicBezTo>
                  <a:cubicBezTo>
                    <a:pt x="1109" y="225"/>
                    <a:pt x="1109" y="225"/>
                    <a:pt x="1109" y="225"/>
                  </a:cubicBezTo>
                  <a:cubicBezTo>
                    <a:pt x="1108" y="224"/>
                    <a:pt x="1097" y="219"/>
                    <a:pt x="1095" y="217"/>
                  </a:cubicBezTo>
                  <a:cubicBezTo>
                    <a:pt x="1096" y="216"/>
                    <a:pt x="1112" y="198"/>
                    <a:pt x="1115" y="196"/>
                  </a:cubicBezTo>
                  <a:lnTo>
                    <a:pt x="1114" y="197"/>
                  </a:lnTo>
                  <a:close/>
                  <a:moveTo>
                    <a:pt x="1110" y="177"/>
                  </a:moveTo>
                  <a:cubicBezTo>
                    <a:pt x="1112" y="179"/>
                    <a:pt x="1112" y="180"/>
                    <a:pt x="1112" y="180"/>
                  </a:cubicBezTo>
                  <a:cubicBezTo>
                    <a:pt x="1109" y="183"/>
                    <a:pt x="1109" y="183"/>
                    <a:pt x="1109" y="183"/>
                  </a:cubicBezTo>
                  <a:cubicBezTo>
                    <a:pt x="1109" y="184"/>
                    <a:pt x="1064" y="230"/>
                    <a:pt x="1064" y="230"/>
                  </a:cubicBezTo>
                  <a:cubicBezTo>
                    <a:pt x="1063" y="231"/>
                    <a:pt x="1062" y="232"/>
                    <a:pt x="1061" y="231"/>
                  </a:cubicBezTo>
                  <a:cubicBezTo>
                    <a:pt x="1060" y="232"/>
                    <a:pt x="1059" y="234"/>
                    <a:pt x="1059" y="234"/>
                  </a:cubicBezTo>
                  <a:cubicBezTo>
                    <a:pt x="1059" y="235"/>
                    <a:pt x="1076" y="243"/>
                    <a:pt x="1076" y="243"/>
                  </a:cubicBezTo>
                  <a:cubicBezTo>
                    <a:pt x="1077" y="243"/>
                    <a:pt x="1077" y="243"/>
                    <a:pt x="1077" y="243"/>
                  </a:cubicBezTo>
                  <a:cubicBezTo>
                    <a:pt x="1078" y="240"/>
                    <a:pt x="1078" y="240"/>
                    <a:pt x="1078" y="240"/>
                  </a:cubicBezTo>
                  <a:cubicBezTo>
                    <a:pt x="1077" y="239"/>
                    <a:pt x="1076" y="238"/>
                    <a:pt x="1076" y="238"/>
                  </a:cubicBezTo>
                  <a:cubicBezTo>
                    <a:pt x="1076" y="237"/>
                    <a:pt x="1076" y="237"/>
                    <a:pt x="1076" y="237"/>
                  </a:cubicBezTo>
                  <a:cubicBezTo>
                    <a:pt x="1078" y="235"/>
                    <a:pt x="1078" y="235"/>
                    <a:pt x="1078" y="235"/>
                  </a:cubicBezTo>
                  <a:cubicBezTo>
                    <a:pt x="1078" y="235"/>
                    <a:pt x="1086" y="226"/>
                    <a:pt x="1087" y="226"/>
                  </a:cubicBezTo>
                  <a:cubicBezTo>
                    <a:pt x="1087" y="226"/>
                    <a:pt x="1109" y="237"/>
                    <a:pt x="1109" y="237"/>
                  </a:cubicBezTo>
                  <a:cubicBezTo>
                    <a:pt x="1108" y="237"/>
                    <a:pt x="1107" y="250"/>
                    <a:pt x="1107" y="250"/>
                  </a:cubicBezTo>
                  <a:cubicBezTo>
                    <a:pt x="1107" y="250"/>
                    <a:pt x="1107" y="252"/>
                    <a:pt x="1107" y="252"/>
                  </a:cubicBezTo>
                  <a:cubicBezTo>
                    <a:pt x="1106" y="252"/>
                    <a:pt x="1106" y="253"/>
                    <a:pt x="1104" y="252"/>
                  </a:cubicBezTo>
                  <a:cubicBezTo>
                    <a:pt x="1104" y="252"/>
                    <a:pt x="1103" y="254"/>
                    <a:pt x="1103" y="254"/>
                  </a:cubicBezTo>
                  <a:cubicBezTo>
                    <a:pt x="1103" y="255"/>
                    <a:pt x="1121" y="263"/>
                    <a:pt x="1121" y="263"/>
                  </a:cubicBezTo>
                  <a:cubicBezTo>
                    <a:pt x="1122" y="263"/>
                    <a:pt x="1122" y="261"/>
                    <a:pt x="1122" y="261"/>
                  </a:cubicBezTo>
                  <a:cubicBezTo>
                    <a:pt x="1121" y="260"/>
                    <a:pt x="1121" y="259"/>
                    <a:pt x="1121" y="257"/>
                  </a:cubicBezTo>
                  <a:cubicBezTo>
                    <a:pt x="1128" y="194"/>
                    <a:pt x="1128" y="194"/>
                    <a:pt x="1128" y="194"/>
                  </a:cubicBezTo>
                  <a:cubicBezTo>
                    <a:pt x="1129" y="189"/>
                    <a:pt x="1129" y="189"/>
                    <a:pt x="1129" y="189"/>
                  </a:cubicBezTo>
                  <a:cubicBezTo>
                    <a:pt x="1129" y="188"/>
                    <a:pt x="1130" y="187"/>
                    <a:pt x="1132" y="188"/>
                  </a:cubicBezTo>
                  <a:cubicBezTo>
                    <a:pt x="1133" y="188"/>
                    <a:pt x="1133" y="186"/>
                    <a:pt x="1133" y="186"/>
                  </a:cubicBezTo>
                  <a:cubicBezTo>
                    <a:pt x="1133" y="185"/>
                    <a:pt x="1112" y="175"/>
                    <a:pt x="1112" y="175"/>
                  </a:cubicBezTo>
                  <a:cubicBezTo>
                    <a:pt x="1111" y="175"/>
                    <a:pt x="1110" y="177"/>
                    <a:pt x="1110" y="177"/>
                  </a:cubicBezTo>
                  <a:moveTo>
                    <a:pt x="1058" y="213"/>
                  </a:moveTo>
                  <a:cubicBezTo>
                    <a:pt x="1056" y="215"/>
                    <a:pt x="1055" y="215"/>
                    <a:pt x="1053" y="213"/>
                  </a:cubicBezTo>
                  <a:cubicBezTo>
                    <a:pt x="1053" y="213"/>
                    <a:pt x="1026" y="196"/>
                    <a:pt x="1026" y="196"/>
                  </a:cubicBezTo>
                  <a:cubicBezTo>
                    <a:pt x="1027" y="196"/>
                    <a:pt x="1058" y="149"/>
                    <a:pt x="1058" y="149"/>
                  </a:cubicBezTo>
                  <a:cubicBezTo>
                    <a:pt x="1059" y="148"/>
                    <a:pt x="1060" y="147"/>
                    <a:pt x="1063" y="149"/>
                  </a:cubicBezTo>
                  <a:cubicBezTo>
                    <a:pt x="1064" y="149"/>
                    <a:pt x="1065" y="147"/>
                    <a:pt x="1065" y="147"/>
                  </a:cubicBezTo>
                  <a:cubicBezTo>
                    <a:pt x="1065" y="146"/>
                    <a:pt x="1045" y="133"/>
                    <a:pt x="1045" y="133"/>
                  </a:cubicBezTo>
                  <a:cubicBezTo>
                    <a:pt x="1044" y="133"/>
                    <a:pt x="1043" y="135"/>
                    <a:pt x="1043" y="135"/>
                  </a:cubicBezTo>
                  <a:cubicBezTo>
                    <a:pt x="1046" y="138"/>
                    <a:pt x="1046" y="139"/>
                    <a:pt x="1045" y="141"/>
                  </a:cubicBezTo>
                  <a:cubicBezTo>
                    <a:pt x="1010" y="194"/>
                    <a:pt x="1010" y="194"/>
                    <a:pt x="1010" y="194"/>
                  </a:cubicBezTo>
                  <a:cubicBezTo>
                    <a:pt x="1009" y="195"/>
                    <a:pt x="1008" y="196"/>
                    <a:pt x="1006" y="194"/>
                  </a:cubicBezTo>
                  <a:cubicBezTo>
                    <a:pt x="1005" y="194"/>
                    <a:pt x="1004" y="196"/>
                    <a:pt x="1004" y="196"/>
                  </a:cubicBezTo>
                  <a:cubicBezTo>
                    <a:pt x="1004" y="197"/>
                    <a:pt x="1045" y="224"/>
                    <a:pt x="1045" y="224"/>
                  </a:cubicBezTo>
                  <a:cubicBezTo>
                    <a:pt x="1048" y="226"/>
                    <a:pt x="1048" y="227"/>
                    <a:pt x="1048" y="228"/>
                  </a:cubicBezTo>
                  <a:cubicBezTo>
                    <a:pt x="1048" y="229"/>
                    <a:pt x="1049" y="230"/>
                    <a:pt x="1049" y="230"/>
                  </a:cubicBezTo>
                  <a:cubicBezTo>
                    <a:pt x="1051" y="230"/>
                    <a:pt x="1060" y="215"/>
                    <a:pt x="1060" y="215"/>
                  </a:cubicBezTo>
                  <a:cubicBezTo>
                    <a:pt x="1060" y="214"/>
                    <a:pt x="1058" y="213"/>
                    <a:pt x="1058" y="213"/>
                  </a:cubicBezTo>
                  <a:moveTo>
                    <a:pt x="969" y="167"/>
                  </a:moveTo>
                  <a:cubicBezTo>
                    <a:pt x="1004" y="112"/>
                    <a:pt x="1004" y="112"/>
                    <a:pt x="1004" y="112"/>
                  </a:cubicBezTo>
                  <a:cubicBezTo>
                    <a:pt x="1005" y="111"/>
                    <a:pt x="1005" y="110"/>
                    <a:pt x="1007" y="111"/>
                  </a:cubicBezTo>
                  <a:cubicBezTo>
                    <a:pt x="1008" y="111"/>
                    <a:pt x="1009" y="109"/>
                    <a:pt x="1009" y="109"/>
                  </a:cubicBezTo>
                  <a:cubicBezTo>
                    <a:pt x="1009" y="108"/>
                    <a:pt x="988" y="95"/>
                    <a:pt x="988" y="95"/>
                  </a:cubicBezTo>
                  <a:cubicBezTo>
                    <a:pt x="987" y="95"/>
                    <a:pt x="986" y="97"/>
                    <a:pt x="986" y="97"/>
                  </a:cubicBezTo>
                  <a:cubicBezTo>
                    <a:pt x="986" y="98"/>
                    <a:pt x="987" y="99"/>
                    <a:pt x="987" y="99"/>
                  </a:cubicBezTo>
                  <a:cubicBezTo>
                    <a:pt x="987" y="100"/>
                    <a:pt x="987" y="100"/>
                    <a:pt x="986" y="100"/>
                  </a:cubicBezTo>
                  <a:cubicBezTo>
                    <a:pt x="986" y="101"/>
                    <a:pt x="978" y="106"/>
                    <a:pt x="970" y="112"/>
                  </a:cubicBezTo>
                  <a:cubicBezTo>
                    <a:pt x="970" y="112"/>
                    <a:pt x="953" y="124"/>
                    <a:pt x="950" y="126"/>
                  </a:cubicBezTo>
                  <a:cubicBezTo>
                    <a:pt x="950" y="126"/>
                    <a:pt x="950" y="125"/>
                    <a:pt x="951" y="125"/>
                  </a:cubicBezTo>
                  <a:cubicBezTo>
                    <a:pt x="952" y="121"/>
                    <a:pt x="954" y="108"/>
                    <a:pt x="954" y="108"/>
                  </a:cubicBezTo>
                  <a:cubicBezTo>
                    <a:pt x="956" y="98"/>
                    <a:pt x="958" y="84"/>
                    <a:pt x="959" y="83"/>
                  </a:cubicBezTo>
                  <a:cubicBezTo>
                    <a:pt x="959" y="82"/>
                    <a:pt x="959" y="82"/>
                    <a:pt x="961" y="82"/>
                  </a:cubicBezTo>
                  <a:cubicBezTo>
                    <a:pt x="962" y="82"/>
                    <a:pt x="963" y="80"/>
                    <a:pt x="963" y="80"/>
                  </a:cubicBezTo>
                  <a:cubicBezTo>
                    <a:pt x="963" y="79"/>
                    <a:pt x="941" y="66"/>
                    <a:pt x="941" y="66"/>
                  </a:cubicBezTo>
                  <a:cubicBezTo>
                    <a:pt x="940" y="66"/>
                    <a:pt x="939" y="68"/>
                    <a:pt x="939" y="68"/>
                  </a:cubicBezTo>
                  <a:cubicBezTo>
                    <a:pt x="941" y="70"/>
                    <a:pt x="941" y="71"/>
                    <a:pt x="940" y="72"/>
                  </a:cubicBezTo>
                  <a:cubicBezTo>
                    <a:pt x="906" y="127"/>
                    <a:pt x="906" y="127"/>
                    <a:pt x="906" y="127"/>
                  </a:cubicBezTo>
                  <a:cubicBezTo>
                    <a:pt x="905" y="128"/>
                    <a:pt x="904" y="128"/>
                    <a:pt x="903" y="128"/>
                  </a:cubicBezTo>
                  <a:cubicBezTo>
                    <a:pt x="902" y="128"/>
                    <a:pt x="901" y="130"/>
                    <a:pt x="901" y="130"/>
                  </a:cubicBezTo>
                  <a:cubicBezTo>
                    <a:pt x="901" y="131"/>
                    <a:pt x="917" y="141"/>
                    <a:pt x="917" y="141"/>
                  </a:cubicBezTo>
                  <a:cubicBezTo>
                    <a:pt x="918" y="141"/>
                    <a:pt x="918" y="141"/>
                    <a:pt x="918" y="141"/>
                  </a:cubicBezTo>
                  <a:cubicBezTo>
                    <a:pt x="919" y="139"/>
                    <a:pt x="919" y="139"/>
                    <a:pt x="919" y="139"/>
                  </a:cubicBezTo>
                  <a:cubicBezTo>
                    <a:pt x="918" y="138"/>
                    <a:pt x="918" y="137"/>
                    <a:pt x="918" y="136"/>
                  </a:cubicBezTo>
                  <a:cubicBezTo>
                    <a:pt x="918" y="136"/>
                    <a:pt x="918" y="135"/>
                    <a:pt x="918" y="135"/>
                  </a:cubicBezTo>
                  <a:cubicBezTo>
                    <a:pt x="918" y="135"/>
                    <a:pt x="942" y="97"/>
                    <a:pt x="945" y="92"/>
                  </a:cubicBezTo>
                  <a:cubicBezTo>
                    <a:pt x="945" y="92"/>
                    <a:pt x="945" y="93"/>
                    <a:pt x="945" y="93"/>
                  </a:cubicBezTo>
                  <a:cubicBezTo>
                    <a:pt x="942" y="101"/>
                    <a:pt x="936" y="129"/>
                    <a:pt x="936" y="129"/>
                  </a:cubicBezTo>
                  <a:cubicBezTo>
                    <a:pt x="933" y="150"/>
                    <a:pt x="933" y="150"/>
                    <a:pt x="933" y="150"/>
                  </a:cubicBezTo>
                  <a:cubicBezTo>
                    <a:pt x="933" y="151"/>
                    <a:pt x="935" y="152"/>
                    <a:pt x="935" y="152"/>
                  </a:cubicBezTo>
                  <a:cubicBezTo>
                    <a:pt x="936" y="152"/>
                    <a:pt x="955" y="139"/>
                    <a:pt x="955" y="139"/>
                  </a:cubicBezTo>
                  <a:cubicBezTo>
                    <a:pt x="955" y="139"/>
                    <a:pt x="980" y="119"/>
                    <a:pt x="985" y="116"/>
                  </a:cubicBezTo>
                  <a:cubicBezTo>
                    <a:pt x="984" y="118"/>
                    <a:pt x="984" y="118"/>
                    <a:pt x="984" y="118"/>
                  </a:cubicBezTo>
                  <a:cubicBezTo>
                    <a:pt x="977" y="127"/>
                    <a:pt x="957" y="159"/>
                    <a:pt x="957" y="159"/>
                  </a:cubicBezTo>
                  <a:cubicBezTo>
                    <a:pt x="956" y="160"/>
                    <a:pt x="956" y="161"/>
                    <a:pt x="954" y="160"/>
                  </a:cubicBezTo>
                  <a:cubicBezTo>
                    <a:pt x="953" y="160"/>
                    <a:pt x="952" y="161"/>
                    <a:pt x="952" y="161"/>
                  </a:cubicBezTo>
                  <a:cubicBezTo>
                    <a:pt x="952" y="163"/>
                    <a:pt x="969" y="173"/>
                    <a:pt x="969" y="173"/>
                  </a:cubicBezTo>
                  <a:cubicBezTo>
                    <a:pt x="970" y="173"/>
                    <a:pt x="971" y="171"/>
                    <a:pt x="971" y="171"/>
                  </a:cubicBezTo>
                  <a:cubicBezTo>
                    <a:pt x="969" y="169"/>
                    <a:pt x="969" y="168"/>
                    <a:pt x="969" y="167"/>
                  </a:cubicBezTo>
                  <a:moveTo>
                    <a:pt x="890" y="64"/>
                  </a:moveTo>
                  <a:cubicBezTo>
                    <a:pt x="889" y="69"/>
                    <a:pt x="887" y="92"/>
                    <a:pt x="887" y="93"/>
                  </a:cubicBezTo>
                  <a:cubicBezTo>
                    <a:pt x="886" y="93"/>
                    <a:pt x="886" y="93"/>
                    <a:pt x="886" y="93"/>
                  </a:cubicBezTo>
                  <a:cubicBezTo>
                    <a:pt x="884" y="91"/>
                    <a:pt x="874" y="86"/>
                    <a:pt x="871" y="85"/>
                  </a:cubicBezTo>
                  <a:cubicBezTo>
                    <a:pt x="873" y="84"/>
                    <a:pt x="888" y="65"/>
                    <a:pt x="890" y="63"/>
                  </a:cubicBezTo>
                  <a:lnTo>
                    <a:pt x="890" y="64"/>
                  </a:lnTo>
                  <a:close/>
                  <a:moveTo>
                    <a:pt x="899" y="124"/>
                  </a:moveTo>
                  <a:cubicBezTo>
                    <a:pt x="904" y="59"/>
                    <a:pt x="904" y="59"/>
                    <a:pt x="904" y="59"/>
                  </a:cubicBezTo>
                  <a:cubicBezTo>
                    <a:pt x="904" y="55"/>
                    <a:pt x="904" y="55"/>
                    <a:pt x="904" y="55"/>
                  </a:cubicBezTo>
                  <a:cubicBezTo>
                    <a:pt x="905" y="55"/>
                    <a:pt x="905" y="54"/>
                    <a:pt x="907" y="55"/>
                  </a:cubicBezTo>
                  <a:cubicBezTo>
                    <a:pt x="908" y="54"/>
                    <a:pt x="909" y="52"/>
                    <a:pt x="909" y="52"/>
                  </a:cubicBezTo>
                  <a:cubicBezTo>
                    <a:pt x="908" y="51"/>
                    <a:pt x="887" y="42"/>
                    <a:pt x="887" y="42"/>
                  </a:cubicBezTo>
                  <a:cubicBezTo>
                    <a:pt x="886" y="43"/>
                    <a:pt x="885" y="44"/>
                    <a:pt x="885" y="44"/>
                  </a:cubicBezTo>
                  <a:cubicBezTo>
                    <a:pt x="887" y="46"/>
                    <a:pt x="887" y="47"/>
                    <a:pt x="887" y="47"/>
                  </a:cubicBezTo>
                  <a:cubicBezTo>
                    <a:pt x="887" y="47"/>
                    <a:pt x="887" y="47"/>
                    <a:pt x="887" y="47"/>
                  </a:cubicBezTo>
                  <a:cubicBezTo>
                    <a:pt x="884" y="51"/>
                    <a:pt x="884" y="51"/>
                    <a:pt x="884" y="51"/>
                  </a:cubicBezTo>
                  <a:cubicBezTo>
                    <a:pt x="884" y="51"/>
                    <a:pt x="841" y="99"/>
                    <a:pt x="841" y="99"/>
                  </a:cubicBezTo>
                  <a:cubicBezTo>
                    <a:pt x="840" y="100"/>
                    <a:pt x="839" y="101"/>
                    <a:pt x="838" y="101"/>
                  </a:cubicBezTo>
                  <a:cubicBezTo>
                    <a:pt x="837" y="101"/>
                    <a:pt x="836" y="103"/>
                    <a:pt x="836" y="103"/>
                  </a:cubicBezTo>
                  <a:cubicBezTo>
                    <a:pt x="837" y="104"/>
                    <a:pt x="854" y="111"/>
                    <a:pt x="854" y="111"/>
                  </a:cubicBezTo>
                  <a:cubicBezTo>
                    <a:pt x="855" y="112"/>
                    <a:pt x="855" y="112"/>
                    <a:pt x="855" y="112"/>
                  </a:cubicBezTo>
                  <a:cubicBezTo>
                    <a:pt x="856" y="109"/>
                    <a:pt x="856" y="109"/>
                    <a:pt x="856" y="109"/>
                  </a:cubicBezTo>
                  <a:cubicBezTo>
                    <a:pt x="854" y="108"/>
                    <a:pt x="854" y="107"/>
                    <a:pt x="854" y="106"/>
                  </a:cubicBezTo>
                  <a:cubicBezTo>
                    <a:pt x="854" y="106"/>
                    <a:pt x="854" y="105"/>
                    <a:pt x="854" y="105"/>
                  </a:cubicBezTo>
                  <a:cubicBezTo>
                    <a:pt x="855" y="103"/>
                    <a:pt x="855" y="103"/>
                    <a:pt x="855" y="103"/>
                  </a:cubicBezTo>
                  <a:cubicBezTo>
                    <a:pt x="855" y="103"/>
                    <a:pt x="864" y="94"/>
                    <a:pt x="864" y="94"/>
                  </a:cubicBezTo>
                  <a:cubicBezTo>
                    <a:pt x="864" y="95"/>
                    <a:pt x="886" y="104"/>
                    <a:pt x="886" y="104"/>
                  </a:cubicBezTo>
                  <a:cubicBezTo>
                    <a:pt x="886" y="104"/>
                    <a:pt x="885" y="117"/>
                    <a:pt x="885" y="117"/>
                  </a:cubicBezTo>
                  <a:cubicBezTo>
                    <a:pt x="885" y="117"/>
                    <a:pt x="885" y="120"/>
                    <a:pt x="885" y="120"/>
                  </a:cubicBezTo>
                  <a:cubicBezTo>
                    <a:pt x="884" y="120"/>
                    <a:pt x="884" y="120"/>
                    <a:pt x="882" y="120"/>
                  </a:cubicBezTo>
                  <a:cubicBezTo>
                    <a:pt x="882" y="120"/>
                    <a:pt x="881" y="122"/>
                    <a:pt x="881" y="122"/>
                  </a:cubicBezTo>
                  <a:cubicBezTo>
                    <a:pt x="881" y="123"/>
                    <a:pt x="899" y="130"/>
                    <a:pt x="899" y="130"/>
                  </a:cubicBezTo>
                  <a:cubicBezTo>
                    <a:pt x="900" y="130"/>
                    <a:pt x="901" y="128"/>
                    <a:pt x="901" y="128"/>
                  </a:cubicBezTo>
                  <a:cubicBezTo>
                    <a:pt x="900" y="127"/>
                    <a:pt x="899" y="126"/>
                    <a:pt x="899" y="124"/>
                  </a:cubicBezTo>
                  <a:moveTo>
                    <a:pt x="840" y="97"/>
                  </a:moveTo>
                  <a:cubicBezTo>
                    <a:pt x="841" y="97"/>
                    <a:pt x="842" y="96"/>
                    <a:pt x="842" y="96"/>
                  </a:cubicBezTo>
                  <a:cubicBezTo>
                    <a:pt x="843" y="95"/>
                    <a:pt x="835" y="77"/>
                    <a:pt x="835" y="77"/>
                  </a:cubicBezTo>
                  <a:cubicBezTo>
                    <a:pt x="834" y="77"/>
                    <a:pt x="833" y="77"/>
                    <a:pt x="833" y="77"/>
                  </a:cubicBezTo>
                  <a:cubicBezTo>
                    <a:pt x="832" y="78"/>
                    <a:pt x="832" y="80"/>
                    <a:pt x="832" y="80"/>
                  </a:cubicBezTo>
                  <a:cubicBezTo>
                    <a:pt x="832" y="80"/>
                    <a:pt x="828" y="84"/>
                    <a:pt x="828" y="84"/>
                  </a:cubicBezTo>
                  <a:cubicBezTo>
                    <a:pt x="825" y="86"/>
                    <a:pt x="820" y="86"/>
                    <a:pt x="815" y="85"/>
                  </a:cubicBezTo>
                  <a:cubicBezTo>
                    <a:pt x="804" y="82"/>
                    <a:pt x="798" y="70"/>
                    <a:pt x="802" y="56"/>
                  </a:cubicBezTo>
                  <a:cubicBezTo>
                    <a:pt x="805" y="46"/>
                    <a:pt x="809" y="40"/>
                    <a:pt x="814" y="37"/>
                  </a:cubicBezTo>
                  <a:cubicBezTo>
                    <a:pt x="818" y="35"/>
                    <a:pt x="823" y="34"/>
                    <a:pt x="829" y="36"/>
                  </a:cubicBezTo>
                  <a:cubicBezTo>
                    <a:pt x="834" y="37"/>
                    <a:pt x="837" y="40"/>
                    <a:pt x="839" y="43"/>
                  </a:cubicBezTo>
                  <a:cubicBezTo>
                    <a:pt x="840" y="49"/>
                    <a:pt x="840" y="49"/>
                    <a:pt x="840" y="49"/>
                  </a:cubicBezTo>
                  <a:cubicBezTo>
                    <a:pt x="840" y="50"/>
                    <a:pt x="840" y="50"/>
                    <a:pt x="840" y="50"/>
                  </a:cubicBezTo>
                  <a:cubicBezTo>
                    <a:pt x="841" y="51"/>
                    <a:pt x="841" y="51"/>
                    <a:pt x="841" y="51"/>
                  </a:cubicBezTo>
                  <a:cubicBezTo>
                    <a:pt x="842" y="51"/>
                    <a:pt x="855" y="37"/>
                    <a:pt x="855" y="37"/>
                  </a:cubicBezTo>
                  <a:cubicBezTo>
                    <a:pt x="857" y="36"/>
                    <a:pt x="857" y="36"/>
                    <a:pt x="857" y="36"/>
                  </a:cubicBezTo>
                  <a:cubicBezTo>
                    <a:pt x="854" y="35"/>
                    <a:pt x="854" y="35"/>
                    <a:pt x="854" y="35"/>
                  </a:cubicBezTo>
                  <a:cubicBezTo>
                    <a:pt x="851" y="36"/>
                    <a:pt x="851" y="36"/>
                    <a:pt x="851" y="36"/>
                  </a:cubicBezTo>
                  <a:cubicBezTo>
                    <a:pt x="849" y="33"/>
                    <a:pt x="849" y="33"/>
                    <a:pt x="849" y="33"/>
                  </a:cubicBezTo>
                  <a:cubicBezTo>
                    <a:pt x="846" y="31"/>
                    <a:pt x="846" y="31"/>
                    <a:pt x="846" y="31"/>
                  </a:cubicBezTo>
                  <a:cubicBezTo>
                    <a:pt x="843" y="27"/>
                    <a:pt x="838" y="25"/>
                    <a:pt x="833" y="23"/>
                  </a:cubicBezTo>
                  <a:cubicBezTo>
                    <a:pt x="823" y="20"/>
                    <a:pt x="813" y="21"/>
                    <a:pt x="805" y="26"/>
                  </a:cubicBezTo>
                  <a:cubicBezTo>
                    <a:pt x="796" y="31"/>
                    <a:pt x="790" y="40"/>
                    <a:pt x="787" y="52"/>
                  </a:cubicBezTo>
                  <a:cubicBezTo>
                    <a:pt x="781" y="73"/>
                    <a:pt x="791" y="92"/>
                    <a:pt x="811" y="98"/>
                  </a:cubicBezTo>
                  <a:cubicBezTo>
                    <a:pt x="823" y="101"/>
                    <a:pt x="830" y="98"/>
                    <a:pt x="835" y="96"/>
                  </a:cubicBezTo>
                  <a:cubicBezTo>
                    <a:pt x="838" y="95"/>
                    <a:pt x="838" y="95"/>
                    <a:pt x="838" y="95"/>
                  </a:cubicBezTo>
                  <a:cubicBezTo>
                    <a:pt x="839" y="95"/>
                    <a:pt x="839" y="96"/>
                    <a:pt x="840" y="97"/>
                  </a:cubicBezTo>
                  <a:moveTo>
                    <a:pt x="769" y="33"/>
                  </a:moveTo>
                  <a:cubicBezTo>
                    <a:pt x="770" y="33"/>
                    <a:pt x="782" y="17"/>
                    <a:pt x="782" y="17"/>
                  </a:cubicBezTo>
                  <a:cubicBezTo>
                    <a:pt x="782" y="16"/>
                    <a:pt x="782" y="16"/>
                    <a:pt x="782" y="16"/>
                  </a:cubicBezTo>
                  <a:cubicBezTo>
                    <a:pt x="782" y="16"/>
                    <a:pt x="782" y="16"/>
                    <a:pt x="782" y="16"/>
                  </a:cubicBezTo>
                  <a:cubicBezTo>
                    <a:pt x="782" y="16"/>
                    <a:pt x="782" y="16"/>
                    <a:pt x="782" y="16"/>
                  </a:cubicBezTo>
                  <a:cubicBezTo>
                    <a:pt x="780" y="15"/>
                    <a:pt x="780" y="15"/>
                    <a:pt x="780" y="15"/>
                  </a:cubicBezTo>
                  <a:cubicBezTo>
                    <a:pt x="779" y="16"/>
                    <a:pt x="778" y="16"/>
                    <a:pt x="777" y="16"/>
                  </a:cubicBezTo>
                  <a:cubicBezTo>
                    <a:pt x="774" y="14"/>
                    <a:pt x="774" y="14"/>
                    <a:pt x="774" y="14"/>
                  </a:cubicBezTo>
                  <a:cubicBezTo>
                    <a:pt x="770" y="12"/>
                    <a:pt x="770" y="12"/>
                    <a:pt x="770" y="12"/>
                  </a:cubicBezTo>
                  <a:cubicBezTo>
                    <a:pt x="766" y="9"/>
                    <a:pt x="760" y="8"/>
                    <a:pt x="754" y="7"/>
                  </a:cubicBezTo>
                  <a:cubicBezTo>
                    <a:pt x="733" y="4"/>
                    <a:pt x="725" y="15"/>
                    <a:pt x="723" y="25"/>
                  </a:cubicBezTo>
                  <a:cubicBezTo>
                    <a:pt x="721" y="41"/>
                    <a:pt x="736" y="46"/>
                    <a:pt x="748" y="51"/>
                  </a:cubicBezTo>
                  <a:cubicBezTo>
                    <a:pt x="757" y="54"/>
                    <a:pt x="764" y="57"/>
                    <a:pt x="764" y="63"/>
                  </a:cubicBezTo>
                  <a:cubicBezTo>
                    <a:pt x="760" y="69"/>
                    <a:pt x="760" y="69"/>
                    <a:pt x="760" y="69"/>
                  </a:cubicBezTo>
                  <a:cubicBezTo>
                    <a:pt x="757" y="71"/>
                    <a:pt x="752" y="72"/>
                    <a:pt x="746" y="71"/>
                  </a:cubicBezTo>
                  <a:cubicBezTo>
                    <a:pt x="740" y="70"/>
                    <a:pt x="731" y="67"/>
                    <a:pt x="729" y="63"/>
                  </a:cubicBezTo>
                  <a:cubicBezTo>
                    <a:pt x="728" y="60"/>
                    <a:pt x="728" y="60"/>
                    <a:pt x="728" y="60"/>
                  </a:cubicBezTo>
                  <a:cubicBezTo>
                    <a:pt x="728" y="58"/>
                    <a:pt x="728" y="58"/>
                    <a:pt x="728" y="58"/>
                  </a:cubicBezTo>
                  <a:cubicBezTo>
                    <a:pt x="726" y="57"/>
                    <a:pt x="726" y="57"/>
                    <a:pt x="726" y="57"/>
                  </a:cubicBezTo>
                  <a:cubicBezTo>
                    <a:pt x="725" y="58"/>
                    <a:pt x="714" y="74"/>
                    <a:pt x="714" y="74"/>
                  </a:cubicBezTo>
                  <a:cubicBezTo>
                    <a:pt x="714" y="75"/>
                    <a:pt x="714" y="75"/>
                    <a:pt x="714" y="75"/>
                  </a:cubicBezTo>
                  <a:cubicBezTo>
                    <a:pt x="716" y="76"/>
                    <a:pt x="716" y="76"/>
                    <a:pt x="716" y="76"/>
                  </a:cubicBezTo>
                  <a:cubicBezTo>
                    <a:pt x="717" y="76"/>
                    <a:pt x="719" y="74"/>
                    <a:pt x="719" y="74"/>
                  </a:cubicBezTo>
                  <a:cubicBezTo>
                    <a:pt x="719" y="74"/>
                    <a:pt x="723" y="76"/>
                    <a:pt x="723" y="76"/>
                  </a:cubicBezTo>
                  <a:cubicBezTo>
                    <a:pt x="727" y="79"/>
                    <a:pt x="727" y="79"/>
                    <a:pt x="727" y="79"/>
                  </a:cubicBezTo>
                  <a:cubicBezTo>
                    <a:pt x="727" y="79"/>
                    <a:pt x="743" y="84"/>
                    <a:pt x="743" y="84"/>
                  </a:cubicBezTo>
                  <a:cubicBezTo>
                    <a:pt x="757" y="86"/>
                    <a:pt x="766" y="82"/>
                    <a:pt x="771" y="79"/>
                  </a:cubicBezTo>
                  <a:cubicBezTo>
                    <a:pt x="775" y="75"/>
                    <a:pt x="778" y="70"/>
                    <a:pt x="779" y="64"/>
                  </a:cubicBezTo>
                  <a:cubicBezTo>
                    <a:pt x="782" y="47"/>
                    <a:pt x="766" y="41"/>
                    <a:pt x="754" y="37"/>
                  </a:cubicBezTo>
                  <a:cubicBezTo>
                    <a:pt x="746" y="34"/>
                    <a:pt x="738" y="31"/>
                    <a:pt x="739" y="25"/>
                  </a:cubicBezTo>
                  <a:cubicBezTo>
                    <a:pt x="742" y="20"/>
                    <a:pt x="742" y="20"/>
                    <a:pt x="742" y="20"/>
                  </a:cubicBezTo>
                  <a:cubicBezTo>
                    <a:pt x="744" y="19"/>
                    <a:pt x="747" y="18"/>
                    <a:pt x="751" y="19"/>
                  </a:cubicBezTo>
                  <a:cubicBezTo>
                    <a:pt x="761" y="20"/>
                    <a:pt x="765" y="24"/>
                    <a:pt x="766" y="26"/>
                  </a:cubicBezTo>
                  <a:cubicBezTo>
                    <a:pt x="767" y="29"/>
                    <a:pt x="767" y="29"/>
                    <a:pt x="767" y="29"/>
                  </a:cubicBezTo>
                  <a:cubicBezTo>
                    <a:pt x="767" y="30"/>
                    <a:pt x="766" y="31"/>
                    <a:pt x="766" y="31"/>
                  </a:cubicBezTo>
                  <a:cubicBezTo>
                    <a:pt x="767" y="32"/>
                    <a:pt x="769" y="33"/>
                    <a:pt x="769" y="33"/>
                  </a:cubicBezTo>
                  <a:moveTo>
                    <a:pt x="703" y="66"/>
                  </a:moveTo>
                  <a:cubicBezTo>
                    <a:pt x="671" y="66"/>
                    <a:pt x="671" y="66"/>
                    <a:pt x="671" y="66"/>
                  </a:cubicBezTo>
                  <a:cubicBezTo>
                    <a:pt x="671" y="66"/>
                    <a:pt x="671" y="48"/>
                    <a:pt x="671" y="47"/>
                  </a:cubicBezTo>
                  <a:cubicBezTo>
                    <a:pt x="689" y="47"/>
                    <a:pt x="689" y="47"/>
                    <a:pt x="689" y="47"/>
                  </a:cubicBezTo>
                  <a:cubicBezTo>
                    <a:pt x="692" y="47"/>
                    <a:pt x="693" y="47"/>
                    <a:pt x="693" y="48"/>
                  </a:cubicBezTo>
                  <a:cubicBezTo>
                    <a:pt x="696" y="49"/>
                    <a:pt x="696" y="49"/>
                    <a:pt x="696" y="49"/>
                  </a:cubicBezTo>
                  <a:cubicBezTo>
                    <a:pt x="697" y="31"/>
                    <a:pt x="697" y="31"/>
                    <a:pt x="697" y="31"/>
                  </a:cubicBezTo>
                  <a:cubicBezTo>
                    <a:pt x="694" y="31"/>
                    <a:pt x="694" y="31"/>
                    <a:pt x="694" y="31"/>
                  </a:cubicBezTo>
                  <a:cubicBezTo>
                    <a:pt x="693" y="33"/>
                    <a:pt x="692" y="33"/>
                    <a:pt x="689" y="33"/>
                  </a:cubicBezTo>
                  <a:cubicBezTo>
                    <a:pt x="671" y="33"/>
                    <a:pt x="671" y="33"/>
                    <a:pt x="671" y="33"/>
                  </a:cubicBezTo>
                  <a:cubicBezTo>
                    <a:pt x="671" y="15"/>
                    <a:pt x="671" y="15"/>
                    <a:pt x="671" y="15"/>
                  </a:cubicBezTo>
                  <a:cubicBezTo>
                    <a:pt x="701" y="16"/>
                    <a:pt x="701" y="16"/>
                    <a:pt x="701" y="16"/>
                  </a:cubicBezTo>
                  <a:cubicBezTo>
                    <a:pt x="705" y="16"/>
                    <a:pt x="705" y="17"/>
                    <a:pt x="706" y="18"/>
                  </a:cubicBezTo>
                  <a:cubicBezTo>
                    <a:pt x="708" y="19"/>
                    <a:pt x="708" y="19"/>
                    <a:pt x="708" y="19"/>
                  </a:cubicBezTo>
                  <a:cubicBezTo>
                    <a:pt x="709" y="1"/>
                    <a:pt x="709" y="1"/>
                    <a:pt x="709" y="1"/>
                  </a:cubicBezTo>
                  <a:cubicBezTo>
                    <a:pt x="706" y="0"/>
                    <a:pt x="706" y="0"/>
                    <a:pt x="706" y="0"/>
                  </a:cubicBezTo>
                  <a:cubicBezTo>
                    <a:pt x="705" y="2"/>
                    <a:pt x="705" y="3"/>
                    <a:pt x="701" y="3"/>
                  </a:cubicBezTo>
                  <a:cubicBezTo>
                    <a:pt x="652" y="3"/>
                    <a:pt x="652" y="3"/>
                    <a:pt x="652" y="3"/>
                  </a:cubicBezTo>
                  <a:cubicBezTo>
                    <a:pt x="651" y="5"/>
                    <a:pt x="651" y="5"/>
                    <a:pt x="651" y="5"/>
                  </a:cubicBezTo>
                  <a:cubicBezTo>
                    <a:pt x="656" y="7"/>
                    <a:pt x="656" y="7"/>
                    <a:pt x="656" y="9"/>
                  </a:cubicBezTo>
                  <a:cubicBezTo>
                    <a:pt x="656" y="73"/>
                    <a:pt x="656" y="73"/>
                    <a:pt x="656" y="73"/>
                  </a:cubicBezTo>
                  <a:cubicBezTo>
                    <a:pt x="656" y="75"/>
                    <a:pt x="656" y="75"/>
                    <a:pt x="652" y="76"/>
                  </a:cubicBezTo>
                  <a:cubicBezTo>
                    <a:pt x="651" y="78"/>
                    <a:pt x="651" y="78"/>
                    <a:pt x="651" y="78"/>
                  </a:cubicBezTo>
                  <a:cubicBezTo>
                    <a:pt x="703" y="79"/>
                    <a:pt x="703" y="79"/>
                    <a:pt x="703" y="79"/>
                  </a:cubicBezTo>
                  <a:cubicBezTo>
                    <a:pt x="707" y="79"/>
                    <a:pt x="707" y="80"/>
                    <a:pt x="708" y="81"/>
                  </a:cubicBezTo>
                  <a:cubicBezTo>
                    <a:pt x="710" y="82"/>
                    <a:pt x="710" y="82"/>
                    <a:pt x="710" y="82"/>
                  </a:cubicBezTo>
                  <a:cubicBezTo>
                    <a:pt x="711" y="64"/>
                    <a:pt x="711" y="64"/>
                    <a:pt x="711" y="64"/>
                  </a:cubicBezTo>
                  <a:cubicBezTo>
                    <a:pt x="708" y="63"/>
                    <a:pt x="708" y="63"/>
                    <a:pt x="708" y="63"/>
                  </a:cubicBezTo>
                  <a:cubicBezTo>
                    <a:pt x="707" y="65"/>
                    <a:pt x="707" y="66"/>
                    <a:pt x="703" y="66"/>
                  </a:cubicBezTo>
                  <a:moveTo>
                    <a:pt x="619" y="35"/>
                  </a:moveTo>
                  <a:cubicBezTo>
                    <a:pt x="617" y="38"/>
                    <a:pt x="614" y="39"/>
                    <a:pt x="610" y="40"/>
                  </a:cubicBezTo>
                  <a:cubicBezTo>
                    <a:pt x="610" y="40"/>
                    <a:pt x="594" y="42"/>
                    <a:pt x="594" y="42"/>
                  </a:cubicBezTo>
                  <a:cubicBezTo>
                    <a:pt x="594" y="42"/>
                    <a:pt x="594" y="42"/>
                    <a:pt x="594" y="41"/>
                  </a:cubicBezTo>
                  <a:cubicBezTo>
                    <a:pt x="594" y="38"/>
                    <a:pt x="592" y="26"/>
                    <a:pt x="592" y="24"/>
                  </a:cubicBezTo>
                  <a:cubicBezTo>
                    <a:pt x="593" y="23"/>
                    <a:pt x="607" y="21"/>
                    <a:pt x="607" y="21"/>
                  </a:cubicBezTo>
                  <a:cubicBezTo>
                    <a:pt x="615" y="20"/>
                    <a:pt x="619" y="23"/>
                    <a:pt x="620" y="29"/>
                  </a:cubicBezTo>
                  <a:lnTo>
                    <a:pt x="619" y="35"/>
                  </a:lnTo>
                  <a:close/>
                  <a:moveTo>
                    <a:pt x="638" y="71"/>
                  </a:moveTo>
                  <a:cubicBezTo>
                    <a:pt x="637" y="68"/>
                    <a:pt x="637" y="68"/>
                    <a:pt x="637" y="68"/>
                  </a:cubicBezTo>
                  <a:cubicBezTo>
                    <a:pt x="637" y="68"/>
                    <a:pt x="623" y="49"/>
                    <a:pt x="623" y="48"/>
                  </a:cubicBezTo>
                  <a:cubicBezTo>
                    <a:pt x="623" y="48"/>
                    <a:pt x="623" y="48"/>
                    <a:pt x="623" y="48"/>
                  </a:cubicBezTo>
                  <a:cubicBezTo>
                    <a:pt x="633" y="45"/>
                    <a:pt x="637" y="37"/>
                    <a:pt x="636" y="25"/>
                  </a:cubicBezTo>
                  <a:cubicBezTo>
                    <a:pt x="634" y="12"/>
                    <a:pt x="623" y="6"/>
                    <a:pt x="607" y="8"/>
                  </a:cubicBezTo>
                  <a:cubicBezTo>
                    <a:pt x="572" y="13"/>
                    <a:pt x="572" y="13"/>
                    <a:pt x="572" y="13"/>
                  </a:cubicBezTo>
                  <a:cubicBezTo>
                    <a:pt x="571" y="14"/>
                    <a:pt x="572" y="16"/>
                    <a:pt x="572" y="16"/>
                  </a:cubicBezTo>
                  <a:cubicBezTo>
                    <a:pt x="575" y="16"/>
                    <a:pt x="575" y="17"/>
                    <a:pt x="575" y="19"/>
                  </a:cubicBezTo>
                  <a:cubicBezTo>
                    <a:pt x="584" y="82"/>
                    <a:pt x="584" y="82"/>
                    <a:pt x="584" y="82"/>
                  </a:cubicBezTo>
                  <a:cubicBezTo>
                    <a:pt x="584" y="84"/>
                    <a:pt x="584" y="84"/>
                    <a:pt x="582" y="85"/>
                  </a:cubicBezTo>
                  <a:cubicBezTo>
                    <a:pt x="582" y="86"/>
                    <a:pt x="582" y="88"/>
                    <a:pt x="582" y="88"/>
                  </a:cubicBezTo>
                  <a:cubicBezTo>
                    <a:pt x="583" y="88"/>
                    <a:pt x="603" y="85"/>
                    <a:pt x="603" y="85"/>
                  </a:cubicBezTo>
                  <a:cubicBezTo>
                    <a:pt x="604" y="85"/>
                    <a:pt x="604" y="85"/>
                    <a:pt x="604" y="85"/>
                  </a:cubicBezTo>
                  <a:cubicBezTo>
                    <a:pt x="604" y="83"/>
                    <a:pt x="604" y="83"/>
                    <a:pt x="604" y="83"/>
                  </a:cubicBezTo>
                  <a:cubicBezTo>
                    <a:pt x="601" y="82"/>
                    <a:pt x="600" y="81"/>
                    <a:pt x="600" y="79"/>
                  </a:cubicBezTo>
                  <a:cubicBezTo>
                    <a:pt x="600" y="79"/>
                    <a:pt x="596" y="55"/>
                    <a:pt x="596" y="54"/>
                  </a:cubicBezTo>
                  <a:cubicBezTo>
                    <a:pt x="597" y="55"/>
                    <a:pt x="608" y="53"/>
                    <a:pt x="608" y="53"/>
                  </a:cubicBezTo>
                  <a:cubicBezTo>
                    <a:pt x="608" y="54"/>
                    <a:pt x="623" y="74"/>
                    <a:pt x="623" y="74"/>
                  </a:cubicBezTo>
                  <a:cubicBezTo>
                    <a:pt x="625" y="78"/>
                    <a:pt x="625" y="78"/>
                    <a:pt x="625" y="78"/>
                  </a:cubicBezTo>
                  <a:cubicBezTo>
                    <a:pt x="625" y="78"/>
                    <a:pt x="625" y="78"/>
                    <a:pt x="625" y="78"/>
                  </a:cubicBezTo>
                  <a:cubicBezTo>
                    <a:pt x="625" y="78"/>
                    <a:pt x="625" y="79"/>
                    <a:pt x="623" y="79"/>
                  </a:cubicBezTo>
                  <a:cubicBezTo>
                    <a:pt x="623" y="80"/>
                    <a:pt x="622" y="80"/>
                    <a:pt x="622" y="81"/>
                  </a:cubicBezTo>
                  <a:cubicBezTo>
                    <a:pt x="622" y="82"/>
                    <a:pt x="623" y="82"/>
                    <a:pt x="623" y="82"/>
                  </a:cubicBezTo>
                  <a:cubicBezTo>
                    <a:pt x="623" y="83"/>
                    <a:pt x="644" y="80"/>
                    <a:pt x="644" y="80"/>
                  </a:cubicBezTo>
                  <a:cubicBezTo>
                    <a:pt x="645" y="79"/>
                    <a:pt x="645" y="77"/>
                    <a:pt x="645" y="77"/>
                  </a:cubicBezTo>
                  <a:cubicBezTo>
                    <a:pt x="642" y="76"/>
                    <a:pt x="641" y="75"/>
                    <a:pt x="638" y="71"/>
                  </a:cubicBezTo>
                  <a:moveTo>
                    <a:pt x="561" y="67"/>
                  </a:moveTo>
                  <a:cubicBezTo>
                    <a:pt x="560" y="67"/>
                    <a:pt x="559" y="68"/>
                    <a:pt x="559" y="68"/>
                  </a:cubicBezTo>
                  <a:cubicBezTo>
                    <a:pt x="558" y="70"/>
                    <a:pt x="560" y="72"/>
                    <a:pt x="560" y="72"/>
                  </a:cubicBezTo>
                  <a:cubicBezTo>
                    <a:pt x="560" y="72"/>
                    <a:pt x="559" y="77"/>
                    <a:pt x="559" y="77"/>
                  </a:cubicBezTo>
                  <a:cubicBezTo>
                    <a:pt x="557" y="80"/>
                    <a:pt x="553" y="84"/>
                    <a:pt x="549" y="85"/>
                  </a:cubicBezTo>
                  <a:cubicBezTo>
                    <a:pt x="544" y="86"/>
                    <a:pt x="538" y="86"/>
                    <a:pt x="534" y="84"/>
                  </a:cubicBezTo>
                  <a:cubicBezTo>
                    <a:pt x="528" y="81"/>
                    <a:pt x="524" y="75"/>
                    <a:pt x="522" y="67"/>
                  </a:cubicBezTo>
                  <a:cubicBezTo>
                    <a:pt x="519" y="58"/>
                    <a:pt x="519" y="50"/>
                    <a:pt x="522" y="45"/>
                  </a:cubicBezTo>
                  <a:cubicBezTo>
                    <a:pt x="524" y="41"/>
                    <a:pt x="528" y="38"/>
                    <a:pt x="534" y="36"/>
                  </a:cubicBezTo>
                  <a:cubicBezTo>
                    <a:pt x="541" y="34"/>
                    <a:pt x="548" y="36"/>
                    <a:pt x="550" y="40"/>
                  </a:cubicBezTo>
                  <a:cubicBezTo>
                    <a:pt x="550" y="41"/>
                    <a:pt x="550" y="41"/>
                    <a:pt x="550" y="41"/>
                  </a:cubicBezTo>
                  <a:cubicBezTo>
                    <a:pt x="551" y="42"/>
                    <a:pt x="551" y="42"/>
                    <a:pt x="551" y="42"/>
                  </a:cubicBezTo>
                  <a:cubicBezTo>
                    <a:pt x="552" y="42"/>
                    <a:pt x="552" y="42"/>
                    <a:pt x="552" y="42"/>
                  </a:cubicBezTo>
                  <a:cubicBezTo>
                    <a:pt x="553" y="42"/>
                    <a:pt x="557" y="23"/>
                    <a:pt x="557" y="23"/>
                  </a:cubicBezTo>
                  <a:cubicBezTo>
                    <a:pt x="557" y="21"/>
                    <a:pt x="557" y="21"/>
                    <a:pt x="557" y="21"/>
                  </a:cubicBezTo>
                  <a:cubicBezTo>
                    <a:pt x="555" y="22"/>
                    <a:pt x="555" y="22"/>
                    <a:pt x="555" y="22"/>
                  </a:cubicBezTo>
                  <a:cubicBezTo>
                    <a:pt x="552" y="24"/>
                    <a:pt x="552" y="24"/>
                    <a:pt x="552" y="24"/>
                  </a:cubicBezTo>
                  <a:cubicBezTo>
                    <a:pt x="552" y="24"/>
                    <a:pt x="549" y="23"/>
                    <a:pt x="549" y="23"/>
                  </a:cubicBezTo>
                  <a:cubicBezTo>
                    <a:pt x="545" y="22"/>
                    <a:pt x="545" y="22"/>
                    <a:pt x="545" y="22"/>
                  </a:cubicBezTo>
                  <a:cubicBezTo>
                    <a:pt x="540" y="21"/>
                    <a:pt x="535" y="21"/>
                    <a:pt x="530" y="23"/>
                  </a:cubicBezTo>
                  <a:cubicBezTo>
                    <a:pt x="513" y="28"/>
                    <a:pt x="499" y="45"/>
                    <a:pt x="507" y="72"/>
                  </a:cubicBezTo>
                  <a:cubicBezTo>
                    <a:pt x="513" y="93"/>
                    <a:pt x="532" y="104"/>
                    <a:pt x="551" y="98"/>
                  </a:cubicBezTo>
                  <a:cubicBezTo>
                    <a:pt x="564" y="94"/>
                    <a:pt x="568" y="88"/>
                    <a:pt x="571" y="84"/>
                  </a:cubicBezTo>
                  <a:cubicBezTo>
                    <a:pt x="573" y="81"/>
                    <a:pt x="573" y="81"/>
                    <a:pt x="573" y="81"/>
                  </a:cubicBezTo>
                  <a:cubicBezTo>
                    <a:pt x="574" y="81"/>
                    <a:pt x="574" y="81"/>
                    <a:pt x="575" y="82"/>
                  </a:cubicBezTo>
                  <a:cubicBezTo>
                    <a:pt x="576" y="81"/>
                    <a:pt x="577" y="80"/>
                    <a:pt x="577" y="80"/>
                  </a:cubicBezTo>
                  <a:cubicBezTo>
                    <a:pt x="577" y="79"/>
                    <a:pt x="561" y="67"/>
                    <a:pt x="561" y="67"/>
                  </a:cubicBezTo>
                  <a:moveTo>
                    <a:pt x="381" y="131"/>
                  </a:moveTo>
                  <a:cubicBezTo>
                    <a:pt x="381" y="131"/>
                    <a:pt x="367" y="139"/>
                    <a:pt x="367" y="140"/>
                  </a:cubicBezTo>
                  <a:cubicBezTo>
                    <a:pt x="367" y="140"/>
                    <a:pt x="367" y="140"/>
                    <a:pt x="367" y="140"/>
                  </a:cubicBezTo>
                  <a:cubicBezTo>
                    <a:pt x="367" y="138"/>
                    <a:pt x="359" y="125"/>
                    <a:pt x="357" y="124"/>
                  </a:cubicBezTo>
                  <a:cubicBezTo>
                    <a:pt x="359" y="123"/>
                    <a:pt x="371" y="115"/>
                    <a:pt x="371" y="115"/>
                  </a:cubicBezTo>
                  <a:cubicBezTo>
                    <a:pt x="377" y="111"/>
                    <a:pt x="382" y="111"/>
                    <a:pt x="385" y="117"/>
                  </a:cubicBezTo>
                  <a:cubicBezTo>
                    <a:pt x="385" y="117"/>
                    <a:pt x="387" y="123"/>
                    <a:pt x="387" y="123"/>
                  </a:cubicBezTo>
                  <a:cubicBezTo>
                    <a:pt x="386" y="126"/>
                    <a:pt x="384" y="128"/>
                    <a:pt x="381" y="131"/>
                  </a:cubicBezTo>
                  <a:moveTo>
                    <a:pt x="419" y="147"/>
                  </a:moveTo>
                  <a:cubicBezTo>
                    <a:pt x="417" y="146"/>
                    <a:pt x="417" y="146"/>
                    <a:pt x="417" y="146"/>
                  </a:cubicBezTo>
                  <a:cubicBezTo>
                    <a:pt x="396" y="133"/>
                    <a:pt x="396" y="133"/>
                    <a:pt x="396" y="133"/>
                  </a:cubicBezTo>
                  <a:cubicBezTo>
                    <a:pt x="396" y="133"/>
                    <a:pt x="396" y="133"/>
                    <a:pt x="396" y="133"/>
                  </a:cubicBezTo>
                  <a:cubicBezTo>
                    <a:pt x="403" y="126"/>
                    <a:pt x="404" y="117"/>
                    <a:pt x="398" y="107"/>
                  </a:cubicBezTo>
                  <a:cubicBezTo>
                    <a:pt x="391" y="96"/>
                    <a:pt x="378" y="94"/>
                    <a:pt x="365" y="103"/>
                  </a:cubicBezTo>
                  <a:cubicBezTo>
                    <a:pt x="335" y="122"/>
                    <a:pt x="335" y="122"/>
                    <a:pt x="335" y="122"/>
                  </a:cubicBezTo>
                  <a:cubicBezTo>
                    <a:pt x="334" y="123"/>
                    <a:pt x="336" y="125"/>
                    <a:pt x="336" y="125"/>
                  </a:cubicBezTo>
                  <a:cubicBezTo>
                    <a:pt x="339" y="124"/>
                    <a:pt x="339" y="125"/>
                    <a:pt x="340" y="126"/>
                  </a:cubicBezTo>
                  <a:cubicBezTo>
                    <a:pt x="375" y="180"/>
                    <a:pt x="375" y="180"/>
                    <a:pt x="375" y="180"/>
                  </a:cubicBezTo>
                  <a:cubicBezTo>
                    <a:pt x="376" y="181"/>
                    <a:pt x="376" y="182"/>
                    <a:pt x="374" y="183"/>
                  </a:cubicBezTo>
                  <a:cubicBezTo>
                    <a:pt x="374" y="184"/>
                    <a:pt x="375" y="186"/>
                    <a:pt x="375" y="186"/>
                  </a:cubicBezTo>
                  <a:cubicBezTo>
                    <a:pt x="376" y="186"/>
                    <a:pt x="394" y="175"/>
                    <a:pt x="394" y="175"/>
                  </a:cubicBezTo>
                  <a:cubicBezTo>
                    <a:pt x="395" y="175"/>
                    <a:pt x="395" y="175"/>
                    <a:pt x="395" y="175"/>
                  </a:cubicBezTo>
                  <a:cubicBezTo>
                    <a:pt x="393" y="172"/>
                    <a:pt x="393" y="172"/>
                    <a:pt x="393" y="172"/>
                  </a:cubicBezTo>
                  <a:cubicBezTo>
                    <a:pt x="390" y="173"/>
                    <a:pt x="389" y="173"/>
                    <a:pt x="388" y="171"/>
                  </a:cubicBezTo>
                  <a:cubicBezTo>
                    <a:pt x="388" y="171"/>
                    <a:pt x="375" y="150"/>
                    <a:pt x="374" y="150"/>
                  </a:cubicBezTo>
                  <a:cubicBezTo>
                    <a:pt x="375" y="150"/>
                    <a:pt x="385" y="144"/>
                    <a:pt x="385" y="144"/>
                  </a:cubicBezTo>
                  <a:cubicBezTo>
                    <a:pt x="385" y="144"/>
                    <a:pt x="407" y="157"/>
                    <a:pt x="407" y="157"/>
                  </a:cubicBezTo>
                  <a:cubicBezTo>
                    <a:pt x="410" y="159"/>
                    <a:pt x="410" y="159"/>
                    <a:pt x="410" y="159"/>
                  </a:cubicBezTo>
                  <a:cubicBezTo>
                    <a:pt x="410" y="159"/>
                    <a:pt x="410" y="159"/>
                    <a:pt x="410" y="159"/>
                  </a:cubicBezTo>
                  <a:cubicBezTo>
                    <a:pt x="410" y="160"/>
                    <a:pt x="410" y="160"/>
                    <a:pt x="409" y="161"/>
                  </a:cubicBezTo>
                  <a:cubicBezTo>
                    <a:pt x="409" y="161"/>
                    <a:pt x="409" y="161"/>
                    <a:pt x="409" y="161"/>
                  </a:cubicBezTo>
                  <a:cubicBezTo>
                    <a:pt x="409" y="162"/>
                    <a:pt x="410" y="164"/>
                    <a:pt x="410" y="164"/>
                  </a:cubicBezTo>
                  <a:cubicBezTo>
                    <a:pt x="411" y="164"/>
                    <a:pt x="429" y="153"/>
                    <a:pt x="429" y="153"/>
                  </a:cubicBezTo>
                  <a:cubicBezTo>
                    <a:pt x="429" y="152"/>
                    <a:pt x="428" y="150"/>
                    <a:pt x="428" y="150"/>
                  </a:cubicBezTo>
                  <a:cubicBezTo>
                    <a:pt x="425" y="150"/>
                    <a:pt x="424" y="150"/>
                    <a:pt x="419" y="147"/>
                  </a:cubicBezTo>
                  <a:moveTo>
                    <a:pt x="355" y="181"/>
                  </a:moveTo>
                  <a:cubicBezTo>
                    <a:pt x="355" y="182"/>
                    <a:pt x="355" y="182"/>
                    <a:pt x="355" y="182"/>
                  </a:cubicBezTo>
                  <a:cubicBezTo>
                    <a:pt x="355" y="184"/>
                    <a:pt x="355" y="184"/>
                    <a:pt x="352" y="186"/>
                  </a:cubicBezTo>
                  <a:cubicBezTo>
                    <a:pt x="352" y="186"/>
                    <a:pt x="325" y="204"/>
                    <a:pt x="325" y="204"/>
                  </a:cubicBezTo>
                  <a:cubicBezTo>
                    <a:pt x="325" y="204"/>
                    <a:pt x="325" y="204"/>
                    <a:pt x="325" y="204"/>
                  </a:cubicBezTo>
                  <a:cubicBezTo>
                    <a:pt x="325" y="202"/>
                    <a:pt x="317" y="189"/>
                    <a:pt x="315" y="187"/>
                  </a:cubicBezTo>
                  <a:cubicBezTo>
                    <a:pt x="317" y="187"/>
                    <a:pt x="330" y="178"/>
                    <a:pt x="330" y="178"/>
                  </a:cubicBezTo>
                  <a:cubicBezTo>
                    <a:pt x="333" y="176"/>
                    <a:pt x="333" y="176"/>
                    <a:pt x="334" y="177"/>
                  </a:cubicBezTo>
                  <a:cubicBezTo>
                    <a:pt x="335" y="177"/>
                    <a:pt x="337" y="176"/>
                    <a:pt x="337" y="176"/>
                  </a:cubicBezTo>
                  <a:cubicBezTo>
                    <a:pt x="337" y="175"/>
                    <a:pt x="328" y="161"/>
                    <a:pt x="328" y="161"/>
                  </a:cubicBezTo>
                  <a:cubicBezTo>
                    <a:pt x="327" y="161"/>
                    <a:pt x="325" y="162"/>
                    <a:pt x="325" y="162"/>
                  </a:cubicBezTo>
                  <a:cubicBezTo>
                    <a:pt x="325" y="162"/>
                    <a:pt x="325" y="163"/>
                    <a:pt x="325" y="163"/>
                  </a:cubicBezTo>
                  <a:cubicBezTo>
                    <a:pt x="325" y="164"/>
                    <a:pt x="325" y="165"/>
                    <a:pt x="323" y="166"/>
                  </a:cubicBezTo>
                  <a:cubicBezTo>
                    <a:pt x="323" y="166"/>
                    <a:pt x="307" y="176"/>
                    <a:pt x="307" y="176"/>
                  </a:cubicBezTo>
                  <a:cubicBezTo>
                    <a:pt x="307" y="176"/>
                    <a:pt x="307" y="176"/>
                    <a:pt x="307" y="176"/>
                  </a:cubicBezTo>
                  <a:cubicBezTo>
                    <a:pt x="307" y="175"/>
                    <a:pt x="298" y="161"/>
                    <a:pt x="298" y="161"/>
                  </a:cubicBezTo>
                  <a:cubicBezTo>
                    <a:pt x="299" y="162"/>
                    <a:pt x="324" y="145"/>
                    <a:pt x="324" y="145"/>
                  </a:cubicBezTo>
                  <a:cubicBezTo>
                    <a:pt x="327" y="144"/>
                    <a:pt x="327" y="144"/>
                    <a:pt x="328" y="145"/>
                  </a:cubicBezTo>
                  <a:cubicBezTo>
                    <a:pt x="329" y="145"/>
                    <a:pt x="331" y="144"/>
                    <a:pt x="331" y="144"/>
                  </a:cubicBezTo>
                  <a:cubicBezTo>
                    <a:pt x="331" y="143"/>
                    <a:pt x="322" y="128"/>
                    <a:pt x="322" y="128"/>
                  </a:cubicBezTo>
                  <a:cubicBezTo>
                    <a:pt x="321" y="128"/>
                    <a:pt x="319" y="129"/>
                    <a:pt x="319" y="129"/>
                  </a:cubicBezTo>
                  <a:cubicBezTo>
                    <a:pt x="320" y="132"/>
                    <a:pt x="320" y="132"/>
                    <a:pt x="317" y="134"/>
                  </a:cubicBezTo>
                  <a:cubicBezTo>
                    <a:pt x="275" y="161"/>
                    <a:pt x="275" y="161"/>
                    <a:pt x="275" y="161"/>
                  </a:cubicBezTo>
                  <a:cubicBezTo>
                    <a:pt x="275" y="162"/>
                    <a:pt x="276" y="164"/>
                    <a:pt x="276" y="164"/>
                  </a:cubicBezTo>
                  <a:cubicBezTo>
                    <a:pt x="280" y="162"/>
                    <a:pt x="281" y="163"/>
                    <a:pt x="282" y="164"/>
                  </a:cubicBezTo>
                  <a:cubicBezTo>
                    <a:pt x="316" y="218"/>
                    <a:pt x="316" y="218"/>
                    <a:pt x="316" y="218"/>
                  </a:cubicBezTo>
                  <a:cubicBezTo>
                    <a:pt x="317" y="219"/>
                    <a:pt x="317" y="220"/>
                    <a:pt x="315" y="222"/>
                  </a:cubicBezTo>
                  <a:cubicBezTo>
                    <a:pt x="314" y="223"/>
                    <a:pt x="315" y="225"/>
                    <a:pt x="315" y="225"/>
                  </a:cubicBezTo>
                  <a:cubicBezTo>
                    <a:pt x="317" y="225"/>
                    <a:pt x="360" y="197"/>
                    <a:pt x="360" y="197"/>
                  </a:cubicBezTo>
                  <a:cubicBezTo>
                    <a:pt x="363" y="195"/>
                    <a:pt x="363" y="196"/>
                    <a:pt x="364" y="197"/>
                  </a:cubicBezTo>
                  <a:cubicBezTo>
                    <a:pt x="365" y="197"/>
                    <a:pt x="367" y="196"/>
                    <a:pt x="367" y="196"/>
                  </a:cubicBezTo>
                  <a:cubicBezTo>
                    <a:pt x="367" y="195"/>
                    <a:pt x="358" y="180"/>
                    <a:pt x="358" y="180"/>
                  </a:cubicBezTo>
                  <a:cubicBezTo>
                    <a:pt x="357" y="180"/>
                    <a:pt x="355" y="181"/>
                    <a:pt x="355" y="181"/>
                  </a:cubicBezTo>
                  <a:moveTo>
                    <a:pt x="277" y="240"/>
                  </a:moveTo>
                  <a:cubicBezTo>
                    <a:pt x="277" y="240"/>
                    <a:pt x="253" y="188"/>
                    <a:pt x="253" y="188"/>
                  </a:cubicBezTo>
                  <a:cubicBezTo>
                    <a:pt x="253" y="188"/>
                    <a:pt x="268" y="182"/>
                    <a:pt x="268" y="182"/>
                  </a:cubicBezTo>
                  <a:cubicBezTo>
                    <a:pt x="271" y="180"/>
                    <a:pt x="272" y="180"/>
                    <a:pt x="273" y="182"/>
                  </a:cubicBezTo>
                  <a:cubicBezTo>
                    <a:pt x="274" y="183"/>
                    <a:pt x="276" y="182"/>
                    <a:pt x="276" y="182"/>
                  </a:cubicBezTo>
                  <a:cubicBezTo>
                    <a:pt x="276" y="181"/>
                    <a:pt x="269" y="165"/>
                    <a:pt x="269" y="165"/>
                  </a:cubicBezTo>
                  <a:cubicBezTo>
                    <a:pt x="268" y="164"/>
                    <a:pt x="266" y="165"/>
                    <a:pt x="266" y="165"/>
                  </a:cubicBezTo>
                  <a:cubicBezTo>
                    <a:pt x="266" y="168"/>
                    <a:pt x="265" y="168"/>
                    <a:pt x="262" y="169"/>
                  </a:cubicBezTo>
                  <a:cubicBezTo>
                    <a:pt x="218" y="189"/>
                    <a:pt x="218" y="189"/>
                    <a:pt x="218" y="189"/>
                  </a:cubicBezTo>
                  <a:cubicBezTo>
                    <a:pt x="215" y="191"/>
                    <a:pt x="215" y="191"/>
                    <a:pt x="214" y="189"/>
                  </a:cubicBezTo>
                  <a:cubicBezTo>
                    <a:pt x="213" y="189"/>
                    <a:pt x="211" y="190"/>
                    <a:pt x="211" y="190"/>
                  </a:cubicBezTo>
                  <a:cubicBezTo>
                    <a:pt x="211" y="191"/>
                    <a:pt x="218" y="207"/>
                    <a:pt x="218" y="207"/>
                  </a:cubicBezTo>
                  <a:cubicBezTo>
                    <a:pt x="219" y="208"/>
                    <a:pt x="221" y="207"/>
                    <a:pt x="221" y="207"/>
                  </a:cubicBezTo>
                  <a:cubicBezTo>
                    <a:pt x="221" y="206"/>
                    <a:pt x="221" y="206"/>
                    <a:pt x="221" y="206"/>
                  </a:cubicBezTo>
                  <a:cubicBezTo>
                    <a:pt x="221" y="203"/>
                    <a:pt x="222" y="203"/>
                    <a:pt x="224" y="202"/>
                  </a:cubicBezTo>
                  <a:cubicBezTo>
                    <a:pt x="224" y="202"/>
                    <a:pt x="239" y="195"/>
                    <a:pt x="240" y="195"/>
                  </a:cubicBezTo>
                  <a:cubicBezTo>
                    <a:pt x="240" y="195"/>
                    <a:pt x="240" y="195"/>
                    <a:pt x="240" y="195"/>
                  </a:cubicBezTo>
                  <a:cubicBezTo>
                    <a:pt x="240" y="196"/>
                    <a:pt x="262" y="246"/>
                    <a:pt x="262" y="246"/>
                  </a:cubicBezTo>
                  <a:cubicBezTo>
                    <a:pt x="263" y="247"/>
                    <a:pt x="263" y="248"/>
                    <a:pt x="263" y="248"/>
                  </a:cubicBezTo>
                  <a:cubicBezTo>
                    <a:pt x="263" y="249"/>
                    <a:pt x="262" y="249"/>
                    <a:pt x="261" y="250"/>
                  </a:cubicBezTo>
                  <a:cubicBezTo>
                    <a:pt x="261" y="250"/>
                    <a:pt x="261" y="250"/>
                    <a:pt x="261" y="250"/>
                  </a:cubicBezTo>
                  <a:cubicBezTo>
                    <a:pt x="261" y="251"/>
                    <a:pt x="262" y="253"/>
                    <a:pt x="262" y="253"/>
                  </a:cubicBezTo>
                  <a:cubicBezTo>
                    <a:pt x="263" y="253"/>
                    <a:pt x="282" y="245"/>
                    <a:pt x="282" y="245"/>
                  </a:cubicBezTo>
                  <a:cubicBezTo>
                    <a:pt x="282" y="244"/>
                    <a:pt x="282" y="244"/>
                    <a:pt x="282" y="244"/>
                  </a:cubicBezTo>
                  <a:cubicBezTo>
                    <a:pt x="281" y="242"/>
                    <a:pt x="281" y="242"/>
                    <a:pt x="281" y="242"/>
                  </a:cubicBezTo>
                  <a:cubicBezTo>
                    <a:pt x="278" y="242"/>
                    <a:pt x="277" y="242"/>
                    <a:pt x="277" y="240"/>
                  </a:cubicBezTo>
                  <a:moveTo>
                    <a:pt x="188" y="227"/>
                  </a:moveTo>
                  <a:cubicBezTo>
                    <a:pt x="179" y="227"/>
                    <a:pt x="171" y="227"/>
                    <a:pt x="170" y="222"/>
                  </a:cubicBezTo>
                  <a:cubicBezTo>
                    <a:pt x="169" y="217"/>
                    <a:pt x="172" y="213"/>
                    <a:pt x="178" y="212"/>
                  </a:cubicBezTo>
                  <a:cubicBezTo>
                    <a:pt x="189" y="209"/>
                    <a:pt x="196" y="213"/>
                    <a:pt x="197" y="216"/>
                  </a:cubicBezTo>
                  <a:cubicBezTo>
                    <a:pt x="197" y="217"/>
                    <a:pt x="197" y="217"/>
                    <a:pt x="197" y="217"/>
                  </a:cubicBezTo>
                  <a:cubicBezTo>
                    <a:pt x="198" y="219"/>
                    <a:pt x="200" y="219"/>
                    <a:pt x="200" y="219"/>
                  </a:cubicBezTo>
                  <a:cubicBezTo>
                    <a:pt x="201" y="218"/>
                    <a:pt x="207" y="199"/>
                    <a:pt x="207" y="199"/>
                  </a:cubicBezTo>
                  <a:cubicBezTo>
                    <a:pt x="208" y="196"/>
                    <a:pt x="208" y="196"/>
                    <a:pt x="208" y="196"/>
                  </a:cubicBezTo>
                  <a:cubicBezTo>
                    <a:pt x="205" y="198"/>
                    <a:pt x="205" y="198"/>
                    <a:pt x="205" y="198"/>
                  </a:cubicBezTo>
                  <a:cubicBezTo>
                    <a:pt x="202" y="200"/>
                    <a:pt x="202" y="200"/>
                    <a:pt x="202" y="200"/>
                  </a:cubicBezTo>
                  <a:cubicBezTo>
                    <a:pt x="199" y="199"/>
                    <a:pt x="199" y="199"/>
                    <a:pt x="199" y="199"/>
                  </a:cubicBezTo>
                  <a:cubicBezTo>
                    <a:pt x="195" y="199"/>
                    <a:pt x="195" y="199"/>
                    <a:pt x="195" y="199"/>
                  </a:cubicBezTo>
                  <a:cubicBezTo>
                    <a:pt x="189" y="198"/>
                    <a:pt x="183" y="198"/>
                    <a:pt x="177" y="199"/>
                  </a:cubicBezTo>
                  <a:cubicBezTo>
                    <a:pt x="157" y="204"/>
                    <a:pt x="152" y="217"/>
                    <a:pt x="155" y="227"/>
                  </a:cubicBezTo>
                  <a:cubicBezTo>
                    <a:pt x="158" y="242"/>
                    <a:pt x="173" y="242"/>
                    <a:pt x="186" y="243"/>
                  </a:cubicBezTo>
                  <a:cubicBezTo>
                    <a:pt x="196" y="243"/>
                    <a:pt x="204" y="243"/>
                    <a:pt x="205" y="249"/>
                  </a:cubicBezTo>
                  <a:cubicBezTo>
                    <a:pt x="205" y="249"/>
                    <a:pt x="204" y="256"/>
                    <a:pt x="204" y="256"/>
                  </a:cubicBezTo>
                  <a:cubicBezTo>
                    <a:pt x="202" y="259"/>
                    <a:pt x="198" y="261"/>
                    <a:pt x="191" y="262"/>
                  </a:cubicBezTo>
                  <a:cubicBezTo>
                    <a:pt x="185" y="264"/>
                    <a:pt x="176" y="263"/>
                    <a:pt x="172" y="261"/>
                  </a:cubicBezTo>
                  <a:cubicBezTo>
                    <a:pt x="171" y="259"/>
                    <a:pt x="171" y="259"/>
                    <a:pt x="171" y="259"/>
                  </a:cubicBezTo>
                  <a:cubicBezTo>
                    <a:pt x="170" y="257"/>
                    <a:pt x="170" y="257"/>
                    <a:pt x="170" y="257"/>
                  </a:cubicBezTo>
                  <a:cubicBezTo>
                    <a:pt x="168" y="256"/>
                    <a:pt x="168" y="256"/>
                    <a:pt x="168" y="256"/>
                  </a:cubicBezTo>
                  <a:cubicBezTo>
                    <a:pt x="167" y="257"/>
                    <a:pt x="162" y="276"/>
                    <a:pt x="162" y="276"/>
                  </a:cubicBezTo>
                  <a:cubicBezTo>
                    <a:pt x="162" y="276"/>
                    <a:pt x="163" y="276"/>
                    <a:pt x="163" y="276"/>
                  </a:cubicBezTo>
                  <a:cubicBezTo>
                    <a:pt x="163" y="276"/>
                    <a:pt x="163" y="276"/>
                    <a:pt x="163" y="276"/>
                  </a:cubicBezTo>
                  <a:cubicBezTo>
                    <a:pt x="165" y="277"/>
                    <a:pt x="165" y="277"/>
                    <a:pt x="165" y="277"/>
                  </a:cubicBezTo>
                  <a:cubicBezTo>
                    <a:pt x="165" y="276"/>
                    <a:pt x="165" y="276"/>
                    <a:pt x="165" y="276"/>
                  </a:cubicBezTo>
                  <a:cubicBezTo>
                    <a:pt x="165" y="276"/>
                    <a:pt x="166" y="276"/>
                    <a:pt x="166" y="276"/>
                  </a:cubicBezTo>
                  <a:cubicBezTo>
                    <a:pt x="166" y="275"/>
                    <a:pt x="166" y="275"/>
                    <a:pt x="167" y="275"/>
                  </a:cubicBezTo>
                  <a:cubicBezTo>
                    <a:pt x="167" y="275"/>
                    <a:pt x="171" y="275"/>
                    <a:pt x="171" y="275"/>
                  </a:cubicBezTo>
                  <a:cubicBezTo>
                    <a:pt x="176" y="276"/>
                    <a:pt x="176" y="276"/>
                    <a:pt x="176" y="276"/>
                  </a:cubicBezTo>
                  <a:cubicBezTo>
                    <a:pt x="193" y="276"/>
                    <a:pt x="193" y="276"/>
                    <a:pt x="193" y="276"/>
                  </a:cubicBezTo>
                  <a:cubicBezTo>
                    <a:pt x="215" y="271"/>
                    <a:pt x="223" y="256"/>
                    <a:pt x="220" y="245"/>
                  </a:cubicBezTo>
                  <a:cubicBezTo>
                    <a:pt x="217" y="228"/>
                    <a:pt x="201" y="228"/>
                    <a:pt x="188" y="227"/>
                  </a:cubicBezTo>
                  <a:moveTo>
                    <a:pt x="121" y="265"/>
                  </a:moveTo>
                  <a:cubicBezTo>
                    <a:pt x="117" y="268"/>
                    <a:pt x="113" y="270"/>
                    <a:pt x="108" y="270"/>
                  </a:cubicBezTo>
                  <a:cubicBezTo>
                    <a:pt x="96" y="269"/>
                    <a:pt x="89" y="260"/>
                    <a:pt x="90" y="243"/>
                  </a:cubicBezTo>
                  <a:cubicBezTo>
                    <a:pt x="90" y="234"/>
                    <a:pt x="92" y="227"/>
                    <a:pt x="97" y="223"/>
                  </a:cubicBezTo>
                  <a:cubicBezTo>
                    <a:pt x="100" y="220"/>
                    <a:pt x="104" y="218"/>
                    <a:pt x="109" y="219"/>
                  </a:cubicBezTo>
                  <a:cubicBezTo>
                    <a:pt x="115" y="219"/>
                    <a:pt x="119" y="220"/>
                    <a:pt x="122" y="224"/>
                  </a:cubicBezTo>
                  <a:cubicBezTo>
                    <a:pt x="126" y="228"/>
                    <a:pt x="128" y="235"/>
                    <a:pt x="128" y="245"/>
                  </a:cubicBezTo>
                  <a:cubicBezTo>
                    <a:pt x="128" y="254"/>
                    <a:pt x="125" y="261"/>
                    <a:pt x="121" y="265"/>
                  </a:cubicBezTo>
                  <a:moveTo>
                    <a:pt x="110" y="205"/>
                  </a:moveTo>
                  <a:cubicBezTo>
                    <a:pt x="100" y="205"/>
                    <a:pt x="92" y="208"/>
                    <a:pt x="86" y="214"/>
                  </a:cubicBezTo>
                  <a:cubicBezTo>
                    <a:pt x="78" y="220"/>
                    <a:pt x="74" y="231"/>
                    <a:pt x="74" y="243"/>
                  </a:cubicBezTo>
                  <a:cubicBezTo>
                    <a:pt x="73" y="266"/>
                    <a:pt x="87" y="282"/>
                    <a:pt x="107" y="283"/>
                  </a:cubicBezTo>
                  <a:cubicBezTo>
                    <a:pt x="117" y="283"/>
                    <a:pt x="125" y="280"/>
                    <a:pt x="132" y="274"/>
                  </a:cubicBezTo>
                  <a:cubicBezTo>
                    <a:pt x="139" y="268"/>
                    <a:pt x="143" y="257"/>
                    <a:pt x="144" y="245"/>
                  </a:cubicBezTo>
                  <a:cubicBezTo>
                    <a:pt x="144" y="233"/>
                    <a:pt x="140" y="222"/>
                    <a:pt x="134" y="215"/>
                  </a:cubicBezTo>
                  <a:cubicBezTo>
                    <a:pt x="128" y="209"/>
                    <a:pt x="119" y="205"/>
                    <a:pt x="110" y="205"/>
                  </a:cubicBezTo>
                  <a:moveTo>
                    <a:pt x="38" y="228"/>
                  </a:moveTo>
                  <a:cubicBezTo>
                    <a:pt x="38" y="228"/>
                    <a:pt x="25" y="227"/>
                    <a:pt x="25" y="227"/>
                  </a:cubicBezTo>
                  <a:cubicBezTo>
                    <a:pt x="26" y="226"/>
                    <a:pt x="28" y="211"/>
                    <a:pt x="28" y="208"/>
                  </a:cubicBezTo>
                  <a:cubicBezTo>
                    <a:pt x="30" y="209"/>
                    <a:pt x="41" y="210"/>
                    <a:pt x="41" y="210"/>
                  </a:cubicBezTo>
                  <a:cubicBezTo>
                    <a:pt x="47" y="211"/>
                    <a:pt x="50" y="213"/>
                    <a:pt x="52" y="215"/>
                  </a:cubicBezTo>
                  <a:cubicBezTo>
                    <a:pt x="53" y="221"/>
                    <a:pt x="53" y="221"/>
                    <a:pt x="53" y="221"/>
                  </a:cubicBezTo>
                  <a:cubicBezTo>
                    <a:pt x="52" y="228"/>
                    <a:pt x="48" y="230"/>
                    <a:pt x="38" y="228"/>
                  </a:cubicBezTo>
                  <a:moveTo>
                    <a:pt x="45" y="197"/>
                  </a:moveTo>
                  <a:cubicBezTo>
                    <a:pt x="12" y="192"/>
                    <a:pt x="12" y="192"/>
                    <a:pt x="12" y="192"/>
                  </a:cubicBezTo>
                  <a:cubicBezTo>
                    <a:pt x="11" y="193"/>
                    <a:pt x="11" y="195"/>
                    <a:pt x="11" y="195"/>
                  </a:cubicBezTo>
                  <a:cubicBezTo>
                    <a:pt x="14" y="197"/>
                    <a:pt x="14" y="197"/>
                    <a:pt x="14" y="199"/>
                  </a:cubicBezTo>
                  <a:cubicBezTo>
                    <a:pt x="4" y="262"/>
                    <a:pt x="4" y="262"/>
                    <a:pt x="4" y="262"/>
                  </a:cubicBezTo>
                  <a:cubicBezTo>
                    <a:pt x="4" y="264"/>
                    <a:pt x="4" y="264"/>
                    <a:pt x="1" y="264"/>
                  </a:cubicBezTo>
                  <a:cubicBezTo>
                    <a:pt x="0" y="265"/>
                    <a:pt x="0" y="267"/>
                    <a:pt x="0" y="267"/>
                  </a:cubicBezTo>
                  <a:cubicBezTo>
                    <a:pt x="1" y="268"/>
                    <a:pt x="22" y="271"/>
                    <a:pt x="22" y="271"/>
                  </a:cubicBezTo>
                  <a:cubicBezTo>
                    <a:pt x="23" y="271"/>
                    <a:pt x="23" y="271"/>
                    <a:pt x="23" y="271"/>
                  </a:cubicBezTo>
                  <a:cubicBezTo>
                    <a:pt x="23" y="268"/>
                    <a:pt x="23" y="268"/>
                    <a:pt x="23" y="268"/>
                  </a:cubicBezTo>
                  <a:cubicBezTo>
                    <a:pt x="21" y="267"/>
                    <a:pt x="20" y="267"/>
                    <a:pt x="20" y="265"/>
                  </a:cubicBezTo>
                  <a:cubicBezTo>
                    <a:pt x="20" y="265"/>
                    <a:pt x="20" y="265"/>
                    <a:pt x="20" y="264"/>
                  </a:cubicBezTo>
                  <a:cubicBezTo>
                    <a:pt x="20" y="264"/>
                    <a:pt x="24" y="240"/>
                    <a:pt x="24" y="239"/>
                  </a:cubicBezTo>
                  <a:cubicBezTo>
                    <a:pt x="24" y="240"/>
                    <a:pt x="39" y="242"/>
                    <a:pt x="39" y="242"/>
                  </a:cubicBezTo>
                  <a:cubicBezTo>
                    <a:pt x="58" y="245"/>
                    <a:pt x="67" y="235"/>
                    <a:pt x="68" y="224"/>
                  </a:cubicBezTo>
                  <a:cubicBezTo>
                    <a:pt x="70" y="213"/>
                    <a:pt x="65" y="200"/>
                    <a:pt x="45" y="19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09" name="Freeform 40">
              <a:extLst>
                <a:ext uri="{FF2B5EF4-FFF2-40B4-BE49-F238E27FC236}">
                  <a16:creationId xmlns:a16="http://schemas.microsoft.com/office/drawing/2014/main" id="{2F3461FC-DD4F-4CA4-B2A8-7F4F566F61F9}"/>
                </a:ext>
              </a:extLst>
            </p:cNvPr>
            <p:cNvSpPr>
              <a:spLocks/>
            </p:cNvSpPr>
            <p:nvPr userDrawn="1"/>
          </p:nvSpPr>
          <p:spPr bwMode="auto">
            <a:xfrm>
              <a:off x="3547" y="1746"/>
              <a:ext cx="70" cy="69"/>
            </a:xfrm>
            <a:custGeom>
              <a:avLst/>
              <a:gdLst>
                <a:gd name="T0" fmla="*/ 39 w 104"/>
                <a:gd name="T1" fmla="*/ 28 h 101"/>
                <a:gd name="T2" fmla="*/ 12 w 104"/>
                <a:gd name="T3" fmla="*/ 18 h 101"/>
                <a:gd name="T4" fmla="*/ 26 w 104"/>
                <a:gd name="T5" fmla="*/ 46 h 101"/>
                <a:gd name="T6" fmla="*/ 0 w 104"/>
                <a:gd name="T7" fmla="*/ 64 h 101"/>
                <a:gd name="T8" fmla="*/ 29 w 104"/>
                <a:gd name="T9" fmla="*/ 71 h 101"/>
                <a:gd name="T10" fmla="*/ 27 w 104"/>
                <a:gd name="T11" fmla="*/ 101 h 101"/>
                <a:gd name="T12" fmla="*/ 52 w 104"/>
                <a:gd name="T13" fmla="*/ 81 h 101"/>
                <a:gd name="T14" fmla="*/ 74 w 104"/>
                <a:gd name="T15" fmla="*/ 101 h 101"/>
                <a:gd name="T16" fmla="*/ 73 w 104"/>
                <a:gd name="T17" fmla="*/ 69 h 101"/>
                <a:gd name="T18" fmla="*/ 104 w 104"/>
                <a:gd name="T19" fmla="*/ 67 h 101"/>
                <a:gd name="T20" fmla="*/ 78 w 104"/>
                <a:gd name="T21" fmla="*/ 47 h 101"/>
                <a:gd name="T22" fmla="*/ 93 w 104"/>
                <a:gd name="T23" fmla="*/ 20 h 101"/>
                <a:gd name="T24" fmla="*/ 63 w 104"/>
                <a:gd name="T25" fmla="*/ 29 h 101"/>
                <a:gd name="T26" fmla="*/ 51 w 104"/>
                <a:gd name="T27" fmla="*/ 0 h 101"/>
                <a:gd name="T28" fmla="*/ 39 w 104"/>
                <a:gd name="T29" fmla="*/ 2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 h="101">
                  <a:moveTo>
                    <a:pt x="39" y="28"/>
                  </a:moveTo>
                  <a:cubicBezTo>
                    <a:pt x="12" y="18"/>
                    <a:pt x="12" y="18"/>
                    <a:pt x="12" y="18"/>
                  </a:cubicBezTo>
                  <a:cubicBezTo>
                    <a:pt x="26" y="46"/>
                    <a:pt x="26" y="46"/>
                    <a:pt x="26" y="46"/>
                  </a:cubicBezTo>
                  <a:cubicBezTo>
                    <a:pt x="0" y="64"/>
                    <a:pt x="0" y="64"/>
                    <a:pt x="0" y="64"/>
                  </a:cubicBezTo>
                  <a:cubicBezTo>
                    <a:pt x="29" y="71"/>
                    <a:pt x="29" y="71"/>
                    <a:pt x="29" y="71"/>
                  </a:cubicBezTo>
                  <a:cubicBezTo>
                    <a:pt x="27" y="101"/>
                    <a:pt x="27" y="101"/>
                    <a:pt x="27" y="101"/>
                  </a:cubicBezTo>
                  <a:cubicBezTo>
                    <a:pt x="52" y="81"/>
                    <a:pt x="52" y="81"/>
                    <a:pt x="52" y="81"/>
                  </a:cubicBezTo>
                  <a:cubicBezTo>
                    <a:pt x="74" y="101"/>
                    <a:pt x="74" y="101"/>
                    <a:pt x="74" y="101"/>
                  </a:cubicBezTo>
                  <a:cubicBezTo>
                    <a:pt x="73" y="69"/>
                    <a:pt x="73" y="69"/>
                    <a:pt x="73" y="69"/>
                  </a:cubicBezTo>
                  <a:cubicBezTo>
                    <a:pt x="73" y="69"/>
                    <a:pt x="104" y="67"/>
                    <a:pt x="104" y="67"/>
                  </a:cubicBezTo>
                  <a:cubicBezTo>
                    <a:pt x="78" y="47"/>
                    <a:pt x="78" y="47"/>
                    <a:pt x="78" y="47"/>
                  </a:cubicBezTo>
                  <a:cubicBezTo>
                    <a:pt x="93" y="20"/>
                    <a:pt x="93" y="20"/>
                    <a:pt x="93" y="20"/>
                  </a:cubicBezTo>
                  <a:cubicBezTo>
                    <a:pt x="63" y="29"/>
                    <a:pt x="63" y="29"/>
                    <a:pt x="63" y="29"/>
                  </a:cubicBezTo>
                  <a:cubicBezTo>
                    <a:pt x="51" y="0"/>
                    <a:pt x="51" y="0"/>
                    <a:pt x="51" y="0"/>
                  </a:cubicBezTo>
                  <a:lnTo>
                    <a:pt x="39"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10" name="Freeform 41">
              <a:extLst>
                <a:ext uri="{FF2B5EF4-FFF2-40B4-BE49-F238E27FC236}">
                  <a16:creationId xmlns:a16="http://schemas.microsoft.com/office/drawing/2014/main" id="{8908A0F4-A93F-4BE5-8463-B36A8039B586}"/>
                </a:ext>
              </a:extLst>
            </p:cNvPr>
            <p:cNvSpPr>
              <a:spLocks/>
            </p:cNvSpPr>
            <p:nvPr userDrawn="1"/>
          </p:nvSpPr>
          <p:spPr bwMode="auto">
            <a:xfrm>
              <a:off x="3668" y="1778"/>
              <a:ext cx="70" cy="69"/>
            </a:xfrm>
            <a:custGeom>
              <a:avLst/>
              <a:gdLst>
                <a:gd name="T0" fmla="*/ 26 w 70"/>
                <a:gd name="T1" fmla="*/ 19 h 69"/>
                <a:gd name="T2" fmla="*/ 8 w 70"/>
                <a:gd name="T3" fmla="*/ 13 h 69"/>
                <a:gd name="T4" fmla="*/ 17 w 70"/>
                <a:gd name="T5" fmla="*/ 31 h 69"/>
                <a:gd name="T6" fmla="*/ 0 w 70"/>
                <a:gd name="T7" fmla="*/ 43 h 69"/>
                <a:gd name="T8" fmla="*/ 20 w 70"/>
                <a:gd name="T9" fmla="*/ 48 h 69"/>
                <a:gd name="T10" fmla="*/ 18 w 70"/>
                <a:gd name="T11" fmla="*/ 69 h 69"/>
                <a:gd name="T12" fmla="*/ 34 w 70"/>
                <a:gd name="T13" fmla="*/ 55 h 69"/>
                <a:gd name="T14" fmla="*/ 51 w 70"/>
                <a:gd name="T15" fmla="*/ 69 h 69"/>
                <a:gd name="T16" fmla="*/ 49 w 70"/>
                <a:gd name="T17" fmla="*/ 47 h 69"/>
                <a:gd name="T18" fmla="*/ 70 w 70"/>
                <a:gd name="T19" fmla="*/ 45 h 69"/>
                <a:gd name="T20" fmla="*/ 53 w 70"/>
                <a:gd name="T21" fmla="*/ 32 h 69"/>
                <a:gd name="T22" fmla="*/ 63 w 70"/>
                <a:gd name="T23" fmla="*/ 13 h 69"/>
                <a:gd name="T24" fmla="*/ 43 w 70"/>
                <a:gd name="T25" fmla="*/ 19 h 69"/>
                <a:gd name="T26" fmla="*/ 34 w 70"/>
                <a:gd name="T27" fmla="*/ 0 h 69"/>
                <a:gd name="T28" fmla="*/ 26 w 70"/>
                <a:gd name="T29" fmla="*/ 1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69">
                  <a:moveTo>
                    <a:pt x="26" y="19"/>
                  </a:moveTo>
                  <a:lnTo>
                    <a:pt x="8" y="13"/>
                  </a:lnTo>
                  <a:lnTo>
                    <a:pt x="17" y="31"/>
                  </a:lnTo>
                  <a:lnTo>
                    <a:pt x="0" y="43"/>
                  </a:lnTo>
                  <a:lnTo>
                    <a:pt x="20" y="48"/>
                  </a:lnTo>
                  <a:lnTo>
                    <a:pt x="18" y="69"/>
                  </a:lnTo>
                  <a:lnTo>
                    <a:pt x="34" y="55"/>
                  </a:lnTo>
                  <a:lnTo>
                    <a:pt x="51" y="69"/>
                  </a:lnTo>
                  <a:lnTo>
                    <a:pt x="49" y="47"/>
                  </a:lnTo>
                  <a:lnTo>
                    <a:pt x="70" y="45"/>
                  </a:lnTo>
                  <a:lnTo>
                    <a:pt x="53" y="32"/>
                  </a:lnTo>
                  <a:lnTo>
                    <a:pt x="63" y="13"/>
                  </a:lnTo>
                  <a:lnTo>
                    <a:pt x="43" y="19"/>
                  </a:lnTo>
                  <a:lnTo>
                    <a:pt x="34" y="0"/>
                  </a:lnTo>
                  <a:lnTo>
                    <a:pt x="2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11" name="Freeform 42">
              <a:extLst>
                <a:ext uri="{FF2B5EF4-FFF2-40B4-BE49-F238E27FC236}">
                  <a16:creationId xmlns:a16="http://schemas.microsoft.com/office/drawing/2014/main" id="{24D30A92-E7FF-424A-B0A9-AC7FE32E7708}"/>
                </a:ext>
              </a:extLst>
            </p:cNvPr>
            <p:cNvSpPr>
              <a:spLocks/>
            </p:cNvSpPr>
            <p:nvPr userDrawn="1"/>
          </p:nvSpPr>
          <p:spPr bwMode="auto">
            <a:xfrm>
              <a:off x="3524" y="1902"/>
              <a:ext cx="71" cy="69"/>
            </a:xfrm>
            <a:custGeom>
              <a:avLst/>
              <a:gdLst>
                <a:gd name="T0" fmla="*/ 51 w 104"/>
                <a:gd name="T1" fmla="*/ 0 h 101"/>
                <a:gd name="T2" fmla="*/ 62 w 104"/>
                <a:gd name="T3" fmla="*/ 28 h 101"/>
                <a:gd name="T4" fmla="*/ 93 w 104"/>
                <a:gd name="T5" fmla="*/ 20 h 101"/>
                <a:gd name="T6" fmla="*/ 78 w 104"/>
                <a:gd name="T7" fmla="*/ 46 h 101"/>
                <a:gd name="T8" fmla="*/ 104 w 104"/>
                <a:gd name="T9" fmla="*/ 66 h 101"/>
                <a:gd name="T10" fmla="*/ 72 w 104"/>
                <a:gd name="T11" fmla="*/ 69 h 101"/>
                <a:gd name="T12" fmla="*/ 74 w 104"/>
                <a:gd name="T13" fmla="*/ 101 h 101"/>
                <a:gd name="T14" fmla="*/ 51 w 104"/>
                <a:gd name="T15" fmla="*/ 80 h 101"/>
                <a:gd name="T16" fmla="*/ 27 w 104"/>
                <a:gd name="T17" fmla="*/ 101 h 101"/>
                <a:gd name="T18" fmla="*/ 29 w 104"/>
                <a:gd name="T19" fmla="*/ 70 h 101"/>
                <a:gd name="T20" fmla="*/ 0 w 104"/>
                <a:gd name="T21" fmla="*/ 64 h 101"/>
                <a:gd name="T22" fmla="*/ 26 w 104"/>
                <a:gd name="T23" fmla="*/ 45 h 101"/>
                <a:gd name="T24" fmla="*/ 11 w 104"/>
                <a:gd name="T25" fmla="*/ 19 h 101"/>
                <a:gd name="T26" fmla="*/ 39 w 104"/>
                <a:gd name="T27" fmla="*/ 28 h 101"/>
                <a:gd name="T28" fmla="*/ 51 w 104"/>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 h="101">
                  <a:moveTo>
                    <a:pt x="51" y="0"/>
                  </a:moveTo>
                  <a:cubicBezTo>
                    <a:pt x="62" y="28"/>
                    <a:pt x="62" y="28"/>
                    <a:pt x="62" y="28"/>
                  </a:cubicBezTo>
                  <a:cubicBezTo>
                    <a:pt x="93" y="20"/>
                    <a:pt x="93" y="20"/>
                    <a:pt x="93" y="20"/>
                  </a:cubicBezTo>
                  <a:cubicBezTo>
                    <a:pt x="78" y="46"/>
                    <a:pt x="78" y="46"/>
                    <a:pt x="78" y="46"/>
                  </a:cubicBezTo>
                  <a:cubicBezTo>
                    <a:pt x="104" y="66"/>
                    <a:pt x="104" y="66"/>
                    <a:pt x="104" y="66"/>
                  </a:cubicBezTo>
                  <a:cubicBezTo>
                    <a:pt x="104" y="66"/>
                    <a:pt x="72" y="69"/>
                    <a:pt x="72" y="69"/>
                  </a:cubicBezTo>
                  <a:cubicBezTo>
                    <a:pt x="74" y="101"/>
                    <a:pt x="74" y="101"/>
                    <a:pt x="74" y="101"/>
                  </a:cubicBezTo>
                  <a:cubicBezTo>
                    <a:pt x="51" y="80"/>
                    <a:pt x="51" y="80"/>
                    <a:pt x="51" y="80"/>
                  </a:cubicBezTo>
                  <a:cubicBezTo>
                    <a:pt x="27" y="101"/>
                    <a:pt x="27" y="101"/>
                    <a:pt x="27" y="101"/>
                  </a:cubicBezTo>
                  <a:cubicBezTo>
                    <a:pt x="29" y="70"/>
                    <a:pt x="29" y="70"/>
                    <a:pt x="29" y="70"/>
                  </a:cubicBezTo>
                  <a:cubicBezTo>
                    <a:pt x="0" y="64"/>
                    <a:pt x="0" y="64"/>
                    <a:pt x="0" y="64"/>
                  </a:cubicBezTo>
                  <a:cubicBezTo>
                    <a:pt x="26" y="45"/>
                    <a:pt x="26" y="45"/>
                    <a:pt x="26" y="45"/>
                  </a:cubicBezTo>
                  <a:cubicBezTo>
                    <a:pt x="11" y="19"/>
                    <a:pt x="11" y="19"/>
                    <a:pt x="11" y="19"/>
                  </a:cubicBezTo>
                  <a:cubicBezTo>
                    <a:pt x="39" y="28"/>
                    <a:pt x="39" y="28"/>
                    <a:pt x="39" y="28"/>
                  </a:cubicBezTo>
                  <a:lnTo>
                    <a:pt x="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12" name="Freeform 43">
              <a:extLst>
                <a:ext uri="{FF2B5EF4-FFF2-40B4-BE49-F238E27FC236}">
                  <a16:creationId xmlns:a16="http://schemas.microsoft.com/office/drawing/2014/main" id="{B2A95380-ABEE-40CA-BBE5-1E3411D8CDED}"/>
                </a:ext>
              </a:extLst>
            </p:cNvPr>
            <p:cNvSpPr>
              <a:spLocks/>
            </p:cNvSpPr>
            <p:nvPr userDrawn="1"/>
          </p:nvSpPr>
          <p:spPr bwMode="auto">
            <a:xfrm>
              <a:off x="3677" y="1911"/>
              <a:ext cx="50" cy="48"/>
            </a:xfrm>
            <a:custGeom>
              <a:avLst/>
              <a:gdLst>
                <a:gd name="T0" fmla="*/ 25 w 50"/>
                <a:gd name="T1" fmla="*/ 0 h 48"/>
                <a:gd name="T2" fmla="*/ 32 w 50"/>
                <a:gd name="T3" fmla="*/ 18 h 48"/>
                <a:gd name="T4" fmla="*/ 50 w 50"/>
                <a:gd name="T5" fmla="*/ 18 h 48"/>
                <a:gd name="T6" fmla="*/ 35 w 50"/>
                <a:gd name="T7" fmla="*/ 30 h 48"/>
                <a:gd name="T8" fmla="*/ 40 w 50"/>
                <a:gd name="T9" fmla="*/ 48 h 48"/>
                <a:gd name="T10" fmla="*/ 25 w 50"/>
                <a:gd name="T11" fmla="*/ 37 h 48"/>
                <a:gd name="T12" fmla="*/ 10 w 50"/>
                <a:gd name="T13" fmla="*/ 48 h 48"/>
                <a:gd name="T14" fmla="*/ 15 w 50"/>
                <a:gd name="T15" fmla="*/ 30 h 48"/>
                <a:gd name="T16" fmla="*/ 0 w 50"/>
                <a:gd name="T17" fmla="*/ 18 h 48"/>
                <a:gd name="T18" fmla="*/ 19 w 50"/>
                <a:gd name="T19" fmla="*/ 18 h 48"/>
                <a:gd name="T20" fmla="*/ 25 w 50"/>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25" y="0"/>
                  </a:moveTo>
                  <a:lnTo>
                    <a:pt x="32" y="18"/>
                  </a:lnTo>
                  <a:lnTo>
                    <a:pt x="50" y="18"/>
                  </a:lnTo>
                  <a:lnTo>
                    <a:pt x="35" y="30"/>
                  </a:lnTo>
                  <a:lnTo>
                    <a:pt x="40" y="48"/>
                  </a:lnTo>
                  <a:lnTo>
                    <a:pt x="25" y="37"/>
                  </a:lnTo>
                  <a:lnTo>
                    <a:pt x="10" y="48"/>
                  </a:lnTo>
                  <a:lnTo>
                    <a:pt x="15" y="30"/>
                  </a:lnTo>
                  <a:lnTo>
                    <a:pt x="0" y="18"/>
                  </a:lnTo>
                  <a:lnTo>
                    <a:pt x="19" y="18"/>
                  </a:ln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13" name="Freeform 44">
              <a:extLst>
                <a:ext uri="{FF2B5EF4-FFF2-40B4-BE49-F238E27FC236}">
                  <a16:creationId xmlns:a16="http://schemas.microsoft.com/office/drawing/2014/main" id="{25364CF1-47E1-42AA-B408-1241E63E8C4D}"/>
                </a:ext>
              </a:extLst>
            </p:cNvPr>
            <p:cNvSpPr>
              <a:spLocks/>
            </p:cNvSpPr>
            <p:nvPr userDrawn="1"/>
          </p:nvSpPr>
          <p:spPr bwMode="auto">
            <a:xfrm>
              <a:off x="3667" y="2037"/>
              <a:ext cx="71" cy="69"/>
            </a:xfrm>
            <a:custGeom>
              <a:avLst/>
              <a:gdLst>
                <a:gd name="T0" fmla="*/ 27 w 71"/>
                <a:gd name="T1" fmla="*/ 19 h 69"/>
                <a:gd name="T2" fmla="*/ 8 w 71"/>
                <a:gd name="T3" fmla="*/ 13 h 69"/>
                <a:gd name="T4" fmla="*/ 18 w 71"/>
                <a:gd name="T5" fmla="*/ 31 h 69"/>
                <a:gd name="T6" fmla="*/ 0 w 71"/>
                <a:gd name="T7" fmla="*/ 43 h 69"/>
                <a:gd name="T8" fmla="*/ 20 w 71"/>
                <a:gd name="T9" fmla="*/ 48 h 69"/>
                <a:gd name="T10" fmla="*/ 18 w 71"/>
                <a:gd name="T11" fmla="*/ 69 h 69"/>
                <a:gd name="T12" fmla="*/ 35 w 71"/>
                <a:gd name="T13" fmla="*/ 55 h 69"/>
                <a:gd name="T14" fmla="*/ 50 w 71"/>
                <a:gd name="T15" fmla="*/ 69 h 69"/>
                <a:gd name="T16" fmla="*/ 49 w 71"/>
                <a:gd name="T17" fmla="*/ 48 h 69"/>
                <a:gd name="T18" fmla="*/ 71 w 71"/>
                <a:gd name="T19" fmla="*/ 45 h 69"/>
                <a:gd name="T20" fmla="*/ 53 w 71"/>
                <a:gd name="T21" fmla="*/ 32 h 69"/>
                <a:gd name="T22" fmla="*/ 63 w 71"/>
                <a:gd name="T23" fmla="*/ 13 h 69"/>
                <a:gd name="T24" fmla="*/ 42 w 71"/>
                <a:gd name="T25" fmla="*/ 19 h 69"/>
                <a:gd name="T26" fmla="*/ 35 w 71"/>
                <a:gd name="T27" fmla="*/ 0 h 69"/>
                <a:gd name="T28" fmla="*/ 27 w 71"/>
                <a:gd name="T29" fmla="*/ 1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69">
                  <a:moveTo>
                    <a:pt x="27" y="19"/>
                  </a:moveTo>
                  <a:lnTo>
                    <a:pt x="8" y="13"/>
                  </a:lnTo>
                  <a:lnTo>
                    <a:pt x="18" y="31"/>
                  </a:lnTo>
                  <a:lnTo>
                    <a:pt x="0" y="43"/>
                  </a:lnTo>
                  <a:lnTo>
                    <a:pt x="20" y="48"/>
                  </a:lnTo>
                  <a:lnTo>
                    <a:pt x="18" y="69"/>
                  </a:lnTo>
                  <a:lnTo>
                    <a:pt x="35" y="55"/>
                  </a:lnTo>
                  <a:lnTo>
                    <a:pt x="50" y="69"/>
                  </a:lnTo>
                  <a:lnTo>
                    <a:pt x="49" y="48"/>
                  </a:lnTo>
                  <a:lnTo>
                    <a:pt x="71" y="45"/>
                  </a:lnTo>
                  <a:lnTo>
                    <a:pt x="53" y="32"/>
                  </a:lnTo>
                  <a:lnTo>
                    <a:pt x="63" y="13"/>
                  </a:lnTo>
                  <a:lnTo>
                    <a:pt x="42" y="19"/>
                  </a:lnTo>
                  <a:lnTo>
                    <a:pt x="35" y="0"/>
                  </a:lnTo>
                  <a:lnTo>
                    <a:pt x="2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14" name="Freeform 45">
              <a:extLst>
                <a:ext uri="{FF2B5EF4-FFF2-40B4-BE49-F238E27FC236}">
                  <a16:creationId xmlns:a16="http://schemas.microsoft.com/office/drawing/2014/main" id="{722A9A6F-E73A-4E34-A53F-A559E043C3E1}"/>
                </a:ext>
              </a:extLst>
            </p:cNvPr>
            <p:cNvSpPr>
              <a:spLocks/>
            </p:cNvSpPr>
            <p:nvPr userDrawn="1"/>
          </p:nvSpPr>
          <p:spPr bwMode="auto">
            <a:xfrm>
              <a:off x="3639" y="1671"/>
              <a:ext cx="20" cy="12"/>
            </a:xfrm>
            <a:custGeom>
              <a:avLst/>
              <a:gdLst>
                <a:gd name="T0" fmla="*/ 28 w 30"/>
                <a:gd name="T1" fmla="*/ 0 h 18"/>
                <a:gd name="T2" fmla="*/ 0 w 30"/>
                <a:gd name="T3" fmla="*/ 18 h 18"/>
                <a:gd name="T4" fmla="*/ 29 w 30"/>
                <a:gd name="T5" fmla="*/ 9 h 18"/>
                <a:gd name="T6" fmla="*/ 28 w 30"/>
                <a:gd name="T7" fmla="*/ 0 h 18"/>
              </a:gdLst>
              <a:ahLst/>
              <a:cxnLst>
                <a:cxn ang="0">
                  <a:pos x="T0" y="T1"/>
                </a:cxn>
                <a:cxn ang="0">
                  <a:pos x="T2" y="T3"/>
                </a:cxn>
                <a:cxn ang="0">
                  <a:pos x="T4" y="T5"/>
                </a:cxn>
                <a:cxn ang="0">
                  <a:pos x="T6" y="T7"/>
                </a:cxn>
              </a:cxnLst>
              <a:rect l="0" t="0" r="r" b="b"/>
              <a:pathLst>
                <a:path w="30" h="18">
                  <a:moveTo>
                    <a:pt x="28" y="0"/>
                  </a:moveTo>
                  <a:cubicBezTo>
                    <a:pt x="19" y="0"/>
                    <a:pt x="5" y="13"/>
                    <a:pt x="0" y="18"/>
                  </a:cubicBezTo>
                  <a:cubicBezTo>
                    <a:pt x="18" y="11"/>
                    <a:pt x="25" y="15"/>
                    <a:pt x="29" y="9"/>
                  </a:cubicBezTo>
                  <a:cubicBezTo>
                    <a:pt x="30" y="6"/>
                    <a:pt x="30" y="2"/>
                    <a:pt x="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15" name="Freeform 46">
              <a:extLst>
                <a:ext uri="{FF2B5EF4-FFF2-40B4-BE49-F238E27FC236}">
                  <a16:creationId xmlns:a16="http://schemas.microsoft.com/office/drawing/2014/main" id="{7DC776F1-D1BF-4756-9B11-A3922DD28A59}"/>
                </a:ext>
              </a:extLst>
            </p:cNvPr>
            <p:cNvSpPr>
              <a:spLocks/>
            </p:cNvSpPr>
            <p:nvPr userDrawn="1"/>
          </p:nvSpPr>
          <p:spPr bwMode="auto">
            <a:xfrm>
              <a:off x="3664" y="1674"/>
              <a:ext cx="12" cy="20"/>
            </a:xfrm>
            <a:custGeom>
              <a:avLst/>
              <a:gdLst>
                <a:gd name="T0" fmla="*/ 2 w 18"/>
                <a:gd name="T1" fmla="*/ 0 h 29"/>
                <a:gd name="T2" fmla="*/ 17 w 18"/>
                <a:gd name="T3" fmla="*/ 29 h 29"/>
                <a:gd name="T4" fmla="*/ 18 w 18"/>
                <a:gd name="T5" fmla="*/ 20 h 29"/>
                <a:gd name="T6" fmla="*/ 2 w 18"/>
                <a:gd name="T7" fmla="*/ 0 h 29"/>
              </a:gdLst>
              <a:ahLst/>
              <a:cxnLst>
                <a:cxn ang="0">
                  <a:pos x="T0" y="T1"/>
                </a:cxn>
                <a:cxn ang="0">
                  <a:pos x="T2" y="T3"/>
                </a:cxn>
                <a:cxn ang="0">
                  <a:pos x="T4" y="T5"/>
                </a:cxn>
                <a:cxn ang="0">
                  <a:pos x="T6" y="T7"/>
                </a:cxn>
              </a:cxnLst>
              <a:rect l="0" t="0" r="r" b="b"/>
              <a:pathLst>
                <a:path w="18" h="29">
                  <a:moveTo>
                    <a:pt x="2" y="0"/>
                  </a:moveTo>
                  <a:cubicBezTo>
                    <a:pt x="0" y="12"/>
                    <a:pt x="8" y="23"/>
                    <a:pt x="17" y="29"/>
                  </a:cubicBezTo>
                  <a:cubicBezTo>
                    <a:pt x="18" y="20"/>
                    <a:pt x="18" y="20"/>
                    <a:pt x="18" y="20"/>
                  </a:cubicBezTo>
                  <a:cubicBezTo>
                    <a:pt x="17" y="12"/>
                    <a:pt x="9" y="4"/>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16" name="Freeform 47">
              <a:extLst>
                <a:ext uri="{FF2B5EF4-FFF2-40B4-BE49-F238E27FC236}">
                  <a16:creationId xmlns:a16="http://schemas.microsoft.com/office/drawing/2014/main" id="{F702349C-C6E4-46A5-8802-BB88DD4BE29E}"/>
                </a:ext>
              </a:extLst>
            </p:cNvPr>
            <p:cNvSpPr>
              <a:spLocks/>
            </p:cNvSpPr>
            <p:nvPr userDrawn="1"/>
          </p:nvSpPr>
          <p:spPr bwMode="auto">
            <a:xfrm>
              <a:off x="3659" y="1689"/>
              <a:ext cx="14" cy="21"/>
            </a:xfrm>
            <a:custGeom>
              <a:avLst/>
              <a:gdLst>
                <a:gd name="T0" fmla="*/ 4 w 21"/>
                <a:gd name="T1" fmla="*/ 0 h 30"/>
                <a:gd name="T2" fmla="*/ 1 w 21"/>
                <a:gd name="T3" fmla="*/ 11 h 30"/>
                <a:gd name="T4" fmla="*/ 16 w 21"/>
                <a:gd name="T5" fmla="*/ 30 h 30"/>
                <a:gd name="T6" fmla="*/ 4 w 21"/>
                <a:gd name="T7" fmla="*/ 0 h 30"/>
              </a:gdLst>
              <a:ahLst/>
              <a:cxnLst>
                <a:cxn ang="0">
                  <a:pos x="T0" y="T1"/>
                </a:cxn>
                <a:cxn ang="0">
                  <a:pos x="T2" y="T3"/>
                </a:cxn>
                <a:cxn ang="0">
                  <a:pos x="T4" y="T5"/>
                </a:cxn>
                <a:cxn ang="0">
                  <a:pos x="T6" y="T7"/>
                </a:cxn>
              </a:cxnLst>
              <a:rect l="0" t="0" r="r" b="b"/>
              <a:pathLst>
                <a:path w="21" h="30">
                  <a:moveTo>
                    <a:pt x="4" y="0"/>
                  </a:moveTo>
                  <a:cubicBezTo>
                    <a:pt x="3" y="3"/>
                    <a:pt x="0" y="8"/>
                    <a:pt x="1" y="11"/>
                  </a:cubicBezTo>
                  <a:cubicBezTo>
                    <a:pt x="2" y="18"/>
                    <a:pt x="12" y="20"/>
                    <a:pt x="16" y="30"/>
                  </a:cubicBezTo>
                  <a:cubicBezTo>
                    <a:pt x="21" y="21"/>
                    <a:pt x="14" y="3"/>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17" name="Freeform 48">
              <a:extLst>
                <a:ext uri="{FF2B5EF4-FFF2-40B4-BE49-F238E27FC236}">
                  <a16:creationId xmlns:a16="http://schemas.microsoft.com/office/drawing/2014/main" id="{346BC6D5-9E5A-4B92-9611-F9D07EF48525}"/>
                </a:ext>
              </a:extLst>
            </p:cNvPr>
            <p:cNvSpPr>
              <a:spLocks/>
            </p:cNvSpPr>
            <p:nvPr userDrawn="1"/>
          </p:nvSpPr>
          <p:spPr bwMode="auto">
            <a:xfrm>
              <a:off x="3649" y="1702"/>
              <a:ext cx="15" cy="24"/>
            </a:xfrm>
            <a:custGeom>
              <a:avLst/>
              <a:gdLst>
                <a:gd name="T0" fmla="*/ 12 w 22"/>
                <a:gd name="T1" fmla="*/ 0 h 35"/>
                <a:gd name="T2" fmla="*/ 7 w 22"/>
                <a:gd name="T3" fmla="*/ 8 h 35"/>
                <a:gd name="T4" fmla="*/ 13 w 22"/>
                <a:gd name="T5" fmla="*/ 35 h 35"/>
                <a:gd name="T6" fmla="*/ 19 w 22"/>
                <a:gd name="T7" fmla="*/ 11 h 35"/>
                <a:gd name="T8" fmla="*/ 12 w 22"/>
                <a:gd name="T9" fmla="*/ 0 h 35"/>
              </a:gdLst>
              <a:ahLst/>
              <a:cxnLst>
                <a:cxn ang="0">
                  <a:pos x="T0" y="T1"/>
                </a:cxn>
                <a:cxn ang="0">
                  <a:pos x="T2" y="T3"/>
                </a:cxn>
                <a:cxn ang="0">
                  <a:pos x="T4" y="T5"/>
                </a:cxn>
                <a:cxn ang="0">
                  <a:pos x="T6" y="T7"/>
                </a:cxn>
                <a:cxn ang="0">
                  <a:pos x="T8" y="T9"/>
                </a:cxn>
              </a:cxnLst>
              <a:rect l="0" t="0" r="r" b="b"/>
              <a:pathLst>
                <a:path w="22" h="35">
                  <a:moveTo>
                    <a:pt x="12" y="0"/>
                  </a:moveTo>
                  <a:cubicBezTo>
                    <a:pt x="7" y="8"/>
                    <a:pt x="7" y="8"/>
                    <a:pt x="7" y="8"/>
                  </a:cubicBezTo>
                  <a:cubicBezTo>
                    <a:pt x="0" y="19"/>
                    <a:pt x="13" y="28"/>
                    <a:pt x="13" y="35"/>
                  </a:cubicBezTo>
                  <a:cubicBezTo>
                    <a:pt x="17" y="31"/>
                    <a:pt x="22" y="19"/>
                    <a:pt x="19" y="11"/>
                  </a:cubicBezTo>
                  <a:cubicBezTo>
                    <a:pt x="18" y="7"/>
                    <a:pt x="16" y="3"/>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18" name="Freeform 49">
              <a:extLst>
                <a:ext uri="{FF2B5EF4-FFF2-40B4-BE49-F238E27FC236}">
                  <a16:creationId xmlns:a16="http://schemas.microsoft.com/office/drawing/2014/main" id="{2A9DF814-73D8-4894-8B96-23B40E6E9089}"/>
                </a:ext>
              </a:extLst>
            </p:cNvPr>
            <p:cNvSpPr>
              <a:spLocks/>
            </p:cNvSpPr>
            <p:nvPr userDrawn="1"/>
          </p:nvSpPr>
          <p:spPr bwMode="auto">
            <a:xfrm>
              <a:off x="3622" y="1701"/>
              <a:ext cx="27" cy="11"/>
            </a:xfrm>
            <a:custGeom>
              <a:avLst/>
              <a:gdLst>
                <a:gd name="T0" fmla="*/ 23 w 39"/>
                <a:gd name="T1" fmla="*/ 3 h 16"/>
                <a:gd name="T2" fmla="*/ 0 w 39"/>
                <a:gd name="T3" fmla="*/ 12 h 16"/>
                <a:gd name="T4" fmla="*/ 21 w 39"/>
                <a:gd name="T5" fmla="*/ 16 h 16"/>
                <a:gd name="T6" fmla="*/ 39 w 39"/>
                <a:gd name="T7" fmla="*/ 0 h 16"/>
                <a:gd name="T8" fmla="*/ 23 w 39"/>
                <a:gd name="T9" fmla="*/ 3 h 16"/>
              </a:gdLst>
              <a:ahLst/>
              <a:cxnLst>
                <a:cxn ang="0">
                  <a:pos x="T0" y="T1"/>
                </a:cxn>
                <a:cxn ang="0">
                  <a:pos x="T2" y="T3"/>
                </a:cxn>
                <a:cxn ang="0">
                  <a:pos x="T4" y="T5"/>
                </a:cxn>
                <a:cxn ang="0">
                  <a:pos x="T6" y="T7"/>
                </a:cxn>
                <a:cxn ang="0">
                  <a:pos x="T8" y="T9"/>
                </a:cxn>
              </a:cxnLst>
              <a:rect l="0" t="0" r="r" b="b"/>
              <a:pathLst>
                <a:path w="39" h="16">
                  <a:moveTo>
                    <a:pt x="23" y="3"/>
                  </a:moveTo>
                  <a:cubicBezTo>
                    <a:pt x="18" y="5"/>
                    <a:pt x="6" y="13"/>
                    <a:pt x="0" y="12"/>
                  </a:cubicBezTo>
                  <a:cubicBezTo>
                    <a:pt x="3" y="16"/>
                    <a:pt x="16" y="15"/>
                    <a:pt x="21" y="16"/>
                  </a:cubicBezTo>
                  <a:cubicBezTo>
                    <a:pt x="29" y="16"/>
                    <a:pt x="35" y="7"/>
                    <a:pt x="3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19" name="Freeform 50">
              <a:extLst>
                <a:ext uri="{FF2B5EF4-FFF2-40B4-BE49-F238E27FC236}">
                  <a16:creationId xmlns:a16="http://schemas.microsoft.com/office/drawing/2014/main" id="{58C1703B-88EC-4C9F-B827-837D126B61D6}"/>
                </a:ext>
              </a:extLst>
            </p:cNvPr>
            <p:cNvSpPr>
              <a:spLocks/>
            </p:cNvSpPr>
            <p:nvPr userDrawn="1"/>
          </p:nvSpPr>
          <p:spPr bwMode="auto">
            <a:xfrm>
              <a:off x="3634" y="1717"/>
              <a:ext cx="16" cy="23"/>
            </a:xfrm>
            <a:custGeom>
              <a:avLst/>
              <a:gdLst>
                <a:gd name="T0" fmla="*/ 19 w 23"/>
                <a:gd name="T1" fmla="*/ 0 h 34"/>
                <a:gd name="T2" fmla="*/ 0 w 23"/>
                <a:gd name="T3" fmla="*/ 34 h 34"/>
                <a:gd name="T4" fmla="*/ 19 w 23"/>
                <a:gd name="T5" fmla="*/ 21 h 34"/>
                <a:gd name="T6" fmla="*/ 19 w 23"/>
                <a:gd name="T7" fmla="*/ 0 h 34"/>
              </a:gdLst>
              <a:ahLst/>
              <a:cxnLst>
                <a:cxn ang="0">
                  <a:pos x="T0" y="T1"/>
                </a:cxn>
                <a:cxn ang="0">
                  <a:pos x="T2" y="T3"/>
                </a:cxn>
                <a:cxn ang="0">
                  <a:pos x="T4" y="T5"/>
                </a:cxn>
                <a:cxn ang="0">
                  <a:pos x="T6" y="T7"/>
                </a:cxn>
              </a:cxnLst>
              <a:rect l="0" t="0" r="r" b="b"/>
              <a:pathLst>
                <a:path w="23" h="34">
                  <a:moveTo>
                    <a:pt x="19" y="0"/>
                  </a:moveTo>
                  <a:cubicBezTo>
                    <a:pt x="3" y="4"/>
                    <a:pt x="13" y="23"/>
                    <a:pt x="0" y="34"/>
                  </a:cubicBezTo>
                  <a:cubicBezTo>
                    <a:pt x="9" y="32"/>
                    <a:pt x="13" y="32"/>
                    <a:pt x="19" y="21"/>
                  </a:cubicBezTo>
                  <a:cubicBezTo>
                    <a:pt x="22" y="15"/>
                    <a:pt x="23" y="5"/>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20" name="Freeform 51">
              <a:extLst>
                <a:ext uri="{FF2B5EF4-FFF2-40B4-BE49-F238E27FC236}">
                  <a16:creationId xmlns:a16="http://schemas.microsoft.com/office/drawing/2014/main" id="{7589E396-ADCF-4596-8DE4-4379AFCE7E22}"/>
                </a:ext>
              </a:extLst>
            </p:cNvPr>
            <p:cNvSpPr>
              <a:spLocks/>
            </p:cNvSpPr>
            <p:nvPr userDrawn="1"/>
          </p:nvSpPr>
          <p:spPr bwMode="auto">
            <a:xfrm>
              <a:off x="3559" y="1682"/>
              <a:ext cx="18" cy="26"/>
            </a:xfrm>
            <a:custGeom>
              <a:avLst/>
              <a:gdLst>
                <a:gd name="T0" fmla="*/ 3 w 26"/>
                <a:gd name="T1" fmla="*/ 16 h 39"/>
                <a:gd name="T2" fmla="*/ 9 w 26"/>
                <a:gd name="T3" fmla="*/ 39 h 39"/>
                <a:gd name="T4" fmla="*/ 17 w 26"/>
                <a:gd name="T5" fmla="*/ 0 h 39"/>
                <a:gd name="T6" fmla="*/ 3 w 26"/>
                <a:gd name="T7" fmla="*/ 16 h 39"/>
              </a:gdLst>
              <a:ahLst/>
              <a:cxnLst>
                <a:cxn ang="0">
                  <a:pos x="T0" y="T1"/>
                </a:cxn>
                <a:cxn ang="0">
                  <a:pos x="T2" y="T3"/>
                </a:cxn>
                <a:cxn ang="0">
                  <a:pos x="T4" y="T5"/>
                </a:cxn>
                <a:cxn ang="0">
                  <a:pos x="T6" y="T7"/>
                </a:cxn>
              </a:cxnLst>
              <a:rect l="0" t="0" r="r" b="b"/>
              <a:pathLst>
                <a:path w="26" h="39">
                  <a:moveTo>
                    <a:pt x="3" y="16"/>
                  </a:moveTo>
                  <a:cubicBezTo>
                    <a:pt x="0" y="28"/>
                    <a:pt x="3" y="31"/>
                    <a:pt x="9" y="39"/>
                  </a:cubicBezTo>
                  <a:cubicBezTo>
                    <a:pt x="6" y="21"/>
                    <a:pt x="26" y="14"/>
                    <a:pt x="17" y="0"/>
                  </a:cubicBezTo>
                  <a:cubicBezTo>
                    <a:pt x="10" y="2"/>
                    <a:pt x="5" y="10"/>
                    <a:pt x="3" y="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21" name="Freeform 52">
              <a:extLst>
                <a:ext uri="{FF2B5EF4-FFF2-40B4-BE49-F238E27FC236}">
                  <a16:creationId xmlns:a16="http://schemas.microsoft.com/office/drawing/2014/main" id="{C49FDA79-CF20-4CA4-9EC3-273E88B10C6B}"/>
                </a:ext>
              </a:extLst>
            </p:cNvPr>
            <p:cNvSpPr>
              <a:spLocks/>
            </p:cNvSpPr>
            <p:nvPr userDrawn="1"/>
          </p:nvSpPr>
          <p:spPr bwMode="auto">
            <a:xfrm>
              <a:off x="3608" y="1714"/>
              <a:ext cx="27" cy="14"/>
            </a:xfrm>
            <a:custGeom>
              <a:avLst/>
              <a:gdLst>
                <a:gd name="T0" fmla="*/ 0 w 40"/>
                <a:gd name="T1" fmla="*/ 17 h 21"/>
                <a:gd name="T2" fmla="*/ 23 w 40"/>
                <a:gd name="T3" fmla="*/ 17 h 21"/>
                <a:gd name="T4" fmla="*/ 40 w 40"/>
                <a:gd name="T5" fmla="*/ 7 h 21"/>
                <a:gd name="T6" fmla="*/ 0 w 40"/>
                <a:gd name="T7" fmla="*/ 17 h 21"/>
              </a:gdLst>
              <a:ahLst/>
              <a:cxnLst>
                <a:cxn ang="0">
                  <a:pos x="T0" y="T1"/>
                </a:cxn>
                <a:cxn ang="0">
                  <a:pos x="T2" y="T3"/>
                </a:cxn>
                <a:cxn ang="0">
                  <a:pos x="T4" y="T5"/>
                </a:cxn>
                <a:cxn ang="0">
                  <a:pos x="T6" y="T7"/>
                </a:cxn>
              </a:cxnLst>
              <a:rect l="0" t="0" r="r" b="b"/>
              <a:pathLst>
                <a:path w="40" h="21">
                  <a:moveTo>
                    <a:pt x="0" y="17"/>
                  </a:moveTo>
                  <a:cubicBezTo>
                    <a:pt x="0" y="21"/>
                    <a:pt x="16" y="20"/>
                    <a:pt x="23" y="17"/>
                  </a:cubicBezTo>
                  <a:cubicBezTo>
                    <a:pt x="27" y="16"/>
                    <a:pt x="39" y="11"/>
                    <a:pt x="40" y="7"/>
                  </a:cubicBezTo>
                  <a:cubicBezTo>
                    <a:pt x="12" y="0"/>
                    <a:pt x="22" y="11"/>
                    <a:pt x="0" y="1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22" name="Freeform 53">
              <a:extLst>
                <a:ext uri="{FF2B5EF4-FFF2-40B4-BE49-F238E27FC236}">
                  <a16:creationId xmlns:a16="http://schemas.microsoft.com/office/drawing/2014/main" id="{EAF66CB7-8F32-4F0C-B5A2-11A6143DA74B}"/>
                </a:ext>
              </a:extLst>
            </p:cNvPr>
            <p:cNvSpPr>
              <a:spLocks/>
            </p:cNvSpPr>
            <p:nvPr userDrawn="1"/>
          </p:nvSpPr>
          <p:spPr bwMode="auto">
            <a:xfrm>
              <a:off x="3631" y="1685"/>
              <a:ext cx="25" cy="15"/>
            </a:xfrm>
            <a:custGeom>
              <a:avLst/>
              <a:gdLst>
                <a:gd name="T0" fmla="*/ 0 w 37"/>
                <a:gd name="T1" fmla="*/ 18 h 22"/>
                <a:gd name="T2" fmla="*/ 23 w 37"/>
                <a:gd name="T3" fmla="*/ 14 h 22"/>
                <a:gd name="T4" fmla="*/ 37 w 37"/>
                <a:gd name="T5" fmla="*/ 1 h 22"/>
                <a:gd name="T6" fmla="*/ 0 w 37"/>
                <a:gd name="T7" fmla="*/ 18 h 22"/>
              </a:gdLst>
              <a:ahLst/>
              <a:cxnLst>
                <a:cxn ang="0">
                  <a:pos x="T0" y="T1"/>
                </a:cxn>
                <a:cxn ang="0">
                  <a:pos x="T2" y="T3"/>
                </a:cxn>
                <a:cxn ang="0">
                  <a:pos x="T4" y="T5"/>
                </a:cxn>
                <a:cxn ang="0">
                  <a:pos x="T6" y="T7"/>
                </a:cxn>
              </a:cxnLst>
              <a:rect l="0" t="0" r="r" b="b"/>
              <a:pathLst>
                <a:path w="37" h="22">
                  <a:moveTo>
                    <a:pt x="0" y="18"/>
                  </a:moveTo>
                  <a:cubicBezTo>
                    <a:pt x="1" y="22"/>
                    <a:pt x="16" y="18"/>
                    <a:pt x="23" y="14"/>
                  </a:cubicBezTo>
                  <a:cubicBezTo>
                    <a:pt x="26" y="12"/>
                    <a:pt x="37" y="6"/>
                    <a:pt x="37" y="1"/>
                  </a:cubicBezTo>
                  <a:cubicBezTo>
                    <a:pt x="9" y="0"/>
                    <a:pt x="20" y="8"/>
                    <a:pt x="0" y="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23" name="Freeform 54">
              <a:extLst>
                <a:ext uri="{FF2B5EF4-FFF2-40B4-BE49-F238E27FC236}">
                  <a16:creationId xmlns:a16="http://schemas.microsoft.com/office/drawing/2014/main" id="{DD4F44F0-927E-4351-9C37-2EE63B71F04A}"/>
                </a:ext>
              </a:extLst>
            </p:cNvPr>
            <p:cNvSpPr>
              <a:spLocks/>
            </p:cNvSpPr>
            <p:nvPr userDrawn="1"/>
          </p:nvSpPr>
          <p:spPr bwMode="auto">
            <a:xfrm>
              <a:off x="3542" y="1671"/>
              <a:ext cx="26" cy="18"/>
            </a:xfrm>
            <a:custGeom>
              <a:avLst/>
              <a:gdLst>
                <a:gd name="T0" fmla="*/ 37 w 37"/>
                <a:gd name="T1" fmla="*/ 2 h 27"/>
                <a:gd name="T2" fmla="*/ 19 w 37"/>
                <a:gd name="T3" fmla="*/ 8 h 27"/>
                <a:gd name="T4" fmla="*/ 3 w 37"/>
                <a:gd name="T5" fmla="*/ 25 h 27"/>
                <a:gd name="T6" fmla="*/ 37 w 37"/>
                <a:gd name="T7" fmla="*/ 2 h 27"/>
              </a:gdLst>
              <a:ahLst/>
              <a:cxnLst>
                <a:cxn ang="0">
                  <a:pos x="T0" y="T1"/>
                </a:cxn>
                <a:cxn ang="0">
                  <a:pos x="T2" y="T3"/>
                </a:cxn>
                <a:cxn ang="0">
                  <a:pos x="T4" y="T5"/>
                </a:cxn>
                <a:cxn ang="0">
                  <a:pos x="T6" y="T7"/>
                </a:cxn>
              </a:cxnLst>
              <a:rect l="0" t="0" r="r" b="b"/>
              <a:pathLst>
                <a:path w="37" h="27">
                  <a:moveTo>
                    <a:pt x="37" y="2"/>
                  </a:moveTo>
                  <a:cubicBezTo>
                    <a:pt x="33" y="0"/>
                    <a:pt x="21" y="6"/>
                    <a:pt x="19" y="8"/>
                  </a:cubicBezTo>
                  <a:cubicBezTo>
                    <a:pt x="11" y="11"/>
                    <a:pt x="0" y="22"/>
                    <a:pt x="3" y="25"/>
                  </a:cubicBezTo>
                  <a:cubicBezTo>
                    <a:pt x="22" y="13"/>
                    <a:pt x="23" y="27"/>
                    <a:pt x="37"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24" name="Freeform 55">
              <a:extLst>
                <a:ext uri="{FF2B5EF4-FFF2-40B4-BE49-F238E27FC236}">
                  <a16:creationId xmlns:a16="http://schemas.microsoft.com/office/drawing/2014/main" id="{92AC303A-678D-4707-A16F-2DA1A07D9D64}"/>
                </a:ext>
              </a:extLst>
            </p:cNvPr>
            <p:cNvSpPr>
              <a:spLocks/>
            </p:cNvSpPr>
            <p:nvPr userDrawn="1"/>
          </p:nvSpPr>
          <p:spPr bwMode="auto">
            <a:xfrm>
              <a:off x="3594" y="1635"/>
              <a:ext cx="22" cy="11"/>
            </a:xfrm>
            <a:custGeom>
              <a:avLst/>
              <a:gdLst>
                <a:gd name="T0" fmla="*/ 0 w 32"/>
                <a:gd name="T1" fmla="*/ 5 h 15"/>
                <a:gd name="T2" fmla="*/ 20 w 32"/>
                <a:gd name="T3" fmla="*/ 15 h 15"/>
                <a:gd name="T4" fmla="*/ 32 w 32"/>
                <a:gd name="T5" fmla="*/ 10 h 15"/>
                <a:gd name="T6" fmla="*/ 0 w 32"/>
                <a:gd name="T7" fmla="*/ 5 h 15"/>
              </a:gdLst>
              <a:ahLst/>
              <a:cxnLst>
                <a:cxn ang="0">
                  <a:pos x="T0" y="T1"/>
                </a:cxn>
                <a:cxn ang="0">
                  <a:pos x="T2" y="T3"/>
                </a:cxn>
                <a:cxn ang="0">
                  <a:pos x="T4" y="T5"/>
                </a:cxn>
                <a:cxn ang="0">
                  <a:pos x="T6" y="T7"/>
                </a:cxn>
              </a:cxnLst>
              <a:rect l="0" t="0" r="r" b="b"/>
              <a:pathLst>
                <a:path w="32" h="15">
                  <a:moveTo>
                    <a:pt x="0" y="5"/>
                  </a:moveTo>
                  <a:cubicBezTo>
                    <a:pt x="9" y="8"/>
                    <a:pt x="14" y="14"/>
                    <a:pt x="20" y="15"/>
                  </a:cubicBezTo>
                  <a:cubicBezTo>
                    <a:pt x="28" y="15"/>
                    <a:pt x="30" y="13"/>
                    <a:pt x="32" y="10"/>
                  </a:cubicBezTo>
                  <a:cubicBezTo>
                    <a:pt x="29" y="0"/>
                    <a:pt x="9" y="1"/>
                    <a:pt x="0"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25" name="Freeform 56">
              <a:extLst>
                <a:ext uri="{FF2B5EF4-FFF2-40B4-BE49-F238E27FC236}">
                  <a16:creationId xmlns:a16="http://schemas.microsoft.com/office/drawing/2014/main" id="{4BCFC9F6-3BBE-4394-851E-3738C7D6EB4E}"/>
                </a:ext>
              </a:extLst>
            </p:cNvPr>
            <p:cNvSpPr>
              <a:spLocks/>
            </p:cNvSpPr>
            <p:nvPr userDrawn="1"/>
          </p:nvSpPr>
          <p:spPr bwMode="auto">
            <a:xfrm>
              <a:off x="3614" y="1646"/>
              <a:ext cx="13" cy="22"/>
            </a:xfrm>
            <a:custGeom>
              <a:avLst/>
              <a:gdLst>
                <a:gd name="T0" fmla="*/ 14 w 18"/>
                <a:gd name="T1" fmla="*/ 32 h 32"/>
                <a:gd name="T2" fmla="*/ 16 w 18"/>
                <a:gd name="T3" fmla="*/ 10 h 32"/>
                <a:gd name="T4" fmla="*/ 8 w 18"/>
                <a:gd name="T5" fmla="*/ 0 h 32"/>
                <a:gd name="T6" fmla="*/ 14 w 18"/>
                <a:gd name="T7" fmla="*/ 32 h 32"/>
              </a:gdLst>
              <a:ahLst/>
              <a:cxnLst>
                <a:cxn ang="0">
                  <a:pos x="T0" y="T1"/>
                </a:cxn>
                <a:cxn ang="0">
                  <a:pos x="T2" y="T3"/>
                </a:cxn>
                <a:cxn ang="0">
                  <a:pos x="T4" y="T5"/>
                </a:cxn>
                <a:cxn ang="0">
                  <a:pos x="T6" y="T7"/>
                </a:cxn>
              </a:cxnLst>
              <a:rect l="0" t="0" r="r" b="b"/>
              <a:pathLst>
                <a:path w="18" h="32">
                  <a:moveTo>
                    <a:pt x="14" y="32"/>
                  </a:moveTo>
                  <a:cubicBezTo>
                    <a:pt x="14" y="22"/>
                    <a:pt x="18" y="16"/>
                    <a:pt x="16" y="10"/>
                  </a:cubicBezTo>
                  <a:cubicBezTo>
                    <a:pt x="14" y="2"/>
                    <a:pt x="11" y="1"/>
                    <a:pt x="8" y="0"/>
                  </a:cubicBezTo>
                  <a:cubicBezTo>
                    <a:pt x="0" y="6"/>
                    <a:pt x="7" y="24"/>
                    <a:pt x="14" y="3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26" name="Freeform 57">
              <a:extLst>
                <a:ext uri="{FF2B5EF4-FFF2-40B4-BE49-F238E27FC236}">
                  <a16:creationId xmlns:a16="http://schemas.microsoft.com/office/drawing/2014/main" id="{D4997C90-4986-45C1-9DAC-A5D26B02F3BD}"/>
                </a:ext>
              </a:extLst>
            </p:cNvPr>
            <p:cNvSpPr>
              <a:spLocks/>
            </p:cNvSpPr>
            <p:nvPr userDrawn="1"/>
          </p:nvSpPr>
          <p:spPr bwMode="auto">
            <a:xfrm>
              <a:off x="3574" y="1643"/>
              <a:ext cx="26" cy="14"/>
            </a:xfrm>
            <a:custGeom>
              <a:avLst/>
              <a:gdLst>
                <a:gd name="T0" fmla="*/ 27 w 38"/>
                <a:gd name="T1" fmla="*/ 2 h 20"/>
                <a:gd name="T2" fmla="*/ 0 w 38"/>
                <a:gd name="T3" fmla="*/ 9 h 20"/>
                <a:gd name="T4" fmla="*/ 30 w 38"/>
                <a:gd name="T5" fmla="*/ 15 h 20"/>
                <a:gd name="T6" fmla="*/ 38 w 38"/>
                <a:gd name="T7" fmla="*/ 11 h 20"/>
                <a:gd name="T8" fmla="*/ 27 w 38"/>
                <a:gd name="T9" fmla="*/ 2 h 20"/>
              </a:gdLst>
              <a:ahLst/>
              <a:cxnLst>
                <a:cxn ang="0">
                  <a:pos x="T0" y="T1"/>
                </a:cxn>
                <a:cxn ang="0">
                  <a:pos x="T2" y="T3"/>
                </a:cxn>
                <a:cxn ang="0">
                  <a:pos x="T4" y="T5"/>
                </a:cxn>
                <a:cxn ang="0">
                  <a:pos x="T6" y="T7"/>
                </a:cxn>
                <a:cxn ang="0">
                  <a:pos x="T8" y="T9"/>
                </a:cxn>
              </a:cxnLst>
              <a:rect l="0" t="0" r="r" b="b"/>
              <a:pathLst>
                <a:path w="38" h="20">
                  <a:moveTo>
                    <a:pt x="27" y="2"/>
                  </a:moveTo>
                  <a:cubicBezTo>
                    <a:pt x="19" y="0"/>
                    <a:pt x="5" y="5"/>
                    <a:pt x="0" y="9"/>
                  </a:cubicBezTo>
                  <a:cubicBezTo>
                    <a:pt x="11" y="8"/>
                    <a:pt x="17" y="20"/>
                    <a:pt x="30" y="15"/>
                  </a:cubicBezTo>
                  <a:cubicBezTo>
                    <a:pt x="38" y="11"/>
                    <a:pt x="38" y="11"/>
                    <a:pt x="38" y="11"/>
                  </a:cubicBezTo>
                  <a:cubicBezTo>
                    <a:pt x="35" y="6"/>
                    <a:pt x="31" y="4"/>
                    <a:pt x="27"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27" name="Freeform 58">
              <a:extLst>
                <a:ext uri="{FF2B5EF4-FFF2-40B4-BE49-F238E27FC236}">
                  <a16:creationId xmlns:a16="http://schemas.microsoft.com/office/drawing/2014/main" id="{ACC13E25-4EE3-4A63-B0AF-2162BB78ECBF}"/>
                </a:ext>
              </a:extLst>
            </p:cNvPr>
            <p:cNvSpPr>
              <a:spLocks/>
            </p:cNvSpPr>
            <p:nvPr userDrawn="1"/>
          </p:nvSpPr>
          <p:spPr bwMode="auto">
            <a:xfrm>
              <a:off x="3602" y="1651"/>
              <a:ext cx="14" cy="25"/>
            </a:xfrm>
            <a:custGeom>
              <a:avLst/>
              <a:gdLst>
                <a:gd name="T0" fmla="*/ 2 w 20"/>
                <a:gd name="T1" fmla="*/ 11 h 37"/>
                <a:gd name="T2" fmla="*/ 10 w 20"/>
                <a:gd name="T3" fmla="*/ 37 h 37"/>
                <a:gd name="T4" fmla="*/ 14 w 20"/>
                <a:gd name="T5" fmla="*/ 8 h 37"/>
                <a:gd name="T6" fmla="*/ 10 w 20"/>
                <a:gd name="T7" fmla="*/ 0 h 37"/>
                <a:gd name="T8" fmla="*/ 2 w 20"/>
                <a:gd name="T9" fmla="*/ 11 h 37"/>
              </a:gdLst>
              <a:ahLst/>
              <a:cxnLst>
                <a:cxn ang="0">
                  <a:pos x="T0" y="T1"/>
                </a:cxn>
                <a:cxn ang="0">
                  <a:pos x="T2" y="T3"/>
                </a:cxn>
                <a:cxn ang="0">
                  <a:pos x="T4" y="T5"/>
                </a:cxn>
                <a:cxn ang="0">
                  <a:pos x="T6" y="T7"/>
                </a:cxn>
                <a:cxn ang="0">
                  <a:pos x="T8" y="T9"/>
                </a:cxn>
              </a:cxnLst>
              <a:rect l="0" t="0" r="r" b="b"/>
              <a:pathLst>
                <a:path w="20" h="37">
                  <a:moveTo>
                    <a:pt x="2" y="11"/>
                  </a:moveTo>
                  <a:cubicBezTo>
                    <a:pt x="0" y="19"/>
                    <a:pt x="6" y="33"/>
                    <a:pt x="10" y="37"/>
                  </a:cubicBezTo>
                  <a:cubicBezTo>
                    <a:pt x="9" y="27"/>
                    <a:pt x="20" y="20"/>
                    <a:pt x="14" y="8"/>
                  </a:cubicBezTo>
                  <a:cubicBezTo>
                    <a:pt x="10" y="0"/>
                    <a:pt x="10" y="0"/>
                    <a:pt x="10" y="0"/>
                  </a:cubicBezTo>
                  <a:cubicBezTo>
                    <a:pt x="6" y="3"/>
                    <a:pt x="3" y="6"/>
                    <a:pt x="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28" name="Freeform 59">
              <a:extLst>
                <a:ext uri="{FF2B5EF4-FFF2-40B4-BE49-F238E27FC236}">
                  <a16:creationId xmlns:a16="http://schemas.microsoft.com/office/drawing/2014/main" id="{87AA0A80-577E-43A6-B738-0BAFE7F7B4EA}"/>
                </a:ext>
              </a:extLst>
            </p:cNvPr>
            <p:cNvSpPr>
              <a:spLocks/>
            </p:cNvSpPr>
            <p:nvPr userDrawn="1"/>
          </p:nvSpPr>
          <p:spPr bwMode="auto">
            <a:xfrm>
              <a:off x="3610" y="1731"/>
              <a:ext cx="21" cy="14"/>
            </a:xfrm>
            <a:custGeom>
              <a:avLst/>
              <a:gdLst>
                <a:gd name="T0" fmla="*/ 32 w 32"/>
                <a:gd name="T1" fmla="*/ 0 h 21"/>
                <a:gd name="T2" fmla="*/ 23 w 32"/>
                <a:gd name="T3" fmla="*/ 0 h 21"/>
                <a:gd name="T4" fmla="*/ 0 w 32"/>
                <a:gd name="T5" fmla="*/ 20 h 21"/>
                <a:gd name="T6" fmla="*/ 27 w 32"/>
                <a:gd name="T7" fmla="*/ 12 h 21"/>
                <a:gd name="T8" fmla="*/ 32 w 32"/>
                <a:gd name="T9" fmla="*/ 0 h 21"/>
              </a:gdLst>
              <a:ahLst/>
              <a:cxnLst>
                <a:cxn ang="0">
                  <a:pos x="T0" y="T1"/>
                </a:cxn>
                <a:cxn ang="0">
                  <a:pos x="T2" y="T3"/>
                </a:cxn>
                <a:cxn ang="0">
                  <a:pos x="T4" y="T5"/>
                </a:cxn>
                <a:cxn ang="0">
                  <a:pos x="T6" y="T7"/>
                </a:cxn>
                <a:cxn ang="0">
                  <a:pos x="T8" y="T9"/>
                </a:cxn>
              </a:cxnLst>
              <a:rect l="0" t="0" r="r" b="b"/>
              <a:pathLst>
                <a:path w="32" h="21">
                  <a:moveTo>
                    <a:pt x="32" y="0"/>
                  </a:moveTo>
                  <a:cubicBezTo>
                    <a:pt x="23" y="0"/>
                    <a:pt x="23" y="0"/>
                    <a:pt x="23" y="0"/>
                  </a:cubicBezTo>
                  <a:cubicBezTo>
                    <a:pt x="9" y="2"/>
                    <a:pt x="10" y="16"/>
                    <a:pt x="0" y="20"/>
                  </a:cubicBezTo>
                  <a:cubicBezTo>
                    <a:pt x="6" y="21"/>
                    <a:pt x="21" y="19"/>
                    <a:pt x="27" y="12"/>
                  </a:cubicBezTo>
                  <a:cubicBezTo>
                    <a:pt x="30" y="9"/>
                    <a:pt x="31" y="5"/>
                    <a:pt x="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29" name="Freeform 60">
              <a:extLst>
                <a:ext uri="{FF2B5EF4-FFF2-40B4-BE49-F238E27FC236}">
                  <a16:creationId xmlns:a16="http://schemas.microsoft.com/office/drawing/2014/main" id="{3DBFF628-46A4-41BD-9FA9-3D4418E866E5}"/>
                </a:ext>
              </a:extLst>
            </p:cNvPr>
            <p:cNvSpPr>
              <a:spLocks/>
            </p:cNvSpPr>
            <p:nvPr userDrawn="1"/>
          </p:nvSpPr>
          <p:spPr bwMode="auto">
            <a:xfrm>
              <a:off x="3559" y="1655"/>
              <a:ext cx="24" cy="14"/>
            </a:xfrm>
            <a:custGeom>
              <a:avLst/>
              <a:gdLst>
                <a:gd name="T0" fmla="*/ 16 w 36"/>
                <a:gd name="T1" fmla="*/ 2 h 20"/>
                <a:gd name="T2" fmla="*/ 0 w 36"/>
                <a:gd name="T3" fmla="*/ 19 h 20"/>
                <a:gd name="T4" fmla="*/ 36 w 36"/>
                <a:gd name="T5" fmla="*/ 4 h 20"/>
                <a:gd name="T6" fmla="*/ 16 w 36"/>
                <a:gd name="T7" fmla="*/ 2 h 20"/>
              </a:gdLst>
              <a:ahLst/>
              <a:cxnLst>
                <a:cxn ang="0">
                  <a:pos x="T0" y="T1"/>
                </a:cxn>
                <a:cxn ang="0">
                  <a:pos x="T2" y="T3"/>
                </a:cxn>
                <a:cxn ang="0">
                  <a:pos x="T4" y="T5"/>
                </a:cxn>
                <a:cxn ang="0">
                  <a:pos x="T6" y="T7"/>
                </a:cxn>
              </a:cxnLst>
              <a:rect l="0" t="0" r="r" b="b"/>
              <a:pathLst>
                <a:path w="36" h="20">
                  <a:moveTo>
                    <a:pt x="16" y="2"/>
                  </a:moveTo>
                  <a:cubicBezTo>
                    <a:pt x="4" y="6"/>
                    <a:pt x="3" y="10"/>
                    <a:pt x="0" y="19"/>
                  </a:cubicBezTo>
                  <a:cubicBezTo>
                    <a:pt x="13" y="7"/>
                    <a:pt x="30" y="20"/>
                    <a:pt x="36" y="4"/>
                  </a:cubicBezTo>
                  <a:cubicBezTo>
                    <a:pt x="31" y="0"/>
                    <a:pt x="21" y="0"/>
                    <a:pt x="16"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30" name="Freeform 61">
              <a:extLst>
                <a:ext uri="{FF2B5EF4-FFF2-40B4-BE49-F238E27FC236}">
                  <a16:creationId xmlns:a16="http://schemas.microsoft.com/office/drawing/2014/main" id="{D6413240-42B4-45DB-BBA2-56A1CDBD3C5B}"/>
                </a:ext>
              </a:extLst>
            </p:cNvPr>
            <p:cNvSpPr>
              <a:spLocks/>
            </p:cNvSpPr>
            <p:nvPr userDrawn="1"/>
          </p:nvSpPr>
          <p:spPr bwMode="auto">
            <a:xfrm>
              <a:off x="3588" y="1659"/>
              <a:ext cx="15" cy="27"/>
            </a:xfrm>
            <a:custGeom>
              <a:avLst/>
              <a:gdLst>
                <a:gd name="T0" fmla="*/ 1 w 22"/>
                <a:gd name="T1" fmla="*/ 19 h 39"/>
                <a:gd name="T2" fmla="*/ 13 w 22"/>
                <a:gd name="T3" fmla="*/ 39 h 39"/>
                <a:gd name="T4" fmla="*/ 9 w 22"/>
                <a:gd name="T5" fmla="*/ 0 h 39"/>
                <a:gd name="T6" fmla="*/ 1 w 22"/>
                <a:gd name="T7" fmla="*/ 19 h 39"/>
              </a:gdLst>
              <a:ahLst/>
              <a:cxnLst>
                <a:cxn ang="0">
                  <a:pos x="T0" y="T1"/>
                </a:cxn>
                <a:cxn ang="0">
                  <a:pos x="T2" y="T3"/>
                </a:cxn>
                <a:cxn ang="0">
                  <a:pos x="T4" y="T5"/>
                </a:cxn>
                <a:cxn ang="0">
                  <a:pos x="T6" y="T7"/>
                </a:cxn>
              </a:cxnLst>
              <a:rect l="0" t="0" r="r" b="b"/>
              <a:pathLst>
                <a:path w="22" h="39">
                  <a:moveTo>
                    <a:pt x="1" y="19"/>
                  </a:moveTo>
                  <a:cubicBezTo>
                    <a:pt x="2" y="32"/>
                    <a:pt x="5" y="34"/>
                    <a:pt x="13" y="39"/>
                  </a:cubicBezTo>
                  <a:cubicBezTo>
                    <a:pt x="5" y="23"/>
                    <a:pt x="22" y="10"/>
                    <a:pt x="9" y="0"/>
                  </a:cubicBezTo>
                  <a:cubicBezTo>
                    <a:pt x="3" y="4"/>
                    <a:pt x="0" y="13"/>
                    <a:pt x="1" y="1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31" name="Freeform 62">
              <a:extLst>
                <a:ext uri="{FF2B5EF4-FFF2-40B4-BE49-F238E27FC236}">
                  <a16:creationId xmlns:a16="http://schemas.microsoft.com/office/drawing/2014/main" id="{8AAB2B20-3978-4858-9836-C1351201A6F9}"/>
                </a:ext>
              </a:extLst>
            </p:cNvPr>
            <p:cNvSpPr>
              <a:spLocks/>
            </p:cNvSpPr>
            <p:nvPr userDrawn="1"/>
          </p:nvSpPr>
          <p:spPr bwMode="auto">
            <a:xfrm>
              <a:off x="3578" y="1672"/>
              <a:ext cx="9" cy="26"/>
            </a:xfrm>
            <a:custGeom>
              <a:avLst/>
              <a:gdLst>
                <a:gd name="T0" fmla="*/ 1 w 13"/>
                <a:gd name="T1" fmla="*/ 0 h 39"/>
                <a:gd name="T2" fmla="*/ 8 w 13"/>
                <a:gd name="T3" fmla="*/ 39 h 39"/>
                <a:gd name="T4" fmla="*/ 9 w 13"/>
                <a:gd name="T5" fmla="*/ 10 h 39"/>
                <a:gd name="T6" fmla="*/ 1 w 13"/>
                <a:gd name="T7" fmla="*/ 0 h 39"/>
              </a:gdLst>
              <a:ahLst/>
              <a:cxnLst>
                <a:cxn ang="0">
                  <a:pos x="T0" y="T1"/>
                </a:cxn>
                <a:cxn ang="0">
                  <a:pos x="T2" y="T3"/>
                </a:cxn>
                <a:cxn ang="0">
                  <a:pos x="T4" y="T5"/>
                </a:cxn>
                <a:cxn ang="0">
                  <a:pos x="T6" y="T7"/>
                </a:cxn>
              </a:cxnLst>
              <a:rect l="0" t="0" r="r" b="b"/>
              <a:pathLst>
                <a:path w="13" h="39">
                  <a:moveTo>
                    <a:pt x="1" y="0"/>
                  </a:moveTo>
                  <a:cubicBezTo>
                    <a:pt x="0" y="17"/>
                    <a:pt x="0" y="31"/>
                    <a:pt x="8" y="39"/>
                  </a:cubicBezTo>
                  <a:cubicBezTo>
                    <a:pt x="13" y="25"/>
                    <a:pt x="13" y="19"/>
                    <a:pt x="9" y="10"/>
                  </a:cubicBezTo>
                  <a:cubicBezTo>
                    <a:pt x="8" y="6"/>
                    <a:pt x="4"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grpSp>
      <p:sp>
        <p:nvSpPr>
          <p:cNvPr id="66" name="Text Placeholder 135">
            <a:extLst>
              <a:ext uri="{FF2B5EF4-FFF2-40B4-BE49-F238E27FC236}">
                <a16:creationId xmlns:a16="http://schemas.microsoft.com/office/drawing/2014/main" id="{601F3602-2361-40F0-A995-ABA050961AB0}"/>
              </a:ext>
            </a:extLst>
          </p:cNvPr>
          <p:cNvSpPr>
            <a:spLocks noGrp="1"/>
          </p:cNvSpPr>
          <p:nvPr>
            <p:ph type="body" sz="quarter" idx="16" hasCustomPrompt="1"/>
          </p:nvPr>
        </p:nvSpPr>
        <p:spPr>
          <a:xfrm>
            <a:off x="607255" y="5338960"/>
            <a:ext cx="288000" cy="10800"/>
          </a:xfrm>
          <a:solidFill>
            <a:schemeClr val="tx2"/>
          </a:solidFill>
        </p:spPr>
        <p:txBody>
          <a:bodyPr>
            <a:noAutofit/>
          </a:bodyPr>
          <a:lstStyle>
            <a:lvl1pPr>
              <a:defRPr sz="150">
                <a:solidFill>
                  <a:schemeClr val="accent2">
                    <a:alpha val="0"/>
                  </a:schemeClr>
                </a:solidFill>
              </a:defRPr>
            </a:lvl1pPr>
            <a:lvl2pPr marL="0" indent="0">
              <a:defRPr sz="150">
                <a:solidFill>
                  <a:schemeClr val="accent2">
                    <a:alpha val="0"/>
                  </a:schemeClr>
                </a:solidFill>
              </a:defRPr>
            </a:lvl2pPr>
            <a:lvl3pPr marL="0" indent="0">
              <a:defRPr sz="150">
                <a:solidFill>
                  <a:schemeClr val="accent2">
                    <a:alpha val="0"/>
                  </a:schemeClr>
                </a:solidFill>
              </a:defRPr>
            </a:lvl3pPr>
            <a:lvl4pPr>
              <a:defRPr sz="150">
                <a:solidFill>
                  <a:schemeClr val="accent2">
                    <a:alpha val="0"/>
                  </a:schemeClr>
                </a:solidFill>
              </a:defRPr>
            </a:lvl4pPr>
            <a:lvl5pPr>
              <a:defRPr sz="150">
                <a:solidFill>
                  <a:schemeClr val="tx2">
                    <a:alpha val="0"/>
                  </a:schemeClr>
                </a:solidFill>
              </a:defRPr>
            </a:lvl5pPr>
            <a:lvl6pPr>
              <a:defRPr sz="150">
                <a:solidFill>
                  <a:schemeClr val="tx2">
                    <a:alpha val="0"/>
                  </a:schemeClr>
                </a:solidFill>
              </a:defRPr>
            </a:lvl6pPr>
            <a:lvl7pPr>
              <a:defRPr sz="150">
                <a:solidFill>
                  <a:schemeClr val="tx2">
                    <a:alpha val="0"/>
                  </a:schemeClr>
                </a:solidFill>
              </a:defRPr>
            </a:lvl7pPr>
            <a:lvl8pPr>
              <a:defRPr sz="150">
                <a:solidFill>
                  <a:schemeClr val="tx2">
                    <a:alpha val="0"/>
                  </a:schemeClr>
                </a:solidFill>
              </a:defRPr>
            </a:lvl8pPr>
            <a:lvl9pPr>
              <a:defRPr sz="150">
                <a:solidFill>
                  <a:schemeClr val="tx2">
                    <a:alpha val="0"/>
                  </a:schemeClr>
                </a:solidFill>
              </a:defRPr>
            </a:lvl9pPr>
          </a:lstStyle>
          <a:p>
            <a:pPr lvl="0"/>
            <a:r>
              <a:rPr lang="en-AU" noProof="0" dirty="0"/>
              <a:t>    1</a:t>
            </a:r>
          </a:p>
          <a:p>
            <a:pPr lvl="1"/>
            <a:r>
              <a:rPr lang="en-AU" noProof="0" dirty="0"/>
              <a:t>2</a:t>
            </a:r>
          </a:p>
          <a:p>
            <a:pPr lvl="2"/>
            <a:r>
              <a:rPr lang="en-AU" noProof="0" dirty="0"/>
              <a:t>3</a:t>
            </a:r>
          </a:p>
          <a:p>
            <a:pPr lvl="3"/>
            <a:r>
              <a:rPr lang="en-AU" noProof="0" dirty="0"/>
              <a:t>4</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   </a:t>
            </a:r>
          </a:p>
        </p:txBody>
      </p:sp>
    </p:spTree>
    <p:extLst>
      <p:ext uri="{BB962C8B-B14F-4D97-AF65-F5344CB8AC3E}">
        <p14:creationId xmlns:p14="http://schemas.microsoft.com/office/powerpoint/2010/main" val="39766551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6C5FD4-26B4-4C9F-9FC8-80D375B3C3A3}"/>
              </a:ext>
            </a:extLst>
          </p:cNvPr>
          <p:cNvSpPr>
            <a:spLocks noGrp="1"/>
          </p:cNvSpPr>
          <p:nvPr>
            <p:ph type="sldNum" sz="quarter" idx="12"/>
          </p:nvPr>
        </p:nvSpPr>
        <p:spPr/>
        <p:txBody>
          <a:bodyPr/>
          <a:lstStyle/>
          <a:p>
            <a:fld id="{DC22DD25-61AE-413C-B4D2-EF2365C9B2E1}" type="slidenum">
              <a:rPr lang="en-AU" smtClean="0"/>
              <a:t>‹#›</a:t>
            </a:fld>
            <a:endParaRPr lang="en-AU"/>
          </a:p>
        </p:txBody>
      </p:sp>
      <p:sp>
        <p:nvSpPr>
          <p:cNvPr id="64" name="Title 63">
            <a:extLst>
              <a:ext uri="{FF2B5EF4-FFF2-40B4-BE49-F238E27FC236}">
                <a16:creationId xmlns:a16="http://schemas.microsoft.com/office/drawing/2014/main" id="{6588F683-12EB-403B-8215-D3E833481636}"/>
              </a:ext>
            </a:extLst>
          </p:cNvPr>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879536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C">
    <p:spTree>
      <p:nvGrpSpPr>
        <p:cNvPr id="1" name=""/>
        <p:cNvGrpSpPr/>
        <p:nvPr/>
      </p:nvGrpSpPr>
      <p:grpSpPr>
        <a:xfrm>
          <a:off x="0" y="0"/>
          <a:ext cx="0" cy="0"/>
          <a:chOff x="0" y="0"/>
          <a:chExt cx="0" cy="0"/>
        </a:xfrm>
      </p:grpSpPr>
      <p:sp>
        <p:nvSpPr>
          <p:cNvPr id="75" name="Picture Placeholder 74">
            <a:extLst>
              <a:ext uri="{FF2B5EF4-FFF2-40B4-BE49-F238E27FC236}">
                <a16:creationId xmlns:a16="http://schemas.microsoft.com/office/drawing/2014/main" id="{3E2304DD-D55D-458E-8153-0D330BDFEFF8}"/>
              </a:ext>
            </a:extLst>
          </p:cNvPr>
          <p:cNvSpPr>
            <a:spLocks noGrp="1"/>
          </p:cNvSpPr>
          <p:nvPr>
            <p:ph type="pic" sz="quarter" idx="13"/>
          </p:nvPr>
        </p:nvSpPr>
        <p:spPr>
          <a:xfrm>
            <a:off x="1" y="3"/>
            <a:ext cx="12204000" cy="6857999"/>
          </a:xfrm>
          <a:solidFill>
            <a:schemeClr val="bg1">
              <a:lumMod val="85000"/>
            </a:schemeClr>
          </a:solidFill>
        </p:spPr>
        <p:txBody>
          <a:bodyPr lIns="360000" tIns="360000" rIns="360000" bIns="360000">
            <a:normAutofit/>
          </a:bodyPr>
          <a:lstStyle>
            <a:lvl1pPr algn="r">
              <a:defRPr sz="1200">
                <a:solidFill>
                  <a:schemeClr val="tx1">
                    <a:lumMod val="50000"/>
                    <a:lumOff val="50000"/>
                  </a:schemeClr>
                </a:solidFill>
              </a:defRPr>
            </a:lvl1pPr>
          </a:lstStyle>
          <a:p>
            <a:r>
              <a:rPr lang="en-US" noProof="0"/>
              <a:t>Click icon to add picture</a:t>
            </a:r>
            <a:endParaRPr lang="en-AU" noProof="0"/>
          </a:p>
        </p:txBody>
      </p:sp>
      <p:sp>
        <p:nvSpPr>
          <p:cNvPr id="73" name="Subtitle 72">
            <a:extLst>
              <a:ext uri="{FF2B5EF4-FFF2-40B4-BE49-F238E27FC236}">
                <a16:creationId xmlns:a16="http://schemas.microsoft.com/office/drawing/2014/main" id="{2993D1DC-23D0-40CA-BA80-0CCA239AC610}"/>
              </a:ext>
            </a:extLst>
          </p:cNvPr>
          <p:cNvSpPr>
            <a:spLocks noGrp="1"/>
          </p:cNvSpPr>
          <p:nvPr>
            <p:ph type="subTitle" idx="1" hasCustomPrompt="1"/>
          </p:nvPr>
        </p:nvSpPr>
        <p:spPr>
          <a:xfrm>
            <a:off x="1" y="2"/>
            <a:ext cx="5729283" cy="6857999"/>
          </a:xfrm>
          <a:custGeom>
            <a:avLst/>
            <a:gdLst>
              <a:gd name="connsiteX0" fmla="*/ 0 w 5729283"/>
              <a:gd name="connsiteY0" fmla="*/ 0 h 6857998"/>
              <a:gd name="connsiteX1" fmla="*/ 4311112 w 5729283"/>
              <a:gd name="connsiteY1" fmla="*/ 0 h 6857998"/>
              <a:gd name="connsiteX2" fmla="*/ 5729283 w 5729283"/>
              <a:gd name="connsiteY2" fmla="*/ 5316930 h 6857998"/>
              <a:gd name="connsiteX3" fmla="*/ 0 w 5729283"/>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5729283" h="6857998">
                <a:moveTo>
                  <a:pt x="0" y="0"/>
                </a:moveTo>
                <a:lnTo>
                  <a:pt x="4311112" y="0"/>
                </a:lnTo>
                <a:lnTo>
                  <a:pt x="5729283" y="5316930"/>
                </a:lnTo>
                <a:lnTo>
                  <a:pt x="0" y="6857998"/>
                </a:lnTo>
                <a:close/>
              </a:path>
            </a:pathLst>
          </a:custGeom>
          <a:solidFill>
            <a:schemeClr val="bg1">
              <a:alpha val="80000"/>
            </a:schemeClr>
          </a:solidFill>
        </p:spPr>
        <p:txBody>
          <a:bodyPr wrap="square" lIns="576000" tIns="2484000" rIns="1404000" anchor="t" anchorCtr="0">
            <a:noAutofit/>
          </a:bodyPr>
          <a:lstStyle>
            <a:lvl1pPr marL="0" indent="0" algn="l">
              <a:spcAft>
                <a:spcPts val="900"/>
              </a:spcAft>
              <a:buNone/>
              <a:defRPr sz="2850" b="1">
                <a:solidFill>
                  <a:schemeClr val="tx2"/>
                </a:solidFill>
                <a:latin typeface="+mj-lt"/>
              </a:defRPr>
            </a:lvl1pPr>
            <a:lvl2pPr marL="0" indent="0" algn="l">
              <a:spcBef>
                <a:spcPts val="1800"/>
              </a:spcBef>
              <a:buNone/>
              <a:defRPr sz="1500" b="1">
                <a:solidFill>
                  <a:schemeClr val="accent2"/>
                </a:solidFill>
              </a:defRPr>
            </a:lvl2pPr>
            <a:lvl3pPr marL="0" indent="0" algn="l">
              <a:buNone/>
              <a:defRPr sz="1350">
                <a:solidFill>
                  <a:schemeClr val="accent2"/>
                </a:solidFill>
              </a:defRPr>
            </a:lvl3pPr>
            <a:lvl4pPr marL="0" indent="0" algn="l">
              <a:buNone/>
              <a:defRPr sz="1200" b="0"/>
            </a:lvl4pPr>
            <a:lvl5pPr marL="0" indent="0" algn="l">
              <a:buNone/>
              <a:defRPr sz="1200"/>
            </a:lvl5pPr>
            <a:lvl6pPr marL="0" indent="0" algn="l">
              <a:buNone/>
              <a:defRPr sz="1200"/>
            </a:lvl6pPr>
            <a:lvl7pPr marL="0" indent="0" algn="l">
              <a:buNone/>
              <a:defRPr sz="1200"/>
            </a:lvl7pPr>
            <a:lvl8pPr marL="0" indent="0" algn="l">
              <a:buNone/>
              <a:defRPr sz="1200"/>
            </a:lvl8pPr>
            <a:lvl9pPr marL="0" indent="0" algn="l">
              <a:buNone/>
              <a:defRPr sz="1200">
                <a:solidFill>
                  <a:schemeClr val="accent2"/>
                </a:solidFill>
              </a:defRPr>
            </a:lvl9pPr>
          </a:lstStyle>
          <a:p>
            <a:r>
              <a:rPr lang="en-AU" noProof="0" dirty="0"/>
              <a:t>Click to add title</a:t>
            </a:r>
          </a:p>
          <a:p>
            <a:pPr lvl="1"/>
            <a:r>
              <a:rPr lang="en-AU" noProof="0" dirty="0"/>
              <a:t>Two</a:t>
            </a:r>
          </a:p>
          <a:p>
            <a:pPr lvl="2"/>
            <a:r>
              <a:rPr lang="en-AU" noProof="0" dirty="0"/>
              <a:t>Three</a:t>
            </a:r>
          </a:p>
          <a:p>
            <a:pPr lvl="8"/>
            <a:r>
              <a:rPr lang="en-AU" noProof="0" dirty="0"/>
              <a:t>four</a:t>
            </a:r>
          </a:p>
        </p:txBody>
      </p:sp>
      <p:sp>
        <p:nvSpPr>
          <p:cNvPr id="137" name="Text Placeholder 135">
            <a:extLst>
              <a:ext uri="{FF2B5EF4-FFF2-40B4-BE49-F238E27FC236}">
                <a16:creationId xmlns:a16="http://schemas.microsoft.com/office/drawing/2014/main" id="{081B6B67-7D18-4A84-A9C8-F8EB715A3FB3}"/>
              </a:ext>
            </a:extLst>
          </p:cNvPr>
          <p:cNvSpPr>
            <a:spLocks noGrp="1" noChangeAspect="1"/>
          </p:cNvSpPr>
          <p:nvPr>
            <p:ph type="body" sz="quarter" idx="14" hasCustomPrompt="1"/>
          </p:nvPr>
        </p:nvSpPr>
        <p:spPr>
          <a:xfrm>
            <a:off x="607255" y="616633"/>
            <a:ext cx="1440000" cy="1440000"/>
          </a:xfrm>
          <a:blipFill dpi="0" rotWithShape="1">
            <a:blip r:embed="rId2"/>
            <a:srcRect/>
            <a:stretch>
              <a:fillRect/>
            </a:stretch>
          </a:blipFill>
        </p:spPr>
        <p:txBody>
          <a:bodyPr>
            <a:normAutofit/>
          </a:bodyPr>
          <a:lstStyle>
            <a:lvl1pPr>
              <a:defRPr sz="150">
                <a:solidFill>
                  <a:schemeClr val="tx2"/>
                </a:solidFill>
              </a:defRPr>
            </a:lvl1pPr>
            <a:lvl2pPr marL="0" indent="0">
              <a:defRPr sz="150">
                <a:solidFill>
                  <a:schemeClr val="tx2"/>
                </a:solidFill>
              </a:defRPr>
            </a:lvl2pPr>
            <a:lvl3pPr marL="0" indent="0">
              <a:defRPr sz="150">
                <a:solidFill>
                  <a:schemeClr val="tx2"/>
                </a:solidFill>
              </a:defRPr>
            </a:lvl3pPr>
            <a:lvl4pPr>
              <a:defRPr sz="150">
                <a:solidFill>
                  <a:schemeClr val="tx2"/>
                </a:solidFill>
              </a:defRPr>
            </a:lvl4pPr>
            <a:lvl5pPr>
              <a:defRPr sz="150">
                <a:solidFill>
                  <a:schemeClr val="tx2"/>
                </a:solidFill>
              </a:defRPr>
            </a:lvl5pPr>
            <a:lvl6pPr>
              <a:defRPr sz="150">
                <a:solidFill>
                  <a:schemeClr val="tx2"/>
                </a:solidFill>
              </a:defRPr>
            </a:lvl6pPr>
            <a:lvl7pPr>
              <a:defRPr sz="150">
                <a:solidFill>
                  <a:schemeClr val="tx2"/>
                </a:solidFill>
              </a:defRPr>
            </a:lvl7pPr>
            <a:lvl8pPr>
              <a:defRPr sz="150">
                <a:solidFill>
                  <a:schemeClr val="tx2"/>
                </a:solidFill>
              </a:defRPr>
            </a:lvl8pPr>
            <a:lvl9pPr>
              <a:defRPr sz="150">
                <a:solidFill>
                  <a:schemeClr val="tx2"/>
                </a:solidFill>
              </a:defRPr>
            </a:lvl9pPr>
          </a:lstStyle>
          <a:p>
            <a:pPr lvl="0"/>
            <a:r>
              <a:rPr lang="en-AU" noProof="0"/>
              <a:t>       </a:t>
            </a:r>
          </a:p>
        </p:txBody>
      </p:sp>
      <p:sp>
        <p:nvSpPr>
          <p:cNvPr id="139" name="Text Placeholder 140">
            <a:extLst>
              <a:ext uri="{FF2B5EF4-FFF2-40B4-BE49-F238E27FC236}">
                <a16:creationId xmlns:a16="http://schemas.microsoft.com/office/drawing/2014/main" id="{57544754-61DA-4535-96B6-21D24A61885D}"/>
              </a:ext>
            </a:extLst>
          </p:cNvPr>
          <p:cNvSpPr>
            <a:spLocks noGrp="1"/>
          </p:cNvSpPr>
          <p:nvPr>
            <p:ph type="body" sz="quarter" idx="16" hasCustomPrompt="1"/>
          </p:nvPr>
        </p:nvSpPr>
        <p:spPr>
          <a:xfrm>
            <a:off x="500063" y="5265339"/>
            <a:ext cx="3567112" cy="707231"/>
          </a:xfrm>
        </p:spPr>
        <p:txBody>
          <a:bodyPr>
            <a:normAutofit/>
          </a:bodyPr>
          <a:lstStyle>
            <a:lvl1pPr>
              <a:spcBef>
                <a:spcPts val="0"/>
              </a:spcBef>
              <a:spcAft>
                <a:spcPts val="450"/>
              </a:spcAft>
              <a:defRPr sz="1200" b="1">
                <a:solidFill>
                  <a:schemeClr val="tx2"/>
                </a:solidFill>
              </a:defRPr>
            </a:lvl1pPr>
            <a:lvl2pPr marL="0" indent="0">
              <a:spcBef>
                <a:spcPts val="0"/>
              </a:spcBef>
              <a:buNone/>
              <a:defRPr sz="1200">
                <a:solidFill>
                  <a:schemeClr val="tx2"/>
                </a:solidFill>
              </a:defRPr>
            </a:lvl2pPr>
            <a:lvl3pPr marL="0" indent="0">
              <a:spcBef>
                <a:spcPts val="0"/>
              </a:spcBef>
              <a:buNone/>
              <a:defRPr sz="1200" b="0">
                <a:solidFill>
                  <a:schemeClr val="tx2"/>
                </a:solidFill>
              </a:defRPr>
            </a:lvl3pPr>
            <a:lvl4pPr>
              <a:spcBef>
                <a:spcPts val="0"/>
              </a:spcBef>
              <a:defRPr sz="1200" b="0">
                <a:solidFill>
                  <a:schemeClr val="tx2"/>
                </a:solidFill>
              </a:defRPr>
            </a:lvl4pPr>
            <a:lvl5pPr>
              <a:spcBef>
                <a:spcPts val="0"/>
              </a:spcBef>
              <a:defRPr sz="1200" b="0">
                <a:solidFill>
                  <a:schemeClr val="tx2"/>
                </a:solidFill>
              </a:defRPr>
            </a:lvl5pPr>
            <a:lvl6pPr>
              <a:spcBef>
                <a:spcPts val="0"/>
              </a:spcBef>
              <a:defRPr sz="1200" b="0">
                <a:solidFill>
                  <a:schemeClr val="tx2"/>
                </a:solidFill>
              </a:defRPr>
            </a:lvl6pPr>
            <a:lvl7pPr>
              <a:spcBef>
                <a:spcPts val="0"/>
              </a:spcBef>
              <a:defRPr sz="1200" b="0">
                <a:solidFill>
                  <a:schemeClr val="tx2"/>
                </a:solidFill>
              </a:defRPr>
            </a:lvl7pPr>
            <a:lvl8pPr>
              <a:spcBef>
                <a:spcPts val="0"/>
              </a:spcBef>
              <a:defRPr sz="1200">
                <a:solidFill>
                  <a:schemeClr val="tx2"/>
                </a:solidFill>
              </a:defRPr>
            </a:lvl8pPr>
            <a:lvl9pPr>
              <a:spcBef>
                <a:spcPts val="0"/>
              </a:spcBef>
              <a:defRPr sz="1200">
                <a:solidFill>
                  <a:schemeClr val="tx2"/>
                </a:solidFill>
              </a:defRPr>
            </a:lvl9pPr>
          </a:lstStyle>
          <a:p>
            <a:pPr lvl="0"/>
            <a:r>
              <a:rPr lang="en-AU" noProof="0" dirty="0"/>
              <a:t>Click to add Identifier</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
        <p:nvSpPr>
          <p:cNvPr id="8" name="Text Placeholder 135">
            <a:extLst>
              <a:ext uri="{FF2B5EF4-FFF2-40B4-BE49-F238E27FC236}">
                <a16:creationId xmlns:a16="http://schemas.microsoft.com/office/drawing/2014/main" id="{08BE5594-C448-4AC9-B08C-E09264A1634F}"/>
              </a:ext>
            </a:extLst>
          </p:cNvPr>
          <p:cNvSpPr>
            <a:spLocks noGrp="1"/>
          </p:cNvSpPr>
          <p:nvPr>
            <p:ph type="body" sz="quarter" idx="17" hasCustomPrompt="1"/>
          </p:nvPr>
        </p:nvSpPr>
        <p:spPr>
          <a:xfrm>
            <a:off x="607255" y="5209360"/>
            <a:ext cx="288000" cy="10800"/>
          </a:xfrm>
          <a:solidFill>
            <a:schemeClr val="tx2"/>
          </a:solidFill>
        </p:spPr>
        <p:txBody>
          <a:bodyPr>
            <a:noAutofit/>
          </a:bodyPr>
          <a:lstStyle>
            <a:lvl1pPr>
              <a:defRPr sz="150">
                <a:solidFill>
                  <a:schemeClr val="accent2">
                    <a:alpha val="0"/>
                  </a:schemeClr>
                </a:solidFill>
              </a:defRPr>
            </a:lvl1pPr>
            <a:lvl2pPr marL="0" indent="0">
              <a:defRPr sz="150">
                <a:solidFill>
                  <a:schemeClr val="accent2">
                    <a:alpha val="0"/>
                  </a:schemeClr>
                </a:solidFill>
              </a:defRPr>
            </a:lvl2pPr>
            <a:lvl3pPr marL="0" indent="0">
              <a:defRPr sz="150">
                <a:solidFill>
                  <a:schemeClr val="accent2">
                    <a:alpha val="0"/>
                  </a:schemeClr>
                </a:solidFill>
              </a:defRPr>
            </a:lvl3pPr>
            <a:lvl4pPr>
              <a:defRPr sz="150">
                <a:solidFill>
                  <a:schemeClr val="accent2">
                    <a:alpha val="0"/>
                  </a:schemeClr>
                </a:solidFill>
              </a:defRPr>
            </a:lvl4pPr>
            <a:lvl5pPr>
              <a:defRPr sz="150">
                <a:solidFill>
                  <a:schemeClr val="tx2">
                    <a:alpha val="0"/>
                  </a:schemeClr>
                </a:solidFill>
              </a:defRPr>
            </a:lvl5pPr>
            <a:lvl6pPr>
              <a:defRPr sz="150">
                <a:solidFill>
                  <a:schemeClr val="tx2">
                    <a:alpha val="0"/>
                  </a:schemeClr>
                </a:solidFill>
              </a:defRPr>
            </a:lvl6pPr>
            <a:lvl7pPr>
              <a:defRPr sz="150">
                <a:solidFill>
                  <a:schemeClr val="tx2">
                    <a:alpha val="0"/>
                  </a:schemeClr>
                </a:solidFill>
              </a:defRPr>
            </a:lvl7pPr>
            <a:lvl8pPr>
              <a:defRPr sz="150">
                <a:solidFill>
                  <a:schemeClr val="tx2">
                    <a:alpha val="0"/>
                  </a:schemeClr>
                </a:solidFill>
              </a:defRPr>
            </a:lvl8pPr>
            <a:lvl9pPr>
              <a:defRPr sz="150">
                <a:solidFill>
                  <a:schemeClr val="tx2">
                    <a:alpha val="0"/>
                  </a:schemeClr>
                </a:solidFill>
              </a:defRPr>
            </a:lvl9pPr>
          </a:lstStyle>
          <a:p>
            <a:pPr lvl="0"/>
            <a:r>
              <a:rPr lang="en-AU" noProof="0" dirty="0"/>
              <a:t>    1</a:t>
            </a:r>
          </a:p>
          <a:p>
            <a:pPr lvl="1"/>
            <a:r>
              <a:rPr lang="en-AU" noProof="0" dirty="0"/>
              <a:t>2</a:t>
            </a:r>
          </a:p>
          <a:p>
            <a:pPr lvl="2"/>
            <a:r>
              <a:rPr lang="en-AU" noProof="0" dirty="0"/>
              <a:t>3</a:t>
            </a:r>
          </a:p>
          <a:p>
            <a:pPr lvl="3"/>
            <a:r>
              <a:rPr lang="en-AU" noProof="0" dirty="0"/>
              <a:t>4</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   </a:t>
            </a:r>
          </a:p>
        </p:txBody>
      </p:sp>
    </p:spTree>
    <p:extLst>
      <p:ext uri="{BB962C8B-B14F-4D97-AF65-F5344CB8AC3E}">
        <p14:creationId xmlns:p14="http://schemas.microsoft.com/office/powerpoint/2010/main" val="1613508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partner">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A3F1C04-3200-4425-86D0-2F9E2EAC9EF4}"/>
              </a:ext>
            </a:extLst>
          </p:cNvPr>
          <p:cNvSpPr/>
          <p:nvPr userDrawn="1"/>
        </p:nvSpPr>
        <p:spPr>
          <a:xfrm>
            <a:off x="-1" y="-1"/>
            <a:ext cx="12204001"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noProof="0"/>
          </a:p>
        </p:txBody>
      </p:sp>
      <p:sp>
        <p:nvSpPr>
          <p:cNvPr id="140" name="Subtitle 139">
            <a:extLst>
              <a:ext uri="{FF2B5EF4-FFF2-40B4-BE49-F238E27FC236}">
                <a16:creationId xmlns:a16="http://schemas.microsoft.com/office/drawing/2014/main" id="{1D7D280A-8F97-4666-B32E-23950B31DB3C}"/>
              </a:ext>
            </a:extLst>
          </p:cNvPr>
          <p:cNvSpPr>
            <a:spLocks noGrp="1"/>
          </p:cNvSpPr>
          <p:nvPr>
            <p:ph type="subTitle" idx="1" hasCustomPrompt="1"/>
          </p:nvPr>
        </p:nvSpPr>
        <p:spPr>
          <a:xfrm>
            <a:off x="500064" y="2487776"/>
            <a:ext cx="4772203" cy="2272931"/>
          </a:xfrm>
          <a:custGeom>
            <a:avLst/>
            <a:gdLst>
              <a:gd name="connsiteX0" fmla="*/ 0 w 4780344"/>
              <a:gd name="connsiteY0" fmla="*/ 0 h 3228280"/>
              <a:gd name="connsiteX1" fmla="*/ 4780344 w 4780344"/>
              <a:gd name="connsiteY1" fmla="*/ 0 h 3228280"/>
              <a:gd name="connsiteX2" fmla="*/ 4780344 w 4780344"/>
              <a:gd name="connsiteY2" fmla="*/ 3228280 h 3228280"/>
              <a:gd name="connsiteX3" fmla="*/ 0 w 4780344"/>
              <a:gd name="connsiteY3" fmla="*/ 3228280 h 3228280"/>
            </a:gdLst>
            <a:ahLst/>
            <a:cxnLst>
              <a:cxn ang="0">
                <a:pos x="connsiteX0" y="connsiteY0"/>
              </a:cxn>
              <a:cxn ang="0">
                <a:pos x="connsiteX1" y="connsiteY1"/>
              </a:cxn>
              <a:cxn ang="0">
                <a:pos x="connsiteX2" y="connsiteY2"/>
              </a:cxn>
              <a:cxn ang="0">
                <a:pos x="connsiteX3" y="connsiteY3"/>
              </a:cxn>
            </a:cxnLst>
            <a:rect l="l" t="t" r="r" b="b"/>
            <a:pathLst>
              <a:path w="4780344" h="3228280">
                <a:moveTo>
                  <a:pt x="0" y="0"/>
                </a:moveTo>
                <a:lnTo>
                  <a:pt x="4780344" y="0"/>
                </a:lnTo>
                <a:lnTo>
                  <a:pt x="4780344" y="3228280"/>
                </a:lnTo>
                <a:lnTo>
                  <a:pt x="0" y="3228280"/>
                </a:lnTo>
                <a:close/>
              </a:path>
            </a:pathLst>
          </a:custGeom>
          <a:noFill/>
        </p:spPr>
        <p:txBody>
          <a:bodyPr wrap="square" lIns="90000" tIns="90000" rIns="90000" bIns="90000" anchor="t" anchorCtr="0">
            <a:noAutofit/>
          </a:bodyPr>
          <a:lstStyle>
            <a:lvl1pPr marL="0" indent="0" algn="l">
              <a:spcAft>
                <a:spcPts val="900"/>
              </a:spcAft>
              <a:buNone/>
              <a:defRPr sz="2850" b="1">
                <a:solidFill>
                  <a:schemeClr val="bg1"/>
                </a:solidFill>
                <a:latin typeface="+mj-lt"/>
              </a:defRPr>
            </a:lvl1pPr>
            <a:lvl2pPr marL="0" indent="0" algn="l">
              <a:spcBef>
                <a:spcPts val="1800"/>
              </a:spcBef>
              <a:buNone/>
              <a:defRPr sz="1500" b="1">
                <a:solidFill>
                  <a:schemeClr val="accent2"/>
                </a:solidFill>
              </a:defRPr>
            </a:lvl2pPr>
            <a:lvl3pPr marL="0" indent="0" algn="l">
              <a:buNone/>
              <a:defRPr sz="1350">
                <a:solidFill>
                  <a:schemeClr val="accent2"/>
                </a:solidFill>
              </a:defRPr>
            </a:lvl3pPr>
            <a:lvl4pPr marL="0" indent="0" algn="l">
              <a:buNone/>
              <a:defRPr sz="1200" b="0"/>
            </a:lvl4pPr>
            <a:lvl5pPr marL="0" indent="0" algn="l">
              <a:buNone/>
              <a:defRPr sz="1200"/>
            </a:lvl5pPr>
            <a:lvl6pPr marL="0" indent="0" algn="l">
              <a:buNone/>
              <a:defRPr sz="1200"/>
            </a:lvl6pPr>
            <a:lvl7pPr marL="0" indent="0" algn="l">
              <a:buNone/>
              <a:defRPr sz="1200"/>
            </a:lvl7pPr>
            <a:lvl8pPr marL="0" indent="0" algn="l">
              <a:buNone/>
              <a:defRPr sz="1200"/>
            </a:lvl8pPr>
            <a:lvl9pPr marL="0" indent="0" algn="l">
              <a:buNone/>
              <a:defRPr sz="1200">
                <a:solidFill>
                  <a:schemeClr val="accent2"/>
                </a:solidFill>
              </a:defRPr>
            </a:lvl9pPr>
          </a:lstStyle>
          <a:p>
            <a:r>
              <a:rPr lang="en-AU" noProof="0" dirty="0"/>
              <a:t>Click to add title</a:t>
            </a:r>
          </a:p>
          <a:p>
            <a:pPr lvl="1"/>
            <a:r>
              <a:rPr lang="en-AU" noProof="0" dirty="0"/>
              <a:t>Two</a:t>
            </a:r>
          </a:p>
          <a:p>
            <a:pPr lvl="2"/>
            <a:r>
              <a:rPr lang="en-AU" noProof="0" dirty="0"/>
              <a:t>Three</a:t>
            </a:r>
          </a:p>
          <a:p>
            <a:pPr lvl="8"/>
            <a:r>
              <a:rPr lang="en-AU" noProof="0" dirty="0"/>
              <a:t>four</a:t>
            </a:r>
          </a:p>
        </p:txBody>
      </p:sp>
      <p:sp>
        <p:nvSpPr>
          <p:cNvPr id="147" name="Text Placeholder 140">
            <a:extLst>
              <a:ext uri="{FF2B5EF4-FFF2-40B4-BE49-F238E27FC236}">
                <a16:creationId xmlns:a16="http://schemas.microsoft.com/office/drawing/2014/main" id="{74859718-6497-4295-886B-BD752B23C840}"/>
              </a:ext>
            </a:extLst>
          </p:cNvPr>
          <p:cNvSpPr>
            <a:spLocks noGrp="1"/>
          </p:cNvSpPr>
          <p:nvPr>
            <p:ph type="body" sz="quarter" idx="17" hasCustomPrompt="1"/>
          </p:nvPr>
        </p:nvSpPr>
        <p:spPr>
          <a:xfrm>
            <a:off x="2494667" y="686886"/>
            <a:ext cx="3765573" cy="707231"/>
          </a:xfrm>
        </p:spPr>
        <p:txBody>
          <a:bodyPr>
            <a:normAutofit/>
          </a:bodyPr>
          <a:lstStyle>
            <a:lvl1pPr>
              <a:spcBef>
                <a:spcPts val="0"/>
              </a:spcBef>
              <a:spcAft>
                <a:spcPts val="450"/>
              </a:spcAft>
              <a:defRPr sz="1200" b="1">
                <a:solidFill>
                  <a:schemeClr val="bg1"/>
                </a:solidFill>
              </a:defRPr>
            </a:lvl1pPr>
            <a:lvl2pPr marL="0" indent="0">
              <a:spcBef>
                <a:spcPts val="0"/>
              </a:spcBef>
              <a:buNone/>
              <a:defRPr sz="1200">
                <a:solidFill>
                  <a:schemeClr val="bg1"/>
                </a:solidFill>
              </a:defRPr>
            </a:lvl2pPr>
            <a:lvl3pPr marL="0" indent="0">
              <a:spcBef>
                <a:spcPts val="0"/>
              </a:spcBef>
              <a:buNone/>
              <a:defRPr sz="1200" b="0">
                <a:solidFill>
                  <a:schemeClr val="bg1"/>
                </a:solidFill>
              </a:defRPr>
            </a:lvl3pPr>
            <a:lvl4pPr>
              <a:spcBef>
                <a:spcPts val="0"/>
              </a:spcBef>
              <a:defRPr sz="1200" b="0">
                <a:solidFill>
                  <a:schemeClr val="bg1"/>
                </a:solidFill>
              </a:defRPr>
            </a:lvl4pPr>
            <a:lvl5pPr>
              <a:spcBef>
                <a:spcPts val="0"/>
              </a:spcBef>
              <a:defRPr sz="1200" b="0">
                <a:solidFill>
                  <a:schemeClr val="bg1"/>
                </a:solidFill>
              </a:defRPr>
            </a:lvl5pPr>
            <a:lvl6pPr>
              <a:spcBef>
                <a:spcPts val="0"/>
              </a:spcBef>
              <a:defRPr sz="1200" b="0">
                <a:solidFill>
                  <a:schemeClr val="bg1"/>
                </a:solidFill>
              </a:defRPr>
            </a:lvl6pPr>
            <a:lvl7pPr>
              <a:spcBef>
                <a:spcPts val="0"/>
              </a:spcBef>
              <a:defRPr sz="1200" b="0">
                <a:solidFill>
                  <a:schemeClr val="bg1"/>
                </a:solidFill>
              </a:defRPr>
            </a:lvl7pPr>
            <a:lvl8pPr>
              <a:spcBef>
                <a:spcPts val="0"/>
              </a:spcBef>
              <a:defRPr sz="1200">
                <a:solidFill>
                  <a:schemeClr val="bg1"/>
                </a:solidFill>
              </a:defRPr>
            </a:lvl8pPr>
            <a:lvl9pPr>
              <a:spcBef>
                <a:spcPts val="0"/>
              </a:spcBef>
              <a:defRPr sz="1200">
                <a:solidFill>
                  <a:schemeClr val="bg1"/>
                </a:solidFill>
              </a:defRPr>
            </a:lvl9pPr>
          </a:lstStyle>
          <a:p>
            <a:pPr lvl="0"/>
            <a:r>
              <a:rPr lang="en-AU" noProof="0" dirty="0"/>
              <a:t>Click to add Identifier</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grpSp>
        <p:nvGrpSpPr>
          <p:cNvPr id="67" name="Group 4">
            <a:extLst>
              <a:ext uri="{FF2B5EF4-FFF2-40B4-BE49-F238E27FC236}">
                <a16:creationId xmlns:a16="http://schemas.microsoft.com/office/drawing/2014/main" id="{17413FA8-B926-4F79-BE67-4D826E059498}"/>
              </a:ext>
            </a:extLst>
          </p:cNvPr>
          <p:cNvGrpSpPr>
            <a:grpSpLocks noChangeAspect="1"/>
          </p:cNvGrpSpPr>
          <p:nvPr userDrawn="1"/>
        </p:nvGrpSpPr>
        <p:grpSpPr bwMode="auto">
          <a:xfrm>
            <a:off x="421067" y="453778"/>
            <a:ext cx="1662287" cy="1666547"/>
            <a:chOff x="2864" y="1181"/>
            <a:chExt cx="1952" cy="1957"/>
          </a:xfrm>
          <a:blipFill>
            <a:blip r:embed="rId2"/>
            <a:stretch>
              <a:fillRect/>
            </a:stretch>
          </a:blipFill>
        </p:grpSpPr>
        <p:sp>
          <p:nvSpPr>
            <p:cNvPr id="68" name="AutoShape 3">
              <a:extLst>
                <a:ext uri="{FF2B5EF4-FFF2-40B4-BE49-F238E27FC236}">
                  <a16:creationId xmlns:a16="http://schemas.microsoft.com/office/drawing/2014/main" id="{67A0898D-5E9C-4ECA-8716-B27BD4E303A7}"/>
                </a:ext>
              </a:extLst>
            </p:cNvPr>
            <p:cNvSpPr>
              <a:spLocks noChangeAspect="1" noChangeArrowheads="1" noTextEdit="1"/>
            </p:cNvSpPr>
            <p:nvPr userDrawn="1"/>
          </p:nvSpPr>
          <p:spPr bwMode="auto">
            <a:xfrm>
              <a:off x="2864" y="1182"/>
              <a:ext cx="1952" cy="19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69" name="Rectangle 5">
              <a:extLst>
                <a:ext uri="{FF2B5EF4-FFF2-40B4-BE49-F238E27FC236}">
                  <a16:creationId xmlns:a16="http://schemas.microsoft.com/office/drawing/2014/main" id="{239A1E07-3A1C-41F5-92ED-8B3567E0FF12}"/>
                </a:ext>
              </a:extLst>
            </p:cNvPr>
            <p:cNvSpPr>
              <a:spLocks noChangeArrowheads="1"/>
            </p:cNvSpPr>
            <p:nvPr userDrawn="1"/>
          </p:nvSpPr>
          <p:spPr bwMode="auto">
            <a:xfrm>
              <a:off x="2865" y="1181"/>
              <a:ext cx="1950" cy="195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70" name="Freeform 6">
              <a:extLst>
                <a:ext uri="{FF2B5EF4-FFF2-40B4-BE49-F238E27FC236}">
                  <a16:creationId xmlns:a16="http://schemas.microsoft.com/office/drawing/2014/main" id="{E9D6C4A4-2B67-4288-817E-9A4BFFCA3065}"/>
                </a:ext>
              </a:extLst>
            </p:cNvPr>
            <p:cNvSpPr>
              <a:spLocks/>
            </p:cNvSpPr>
            <p:nvPr userDrawn="1"/>
          </p:nvSpPr>
          <p:spPr bwMode="auto">
            <a:xfrm>
              <a:off x="3091" y="2463"/>
              <a:ext cx="90" cy="109"/>
            </a:xfrm>
            <a:custGeom>
              <a:avLst/>
              <a:gdLst>
                <a:gd name="T0" fmla="*/ 5 w 132"/>
                <a:gd name="T1" fmla="*/ 4 h 160"/>
                <a:gd name="T2" fmla="*/ 0 w 132"/>
                <a:gd name="T3" fmla="*/ 26 h 160"/>
                <a:gd name="T4" fmla="*/ 2 w 132"/>
                <a:gd name="T5" fmla="*/ 30 h 160"/>
                <a:gd name="T6" fmla="*/ 6 w 132"/>
                <a:gd name="T7" fmla="*/ 27 h 160"/>
                <a:gd name="T8" fmla="*/ 9 w 132"/>
                <a:gd name="T9" fmla="*/ 21 h 160"/>
                <a:gd name="T10" fmla="*/ 29 w 132"/>
                <a:gd name="T11" fmla="*/ 15 h 160"/>
                <a:gd name="T12" fmla="*/ 57 w 132"/>
                <a:gd name="T13" fmla="*/ 15 h 160"/>
                <a:gd name="T14" fmla="*/ 57 w 132"/>
                <a:gd name="T15" fmla="*/ 99 h 160"/>
                <a:gd name="T16" fmla="*/ 56 w 132"/>
                <a:gd name="T17" fmla="*/ 144 h 160"/>
                <a:gd name="T18" fmla="*/ 52 w 132"/>
                <a:gd name="T19" fmla="*/ 153 h 160"/>
                <a:gd name="T20" fmla="*/ 46 w 132"/>
                <a:gd name="T21" fmla="*/ 154 h 160"/>
                <a:gd name="T22" fmla="*/ 43 w 132"/>
                <a:gd name="T23" fmla="*/ 157 h 160"/>
                <a:gd name="T24" fmla="*/ 47 w 132"/>
                <a:gd name="T25" fmla="*/ 160 h 160"/>
                <a:gd name="T26" fmla="*/ 64 w 132"/>
                <a:gd name="T27" fmla="*/ 160 h 160"/>
                <a:gd name="T28" fmla="*/ 68 w 132"/>
                <a:gd name="T29" fmla="*/ 160 h 160"/>
                <a:gd name="T30" fmla="*/ 70 w 132"/>
                <a:gd name="T31" fmla="*/ 160 h 160"/>
                <a:gd name="T32" fmla="*/ 93 w 132"/>
                <a:gd name="T33" fmla="*/ 160 h 160"/>
                <a:gd name="T34" fmla="*/ 97 w 132"/>
                <a:gd name="T35" fmla="*/ 157 h 160"/>
                <a:gd name="T36" fmla="*/ 94 w 132"/>
                <a:gd name="T37" fmla="*/ 154 h 160"/>
                <a:gd name="T38" fmla="*/ 85 w 132"/>
                <a:gd name="T39" fmla="*/ 153 h 160"/>
                <a:gd name="T40" fmla="*/ 79 w 132"/>
                <a:gd name="T41" fmla="*/ 144 h 160"/>
                <a:gd name="T42" fmla="*/ 78 w 132"/>
                <a:gd name="T43" fmla="*/ 99 h 160"/>
                <a:gd name="T44" fmla="*/ 78 w 132"/>
                <a:gd name="T45" fmla="*/ 15 h 160"/>
                <a:gd name="T46" fmla="*/ 102 w 132"/>
                <a:gd name="T47" fmla="*/ 15 h 160"/>
                <a:gd name="T48" fmla="*/ 125 w 132"/>
                <a:gd name="T49" fmla="*/ 25 h 160"/>
                <a:gd name="T50" fmla="*/ 126 w 132"/>
                <a:gd name="T51" fmla="*/ 27 h 160"/>
                <a:gd name="T52" fmla="*/ 129 w 132"/>
                <a:gd name="T53" fmla="*/ 32 h 160"/>
                <a:gd name="T54" fmla="*/ 132 w 132"/>
                <a:gd name="T55" fmla="*/ 28 h 160"/>
                <a:gd name="T56" fmla="*/ 132 w 132"/>
                <a:gd name="T57" fmla="*/ 21 h 160"/>
                <a:gd name="T58" fmla="*/ 132 w 132"/>
                <a:gd name="T59" fmla="*/ 5 h 160"/>
                <a:gd name="T60" fmla="*/ 130 w 132"/>
                <a:gd name="T61" fmla="*/ 1 h 160"/>
                <a:gd name="T62" fmla="*/ 127 w 132"/>
                <a:gd name="T63" fmla="*/ 2 h 160"/>
                <a:gd name="T64" fmla="*/ 110 w 132"/>
                <a:gd name="T65" fmla="*/ 3 h 160"/>
                <a:gd name="T66" fmla="*/ 33 w 132"/>
                <a:gd name="T67" fmla="*/ 3 h 160"/>
                <a:gd name="T68" fmla="*/ 17 w 132"/>
                <a:gd name="T69" fmla="*/ 2 h 160"/>
                <a:gd name="T70" fmla="*/ 10 w 132"/>
                <a:gd name="T71" fmla="*/ 1 h 160"/>
                <a:gd name="T72" fmla="*/ 8 w 132"/>
                <a:gd name="T73" fmla="*/ 0 h 160"/>
                <a:gd name="T74" fmla="*/ 5 w 132"/>
                <a:gd name="T75" fmla="*/ 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60">
                  <a:moveTo>
                    <a:pt x="5" y="4"/>
                  </a:moveTo>
                  <a:cubicBezTo>
                    <a:pt x="4" y="5"/>
                    <a:pt x="0" y="24"/>
                    <a:pt x="0" y="26"/>
                  </a:cubicBezTo>
                  <a:cubicBezTo>
                    <a:pt x="0" y="29"/>
                    <a:pt x="1" y="30"/>
                    <a:pt x="2" y="30"/>
                  </a:cubicBezTo>
                  <a:cubicBezTo>
                    <a:pt x="4" y="30"/>
                    <a:pt x="5" y="28"/>
                    <a:pt x="6" y="27"/>
                  </a:cubicBezTo>
                  <a:cubicBezTo>
                    <a:pt x="6" y="27"/>
                    <a:pt x="9" y="21"/>
                    <a:pt x="9" y="21"/>
                  </a:cubicBezTo>
                  <a:cubicBezTo>
                    <a:pt x="12" y="17"/>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8" y="160"/>
                    <a:pt x="68" y="160"/>
                    <a:pt x="68"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6" y="27"/>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5"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71" name="Freeform 7">
              <a:extLst>
                <a:ext uri="{FF2B5EF4-FFF2-40B4-BE49-F238E27FC236}">
                  <a16:creationId xmlns:a16="http://schemas.microsoft.com/office/drawing/2014/main" id="{6B8D6F90-2C6B-4628-AE61-C65FEE487816}"/>
                </a:ext>
              </a:extLst>
            </p:cNvPr>
            <p:cNvSpPr>
              <a:spLocks/>
            </p:cNvSpPr>
            <p:nvPr userDrawn="1"/>
          </p:nvSpPr>
          <p:spPr bwMode="auto">
            <a:xfrm>
              <a:off x="3187" y="2465"/>
              <a:ext cx="111" cy="107"/>
            </a:xfrm>
            <a:custGeom>
              <a:avLst/>
              <a:gdLst>
                <a:gd name="T0" fmla="*/ 134 w 164"/>
                <a:gd name="T1" fmla="*/ 0 h 157"/>
                <a:gd name="T2" fmla="*/ 111 w 164"/>
                <a:gd name="T3" fmla="*/ 0 h 157"/>
                <a:gd name="T4" fmla="*/ 110 w 164"/>
                <a:gd name="T5" fmla="*/ 6 h 157"/>
                <a:gd name="T6" fmla="*/ 124 w 164"/>
                <a:gd name="T7" fmla="*/ 16 h 157"/>
                <a:gd name="T8" fmla="*/ 124 w 164"/>
                <a:gd name="T9" fmla="*/ 65 h 157"/>
                <a:gd name="T10" fmla="*/ 38 w 164"/>
                <a:gd name="T11" fmla="*/ 60 h 157"/>
                <a:gd name="T12" fmla="*/ 45 w 164"/>
                <a:gd name="T13" fmla="*/ 6 h 157"/>
                <a:gd name="T14" fmla="*/ 53 w 164"/>
                <a:gd name="T15" fmla="*/ 3 h 157"/>
                <a:gd name="T16" fmla="*/ 31 w 164"/>
                <a:gd name="T17" fmla="*/ 0 h 157"/>
                <a:gd name="T18" fmla="*/ 25 w 164"/>
                <a:gd name="T19" fmla="*/ 0 h 157"/>
                <a:gd name="T20" fmla="*/ 0 w 164"/>
                <a:gd name="T21" fmla="*/ 3 h 157"/>
                <a:gd name="T22" fmla="*/ 10 w 164"/>
                <a:gd name="T23" fmla="*/ 6 h 157"/>
                <a:gd name="T24" fmla="*/ 18 w 164"/>
                <a:gd name="T25" fmla="*/ 60 h 157"/>
                <a:gd name="T26" fmla="*/ 17 w 164"/>
                <a:gd name="T27" fmla="*/ 141 h 157"/>
                <a:gd name="T28" fmla="*/ 6 w 164"/>
                <a:gd name="T29" fmla="*/ 151 h 157"/>
                <a:gd name="T30" fmla="*/ 8 w 164"/>
                <a:gd name="T31" fmla="*/ 157 h 157"/>
                <a:gd name="T32" fmla="*/ 28 w 164"/>
                <a:gd name="T33" fmla="*/ 157 h 157"/>
                <a:gd name="T34" fmla="*/ 53 w 164"/>
                <a:gd name="T35" fmla="*/ 157 h 157"/>
                <a:gd name="T36" fmla="*/ 55 w 164"/>
                <a:gd name="T37" fmla="*/ 151 h 157"/>
                <a:gd name="T38" fmla="*/ 39 w 164"/>
                <a:gd name="T39" fmla="*/ 141 h 157"/>
                <a:gd name="T40" fmla="*/ 38 w 164"/>
                <a:gd name="T41" fmla="*/ 75 h 157"/>
                <a:gd name="T42" fmla="*/ 124 w 164"/>
                <a:gd name="T43" fmla="*/ 96 h 157"/>
                <a:gd name="T44" fmla="*/ 118 w 164"/>
                <a:gd name="T45" fmla="*/ 150 h 157"/>
                <a:gd name="T46" fmla="*/ 109 w 164"/>
                <a:gd name="T47" fmla="*/ 154 h 157"/>
                <a:gd name="T48" fmla="*/ 131 w 164"/>
                <a:gd name="T49" fmla="*/ 157 h 157"/>
                <a:gd name="T50" fmla="*/ 137 w 164"/>
                <a:gd name="T51" fmla="*/ 157 h 157"/>
                <a:gd name="T52" fmla="*/ 164 w 164"/>
                <a:gd name="T53" fmla="*/ 154 h 157"/>
                <a:gd name="T54" fmla="*/ 152 w 164"/>
                <a:gd name="T55" fmla="*/ 150 h 157"/>
                <a:gd name="T56" fmla="*/ 144 w 164"/>
                <a:gd name="T57" fmla="*/ 96 h 157"/>
                <a:gd name="T58" fmla="*/ 145 w 164"/>
                <a:gd name="T59" fmla="*/ 16 h 157"/>
                <a:gd name="T60" fmla="*/ 156 w 164"/>
                <a:gd name="T61" fmla="*/ 6 h 157"/>
                <a:gd name="T62" fmla="*/ 154 w 164"/>
                <a:gd name="T63"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4" h="157">
                  <a:moveTo>
                    <a:pt x="138" y="0"/>
                  </a:moveTo>
                  <a:cubicBezTo>
                    <a:pt x="134" y="0"/>
                    <a:pt x="134" y="0"/>
                    <a:pt x="134" y="0"/>
                  </a:cubicBezTo>
                  <a:cubicBezTo>
                    <a:pt x="132" y="0"/>
                    <a:pt x="132" y="0"/>
                    <a:pt x="132" y="0"/>
                  </a:cubicBezTo>
                  <a:cubicBezTo>
                    <a:pt x="111" y="0"/>
                    <a:pt x="111" y="0"/>
                    <a:pt x="111" y="0"/>
                  </a:cubicBezTo>
                  <a:cubicBezTo>
                    <a:pt x="110" y="0"/>
                    <a:pt x="106" y="0"/>
                    <a:pt x="106" y="3"/>
                  </a:cubicBezTo>
                  <a:cubicBezTo>
                    <a:pt x="106" y="4"/>
                    <a:pt x="108" y="6"/>
                    <a:pt x="110" y="6"/>
                  </a:cubicBezTo>
                  <a:cubicBezTo>
                    <a:pt x="116" y="6"/>
                    <a:pt x="116" y="6"/>
                    <a:pt x="116" y="6"/>
                  </a:cubicBezTo>
                  <a:cubicBezTo>
                    <a:pt x="122" y="7"/>
                    <a:pt x="123" y="10"/>
                    <a:pt x="124" y="16"/>
                  </a:cubicBezTo>
                  <a:cubicBezTo>
                    <a:pt x="124" y="60"/>
                    <a:pt x="124" y="60"/>
                    <a:pt x="124" y="60"/>
                  </a:cubicBezTo>
                  <a:cubicBezTo>
                    <a:pt x="124" y="65"/>
                    <a:pt x="124" y="65"/>
                    <a:pt x="124" y="65"/>
                  </a:cubicBezTo>
                  <a:cubicBezTo>
                    <a:pt x="38" y="64"/>
                    <a:pt x="38" y="64"/>
                    <a:pt x="38" y="64"/>
                  </a:cubicBezTo>
                  <a:cubicBezTo>
                    <a:pt x="38" y="60"/>
                    <a:pt x="38" y="60"/>
                    <a:pt x="38" y="60"/>
                  </a:cubicBezTo>
                  <a:cubicBezTo>
                    <a:pt x="39" y="16"/>
                    <a:pt x="39" y="16"/>
                    <a:pt x="39" y="16"/>
                  </a:cubicBezTo>
                  <a:cubicBezTo>
                    <a:pt x="39" y="10"/>
                    <a:pt x="40" y="7"/>
                    <a:pt x="45" y="6"/>
                  </a:cubicBezTo>
                  <a:cubicBezTo>
                    <a:pt x="45" y="6"/>
                    <a:pt x="50" y="6"/>
                    <a:pt x="50" y="6"/>
                  </a:cubicBezTo>
                  <a:cubicBezTo>
                    <a:pt x="52" y="6"/>
                    <a:pt x="53" y="4"/>
                    <a:pt x="53" y="3"/>
                  </a:cubicBezTo>
                  <a:cubicBezTo>
                    <a:pt x="53" y="1"/>
                    <a:pt x="51" y="0"/>
                    <a:pt x="48" y="0"/>
                  </a:cubicBezTo>
                  <a:cubicBezTo>
                    <a:pt x="31" y="0"/>
                    <a:pt x="31" y="0"/>
                    <a:pt x="31" y="0"/>
                  </a:cubicBezTo>
                  <a:cubicBezTo>
                    <a:pt x="28" y="0"/>
                    <a:pt x="28" y="0"/>
                    <a:pt x="28" y="0"/>
                  </a:cubicBezTo>
                  <a:cubicBezTo>
                    <a:pt x="25" y="0"/>
                    <a:pt x="25" y="0"/>
                    <a:pt x="25" y="0"/>
                  </a:cubicBezTo>
                  <a:cubicBezTo>
                    <a:pt x="5" y="0"/>
                    <a:pt x="5" y="0"/>
                    <a:pt x="5" y="0"/>
                  </a:cubicBezTo>
                  <a:cubicBezTo>
                    <a:pt x="2" y="0"/>
                    <a:pt x="0" y="1"/>
                    <a:pt x="0" y="3"/>
                  </a:cubicBezTo>
                  <a:cubicBezTo>
                    <a:pt x="0" y="4"/>
                    <a:pt x="1" y="6"/>
                    <a:pt x="3" y="6"/>
                  </a:cubicBezTo>
                  <a:cubicBezTo>
                    <a:pt x="10" y="6"/>
                    <a:pt x="10" y="6"/>
                    <a:pt x="10" y="6"/>
                  </a:cubicBezTo>
                  <a:cubicBezTo>
                    <a:pt x="15" y="7"/>
                    <a:pt x="17" y="10"/>
                    <a:pt x="17" y="16"/>
                  </a:cubicBezTo>
                  <a:cubicBezTo>
                    <a:pt x="17" y="16"/>
                    <a:pt x="18" y="60"/>
                    <a:pt x="18" y="60"/>
                  </a:cubicBezTo>
                  <a:cubicBezTo>
                    <a:pt x="18" y="96"/>
                    <a:pt x="18" y="96"/>
                    <a:pt x="18" y="96"/>
                  </a:cubicBezTo>
                  <a:cubicBezTo>
                    <a:pt x="18" y="116"/>
                    <a:pt x="18" y="132"/>
                    <a:pt x="17" y="141"/>
                  </a:cubicBezTo>
                  <a:cubicBezTo>
                    <a:pt x="16" y="147"/>
                    <a:pt x="15" y="150"/>
                    <a:pt x="12" y="150"/>
                  </a:cubicBezTo>
                  <a:cubicBezTo>
                    <a:pt x="12" y="150"/>
                    <a:pt x="6" y="151"/>
                    <a:pt x="6" y="151"/>
                  </a:cubicBezTo>
                  <a:cubicBezTo>
                    <a:pt x="4" y="151"/>
                    <a:pt x="3" y="153"/>
                    <a:pt x="3" y="154"/>
                  </a:cubicBezTo>
                  <a:cubicBezTo>
                    <a:pt x="3" y="157"/>
                    <a:pt x="7" y="157"/>
                    <a:pt x="8" y="157"/>
                  </a:cubicBezTo>
                  <a:cubicBezTo>
                    <a:pt x="25" y="157"/>
                    <a:pt x="25" y="157"/>
                    <a:pt x="25" y="157"/>
                  </a:cubicBezTo>
                  <a:cubicBezTo>
                    <a:pt x="28" y="157"/>
                    <a:pt x="28" y="157"/>
                    <a:pt x="28" y="157"/>
                  </a:cubicBezTo>
                  <a:cubicBezTo>
                    <a:pt x="30" y="157"/>
                    <a:pt x="30" y="157"/>
                    <a:pt x="30" y="157"/>
                  </a:cubicBezTo>
                  <a:cubicBezTo>
                    <a:pt x="53" y="157"/>
                    <a:pt x="53" y="157"/>
                    <a:pt x="53" y="157"/>
                  </a:cubicBezTo>
                  <a:cubicBezTo>
                    <a:pt x="57" y="157"/>
                    <a:pt x="58" y="155"/>
                    <a:pt x="58" y="154"/>
                  </a:cubicBezTo>
                  <a:cubicBezTo>
                    <a:pt x="58" y="153"/>
                    <a:pt x="57" y="151"/>
                    <a:pt x="55" y="151"/>
                  </a:cubicBezTo>
                  <a:cubicBezTo>
                    <a:pt x="46" y="150"/>
                    <a:pt x="46" y="150"/>
                    <a:pt x="46" y="150"/>
                  </a:cubicBezTo>
                  <a:cubicBezTo>
                    <a:pt x="41" y="150"/>
                    <a:pt x="40" y="147"/>
                    <a:pt x="39" y="141"/>
                  </a:cubicBezTo>
                  <a:cubicBezTo>
                    <a:pt x="38" y="132"/>
                    <a:pt x="38" y="116"/>
                    <a:pt x="38" y="96"/>
                  </a:cubicBezTo>
                  <a:cubicBezTo>
                    <a:pt x="38" y="75"/>
                    <a:pt x="38" y="75"/>
                    <a:pt x="38" y="75"/>
                  </a:cubicBezTo>
                  <a:cubicBezTo>
                    <a:pt x="124" y="75"/>
                    <a:pt x="124" y="75"/>
                    <a:pt x="124" y="75"/>
                  </a:cubicBezTo>
                  <a:cubicBezTo>
                    <a:pt x="124" y="96"/>
                    <a:pt x="124" y="96"/>
                    <a:pt x="124" y="96"/>
                  </a:cubicBezTo>
                  <a:cubicBezTo>
                    <a:pt x="124" y="116"/>
                    <a:pt x="124" y="132"/>
                    <a:pt x="123" y="141"/>
                  </a:cubicBezTo>
                  <a:cubicBezTo>
                    <a:pt x="122" y="146"/>
                    <a:pt x="121" y="150"/>
                    <a:pt x="118" y="150"/>
                  </a:cubicBezTo>
                  <a:cubicBezTo>
                    <a:pt x="118" y="150"/>
                    <a:pt x="113" y="151"/>
                    <a:pt x="113" y="151"/>
                  </a:cubicBezTo>
                  <a:cubicBezTo>
                    <a:pt x="110" y="151"/>
                    <a:pt x="109" y="153"/>
                    <a:pt x="109" y="154"/>
                  </a:cubicBezTo>
                  <a:cubicBezTo>
                    <a:pt x="109" y="157"/>
                    <a:pt x="113" y="157"/>
                    <a:pt x="114" y="157"/>
                  </a:cubicBezTo>
                  <a:cubicBezTo>
                    <a:pt x="131" y="157"/>
                    <a:pt x="131" y="157"/>
                    <a:pt x="131" y="157"/>
                  </a:cubicBezTo>
                  <a:cubicBezTo>
                    <a:pt x="134" y="157"/>
                    <a:pt x="134" y="157"/>
                    <a:pt x="134" y="157"/>
                  </a:cubicBezTo>
                  <a:cubicBezTo>
                    <a:pt x="137" y="157"/>
                    <a:pt x="137" y="157"/>
                    <a:pt x="137" y="157"/>
                  </a:cubicBezTo>
                  <a:cubicBezTo>
                    <a:pt x="159" y="157"/>
                    <a:pt x="159" y="157"/>
                    <a:pt x="159" y="157"/>
                  </a:cubicBezTo>
                  <a:cubicBezTo>
                    <a:pt x="164" y="157"/>
                    <a:pt x="164" y="155"/>
                    <a:pt x="164" y="154"/>
                  </a:cubicBezTo>
                  <a:cubicBezTo>
                    <a:pt x="164" y="153"/>
                    <a:pt x="163" y="151"/>
                    <a:pt x="161" y="151"/>
                  </a:cubicBezTo>
                  <a:cubicBezTo>
                    <a:pt x="152" y="150"/>
                    <a:pt x="152" y="150"/>
                    <a:pt x="152" y="150"/>
                  </a:cubicBezTo>
                  <a:cubicBezTo>
                    <a:pt x="147" y="150"/>
                    <a:pt x="146" y="147"/>
                    <a:pt x="145" y="141"/>
                  </a:cubicBezTo>
                  <a:cubicBezTo>
                    <a:pt x="144" y="132"/>
                    <a:pt x="144" y="116"/>
                    <a:pt x="144" y="96"/>
                  </a:cubicBezTo>
                  <a:cubicBezTo>
                    <a:pt x="144" y="60"/>
                    <a:pt x="144" y="60"/>
                    <a:pt x="144" y="60"/>
                  </a:cubicBezTo>
                  <a:cubicBezTo>
                    <a:pt x="145" y="16"/>
                    <a:pt x="145" y="16"/>
                    <a:pt x="145" y="16"/>
                  </a:cubicBezTo>
                  <a:cubicBezTo>
                    <a:pt x="145" y="9"/>
                    <a:pt x="147" y="7"/>
                    <a:pt x="151" y="6"/>
                  </a:cubicBezTo>
                  <a:cubicBezTo>
                    <a:pt x="156" y="6"/>
                    <a:pt x="156" y="6"/>
                    <a:pt x="156" y="6"/>
                  </a:cubicBezTo>
                  <a:cubicBezTo>
                    <a:pt x="158" y="6"/>
                    <a:pt x="159" y="4"/>
                    <a:pt x="159" y="3"/>
                  </a:cubicBezTo>
                  <a:cubicBezTo>
                    <a:pt x="159" y="0"/>
                    <a:pt x="155" y="0"/>
                    <a:pt x="154" y="0"/>
                  </a:cubicBezTo>
                  <a:lnTo>
                    <a:pt x="1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72" name="Freeform 8">
              <a:extLst>
                <a:ext uri="{FF2B5EF4-FFF2-40B4-BE49-F238E27FC236}">
                  <a16:creationId xmlns:a16="http://schemas.microsoft.com/office/drawing/2014/main" id="{C0E4DAA6-41BC-4FB2-8CF3-65E9131F42E1}"/>
                </a:ext>
              </a:extLst>
            </p:cNvPr>
            <p:cNvSpPr>
              <a:spLocks/>
            </p:cNvSpPr>
            <p:nvPr userDrawn="1"/>
          </p:nvSpPr>
          <p:spPr bwMode="auto">
            <a:xfrm>
              <a:off x="3312" y="2464"/>
              <a:ext cx="64" cy="108"/>
            </a:xfrm>
            <a:custGeom>
              <a:avLst/>
              <a:gdLst>
                <a:gd name="T0" fmla="*/ 84 w 94"/>
                <a:gd name="T1" fmla="*/ 1 h 160"/>
                <a:gd name="T2" fmla="*/ 83 w 94"/>
                <a:gd name="T3" fmla="*/ 1 h 160"/>
                <a:gd name="T4" fmla="*/ 75 w 94"/>
                <a:gd name="T5" fmla="*/ 2 h 160"/>
                <a:gd name="T6" fmla="*/ 28 w 94"/>
                <a:gd name="T7" fmla="*/ 2 h 160"/>
                <a:gd name="T8" fmla="*/ 25 w 94"/>
                <a:gd name="T9" fmla="*/ 2 h 160"/>
                <a:gd name="T10" fmla="*/ 5 w 94"/>
                <a:gd name="T11" fmla="*/ 2 h 160"/>
                <a:gd name="T12" fmla="*/ 0 w 94"/>
                <a:gd name="T13" fmla="*/ 5 h 160"/>
                <a:gd name="T14" fmla="*/ 3 w 94"/>
                <a:gd name="T15" fmla="*/ 8 h 160"/>
                <a:gd name="T16" fmla="*/ 10 w 94"/>
                <a:gd name="T17" fmla="*/ 8 h 160"/>
                <a:gd name="T18" fmla="*/ 17 w 94"/>
                <a:gd name="T19" fmla="*/ 18 h 160"/>
                <a:gd name="T20" fmla="*/ 18 w 94"/>
                <a:gd name="T21" fmla="*/ 62 h 160"/>
                <a:gd name="T22" fmla="*/ 18 w 94"/>
                <a:gd name="T23" fmla="*/ 98 h 160"/>
                <a:gd name="T24" fmla="*/ 17 w 94"/>
                <a:gd name="T25" fmla="*/ 143 h 160"/>
                <a:gd name="T26" fmla="*/ 12 w 94"/>
                <a:gd name="T27" fmla="*/ 152 h 160"/>
                <a:gd name="T28" fmla="*/ 6 w 94"/>
                <a:gd name="T29" fmla="*/ 153 h 160"/>
                <a:gd name="T30" fmla="*/ 3 w 94"/>
                <a:gd name="T31" fmla="*/ 156 h 160"/>
                <a:gd name="T32" fmla="*/ 8 w 94"/>
                <a:gd name="T33" fmla="*/ 159 h 160"/>
                <a:gd name="T34" fmla="*/ 24 w 94"/>
                <a:gd name="T35" fmla="*/ 159 h 160"/>
                <a:gd name="T36" fmla="*/ 28 w 94"/>
                <a:gd name="T37" fmla="*/ 159 h 160"/>
                <a:gd name="T38" fmla="*/ 36 w 94"/>
                <a:gd name="T39" fmla="*/ 159 h 160"/>
                <a:gd name="T40" fmla="*/ 78 w 94"/>
                <a:gd name="T41" fmla="*/ 160 h 160"/>
                <a:gd name="T42" fmla="*/ 91 w 94"/>
                <a:gd name="T43" fmla="*/ 153 h 160"/>
                <a:gd name="T44" fmla="*/ 94 w 94"/>
                <a:gd name="T45" fmla="*/ 133 h 160"/>
                <a:gd name="T46" fmla="*/ 91 w 94"/>
                <a:gd name="T47" fmla="*/ 129 h 160"/>
                <a:gd name="T48" fmla="*/ 87 w 94"/>
                <a:gd name="T49" fmla="*/ 133 h 160"/>
                <a:gd name="T50" fmla="*/ 79 w 94"/>
                <a:gd name="T51" fmla="*/ 146 h 160"/>
                <a:gd name="T52" fmla="*/ 60 w 94"/>
                <a:gd name="T53" fmla="*/ 149 h 160"/>
                <a:gd name="T54" fmla="*/ 38 w 94"/>
                <a:gd name="T55" fmla="*/ 133 h 160"/>
                <a:gd name="T56" fmla="*/ 38 w 94"/>
                <a:gd name="T57" fmla="*/ 107 h 160"/>
                <a:gd name="T58" fmla="*/ 38 w 94"/>
                <a:gd name="T59" fmla="*/ 98 h 160"/>
                <a:gd name="T60" fmla="*/ 38 w 94"/>
                <a:gd name="T61" fmla="*/ 80 h 160"/>
                <a:gd name="T62" fmla="*/ 67 w 94"/>
                <a:gd name="T63" fmla="*/ 82 h 160"/>
                <a:gd name="T64" fmla="*/ 76 w 94"/>
                <a:gd name="T65" fmla="*/ 88 h 160"/>
                <a:gd name="T66" fmla="*/ 77 w 94"/>
                <a:gd name="T67" fmla="*/ 94 h 160"/>
                <a:gd name="T68" fmla="*/ 80 w 94"/>
                <a:gd name="T69" fmla="*/ 97 h 160"/>
                <a:gd name="T70" fmla="*/ 83 w 94"/>
                <a:gd name="T71" fmla="*/ 92 h 160"/>
                <a:gd name="T72" fmla="*/ 84 w 94"/>
                <a:gd name="T73" fmla="*/ 79 h 160"/>
                <a:gd name="T74" fmla="*/ 85 w 94"/>
                <a:gd name="T75" fmla="*/ 67 h 160"/>
                <a:gd name="T76" fmla="*/ 83 w 94"/>
                <a:gd name="T77" fmla="*/ 64 h 160"/>
                <a:gd name="T78" fmla="*/ 79 w 94"/>
                <a:gd name="T79" fmla="*/ 67 h 160"/>
                <a:gd name="T80" fmla="*/ 70 w 94"/>
                <a:gd name="T81" fmla="*/ 70 h 160"/>
                <a:gd name="T82" fmla="*/ 38 w 94"/>
                <a:gd name="T83" fmla="*/ 70 h 160"/>
                <a:gd name="T84" fmla="*/ 38 w 94"/>
                <a:gd name="T85" fmla="*/ 13 h 160"/>
                <a:gd name="T86" fmla="*/ 65 w 94"/>
                <a:gd name="T87" fmla="*/ 13 h 160"/>
                <a:gd name="T88" fmla="*/ 79 w 94"/>
                <a:gd name="T89" fmla="*/ 19 h 160"/>
                <a:gd name="T90" fmla="*/ 80 w 94"/>
                <a:gd name="T91" fmla="*/ 26 h 160"/>
                <a:gd name="T92" fmla="*/ 83 w 94"/>
                <a:gd name="T93" fmla="*/ 30 h 160"/>
                <a:gd name="T94" fmla="*/ 86 w 94"/>
                <a:gd name="T95" fmla="*/ 27 h 160"/>
                <a:gd name="T96" fmla="*/ 87 w 94"/>
                <a:gd name="T97" fmla="*/ 16 h 160"/>
                <a:gd name="T98" fmla="*/ 87 w 94"/>
                <a:gd name="T99" fmla="*/ 13 h 160"/>
                <a:gd name="T100" fmla="*/ 88 w 94"/>
                <a:gd name="T101" fmla="*/ 6 h 160"/>
                <a:gd name="T102" fmla="*/ 89 w 94"/>
                <a:gd name="T103" fmla="*/ 3 h 160"/>
                <a:gd name="T104" fmla="*/ 86 w 94"/>
                <a:gd name="T105" fmla="*/ 0 h 160"/>
                <a:gd name="T106" fmla="*/ 84 w 94"/>
                <a:gd name="T107" fmla="*/ 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4" h="160">
                  <a:moveTo>
                    <a:pt x="84" y="1"/>
                  </a:moveTo>
                  <a:cubicBezTo>
                    <a:pt x="83" y="1"/>
                    <a:pt x="83" y="1"/>
                    <a:pt x="83" y="1"/>
                  </a:cubicBezTo>
                  <a:cubicBezTo>
                    <a:pt x="75" y="2"/>
                    <a:pt x="75" y="2"/>
                    <a:pt x="75" y="2"/>
                  </a:cubicBezTo>
                  <a:cubicBezTo>
                    <a:pt x="28" y="2"/>
                    <a:pt x="28" y="2"/>
                    <a:pt x="28" y="2"/>
                  </a:cubicBezTo>
                  <a:cubicBezTo>
                    <a:pt x="25" y="2"/>
                    <a:pt x="25" y="2"/>
                    <a:pt x="25" y="2"/>
                  </a:cubicBezTo>
                  <a:cubicBezTo>
                    <a:pt x="5" y="2"/>
                    <a:pt x="5" y="2"/>
                    <a:pt x="5" y="2"/>
                  </a:cubicBezTo>
                  <a:cubicBezTo>
                    <a:pt x="4" y="2"/>
                    <a:pt x="0" y="2"/>
                    <a:pt x="0" y="5"/>
                  </a:cubicBezTo>
                  <a:cubicBezTo>
                    <a:pt x="0" y="6"/>
                    <a:pt x="1" y="8"/>
                    <a:pt x="3" y="8"/>
                  </a:cubicBezTo>
                  <a:cubicBezTo>
                    <a:pt x="10" y="8"/>
                    <a:pt x="10" y="8"/>
                    <a:pt x="10" y="8"/>
                  </a:cubicBezTo>
                  <a:cubicBezTo>
                    <a:pt x="15" y="9"/>
                    <a:pt x="17" y="12"/>
                    <a:pt x="17" y="18"/>
                  </a:cubicBezTo>
                  <a:cubicBezTo>
                    <a:pt x="18" y="62"/>
                    <a:pt x="18" y="62"/>
                    <a:pt x="18" y="62"/>
                  </a:cubicBezTo>
                  <a:cubicBezTo>
                    <a:pt x="18" y="98"/>
                    <a:pt x="18" y="98"/>
                    <a:pt x="18" y="98"/>
                  </a:cubicBezTo>
                  <a:cubicBezTo>
                    <a:pt x="18" y="118"/>
                    <a:pt x="18" y="134"/>
                    <a:pt x="17" y="143"/>
                  </a:cubicBezTo>
                  <a:cubicBezTo>
                    <a:pt x="16" y="149"/>
                    <a:pt x="15" y="152"/>
                    <a:pt x="12" y="152"/>
                  </a:cubicBezTo>
                  <a:cubicBezTo>
                    <a:pt x="12" y="152"/>
                    <a:pt x="6" y="153"/>
                    <a:pt x="6" y="153"/>
                  </a:cubicBezTo>
                  <a:cubicBezTo>
                    <a:pt x="4" y="153"/>
                    <a:pt x="3" y="155"/>
                    <a:pt x="3" y="156"/>
                  </a:cubicBezTo>
                  <a:cubicBezTo>
                    <a:pt x="3" y="159"/>
                    <a:pt x="7" y="159"/>
                    <a:pt x="8" y="159"/>
                  </a:cubicBezTo>
                  <a:cubicBezTo>
                    <a:pt x="24" y="159"/>
                    <a:pt x="24" y="159"/>
                    <a:pt x="24" y="159"/>
                  </a:cubicBezTo>
                  <a:cubicBezTo>
                    <a:pt x="28" y="159"/>
                    <a:pt x="28" y="159"/>
                    <a:pt x="28" y="159"/>
                  </a:cubicBezTo>
                  <a:cubicBezTo>
                    <a:pt x="36" y="159"/>
                    <a:pt x="36" y="159"/>
                    <a:pt x="36" y="159"/>
                  </a:cubicBezTo>
                  <a:cubicBezTo>
                    <a:pt x="78" y="160"/>
                    <a:pt x="78" y="160"/>
                    <a:pt x="78" y="160"/>
                  </a:cubicBezTo>
                  <a:cubicBezTo>
                    <a:pt x="86" y="160"/>
                    <a:pt x="89" y="160"/>
                    <a:pt x="91" y="153"/>
                  </a:cubicBezTo>
                  <a:cubicBezTo>
                    <a:pt x="92" y="149"/>
                    <a:pt x="94" y="135"/>
                    <a:pt x="94" y="133"/>
                  </a:cubicBezTo>
                  <a:cubicBezTo>
                    <a:pt x="94" y="132"/>
                    <a:pt x="94" y="129"/>
                    <a:pt x="91" y="129"/>
                  </a:cubicBezTo>
                  <a:cubicBezTo>
                    <a:pt x="88" y="129"/>
                    <a:pt x="88" y="131"/>
                    <a:pt x="87" y="133"/>
                  </a:cubicBezTo>
                  <a:cubicBezTo>
                    <a:pt x="86" y="141"/>
                    <a:pt x="84" y="144"/>
                    <a:pt x="79" y="146"/>
                  </a:cubicBezTo>
                  <a:cubicBezTo>
                    <a:pt x="74" y="149"/>
                    <a:pt x="65" y="149"/>
                    <a:pt x="60" y="149"/>
                  </a:cubicBezTo>
                  <a:cubicBezTo>
                    <a:pt x="40"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4" y="82"/>
                    <a:pt x="76" y="85"/>
                    <a:pt x="76" y="88"/>
                  </a:cubicBezTo>
                  <a:cubicBezTo>
                    <a:pt x="76" y="88"/>
                    <a:pt x="77" y="94"/>
                    <a:pt x="77" y="94"/>
                  </a:cubicBezTo>
                  <a:cubicBezTo>
                    <a:pt x="77" y="96"/>
                    <a:pt x="78" y="97"/>
                    <a:pt x="80" y="97"/>
                  </a:cubicBezTo>
                  <a:cubicBezTo>
                    <a:pt x="83" y="97"/>
                    <a:pt x="83" y="94"/>
                    <a:pt x="83" y="92"/>
                  </a:cubicBezTo>
                  <a:cubicBezTo>
                    <a:pt x="84" y="79"/>
                    <a:pt x="84" y="79"/>
                    <a:pt x="84" y="79"/>
                  </a:cubicBezTo>
                  <a:cubicBezTo>
                    <a:pt x="85" y="67"/>
                    <a:pt x="85" y="67"/>
                    <a:pt x="85" y="67"/>
                  </a:cubicBezTo>
                  <a:cubicBezTo>
                    <a:pt x="85" y="64"/>
                    <a:pt x="83" y="64"/>
                    <a:pt x="83" y="64"/>
                  </a:cubicBezTo>
                  <a:cubicBezTo>
                    <a:pt x="79" y="67"/>
                    <a:pt x="79" y="67"/>
                    <a:pt x="79" y="67"/>
                  </a:cubicBezTo>
                  <a:cubicBezTo>
                    <a:pt x="77" y="69"/>
                    <a:pt x="75" y="69"/>
                    <a:pt x="70" y="70"/>
                  </a:cubicBezTo>
                  <a:cubicBezTo>
                    <a:pt x="38" y="70"/>
                    <a:pt x="38" y="70"/>
                    <a:pt x="38" y="70"/>
                  </a:cubicBezTo>
                  <a:cubicBezTo>
                    <a:pt x="38" y="13"/>
                    <a:pt x="38" y="13"/>
                    <a:pt x="38" y="13"/>
                  </a:cubicBezTo>
                  <a:cubicBezTo>
                    <a:pt x="40" y="13"/>
                    <a:pt x="62" y="13"/>
                    <a:pt x="65" y="13"/>
                  </a:cubicBezTo>
                  <a:cubicBezTo>
                    <a:pt x="77" y="15"/>
                    <a:pt x="78" y="17"/>
                    <a:pt x="79" y="19"/>
                  </a:cubicBezTo>
                  <a:cubicBezTo>
                    <a:pt x="79" y="19"/>
                    <a:pt x="80" y="26"/>
                    <a:pt x="80" y="26"/>
                  </a:cubicBezTo>
                  <a:cubicBezTo>
                    <a:pt x="80" y="30"/>
                    <a:pt x="82" y="30"/>
                    <a:pt x="83" y="30"/>
                  </a:cubicBezTo>
                  <a:cubicBezTo>
                    <a:pt x="84" y="30"/>
                    <a:pt x="85" y="30"/>
                    <a:pt x="86" y="27"/>
                  </a:cubicBezTo>
                  <a:cubicBezTo>
                    <a:pt x="86" y="27"/>
                    <a:pt x="87" y="16"/>
                    <a:pt x="87" y="16"/>
                  </a:cubicBezTo>
                  <a:cubicBezTo>
                    <a:pt x="87" y="13"/>
                    <a:pt x="87" y="13"/>
                    <a:pt x="87" y="13"/>
                  </a:cubicBezTo>
                  <a:cubicBezTo>
                    <a:pt x="87" y="13"/>
                    <a:pt x="88" y="6"/>
                    <a:pt x="88" y="6"/>
                  </a:cubicBezTo>
                  <a:cubicBezTo>
                    <a:pt x="89" y="3"/>
                    <a:pt x="89" y="3"/>
                    <a:pt x="89" y="3"/>
                  </a:cubicBezTo>
                  <a:cubicBezTo>
                    <a:pt x="89" y="0"/>
                    <a:pt x="87" y="0"/>
                    <a:pt x="86" y="0"/>
                  </a:cubicBezTo>
                  <a:lnTo>
                    <a:pt x="8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73" name="Freeform 9">
              <a:extLst>
                <a:ext uri="{FF2B5EF4-FFF2-40B4-BE49-F238E27FC236}">
                  <a16:creationId xmlns:a16="http://schemas.microsoft.com/office/drawing/2014/main" id="{2474DAF8-D7A5-411C-A001-70D5A07D88EE}"/>
                </a:ext>
              </a:extLst>
            </p:cNvPr>
            <p:cNvSpPr>
              <a:spLocks/>
            </p:cNvSpPr>
            <p:nvPr userDrawn="1"/>
          </p:nvSpPr>
          <p:spPr bwMode="auto">
            <a:xfrm>
              <a:off x="3433" y="2465"/>
              <a:ext cx="106" cy="109"/>
            </a:xfrm>
            <a:custGeom>
              <a:avLst/>
              <a:gdLst>
                <a:gd name="T0" fmla="*/ 138 w 156"/>
                <a:gd name="T1" fmla="*/ 0 h 160"/>
                <a:gd name="T2" fmla="*/ 134 w 156"/>
                <a:gd name="T3" fmla="*/ 0 h 160"/>
                <a:gd name="T4" fmla="*/ 132 w 156"/>
                <a:gd name="T5" fmla="*/ 0 h 160"/>
                <a:gd name="T6" fmla="*/ 113 w 156"/>
                <a:gd name="T7" fmla="*/ 0 h 160"/>
                <a:gd name="T8" fmla="*/ 108 w 156"/>
                <a:gd name="T9" fmla="*/ 3 h 160"/>
                <a:gd name="T10" fmla="*/ 111 w 156"/>
                <a:gd name="T11" fmla="*/ 6 h 160"/>
                <a:gd name="T12" fmla="*/ 118 w 156"/>
                <a:gd name="T13" fmla="*/ 6 h 160"/>
                <a:gd name="T14" fmla="*/ 125 w 156"/>
                <a:gd name="T15" fmla="*/ 16 h 160"/>
                <a:gd name="T16" fmla="*/ 126 w 156"/>
                <a:gd name="T17" fmla="*/ 60 h 160"/>
                <a:gd name="T18" fmla="*/ 126 w 156"/>
                <a:gd name="T19" fmla="*/ 86 h 160"/>
                <a:gd name="T20" fmla="*/ 114 w 156"/>
                <a:gd name="T21" fmla="*/ 135 h 160"/>
                <a:gd name="T22" fmla="*/ 83 w 156"/>
                <a:gd name="T23" fmla="*/ 149 h 160"/>
                <a:gd name="T24" fmla="*/ 54 w 156"/>
                <a:gd name="T25" fmla="*/ 138 h 160"/>
                <a:gd name="T26" fmla="*/ 39 w 156"/>
                <a:gd name="T27" fmla="*/ 89 h 160"/>
                <a:gd name="T28" fmla="*/ 39 w 156"/>
                <a:gd name="T29" fmla="*/ 60 h 160"/>
                <a:gd name="T30" fmla="*/ 39 w 156"/>
                <a:gd name="T31" fmla="*/ 16 h 160"/>
                <a:gd name="T32" fmla="*/ 45 w 156"/>
                <a:gd name="T33" fmla="*/ 6 h 160"/>
                <a:gd name="T34" fmla="*/ 50 w 156"/>
                <a:gd name="T35" fmla="*/ 6 h 160"/>
                <a:gd name="T36" fmla="*/ 53 w 156"/>
                <a:gd name="T37" fmla="*/ 3 h 160"/>
                <a:gd name="T38" fmla="*/ 49 w 156"/>
                <a:gd name="T39" fmla="*/ 0 h 160"/>
                <a:gd name="T40" fmla="*/ 34 w 156"/>
                <a:gd name="T41" fmla="*/ 0 h 160"/>
                <a:gd name="T42" fmla="*/ 28 w 156"/>
                <a:gd name="T43" fmla="*/ 0 h 160"/>
                <a:gd name="T44" fmla="*/ 24 w 156"/>
                <a:gd name="T45" fmla="*/ 0 h 160"/>
                <a:gd name="T46" fmla="*/ 5 w 156"/>
                <a:gd name="T47" fmla="*/ 0 h 160"/>
                <a:gd name="T48" fmla="*/ 0 w 156"/>
                <a:gd name="T49" fmla="*/ 3 h 160"/>
                <a:gd name="T50" fmla="*/ 3 w 156"/>
                <a:gd name="T51" fmla="*/ 6 h 160"/>
                <a:gd name="T52" fmla="*/ 10 w 156"/>
                <a:gd name="T53" fmla="*/ 6 h 160"/>
                <a:gd name="T54" fmla="*/ 17 w 156"/>
                <a:gd name="T55" fmla="*/ 16 h 160"/>
                <a:gd name="T56" fmla="*/ 18 w 156"/>
                <a:gd name="T57" fmla="*/ 60 h 160"/>
                <a:gd name="T58" fmla="*/ 18 w 156"/>
                <a:gd name="T59" fmla="*/ 90 h 160"/>
                <a:gd name="T60" fmla="*/ 36 w 156"/>
                <a:gd name="T61" fmla="*/ 145 h 160"/>
                <a:gd name="T62" fmla="*/ 79 w 156"/>
                <a:gd name="T63" fmla="*/ 160 h 160"/>
                <a:gd name="T64" fmla="*/ 122 w 156"/>
                <a:gd name="T65" fmla="*/ 145 h 160"/>
                <a:gd name="T66" fmla="*/ 142 w 156"/>
                <a:gd name="T67" fmla="*/ 82 h 160"/>
                <a:gd name="T68" fmla="*/ 142 w 156"/>
                <a:gd name="T69" fmla="*/ 60 h 160"/>
                <a:gd name="T70" fmla="*/ 142 w 156"/>
                <a:gd name="T71" fmla="*/ 16 h 160"/>
                <a:gd name="T72" fmla="*/ 148 w 156"/>
                <a:gd name="T73" fmla="*/ 6 h 160"/>
                <a:gd name="T74" fmla="*/ 153 w 156"/>
                <a:gd name="T75" fmla="*/ 6 h 160"/>
                <a:gd name="T76" fmla="*/ 156 w 156"/>
                <a:gd name="T77" fmla="*/ 3 h 160"/>
                <a:gd name="T78" fmla="*/ 152 w 156"/>
                <a:gd name="T79" fmla="*/ 0 h 160"/>
                <a:gd name="T80" fmla="*/ 138 w 156"/>
                <a:gd name="T81"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6" h="160">
                  <a:moveTo>
                    <a:pt x="138" y="0"/>
                  </a:moveTo>
                  <a:cubicBezTo>
                    <a:pt x="134" y="0"/>
                    <a:pt x="134" y="0"/>
                    <a:pt x="134" y="0"/>
                  </a:cubicBezTo>
                  <a:cubicBezTo>
                    <a:pt x="132" y="0"/>
                    <a:pt x="132" y="0"/>
                    <a:pt x="132" y="0"/>
                  </a:cubicBezTo>
                  <a:cubicBezTo>
                    <a:pt x="113" y="0"/>
                    <a:pt x="113" y="0"/>
                    <a:pt x="113" y="0"/>
                  </a:cubicBezTo>
                  <a:cubicBezTo>
                    <a:pt x="112" y="0"/>
                    <a:pt x="108" y="0"/>
                    <a:pt x="108" y="3"/>
                  </a:cubicBezTo>
                  <a:cubicBezTo>
                    <a:pt x="108" y="4"/>
                    <a:pt x="109" y="6"/>
                    <a:pt x="111" y="6"/>
                  </a:cubicBezTo>
                  <a:cubicBezTo>
                    <a:pt x="118" y="6"/>
                    <a:pt x="118" y="6"/>
                    <a:pt x="118" y="6"/>
                  </a:cubicBezTo>
                  <a:cubicBezTo>
                    <a:pt x="124" y="7"/>
                    <a:pt x="125" y="10"/>
                    <a:pt x="125" y="16"/>
                  </a:cubicBezTo>
                  <a:cubicBezTo>
                    <a:pt x="125" y="16"/>
                    <a:pt x="126" y="60"/>
                    <a:pt x="126" y="60"/>
                  </a:cubicBezTo>
                  <a:cubicBezTo>
                    <a:pt x="126" y="86"/>
                    <a:pt x="126" y="86"/>
                    <a:pt x="126" y="86"/>
                  </a:cubicBezTo>
                  <a:cubicBezTo>
                    <a:pt x="126" y="110"/>
                    <a:pt x="122" y="125"/>
                    <a:pt x="114" y="135"/>
                  </a:cubicBezTo>
                  <a:cubicBezTo>
                    <a:pt x="107" y="144"/>
                    <a:pt x="95" y="149"/>
                    <a:pt x="83" y="149"/>
                  </a:cubicBezTo>
                  <a:cubicBezTo>
                    <a:pt x="72" y="149"/>
                    <a:pt x="63" y="147"/>
                    <a:pt x="54" y="138"/>
                  </a:cubicBezTo>
                  <a:cubicBezTo>
                    <a:pt x="46" y="131"/>
                    <a:pt x="39" y="120"/>
                    <a:pt x="39" y="89"/>
                  </a:cubicBezTo>
                  <a:cubicBezTo>
                    <a:pt x="39" y="60"/>
                    <a:pt x="39" y="60"/>
                    <a:pt x="39" y="60"/>
                  </a:cubicBezTo>
                  <a:cubicBezTo>
                    <a:pt x="39" y="16"/>
                    <a:pt x="39" y="16"/>
                    <a:pt x="39" y="16"/>
                  </a:cubicBezTo>
                  <a:cubicBezTo>
                    <a:pt x="40" y="9"/>
                    <a:pt x="41" y="7"/>
                    <a:pt x="45" y="6"/>
                  </a:cubicBezTo>
                  <a:cubicBezTo>
                    <a:pt x="45" y="6"/>
                    <a:pt x="50" y="6"/>
                    <a:pt x="50" y="6"/>
                  </a:cubicBezTo>
                  <a:cubicBezTo>
                    <a:pt x="52" y="6"/>
                    <a:pt x="53" y="4"/>
                    <a:pt x="53" y="3"/>
                  </a:cubicBezTo>
                  <a:cubicBezTo>
                    <a:pt x="53" y="0"/>
                    <a:pt x="50" y="0"/>
                    <a:pt x="49" y="0"/>
                  </a:cubicBezTo>
                  <a:cubicBezTo>
                    <a:pt x="34" y="0"/>
                    <a:pt x="34" y="0"/>
                    <a:pt x="34" y="0"/>
                  </a:cubicBezTo>
                  <a:cubicBezTo>
                    <a:pt x="28" y="0"/>
                    <a:pt x="28" y="0"/>
                    <a:pt x="28" y="0"/>
                  </a:cubicBezTo>
                  <a:cubicBezTo>
                    <a:pt x="24" y="0"/>
                    <a:pt x="24" y="0"/>
                    <a:pt x="24"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0"/>
                    <a:pt x="18" y="90"/>
                    <a:pt x="18" y="90"/>
                  </a:cubicBezTo>
                  <a:cubicBezTo>
                    <a:pt x="18" y="123"/>
                    <a:pt x="28" y="137"/>
                    <a:pt x="36" y="145"/>
                  </a:cubicBezTo>
                  <a:cubicBezTo>
                    <a:pt x="50" y="158"/>
                    <a:pt x="69" y="160"/>
                    <a:pt x="79" y="160"/>
                  </a:cubicBezTo>
                  <a:cubicBezTo>
                    <a:pt x="90" y="160"/>
                    <a:pt x="107" y="159"/>
                    <a:pt x="122" y="145"/>
                  </a:cubicBezTo>
                  <a:cubicBezTo>
                    <a:pt x="140" y="129"/>
                    <a:pt x="142" y="103"/>
                    <a:pt x="142" y="82"/>
                  </a:cubicBezTo>
                  <a:cubicBezTo>
                    <a:pt x="142" y="60"/>
                    <a:pt x="142" y="60"/>
                    <a:pt x="142" y="60"/>
                  </a:cubicBezTo>
                  <a:cubicBezTo>
                    <a:pt x="142" y="16"/>
                    <a:pt x="142" y="16"/>
                    <a:pt x="142" y="16"/>
                  </a:cubicBezTo>
                  <a:cubicBezTo>
                    <a:pt x="143" y="9"/>
                    <a:pt x="144" y="7"/>
                    <a:pt x="148" y="6"/>
                  </a:cubicBezTo>
                  <a:cubicBezTo>
                    <a:pt x="149" y="6"/>
                    <a:pt x="153" y="6"/>
                    <a:pt x="153" y="6"/>
                  </a:cubicBezTo>
                  <a:cubicBezTo>
                    <a:pt x="155" y="6"/>
                    <a:pt x="156" y="4"/>
                    <a:pt x="156" y="3"/>
                  </a:cubicBezTo>
                  <a:cubicBezTo>
                    <a:pt x="156" y="0"/>
                    <a:pt x="153" y="0"/>
                    <a:pt x="152" y="0"/>
                  </a:cubicBezTo>
                  <a:lnTo>
                    <a:pt x="1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74" name="Freeform 10">
              <a:extLst>
                <a:ext uri="{FF2B5EF4-FFF2-40B4-BE49-F238E27FC236}">
                  <a16:creationId xmlns:a16="http://schemas.microsoft.com/office/drawing/2014/main" id="{06B8E519-0572-4B3F-9254-9C405ADACCDA}"/>
                </a:ext>
              </a:extLst>
            </p:cNvPr>
            <p:cNvSpPr>
              <a:spLocks/>
            </p:cNvSpPr>
            <p:nvPr userDrawn="1"/>
          </p:nvSpPr>
          <p:spPr bwMode="auto">
            <a:xfrm>
              <a:off x="3553" y="2463"/>
              <a:ext cx="114" cy="110"/>
            </a:xfrm>
            <a:custGeom>
              <a:avLst/>
              <a:gdLst>
                <a:gd name="T0" fmla="*/ 17 w 168"/>
                <a:gd name="T1" fmla="*/ 12 h 162"/>
                <a:gd name="T2" fmla="*/ 17 w 168"/>
                <a:gd name="T3" fmla="*/ 129 h 162"/>
                <a:gd name="T4" fmla="*/ 12 w 168"/>
                <a:gd name="T5" fmla="*/ 153 h 162"/>
                <a:gd name="T6" fmla="*/ 4 w 168"/>
                <a:gd name="T7" fmla="*/ 154 h 162"/>
                <a:gd name="T8" fmla="*/ 0 w 168"/>
                <a:gd name="T9" fmla="*/ 157 h 162"/>
                <a:gd name="T10" fmla="*/ 5 w 168"/>
                <a:gd name="T11" fmla="*/ 160 h 162"/>
                <a:gd name="T12" fmla="*/ 22 w 168"/>
                <a:gd name="T13" fmla="*/ 160 h 162"/>
                <a:gd name="T14" fmla="*/ 25 w 168"/>
                <a:gd name="T15" fmla="*/ 160 h 162"/>
                <a:gd name="T16" fmla="*/ 28 w 168"/>
                <a:gd name="T17" fmla="*/ 160 h 162"/>
                <a:gd name="T18" fmla="*/ 46 w 168"/>
                <a:gd name="T19" fmla="*/ 160 h 162"/>
                <a:gd name="T20" fmla="*/ 52 w 168"/>
                <a:gd name="T21" fmla="*/ 157 h 162"/>
                <a:gd name="T22" fmla="*/ 49 w 168"/>
                <a:gd name="T23" fmla="*/ 154 h 162"/>
                <a:gd name="T24" fmla="*/ 39 w 168"/>
                <a:gd name="T25" fmla="*/ 153 h 162"/>
                <a:gd name="T26" fmla="*/ 32 w 168"/>
                <a:gd name="T27" fmla="*/ 131 h 162"/>
                <a:gd name="T28" fmla="*/ 29 w 168"/>
                <a:gd name="T29" fmla="*/ 37 h 162"/>
                <a:gd name="T30" fmla="*/ 80 w 168"/>
                <a:gd name="T31" fmla="*/ 93 h 162"/>
                <a:gd name="T32" fmla="*/ 133 w 168"/>
                <a:gd name="T33" fmla="*/ 148 h 162"/>
                <a:gd name="T34" fmla="*/ 149 w 168"/>
                <a:gd name="T35" fmla="*/ 162 h 162"/>
                <a:gd name="T36" fmla="*/ 153 w 168"/>
                <a:gd name="T37" fmla="*/ 146 h 162"/>
                <a:gd name="T38" fmla="*/ 153 w 168"/>
                <a:gd name="T39" fmla="*/ 26 h 162"/>
                <a:gd name="T40" fmla="*/ 159 w 168"/>
                <a:gd name="T41" fmla="*/ 9 h 162"/>
                <a:gd name="T42" fmla="*/ 164 w 168"/>
                <a:gd name="T43" fmla="*/ 9 h 162"/>
                <a:gd name="T44" fmla="*/ 168 w 168"/>
                <a:gd name="T45" fmla="*/ 6 h 162"/>
                <a:gd name="T46" fmla="*/ 163 w 168"/>
                <a:gd name="T47" fmla="*/ 3 h 162"/>
                <a:gd name="T48" fmla="*/ 149 w 168"/>
                <a:gd name="T49" fmla="*/ 3 h 162"/>
                <a:gd name="T50" fmla="*/ 145 w 168"/>
                <a:gd name="T51" fmla="*/ 3 h 162"/>
                <a:gd name="T52" fmla="*/ 141 w 168"/>
                <a:gd name="T53" fmla="*/ 3 h 162"/>
                <a:gd name="T54" fmla="*/ 124 w 168"/>
                <a:gd name="T55" fmla="*/ 3 h 162"/>
                <a:gd name="T56" fmla="*/ 118 w 168"/>
                <a:gd name="T57" fmla="*/ 6 h 162"/>
                <a:gd name="T58" fmla="*/ 121 w 168"/>
                <a:gd name="T59" fmla="*/ 9 h 162"/>
                <a:gd name="T60" fmla="*/ 131 w 168"/>
                <a:gd name="T61" fmla="*/ 10 h 162"/>
                <a:gd name="T62" fmla="*/ 138 w 168"/>
                <a:gd name="T63" fmla="*/ 28 h 162"/>
                <a:gd name="T64" fmla="*/ 140 w 168"/>
                <a:gd name="T65" fmla="*/ 127 h 162"/>
                <a:gd name="T66" fmla="*/ 125 w 168"/>
                <a:gd name="T67" fmla="*/ 111 h 162"/>
                <a:gd name="T68" fmla="*/ 94 w 168"/>
                <a:gd name="T69" fmla="*/ 77 h 162"/>
                <a:gd name="T70" fmla="*/ 27 w 168"/>
                <a:gd name="T71" fmla="*/ 5 h 162"/>
                <a:gd name="T72" fmla="*/ 21 w 168"/>
                <a:gd name="T73" fmla="*/ 0 h 162"/>
                <a:gd name="T74" fmla="*/ 17 w 168"/>
                <a:gd name="T75" fmla="*/ 1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2">
                  <a:moveTo>
                    <a:pt x="17" y="12"/>
                  </a:moveTo>
                  <a:cubicBezTo>
                    <a:pt x="17" y="129"/>
                    <a:pt x="17" y="129"/>
                    <a:pt x="17" y="129"/>
                  </a:cubicBezTo>
                  <a:cubicBezTo>
                    <a:pt x="17" y="147"/>
                    <a:pt x="16" y="152"/>
                    <a:pt x="12" y="153"/>
                  </a:cubicBezTo>
                  <a:cubicBezTo>
                    <a:pt x="11" y="153"/>
                    <a:pt x="4" y="154"/>
                    <a:pt x="4" y="154"/>
                  </a:cubicBezTo>
                  <a:cubicBezTo>
                    <a:pt x="1" y="154"/>
                    <a:pt x="0" y="156"/>
                    <a:pt x="0" y="157"/>
                  </a:cubicBezTo>
                  <a:cubicBezTo>
                    <a:pt x="0" y="160"/>
                    <a:pt x="4" y="160"/>
                    <a:pt x="5" y="160"/>
                  </a:cubicBezTo>
                  <a:cubicBezTo>
                    <a:pt x="22" y="160"/>
                    <a:pt x="22" y="160"/>
                    <a:pt x="22" y="160"/>
                  </a:cubicBezTo>
                  <a:cubicBezTo>
                    <a:pt x="25" y="160"/>
                    <a:pt x="25" y="160"/>
                    <a:pt x="25" y="160"/>
                  </a:cubicBezTo>
                  <a:cubicBezTo>
                    <a:pt x="28" y="160"/>
                    <a:pt x="28" y="160"/>
                    <a:pt x="28" y="160"/>
                  </a:cubicBezTo>
                  <a:cubicBezTo>
                    <a:pt x="46" y="160"/>
                    <a:pt x="46" y="160"/>
                    <a:pt x="46" y="160"/>
                  </a:cubicBezTo>
                  <a:cubicBezTo>
                    <a:pt x="48" y="160"/>
                    <a:pt x="52" y="160"/>
                    <a:pt x="52" y="157"/>
                  </a:cubicBezTo>
                  <a:cubicBezTo>
                    <a:pt x="52" y="156"/>
                    <a:pt x="51" y="154"/>
                    <a:pt x="49" y="154"/>
                  </a:cubicBezTo>
                  <a:cubicBezTo>
                    <a:pt x="39" y="153"/>
                    <a:pt x="39" y="153"/>
                    <a:pt x="39" y="153"/>
                  </a:cubicBezTo>
                  <a:cubicBezTo>
                    <a:pt x="35" y="152"/>
                    <a:pt x="32" y="148"/>
                    <a:pt x="32" y="131"/>
                  </a:cubicBezTo>
                  <a:cubicBezTo>
                    <a:pt x="32" y="131"/>
                    <a:pt x="30" y="45"/>
                    <a:pt x="29" y="37"/>
                  </a:cubicBezTo>
                  <a:cubicBezTo>
                    <a:pt x="34" y="43"/>
                    <a:pt x="80" y="93"/>
                    <a:pt x="80" y="93"/>
                  </a:cubicBezTo>
                  <a:cubicBezTo>
                    <a:pt x="102" y="117"/>
                    <a:pt x="131" y="146"/>
                    <a:pt x="133" y="148"/>
                  </a:cubicBezTo>
                  <a:cubicBezTo>
                    <a:pt x="145" y="160"/>
                    <a:pt x="147" y="162"/>
                    <a:pt x="149" y="162"/>
                  </a:cubicBezTo>
                  <a:cubicBezTo>
                    <a:pt x="152" y="162"/>
                    <a:pt x="153" y="159"/>
                    <a:pt x="153" y="146"/>
                  </a:cubicBezTo>
                  <a:cubicBezTo>
                    <a:pt x="153" y="146"/>
                    <a:pt x="153" y="26"/>
                    <a:pt x="153" y="26"/>
                  </a:cubicBezTo>
                  <a:cubicBezTo>
                    <a:pt x="153" y="13"/>
                    <a:pt x="154" y="10"/>
                    <a:pt x="159" y="9"/>
                  </a:cubicBezTo>
                  <a:cubicBezTo>
                    <a:pt x="159" y="9"/>
                    <a:pt x="164" y="9"/>
                    <a:pt x="164" y="9"/>
                  </a:cubicBezTo>
                  <a:cubicBezTo>
                    <a:pt x="167" y="9"/>
                    <a:pt x="168" y="7"/>
                    <a:pt x="168" y="6"/>
                  </a:cubicBezTo>
                  <a:cubicBezTo>
                    <a:pt x="168" y="3"/>
                    <a:pt x="164" y="3"/>
                    <a:pt x="163" y="3"/>
                  </a:cubicBezTo>
                  <a:cubicBezTo>
                    <a:pt x="149" y="3"/>
                    <a:pt x="149" y="3"/>
                    <a:pt x="149" y="3"/>
                  </a:cubicBezTo>
                  <a:cubicBezTo>
                    <a:pt x="145" y="3"/>
                    <a:pt x="145" y="3"/>
                    <a:pt x="145" y="3"/>
                  </a:cubicBezTo>
                  <a:cubicBezTo>
                    <a:pt x="141" y="3"/>
                    <a:pt x="141" y="3"/>
                    <a:pt x="141" y="3"/>
                  </a:cubicBezTo>
                  <a:cubicBezTo>
                    <a:pt x="124" y="3"/>
                    <a:pt x="124" y="3"/>
                    <a:pt x="124" y="3"/>
                  </a:cubicBezTo>
                  <a:cubicBezTo>
                    <a:pt x="122" y="3"/>
                    <a:pt x="118" y="3"/>
                    <a:pt x="118" y="6"/>
                  </a:cubicBezTo>
                  <a:cubicBezTo>
                    <a:pt x="118" y="8"/>
                    <a:pt x="119" y="9"/>
                    <a:pt x="121" y="9"/>
                  </a:cubicBezTo>
                  <a:cubicBezTo>
                    <a:pt x="131" y="10"/>
                    <a:pt x="131" y="10"/>
                    <a:pt x="131" y="10"/>
                  </a:cubicBezTo>
                  <a:cubicBezTo>
                    <a:pt x="136" y="11"/>
                    <a:pt x="138" y="14"/>
                    <a:pt x="138" y="28"/>
                  </a:cubicBezTo>
                  <a:cubicBezTo>
                    <a:pt x="138" y="28"/>
                    <a:pt x="140" y="108"/>
                    <a:pt x="140" y="127"/>
                  </a:cubicBezTo>
                  <a:cubicBezTo>
                    <a:pt x="136" y="123"/>
                    <a:pt x="125" y="111"/>
                    <a:pt x="125" y="111"/>
                  </a:cubicBezTo>
                  <a:cubicBezTo>
                    <a:pt x="94" y="77"/>
                    <a:pt x="94" y="77"/>
                    <a:pt x="94" y="77"/>
                  </a:cubicBezTo>
                  <a:cubicBezTo>
                    <a:pt x="27" y="5"/>
                    <a:pt x="27" y="5"/>
                    <a:pt x="27" y="5"/>
                  </a:cubicBezTo>
                  <a:cubicBezTo>
                    <a:pt x="24" y="2"/>
                    <a:pt x="22" y="0"/>
                    <a:pt x="21" y="0"/>
                  </a:cubicBezTo>
                  <a:cubicBezTo>
                    <a:pt x="17" y="0"/>
                    <a:pt x="17" y="4"/>
                    <a:pt x="17"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75" name="Freeform 11">
              <a:extLst>
                <a:ext uri="{FF2B5EF4-FFF2-40B4-BE49-F238E27FC236}">
                  <a16:creationId xmlns:a16="http://schemas.microsoft.com/office/drawing/2014/main" id="{4DA47499-7EFA-44C7-93C9-40237E640F5E}"/>
                </a:ext>
              </a:extLst>
            </p:cNvPr>
            <p:cNvSpPr>
              <a:spLocks/>
            </p:cNvSpPr>
            <p:nvPr userDrawn="1"/>
          </p:nvSpPr>
          <p:spPr bwMode="auto">
            <a:xfrm>
              <a:off x="3686" y="2465"/>
              <a:ext cx="38" cy="107"/>
            </a:xfrm>
            <a:custGeom>
              <a:avLst/>
              <a:gdLst>
                <a:gd name="T0" fmla="*/ 29 w 56"/>
                <a:gd name="T1" fmla="*/ 0 h 157"/>
                <a:gd name="T2" fmla="*/ 26 w 56"/>
                <a:gd name="T3" fmla="*/ 0 h 157"/>
                <a:gd name="T4" fmla="*/ 23 w 56"/>
                <a:gd name="T5" fmla="*/ 0 h 157"/>
                <a:gd name="T6" fmla="*/ 5 w 56"/>
                <a:gd name="T7" fmla="*/ 0 h 157"/>
                <a:gd name="T8" fmla="*/ 0 w 56"/>
                <a:gd name="T9" fmla="*/ 3 h 157"/>
                <a:gd name="T10" fmla="*/ 4 w 56"/>
                <a:gd name="T11" fmla="*/ 6 h 157"/>
                <a:gd name="T12" fmla="*/ 10 w 56"/>
                <a:gd name="T13" fmla="*/ 6 h 157"/>
                <a:gd name="T14" fmla="*/ 15 w 56"/>
                <a:gd name="T15" fmla="*/ 16 h 157"/>
                <a:gd name="T16" fmla="*/ 16 w 56"/>
                <a:gd name="T17" fmla="*/ 60 h 157"/>
                <a:gd name="T18" fmla="*/ 16 w 56"/>
                <a:gd name="T19" fmla="*/ 96 h 157"/>
                <a:gd name="T20" fmla="*/ 15 w 56"/>
                <a:gd name="T21" fmla="*/ 141 h 157"/>
                <a:gd name="T22" fmla="*/ 10 w 56"/>
                <a:gd name="T23" fmla="*/ 150 h 157"/>
                <a:gd name="T24" fmla="*/ 4 w 56"/>
                <a:gd name="T25" fmla="*/ 151 h 157"/>
                <a:gd name="T26" fmla="*/ 1 w 56"/>
                <a:gd name="T27" fmla="*/ 154 h 157"/>
                <a:gd name="T28" fmla="*/ 6 w 56"/>
                <a:gd name="T29" fmla="*/ 157 h 157"/>
                <a:gd name="T30" fmla="*/ 22 w 56"/>
                <a:gd name="T31" fmla="*/ 157 h 157"/>
                <a:gd name="T32" fmla="*/ 26 w 56"/>
                <a:gd name="T33" fmla="*/ 157 h 157"/>
                <a:gd name="T34" fmla="*/ 28 w 56"/>
                <a:gd name="T35" fmla="*/ 157 h 157"/>
                <a:gd name="T36" fmla="*/ 51 w 56"/>
                <a:gd name="T37" fmla="*/ 157 h 157"/>
                <a:gd name="T38" fmla="*/ 56 w 56"/>
                <a:gd name="T39" fmla="*/ 154 h 157"/>
                <a:gd name="T40" fmla="*/ 53 w 56"/>
                <a:gd name="T41" fmla="*/ 151 h 157"/>
                <a:gd name="T42" fmla="*/ 44 w 56"/>
                <a:gd name="T43" fmla="*/ 150 h 157"/>
                <a:gd name="T44" fmla="*/ 37 w 56"/>
                <a:gd name="T45" fmla="*/ 141 h 157"/>
                <a:gd name="T46" fmla="*/ 36 w 56"/>
                <a:gd name="T47" fmla="*/ 96 h 157"/>
                <a:gd name="T48" fmla="*/ 36 w 56"/>
                <a:gd name="T49" fmla="*/ 60 h 157"/>
                <a:gd name="T50" fmla="*/ 36 w 56"/>
                <a:gd name="T51" fmla="*/ 16 h 157"/>
                <a:gd name="T52" fmla="*/ 43 w 56"/>
                <a:gd name="T53" fmla="*/ 6 h 157"/>
                <a:gd name="T54" fmla="*/ 47 w 56"/>
                <a:gd name="T55" fmla="*/ 6 h 157"/>
                <a:gd name="T56" fmla="*/ 51 w 56"/>
                <a:gd name="T57" fmla="*/ 3 h 157"/>
                <a:gd name="T58" fmla="*/ 46 w 56"/>
                <a:gd name="T59" fmla="*/ 0 h 157"/>
                <a:gd name="T60" fmla="*/ 29 w 56"/>
                <a:gd name="T61"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6" h="157">
                  <a:moveTo>
                    <a:pt x="29" y="0"/>
                  </a:moveTo>
                  <a:cubicBezTo>
                    <a:pt x="26" y="0"/>
                    <a:pt x="26" y="0"/>
                    <a:pt x="26" y="0"/>
                  </a:cubicBezTo>
                  <a:cubicBezTo>
                    <a:pt x="23" y="0"/>
                    <a:pt x="23" y="0"/>
                    <a:pt x="23" y="0"/>
                  </a:cubicBezTo>
                  <a:cubicBezTo>
                    <a:pt x="5" y="0"/>
                    <a:pt x="5" y="0"/>
                    <a:pt x="5" y="0"/>
                  </a:cubicBezTo>
                  <a:cubicBezTo>
                    <a:pt x="4" y="0"/>
                    <a:pt x="0" y="0"/>
                    <a:pt x="0" y="3"/>
                  </a:cubicBezTo>
                  <a:cubicBezTo>
                    <a:pt x="0" y="4"/>
                    <a:pt x="2" y="6"/>
                    <a:pt x="4" y="6"/>
                  </a:cubicBezTo>
                  <a:cubicBezTo>
                    <a:pt x="10" y="6"/>
                    <a:pt x="10" y="6"/>
                    <a:pt x="10" y="6"/>
                  </a:cubicBezTo>
                  <a:cubicBezTo>
                    <a:pt x="13" y="7"/>
                    <a:pt x="15" y="9"/>
                    <a:pt x="15" y="16"/>
                  </a:cubicBezTo>
                  <a:cubicBezTo>
                    <a:pt x="15" y="16"/>
                    <a:pt x="16" y="60"/>
                    <a:pt x="16" y="60"/>
                  </a:cubicBezTo>
                  <a:cubicBezTo>
                    <a:pt x="16" y="96"/>
                    <a:pt x="16" y="96"/>
                    <a:pt x="16" y="96"/>
                  </a:cubicBezTo>
                  <a:cubicBezTo>
                    <a:pt x="16" y="116"/>
                    <a:pt x="16" y="132"/>
                    <a:pt x="15" y="141"/>
                  </a:cubicBezTo>
                  <a:cubicBezTo>
                    <a:pt x="14" y="147"/>
                    <a:pt x="13" y="150"/>
                    <a:pt x="10" y="150"/>
                  </a:cubicBezTo>
                  <a:cubicBezTo>
                    <a:pt x="10" y="150"/>
                    <a:pt x="4" y="151"/>
                    <a:pt x="4" y="151"/>
                  </a:cubicBezTo>
                  <a:cubicBezTo>
                    <a:pt x="2" y="151"/>
                    <a:pt x="1" y="153"/>
                    <a:pt x="1" y="154"/>
                  </a:cubicBezTo>
                  <a:cubicBezTo>
                    <a:pt x="1" y="157"/>
                    <a:pt x="5" y="157"/>
                    <a:pt x="6" y="157"/>
                  </a:cubicBezTo>
                  <a:cubicBezTo>
                    <a:pt x="22" y="157"/>
                    <a:pt x="22" y="157"/>
                    <a:pt x="22" y="157"/>
                  </a:cubicBezTo>
                  <a:cubicBezTo>
                    <a:pt x="26" y="157"/>
                    <a:pt x="26" y="157"/>
                    <a:pt x="26" y="157"/>
                  </a:cubicBezTo>
                  <a:cubicBezTo>
                    <a:pt x="28" y="157"/>
                    <a:pt x="28" y="157"/>
                    <a:pt x="28" y="157"/>
                  </a:cubicBezTo>
                  <a:cubicBezTo>
                    <a:pt x="51" y="157"/>
                    <a:pt x="51" y="157"/>
                    <a:pt x="51" y="157"/>
                  </a:cubicBezTo>
                  <a:cubicBezTo>
                    <a:pt x="55" y="157"/>
                    <a:pt x="56" y="155"/>
                    <a:pt x="56" y="154"/>
                  </a:cubicBezTo>
                  <a:cubicBezTo>
                    <a:pt x="56" y="153"/>
                    <a:pt x="55" y="151"/>
                    <a:pt x="53" y="151"/>
                  </a:cubicBezTo>
                  <a:cubicBezTo>
                    <a:pt x="44" y="150"/>
                    <a:pt x="44" y="150"/>
                    <a:pt x="44" y="150"/>
                  </a:cubicBezTo>
                  <a:cubicBezTo>
                    <a:pt x="39" y="150"/>
                    <a:pt x="38" y="147"/>
                    <a:pt x="37" y="141"/>
                  </a:cubicBezTo>
                  <a:cubicBezTo>
                    <a:pt x="36" y="132"/>
                    <a:pt x="36" y="116"/>
                    <a:pt x="36" y="96"/>
                  </a:cubicBezTo>
                  <a:cubicBezTo>
                    <a:pt x="36" y="60"/>
                    <a:pt x="36" y="60"/>
                    <a:pt x="36" y="60"/>
                  </a:cubicBezTo>
                  <a:cubicBezTo>
                    <a:pt x="36" y="16"/>
                    <a:pt x="36" y="16"/>
                    <a:pt x="36" y="16"/>
                  </a:cubicBezTo>
                  <a:cubicBezTo>
                    <a:pt x="37" y="10"/>
                    <a:pt x="38" y="7"/>
                    <a:pt x="43" y="6"/>
                  </a:cubicBezTo>
                  <a:cubicBezTo>
                    <a:pt x="43" y="6"/>
                    <a:pt x="47" y="6"/>
                    <a:pt x="47" y="6"/>
                  </a:cubicBezTo>
                  <a:cubicBezTo>
                    <a:pt x="49" y="6"/>
                    <a:pt x="51" y="4"/>
                    <a:pt x="51" y="3"/>
                  </a:cubicBezTo>
                  <a:cubicBezTo>
                    <a:pt x="51" y="0"/>
                    <a:pt x="47" y="0"/>
                    <a:pt x="46" y="0"/>
                  </a:cubicBez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76" name="Freeform 12">
              <a:extLst>
                <a:ext uri="{FF2B5EF4-FFF2-40B4-BE49-F238E27FC236}">
                  <a16:creationId xmlns:a16="http://schemas.microsoft.com/office/drawing/2014/main" id="{C8EA471D-6FAF-4C4F-B21D-814C5991B985}"/>
                </a:ext>
              </a:extLst>
            </p:cNvPr>
            <p:cNvSpPr>
              <a:spLocks/>
            </p:cNvSpPr>
            <p:nvPr userDrawn="1"/>
          </p:nvSpPr>
          <p:spPr bwMode="auto">
            <a:xfrm>
              <a:off x="3730" y="2465"/>
              <a:ext cx="112" cy="109"/>
            </a:xfrm>
            <a:custGeom>
              <a:avLst/>
              <a:gdLst>
                <a:gd name="T0" fmla="*/ 148 w 166"/>
                <a:gd name="T1" fmla="*/ 0 h 160"/>
                <a:gd name="T2" fmla="*/ 145 w 166"/>
                <a:gd name="T3" fmla="*/ 0 h 160"/>
                <a:gd name="T4" fmla="*/ 140 w 166"/>
                <a:gd name="T5" fmla="*/ 0 h 160"/>
                <a:gd name="T6" fmla="*/ 125 w 166"/>
                <a:gd name="T7" fmla="*/ 0 h 160"/>
                <a:gd name="T8" fmla="*/ 119 w 166"/>
                <a:gd name="T9" fmla="*/ 3 h 160"/>
                <a:gd name="T10" fmla="*/ 123 w 166"/>
                <a:gd name="T11" fmla="*/ 6 h 160"/>
                <a:gd name="T12" fmla="*/ 130 w 166"/>
                <a:gd name="T13" fmla="*/ 6 h 160"/>
                <a:gd name="T14" fmla="*/ 131 w 166"/>
                <a:gd name="T15" fmla="*/ 10 h 160"/>
                <a:gd name="T16" fmla="*/ 130 w 166"/>
                <a:gd name="T17" fmla="*/ 17 h 160"/>
                <a:gd name="T18" fmla="*/ 88 w 166"/>
                <a:gd name="T19" fmla="*/ 127 h 160"/>
                <a:gd name="T20" fmla="*/ 50 w 166"/>
                <a:gd name="T21" fmla="*/ 26 h 160"/>
                <a:gd name="T22" fmla="*/ 44 w 166"/>
                <a:gd name="T23" fmla="*/ 9 h 160"/>
                <a:gd name="T24" fmla="*/ 46 w 166"/>
                <a:gd name="T25" fmla="*/ 7 h 160"/>
                <a:gd name="T26" fmla="*/ 53 w 166"/>
                <a:gd name="T27" fmla="*/ 6 h 160"/>
                <a:gd name="T28" fmla="*/ 57 w 166"/>
                <a:gd name="T29" fmla="*/ 3 h 160"/>
                <a:gd name="T30" fmla="*/ 50 w 166"/>
                <a:gd name="T31" fmla="*/ 0 h 160"/>
                <a:gd name="T32" fmla="*/ 35 w 166"/>
                <a:gd name="T33" fmla="*/ 0 h 160"/>
                <a:gd name="T34" fmla="*/ 31 w 166"/>
                <a:gd name="T35" fmla="*/ 0 h 160"/>
                <a:gd name="T36" fmla="*/ 26 w 166"/>
                <a:gd name="T37" fmla="*/ 0 h 160"/>
                <a:gd name="T38" fmla="*/ 7 w 166"/>
                <a:gd name="T39" fmla="*/ 0 h 160"/>
                <a:gd name="T40" fmla="*/ 0 w 166"/>
                <a:gd name="T41" fmla="*/ 3 h 160"/>
                <a:gd name="T42" fmla="*/ 3 w 166"/>
                <a:gd name="T43" fmla="*/ 6 h 160"/>
                <a:gd name="T44" fmla="*/ 10 w 166"/>
                <a:gd name="T45" fmla="*/ 6 h 160"/>
                <a:gd name="T46" fmla="*/ 24 w 166"/>
                <a:gd name="T47" fmla="*/ 21 h 160"/>
                <a:gd name="T48" fmla="*/ 75 w 166"/>
                <a:gd name="T49" fmla="*/ 148 h 160"/>
                <a:gd name="T50" fmla="*/ 83 w 166"/>
                <a:gd name="T51" fmla="*/ 160 h 160"/>
                <a:gd name="T52" fmla="*/ 89 w 166"/>
                <a:gd name="T53" fmla="*/ 151 h 160"/>
                <a:gd name="T54" fmla="*/ 93 w 166"/>
                <a:gd name="T55" fmla="*/ 144 h 160"/>
                <a:gd name="T56" fmla="*/ 118 w 166"/>
                <a:gd name="T57" fmla="*/ 84 h 160"/>
                <a:gd name="T58" fmla="*/ 130 w 166"/>
                <a:gd name="T59" fmla="*/ 55 h 160"/>
                <a:gd name="T60" fmla="*/ 142 w 166"/>
                <a:gd name="T61" fmla="*/ 26 h 160"/>
                <a:gd name="T62" fmla="*/ 153 w 166"/>
                <a:gd name="T63" fmla="*/ 8 h 160"/>
                <a:gd name="T64" fmla="*/ 162 w 166"/>
                <a:gd name="T65" fmla="*/ 6 h 160"/>
                <a:gd name="T66" fmla="*/ 166 w 166"/>
                <a:gd name="T67" fmla="*/ 3 h 160"/>
                <a:gd name="T68" fmla="*/ 161 w 166"/>
                <a:gd name="T69" fmla="*/ 0 h 160"/>
                <a:gd name="T70" fmla="*/ 148 w 166"/>
                <a:gd name="T71"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 h="160">
                  <a:moveTo>
                    <a:pt x="148" y="0"/>
                  </a:moveTo>
                  <a:cubicBezTo>
                    <a:pt x="145" y="0"/>
                    <a:pt x="145" y="0"/>
                    <a:pt x="145" y="0"/>
                  </a:cubicBezTo>
                  <a:cubicBezTo>
                    <a:pt x="140" y="0"/>
                    <a:pt x="140" y="0"/>
                    <a:pt x="140" y="0"/>
                  </a:cubicBezTo>
                  <a:cubicBezTo>
                    <a:pt x="125" y="0"/>
                    <a:pt x="125" y="0"/>
                    <a:pt x="125" y="0"/>
                  </a:cubicBezTo>
                  <a:cubicBezTo>
                    <a:pt x="123" y="0"/>
                    <a:pt x="119" y="0"/>
                    <a:pt x="119" y="3"/>
                  </a:cubicBezTo>
                  <a:cubicBezTo>
                    <a:pt x="119" y="4"/>
                    <a:pt x="119" y="6"/>
                    <a:pt x="123" y="6"/>
                  </a:cubicBezTo>
                  <a:cubicBezTo>
                    <a:pt x="130" y="6"/>
                    <a:pt x="130" y="6"/>
                    <a:pt x="130" y="6"/>
                  </a:cubicBezTo>
                  <a:cubicBezTo>
                    <a:pt x="131" y="7"/>
                    <a:pt x="131" y="9"/>
                    <a:pt x="131" y="10"/>
                  </a:cubicBezTo>
                  <a:cubicBezTo>
                    <a:pt x="130" y="17"/>
                    <a:pt x="130" y="17"/>
                    <a:pt x="130" y="17"/>
                  </a:cubicBezTo>
                  <a:cubicBezTo>
                    <a:pt x="126" y="30"/>
                    <a:pt x="100" y="97"/>
                    <a:pt x="88" y="127"/>
                  </a:cubicBezTo>
                  <a:cubicBezTo>
                    <a:pt x="85" y="120"/>
                    <a:pt x="50" y="26"/>
                    <a:pt x="50" y="26"/>
                  </a:cubicBezTo>
                  <a:cubicBezTo>
                    <a:pt x="47" y="18"/>
                    <a:pt x="44" y="12"/>
                    <a:pt x="44" y="9"/>
                  </a:cubicBezTo>
                  <a:cubicBezTo>
                    <a:pt x="44" y="8"/>
                    <a:pt x="45" y="7"/>
                    <a:pt x="46" y="7"/>
                  </a:cubicBezTo>
                  <a:cubicBezTo>
                    <a:pt x="53" y="6"/>
                    <a:pt x="53" y="6"/>
                    <a:pt x="53" y="6"/>
                  </a:cubicBezTo>
                  <a:cubicBezTo>
                    <a:pt x="56" y="6"/>
                    <a:pt x="57" y="4"/>
                    <a:pt x="57" y="3"/>
                  </a:cubicBezTo>
                  <a:cubicBezTo>
                    <a:pt x="57" y="0"/>
                    <a:pt x="52" y="0"/>
                    <a:pt x="50" y="0"/>
                  </a:cubicBezTo>
                  <a:cubicBezTo>
                    <a:pt x="35" y="0"/>
                    <a:pt x="35" y="0"/>
                    <a:pt x="35" y="0"/>
                  </a:cubicBezTo>
                  <a:cubicBezTo>
                    <a:pt x="31" y="0"/>
                    <a:pt x="31" y="0"/>
                    <a:pt x="31" y="0"/>
                  </a:cubicBezTo>
                  <a:cubicBezTo>
                    <a:pt x="26" y="0"/>
                    <a:pt x="26" y="0"/>
                    <a:pt x="26" y="0"/>
                  </a:cubicBezTo>
                  <a:cubicBezTo>
                    <a:pt x="7" y="0"/>
                    <a:pt x="7" y="0"/>
                    <a:pt x="7" y="0"/>
                  </a:cubicBezTo>
                  <a:cubicBezTo>
                    <a:pt x="4" y="0"/>
                    <a:pt x="0" y="0"/>
                    <a:pt x="0" y="3"/>
                  </a:cubicBezTo>
                  <a:cubicBezTo>
                    <a:pt x="0" y="4"/>
                    <a:pt x="1" y="6"/>
                    <a:pt x="3" y="6"/>
                  </a:cubicBezTo>
                  <a:cubicBezTo>
                    <a:pt x="10" y="6"/>
                    <a:pt x="10" y="6"/>
                    <a:pt x="10" y="6"/>
                  </a:cubicBezTo>
                  <a:cubicBezTo>
                    <a:pt x="17" y="8"/>
                    <a:pt x="20" y="10"/>
                    <a:pt x="24" y="21"/>
                  </a:cubicBezTo>
                  <a:cubicBezTo>
                    <a:pt x="75" y="148"/>
                    <a:pt x="75" y="148"/>
                    <a:pt x="75" y="148"/>
                  </a:cubicBezTo>
                  <a:cubicBezTo>
                    <a:pt x="78" y="157"/>
                    <a:pt x="80" y="160"/>
                    <a:pt x="83" y="160"/>
                  </a:cubicBezTo>
                  <a:cubicBezTo>
                    <a:pt x="86" y="160"/>
                    <a:pt x="86" y="158"/>
                    <a:pt x="89" y="151"/>
                  </a:cubicBezTo>
                  <a:cubicBezTo>
                    <a:pt x="93" y="144"/>
                    <a:pt x="93" y="144"/>
                    <a:pt x="93" y="144"/>
                  </a:cubicBezTo>
                  <a:cubicBezTo>
                    <a:pt x="118" y="84"/>
                    <a:pt x="118" y="84"/>
                    <a:pt x="118" y="84"/>
                  </a:cubicBezTo>
                  <a:cubicBezTo>
                    <a:pt x="130" y="55"/>
                    <a:pt x="130" y="55"/>
                    <a:pt x="130" y="55"/>
                  </a:cubicBezTo>
                  <a:cubicBezTo>
                    <a:pt x="142" y="26"/>
                    <a:pt x="142" y="26"/>
                    <a:pt x="142" y="26"/>
                  </a:cubicBezTo>
                  <a:cubicBezTo>
                    <a:pt x="148" y="13"/>
                    <a:pt x="151" y="9"/>
                    <a:pt x="153" y="8"/>
                  </a:cubicBezTo>
                  <a:cubicBezTo>
                    <a:pt x="156" y="6"/>
                    <a:pt x="160" y="6"/>
                    <a:pt x="162" y="6"/>
                  </a:cubicBezTo>
                  <a:cubicBezTo>
                    <a:pt x="165" y="6"/>
                    <a:pt x="166" y="4"/>
                    <a:pt x="166" y="3"/>
                  </a:cubicBezTo>
                  <a:cubicBezTo>
                    <a:pt x="166" y="1"/>
                    <a:pt x="164" y="0"/>
                    <a:pt x="161" y="0"/>
                  </a:cubicBezTo>
                  <a:lnTo>
                    <a:pt x="1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77" name="Freeform 13">
              <a:extLst>
                <a:ext uri="{FF2B5EF4-FFF2-40B4-BE49-F238E27FC236}">
                  <a16:creationId xmlns:a16="http://schemas.microsoft.com/office/drawing/2014/main" id="{BEC055FD-07C4-4F86-A926-EFFCD0E7041A}"/>
                </a:ext>
              </a:extLst>
            </p:cNvPr>
            <p:cNvSpPr>
              <a:spLocks/>
            </p:cNvSpPr>
            <p:nvPr userDrawn="1"/>
          </p:nvSpPr>
          <p:spPr bwMode="auto">
            <a:xfrm>
              <a:off x="3848" y="2464"/>
              <a:ext cx="64" cy="108"/>
            </a:xfrm>
            <a:custGeom>
              <a:avLst/>
              <a:gdLst>
                <a:gd name="T0" fmla="*/ 84 w 94"/>
                <a:gd name="T1" fmla="*/ 1 h 160"/>
                <a:gd name="T2" fmla="*/ 83 w 94"/>
                <a:gd name="T3" fmla="*/ 1 h 160"/>
                <a:gd name="T4" fmla="*/ 75 w 94"/>
                <a:gd name="T5" fmla="*/ 2 h 160"/>
                <a:gd name="T6" fmla="*/ 28 w 94"/>
                <a:gd name="T7" fmla="*/ 2 h 160"/>
                <a:gd name="T8" fmla="*/ 26 w 94"/>
                <a:gd name="T9" fmla="*/ 2 h 160"/>
                <a:gd name="T10" fmla="*/ 5 w 94"/>
                <a:gd name="T11" fmla="*/ 2 h 160"/>
                <a:gd name="T12" fmla="*/ 0 w 94"/>
                <a:gd name="T13" fmla="*/ 5 h 160"/>
                <a:gd name="T14" fmla="*/ 4 w 94"/>
                <a:gd name="T15" fmla="*/ 8 h 160"/>
                <a:gd name="T16" fmla="*/ 10 w 94"/>
                <a:gd name="T17" fmla="*/ 8 h 160"/>
                <a:gd name="T18" fmla="*/ 18 w 94"/>
                <a:gd name="T19" fmla="*/ 18 h 160"/>
                <a:gd name="T20" fmla="*/ 18 w 94"/>
                <a:gd name="T21" fmla="*/ 62 h 160"/>
                <a:gd name="T22" fmla="*/ 18 w 94"/>
                <a:gd name="T23" fmla="*/ 98 h 160"/>
                <a:gd name="T24" fmla="*/ 17 w 94"/>
                <a:gd name="T25" fmla="*/ 143 h 160"/>
                <a:gd name="T26" fmla="*/ 12 w 94"/>
                <a:gd name="T27" fmla="*/ 152 h 160"/>
                <a:gd name="T28" fmla="*/ 7 w 94"/>
                <a:gd name="T29" fmla="*/ 153 h 160"/>
                <a:gd name="T30" fmla="*/ 3 w 94"/>
                <a:gd name="T31" fmla="*/ 156 h 160"/>
                <a:gd name="T32" fmla="*/ 8 w 94"/>
                <a:gd name="T33" fmla="*/ 159 h 160"/>
                <a:gd name="T34" fmla="*/ 25 w 94"/>
                <a:gd name="T35" fmla="*/ 159 h 160"/>
                <a:gd name="T36" fmla="*/ 28 w 94"/>
                <a:gd name="T37" fmla="*/ 159 h 160"/>
                <a:gd name="T38" fmla="*/ 36 w 94"/>
                <a:gd name="T39" fmla="*/ 159 h 160"/>
                <a:gd name="T40" fmla="*/ 79 w 94"/>
                <a:gd name="T41" fmla="*/ 160 h 160"/>
                <a:gd name="T42" fmla="*/ 91 w 94"/>
                <a:gd name="T43" fmla="*/ 153 h 160"/>
                <a:gd name="T44" fmla="*/ 94 w 94"/>
                <a:gd name="T45" fmla="*/ 133 h 160"/>
                <a:gd name="T46" fmla="*/ 91 w 94"/>
                <a:gd name="T47" fmla="*/ 129 h 160"/>
                <a:gd name="T48" fmla="*/ 88 w 94"/>
                <a:gd name="T49" fmla="*/ 133 h 160"/>
                <a:gd name="T50" fmla="*/ 80 w 94"/>
                <a:gd name="T51" fmla="*/ 146 h 160"/>
                <a:gd name="T52" fmla="*/ 61 w 94"/>
                <a:gd name="T53" fmla="*/ 149 h 160"/>
                <a:gd name="T54" fmla="*/ 38 w 94"/>
                <a:gd name="T55" fmla="*/ 133 h 160"/>
                <a:gd name="T56" fmla="*/ 38 w 94"/>
                <a:gd name="T57" fmla="*/ 107 h 160"/>
                <a:gd name="T58" fmla="*/ 38 w 94"/>
                <a:gd name="T59" fmla="*/ 98 h 160"/>
                <a:gd name="T60" fmla="*/ 38 w 94"/>
                <a:gd name="T61" fmla="*/ 80 h 160"/>
                <a:gd name="T62" fmla="*/ 67 w 94"/>
                <a:gd name="T63" fmla="*/ 82 h 160"/>
                <a:gd name="T64" fmla="*/ 77 w 94"/>
                <a:gd name="T65" fmla="*/ 88 h 160"/>
                <a:gd name="T66" fmla="*/ 77 w 94"/>
                <a:gd name="T67" fmla="*/ 94 h 160"/>
                <a:gd name="T68" fmla="*/ 80 w 94"/>
                <a:gd name="T69" fmla="*/ 97 h 160"/>
                <a:gd name="T70" fmla="*/ 83 w 94"/>
                <a:gd name="T71" fmla="*/ 92 h 160"/>
                <a:gd name="T72" fmla="*/ 84 w 94"/>
                <a:gd name="T73" fmla="*/ 79 h 160"/>
                <a:gd name="T74" fmla="*/ 86 w 94"/>
                <a:gd name="T75" fmla="*/ 67 h 160"/>
                <a:gd name="T76" fmla="*/ 83 w 94"/>
                <a:gd name="T77" fmla="*/ 64 h 160"/>
                <a:gd name="T78" fmla="*/ 79 w 94"/>
                <a:gd name="T79" fmla="*/ 67 h 160"/>
                <a:gd name="T80" fmla="*/ 70 w 94"/>
                <a:gd name="T81" fmla="*/ 70 h 160"/>
                <a:gd name="T82" fmla="*/ 38 w 94"/>
                <a:gd name="T83" fmla="*/ 70 h 160"/>
                <a:gd name="T84" fmla="*/ 38 w 94"/>
                <a:gd name="T85" fmla="*/ 13 h 160"/>
                <a:gd name="T86" fmla="*/ 66 w 94"/>
                <a:gd name="T87" fmla="*/ 13 h 160"/>
                <a:gd name="T88" fmla="*/ 79 w 94"/>
                <a:gd name="T89" fmla="*/ 19 h 160"/>
                <a:gd name="T90" fmla="*/ 80 w 94"/>
                <a:gd name="T91" fmla="*/ 26 h 160"/>
                <a:gd name="T92" fmla="*/ 83 w 94"/>
                <a:gd name="T93" fmla="*/ 30 h 160"/>
                <a:gd name="T94" fmla="*/ 86 w 94"/>
                <a:gd name="T95" fmla="*/ 27 h 160"/>
                <a:gd name="T96" fmla="*/ 87 w 94"/>
                <a:gd name="T97" fmla="*/ 17 h 160"/>
                <a:gd name="T98" fmla="*/ 87 w 94"/>
                <a:gd name="T99" fmla="*/ 13 h 160"/>
                <a:gd name="T100" fmla="*/ 89 w 94"/>
                <a:gd name="T101" fmla="*/ 3 h 160"/>
                <a:gd name="T102" fmla="*/ 87 w 94"/>
                <a:gd name="T103" fmla="*/ 0 h 160"/>
                <a:gd name="T104" fmla="*/ 84 w 94"/>
                <a:gd name="T105" fmla="*/ 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4" h="160">
                  <a:moveTo>
                    <a:pt x="84" y="1"/>
                  </a:moveTo>
                  <a:cubicBezTo>
                    <a:pt x="83" y="1"/>
                    <a:pt x="83" y="1"/>
                    <a:pt x="83" y="1"/>
                  </a:cubicBezTo>
                  <a:cubicBezTo>
                    <a:pt x="75" y="2"/>
                    <a:pt x="75" y="2"/>
                    <a:pt x="75" y="2"/>
                  </a:cubicBezTo>
                  <a:cubicBezTo>
                    <a:pt x="75" y="2"/>
                    <a:pt x="28" y="2"/>
                    <a:pt x="28" y="2"/>
                  </a:cubicBezTo>
                  <a:cubicBezTo>
                    <a:pt x="26" y="2"/>
                    <a:pt x="26" y="2"/>
                    <a:pt x="26" y="2"/>
                  </a:cubicBezTo>
                  <a:cubicBezTo>
                    <a:pt x="5" y="2"/>
                    <a:pt x="5" y="2"/>
                    <a:pt x="5" y="2"/>
                  </a:cubicBezTo>
                  <a:cubicBezTo>
                    <a:pt x="4" y="2"/>
                    <a:pt x="0" y="2"/>
                    <a:pt x="0" y="5"/>
                  </a:cubicBezTo>
                  <a:cubicBezTo>
                    <a:pt x="0" y="6"/>
                    <a:pt x="2" y="8"/>
                    <a:pt x="4" y="8"/>
                  </a:cubicBezTo>
                  <a:cubicBezTo>
                    <a:pt x="10" y="8"/>
                    <a:pt x="10" y="8"/>
                    <a:pt x="10" y="8"/>
                  </a:cubicBezTo>
                  <a:cubicBezTo>
                    <a:pt x="16" y="9"/>
                    <a:pt x="17" y="12"/>
                    <a:pt x="18" y="18"/>
                  </a:cubicBezTo>
                  <a:cubicBezTo>
                    <a:pt x="18" y="18"/>
                    <a:pt x="18" y="62"/>
                    <a:pt x="18" y="62"/>
                  </a:cubicBezTo>
                  <a:cubicBezTo>
                    <a:pt x="18" y="98"/>
                    <a:pt x="18" y="98"/>
                    <a:pt x="18" y="98"/>
                  </a:cubicBezTo>
                  <a:cubicBezTo>
                    <a:pt x="18" y="118"/>
                    <a:pt x="18" y="134"/>
                    <a:pt x="17" y="143"/>
                  </a:cubicBezTo>
                  <a:cubicBezTo>
                    <a:pt x="16" y="149"/>
                    <a:pt x="15" y="152"/>
                    <a:pt x="12" y="152"/>
                  </a:cubicBezTo>
                  <a:cubicBezTo>
                    <a:pt x="12" y="152"/>
                    <a:pt x="7" y="153"/>
                    <a:pt x="7" y="153"/>
                  </a:cubicBezTo>
                  <a:cubicBezTo>
                    <a:pt x="4" y="153"/>
                    <a:pt x="3" y="155"/>
                    <a:pt x="3" y="156"/>
                  </a:cubicBezTo>
                  <a:cubicBezTo>
                    <a:pt x="3" y="159"/>
                    <a:pt x="7" y="159"/>
                    <a:pt x="8" y="159"/>
                  </a:cubicBezTo>
                  <a:cubicBezTo>
                    <a:pt x="25" y="159"/>
                    <a:pt x="25" y="159"/>
                    <a:pt x="25" y="159"/>
                  </a:cubicBezTo>
                  <a:cubicBezTo>
                    <a:pt x="28" y="159"/>
                    <a:pt x="28" y="159"/>
                    <a:pt x="28" y="159"/>
                  </a:cubicBezTo>
                  <a:cubicBezTo>
                    <a:pt x="36" y="159"/>
                    <a:pt x="36" y="159"/>
                    <a:pt x="36" y="159"/>
                  </a:cubicBezTo>
                  <a:cubicBezTo>
                    <a:pt x="79" y="160"/>
                    <a:pt x="79" y="160"/>
                    <a:pt x="79" y="160"/>
                  </a:cubicBezTo>
                  <a:cubicBezTo>
                    <a:pt x="87" y="160"/>
                    <a:pt x="90" y="160"/>
                    <a:pt x="91" y="153"/>
                  </a:cubicBezTo>
                  <a:cubicBezTo>
                    <a:pt x="92" y="149"/>
                    <a:pt x="94" y="135"/>
                    <a:pt x="94" y="133"/>
                  </a:cubicBezTo>
                  <a:cubicBezTo>
                    <a:pt x="94" y="132"/>
                    <a:pt x="94" y="129"/>
                    <a:pt x="91" y="129"/>
                  </a:cubicBezTo>
                  <a:cubicBezTo>
                    <a:pt x="89" y="129"/>
                    <a:pt x="88" y="131"/>
                    <a:pt x="88" y="133"/>
                  </a:cubicBezTo>
                  <a:cubicBezTo>
                    <a:pt x="86" y="141"/>
                    <a:pt x="84" y="144"/>
                    <a:pt x="80" y="146"/>
                  </a:cubicBezTo>
                  <a:cubicBezTo>
                    <a:pt x="75" y="149"/>
                    <a:pt x="66" y="149"/>
                    <a:pt x="61" y="149"/>
                  </a:cubicBezTo>
                  <a:cubicBezTo>
                    <a:pt x="41"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5" y="82"/>
                    <a:pt x="76" y="86"/>
                    <a:pt x="77" y="88"/>
                  </a:cubicBezTo>
                  <a:cubicBezTo>
                    <a:pt x="77" y="94"/>
                    <a:pt x="77" y="94"/>
                    <a:pt x="77" y="94"/>
                  </a:cubicBezTo>
                  <a:cubicBezTo>
                    <a:pt x="77" y="96"/>
                    <a:pt x="79" y="97"/>
                    <a:pt x="80" y="97"/>
                  </a:cubicBezTo>
                  <a:cubicBezTo>
                    <a:pt x="83" y="97"/>
                    <a:pt x="83" y="94"/>
                    <a:pt x="83" y="92"/>
                  </a:cubicBezTo>
                  <a:cubicBezTo>
                    <a:pt x="84" y="79"/>
                    <a:pt x="84" y="79"/>
                    <a:pt x="84" y="79"/>
                  </a:cubicBezTo>
                  <a:cubicBezTo>
                    <a:pt x="84" y="79"/>
                    <a:pt x="86" y="67"/>
                    <a:pt x="86" y="67"/>
                  </a:cubicBezTo>
                  <a:cubicBezTo>
                    <a:pt x="86" y="64"/>
                    <a:pt x="84" y="64"/>
                    <a:pt x="83" y="64"/>
                  </a:cubicBezTo>
                  <a:cubicBezTo>
                    <a:pt x="79" y="67"/>
                    <a:pt x="79" y="67"/>
                    <a:pt x="79" y="67"/>
                  </a:cubicBezTo>
                  <a:cubicBezTo>
                    <a:pt x="78" y="69"/>
                    <a:pt x="75" y="69"/>
                    <a:pt x="70" y="70"/>
                  </a:cubicBezTo>
                  <a:cubicBezTo>
                    <a:pt x="38" y="70"/>
                    <a:pt x="38" y="70"/>
                    <a:pt x="38" y="70"/>
                  </a:cubicBezTo>
                  <a:cubicBezTo>
                    <a:pt x="38" y="13"/>
                    <a:pt x="38" y="13"/>
                    <a:pt x="38" y="13"/>
                  </a:cubicBezTo>
                  <a:cubicBezTo>
                    <a:pt x="38" y="13"/>
                    <a:pt x="66" y="13"/>
                    <a:pt x="66" y="13"/>
                  </a:cubicBezTo>
                  <a:cubicBezTo>
                    <a:pt x="77" y="15"/>
                    <a:pt x="78" y="17"/>
                    <a:pt x="79" y="19"/>
                  </a:cubicBezTo>
                  <a:cubicBezTo>
                    <a:pt x="80" y="26"/>
                    <a:pt x="80" y="26"/>
                    <a:pt x="80" y="26"/>
                  </a:cubicBezTo>
                  <a:cubicBezTo>
                    <a:pt x="80" y="30"/>
                    <a:pt x="82" y="30"/>
                    <a:pt x="83" y="30"/>
                  </a:cubicBezTo>
                  <a:cubicBezTo>
                    <a:pt x="84" y="30"/>
                    <a:pt x="86" y="30"/>
                    <a:pt x="86" y="27"/>
                  </a:cubicBezTo>
                  <a:cubicBezTo>
                    <a:pt x="86" y="27"/>
                    <a:pt x="87" y="17"/>
                    <a:pt x="87" y="17"/>
                  </a:cubicBezTo>
                  <a:cubicBezTo>
                    <a:pt x="87" y="13"/>
                    <a:pt x="87" y="13"/>
                    <a:pt x="87" y="13"/>
                  </a:cubicBezTo>
                  <a:cubicBezTo>
                    <a:pt x="89" y="3"/>
                    <a:pt x="89" y="3"/>
                    <a:pt x="89" y="3"/>
                  </a:cubicBezTo>
                  <a:cubicBezTo>
                    <a:pt x="89" y="0"/>
                    <a:pt x="87" y="0"/>
                    <a:pt x="87" y="0"/>
                  </a:cubicBezTo>
                  <a:lnTo>
                    <a:pt x="8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78" name="Freeform 14">
              <a:extLst>
                <a:ext uri="{FF2B5EF4-FFF2-40B4-BE49-F238E27FC236}">
                  <a16:creationId xmlns:a16="http://schemas.microsoft.com/office/drawing/2014/main" id="{DBC8C3F1-E782-4E33-8648-C0D9005D2F29}"/>
                </a:ext>
              </a:extLst>
            </p:cNvPr>
            <p:cNvSpPr>
              <a:spLocks noEditPoints="1"/>
            </p:cNvSpPr>
            <p:nvPr userDrawn="1"/>
          </p:nvSpPr>
          <p:spPr bwMode="auto">
            <a:xfrm>
              <a:off x="3930" y="2465"/>
              <a:ext cx="107" cy="107"/>
            </a:xfrm>
            <a:custGeom>
              <a:avLst/>
              <a:gdLst>
                <a:gd name="T0" fmla="*/ 35 w 157"/>
                <a:gd name="T1" fmla="*/ 0 h 157"/>
                <a:gd name="T2" fmla="*/ 28 w 157"/>
                <a:gd name="T3" fmla="*/ 0 h 157"/>
                <a:gd name="T4" fmla="*/ 25 w 157"/>
                <a:gd name="T5" fmla="*/ 0 h 157"/>
                <a:gd name="T6" fmla="*/ 5 w 157"/>
                <a:gd name="T7" fmla="*/ 0 h 157"/>
                <a:gd name="T8" fmla="*/ 0 w 157"/>
                <a:gd name="T9" fmla="*/ 3 h 157"/>
                <a:gd name="T10" fmla="*/ 3 w 157"/>
                <a:gd name="T11" fmla="*/ 6 h 157"/>
                <a:gd name="T12" fmla="*/ 10 w 157"/>
                <a:gd name="T13" fmla="*/ 6 h 157"/>
                <a:gd name="T14" fmla="*/ 17 w 157"/>
                <a:gd name="T15" fmla="*/ 16 h 157"/>
                <a:gd name="T16" fmla="*/ 18 w 157"/>
                <a:gd name="T17" fmla="*/ 60 h 157"/>
                <a:gd name="T18" fmla="*/ 18 w 157"/>
                <a:gd name="T19" fmla="*/ 96 h 157"/>
                <a:gd name="T20" fmla="*/ 17 w 157"/>
                <a:gd name="T21" fmla="*/ 141 h 157"/>
                <a:gd name="T22" fmla="*/ 12 w 157"/>
                <a:gd name="T23" fmla="*/ 150 h 157"/>
                <a:gd name="T24" fmla="*/ 6 w 157"/>
                <a:gd name="T25" fmla="*/ 151 h 157"/>
                <a:gd name="T26" fmla="*/ 3 w 157"/>
                <a:gd name="T27" fmla="*/ 154 h 157"/>
                <a:gd name="T28" fmla="*/ 8 w 157"/>
                <a:gd name="T29" fmla="*/ 157 h 157"/>
                <a:gd name="T30" fmla="*/ 26 w 157"/>
                <a:gd name="T31" fmla="*/ 157 h 157"/>
                <a:gd name="T32" fmla="*/ 29 w 157"/>
                <a:gd name="T33" fmla="*/ 157 h 157"/>
                <a:gd name="T34" fmla="*/ 52 w 157"/>
                <a:gd name="T35" fmla="*/ 157 h 157"/>
                <a:gd name="T36" fmla="*/ 57 w 157"/>
                <a:gd name="T37" fmla="*/ 154 h 157"/>
                <a:gd name="T38" fmla="*/ 54 w 157"/>
                <a:gd name="T39" fmla="*/ 151 h 157"/>
                <a:gd name="T40" fmla="*/ 45 w 157"/>
                <a:gd name="T41" fmla="*/ 150 h 157"/>
                <a:gd name="T42" fmla="*/ 38 w 157"/>
                <a:gd name="T43" fmla="*/ 141 h 157"/>
                <a:gd name="T44" fmla="*/ 37 w 157"/>
                <a:gd name="T45" fmla="*/ 96 h 157"/>
                <a:gd name="T46" fmla="*/ 37 w 157"/>
                <a:gd name="T47" fmla="*/ 92 h 157"/>
                <a:gd name="T48" fmla="*/ 62 w 157"/>
                <a:gd name="T49" fmla="*/ 92 h 157"/>
                <a:gd name="T50" fmla="*/ 64 w 157"/>
                <a:gd name="T51" fmla="*/ 93 h 157"/>
                <a:gd name="T52" fmla="*/ 71 w 157"/>
                <a:gd name="T53" fmla="*/ 102 h 157"/>
                <a:gd name="T54" fmla="*/ 86 w 157"/>
                <a:gd name="T55" fmla="*/ 123 h 157"/>
                <a:gd name="T56" fmla="*/ 89 w 157"/>
                <a:gd name="T57" fmla="*/ 126 h 157"/>
                <a:gd name="T58" fmla="*/ 114 w 157"/>
                <a:gd name="T59" fmla="*/ 153 h 157"/>
                <a:gd name="T60" fmla="*/ 136 w 157"/>
                <a:gd name="T61" fmla="*/ 157 h 157"/>
                <a:gd name="T62" fmla="*/ 151 w 157"/>
                <a:gd name="T63" fmla="*/ 157 h 157"/>
                <a:gd name="T64" fmla="*/ 157 w 157"/>
                <a:gd name="T65" fmla="*/ 154 h 157"/>
                <a:gd name="T66" fmla="*/ 154 w 157"/>
                <a:gd name="T67" fmla="*/ 151 h 157"/>
                <a:gd name="T68" fmla="*/ 146 w 157"/>
                <a:gd name="T69" fmla="*/ 151 h 157"/>
                <a:gd name="T70" fmla="*/ 122 w 157"/>
                <a:gd name="T71" fmla="*/ 136 h 157"/>
                <a:gd name="T72" fmla="*/ 85 w 157"/>
                <a:gd name="T73" fmla="*/ 90 h 157"/>
                <a:gd name="T74" fmla="*/ 81 w 157"/>
                <a:gd name="T75" fmla="*/ 85 h 157"/>
                <a:gd name="T76" fmla="*/ 105 w 157"/>
                <a:gd name="T77" fmla="*/ 38 h 157"/>
                <a:gd name="T78" fmla="*/ 90 w 157"/>
                <a:gd name="T79" fmla="*/ 9 h 157"/>
                <a:gd name="T80" fmla="*/ 52 w 157"/>
                <a:gd name="T81" fmla="*/ 0 h 157"/>
                <a:gd name="T82" fmla="*/ 35 w 157"/>
                <a:gd name="T83" fmla="*/ 0 h 157"/>
                <a:gd name="T84" fmla="*/ 38 w 157"/>
                <a:gd name="T85" fmla="*/ 79 h 157"/>
                <a:gd name="T86" fmla="*/ 37 w 157"/>
                <a:gd name="T87" fmla="*/ 78 h 157"/>
                <a:gd name="T88" fmla="*/ 37 w 157"/>
                <a:gd name="T89" fmla="*/ 11 h 157"/>
                <a:gd name="T90" fmla="*/ 38 w 157"/>
                <a:gd name="T91" fmla="*/ 10 h 157"/>
                <a:gd name="T92" fmla="*/ 51 w 157"/>
                <a:gd name="T93" fmla="*/ 9 h 157"/>
                <a:gd name="T94" fmla="*/ 85 w 157"/>
                <a:gd name="T95" fmla="*/ 49 h 157"/>
                <a:gd name="T96" fmla="*/ 73 w 157"/>
                <a:gd name="T97" fmla="*/ 79 h 157"/>
                <a:gd name="T98" fmla="*/ 58 w 157"/>
                <a:gd name="T99" fmla="*/ 82 h 157"/>
                <a:gd name="T100" fmla="*/ 38 w 157"/>
                <a:gd name="T101" fmla="*/ 7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57">
                  <a:moveTo>
                    <a:pt x="35" y="0"/>
                  </a:moveTo>
                  <a:cubicBezTo>
                    <a:pt x="28" y="0"/>
                    <a:pt x="28" y="0"/>
                    <a:pt x="28" y="0"/>
                  </a:cubicBezTo>
                  <a:cubicBezTo>
                    <a:pt x="25" y="0"/>
                    <a:pt x="25" y="0"/>
                    <a:pt x="25"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6"/>
                    <a:pt x="18" y="96"/>
                    <a:pt x="18" y="96"/>
                  </a:cubicBezTo>
                  <a:cubicBezTo>
                    <a:pt x="18" y="116"/>
                    <a:pt x="18" y="132"/>
                    <a:pt x="17" y="141"/>
                  </a:cubicBezTo>
                  <a:cubicBezTo>
                    <a:pt x="16" y="146"/>
                    <a:pt x="15" y="150"/>
                    <a:pt x="12" y="150"/>
                  </a:cubicBezTo>
                  <a:cubicBezTo>
                    <a:pt x="12" y="150"/>
                    <a:pt x="6" y="151"/>
                    <a:pt x="6" y="151"/>
                  </a:cubicBezTo>
                  <a:cubicBezTo>
                    <a:pt x="4" y="151"/>
                    <a:pt x="3" y="153"/>
                    <a:pt x="3" y="154"/>
                  </a:cubicBezTo>
                  <a:cubicBezTo>
                    <a:pt x="3" y="157"/>
                    <a:pt x="7" y="157"/>
                    <a:pt x="8" y="157"/>
                  </a:cubicBezTo>
                  <a:cubicBezTo>
                    <a:pt x="26" y="157"/>
                    <a:pt x="26" y="157"/>
                    <a:pt x="26" y="157"/>
                  </a:cubicBezTo>
                  <a:cubicBezTo>
                    <a:pt x="27" y="157"/>
                    <a:pt x="29" y="157"/>
                    <a:pt x="29" y="157"/>
                  </a:cubicBezTo>
                  <a:cubicBezTo>
                    <a:pt x="52" y="157"/>
                    <a:pt x="52" y="157"/>
                    <a:pt x="52" y="157"/>
                  </a:cubicBezTo>
                  <a:cubicBezTo>
                    <a:pt x="56" y="157"/>
                    <a:pt x="57" y="155"/>
                    <a:pt x="57" y="154"/>
                  </a:cubicBezTo>
                  <a:cubicBezTo>
                    <a:pt x="57" y="153"/>
                    <a:pt x="56" y="151"/>
                    <a:pt x="54" y="151"/>
                  </a:cubicBezTo>
                  <a:cubicBezTo>
                    <a:pt x="45" y="150"/>
                    <a:pt x="45" y="150"/>
                    <a:pt x="45" y="150"/>
                  </a:cubicBezTo>
                  <a:cubicBezTo>
                    <a:pt x="40" y="150"/>
                    <a:pt x="39" y="147"/>
                    <a:pt x="38" y="141"/>
                  </a:cubicBezTo>
                  <a:cubicBezTo>
                    <a:pt x="37" y="132"/>
                    <a:pt x="37" y="116"/>
                    <a:pt x="37" y="96"/>
                  </a:cubicBezTo>
                  <a:cubicBezTo>
                    <a:pt x="37" y="92"/>
                    <a:pt x="37" y="92"/>
                    <a:pt x="37" y="92"/>
                  </a:cubicBezTo>
                  <a:cubicBezTo>
                    <a:pt x="37" y="91"/>
                    <a:pt x="62" y="92"/>
                    <a:pt x="62" y="92"/>
                  </a:cubicBezTo>
                  <a:cubicBezTo>
                    <a:pt x="64" y="93"/>
                    <a:pt x="64" y="93"/>
                    <a:pt x="64" y="93"/>
                  </a:cubicBezTo>
                  <a:cubicBezTo>
                    <a:pt x="64" y="93"/>
                    <a:pt x="71" y="102"/>
                    <a:pt x="71" y="102"/>
                  </a:cubicBezTo>
                  <a:cubicBezTo>
                    <a:pt x="86" y="123"/>
                    <a:pt x="86" y="123"/>
                    <a:pt x="86" y="123"/>
                  </a:cubicBezTo>
                  <a:cubicBezTo>
                    <a:pt x="89" y="126"/>
                    <a:pt x="89" y="126"/>
                    <a:pt x="89" y="126"/>
                  </a:cubicBezTo>
                  <a:cubicBezTo>
                    <a:pt x="99" y="140"/>
                    <a:pt x="106" y="149"/>
                    <a:pt x="114" y="153"/>
                  </a:cubicBezTo>
                  <a:cubicBezTo>
                    <a:pt x="120" y="156"/>
                    <a:pt x="125" y="157"/>
                    <a:pt x="136" y="157"/>
                  </a:cubicBezTo>
                  <a:cubicBezTo>
                    <a:pt x="151" y="157"/>
                    <a:pt x="151" y="157"/>
                    <a:pt x="151" y="157"/>
                  </a:cubicBezTo>
                  <a:cubicBezTo>
                    <a:pt x="154" y="157"/>
                    <a:pt x="157" y="157"/>
                    <a:pt x="157" y="154"/>
                  </a:cubicBezTo>
                  <a:cubicBezTo>
                    <a:pt x="157" y="152"/>
                    <a:pt x="156" y="151"/>
                    <a:pt x="154" y="151"/>
                  </a:cubicBezTo>
                  <a:cubicBezTo>
                    <a:pt x="146" y="151"/>
                    <a:pt x="146" y="151"/>
                    <a:pt x="146" y="151"/>
                  </a:cubicBezTo>
                  <a:cubicBezTo>
                    <a:pt x="141" y="150"/>
                    <a:pt x="133" y="147"/>
                    <a:pt x="122" y="136"/>
                  </a:cubicBezTo>
                  <a:cubicBezTo>
                    <a:pt x="112" y="125"/>
                    <a:pt x="99" y="109"/>
                    <a:pt x="85" y="90"/>
                  </a:cubicBezTo>
                  <a:cubicBezTo>
                    <a:pt x="85" y="90"/>
                    <a:pt x="82" y="87"/>
                    <a:pt x="81" y="85"/>
                  </a:cubicBezTo>
                  <a:cubicBezTo>
                    <a:pt x="97" y="70"/>
                    <a:pt x="105" y="55"/>
                    <a:pt x="105" y="38"/>
                  </a:cubicBezTo>
                  <a:cubicBezTo>
                    <a:pt x="105" y="23"/>
                    <a:pt x="96" y="13"/>
                    <a:pt x="90" y="9"/>
                  </a:cubicBezTo>
                  <a:cubicBezTo>
                    <a:pt x="79" y="1"/>
                    <a:pt x="64" y="0"/>
                    <a:pt x="52" y="0"/>
                  </a:cubicBezTo>
                  <a:lnTo>
                    <a:pt x="35" y="0"/>
                  </a:lnTo>
                  <a:close/>
                  <a:moveTo>
                    <a:pt x="38" y="79"/>
                  </a:moveTo>
                  <a:cubicBezTo>
                    <a:pt x="37" y="79"/>
                    <a:pt x="37" y="79"/>
                    <a:pt x="37" y="78"/>
                  </a:cubicBezTo>
                  <a:cubicBezTo>
                    <a:pt x="37" y="11"/>
                    <a:pt x="37" y="11"/>
                    <a:pt x="37" y="11"/>
                  </a:cubicBezTo>
                  <a:cubicBezTo>
                    <a:pt x="37" y="11"/>
                    <a:pt x="37" y="11"/>
                    <a:pt x="38" y="10"/>
                  </a:cubicBezTo>
                  <a:cubicBezTo>
                    <a:pt x="39" y="10"/>
                    <a:pt x="45" y="9"/>
                    <a:pt x="51" y="9"/>
                  </a:cubicBezTo>
                  <a:cubicBezTo>
                    <a:pt x="72" y="9"/>
                    <a:pt x="85" y="24"/>
                    <a:pt x="85" y="49"/>
                  </a:cubicBezTo>
                  <a:cubicBezTo>
                    <a:pt x="85" y="63"/>
                    <a:pt x="80" y="74"/>
                    <a:pt x="73" y="79"/>
                  </a:cubicBezTo>
                  <a:cubicBezTo>
                    <a:pt x="68" y="82"/>
                    <a:pt x="63" y="82"/>
                    <a:pt x="58" y="82"/>
                  </a:cubicBezTo>
                  <a:cubicBezTo>
                    <a:pt x="49" y="82"/>
                    <a:pt x="40" y="81"/>
                    <a:pt x="38" y="7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37" name="Freeform 15">
              <a:extLst>
                <a:ext uri="{FF2B5EF4-FFF2-40B4-BE49-F238E27FC236}">
                  <a16:creationId xmlns:a16="http://schemas.microsoft.com/office/drawing/2014/main" id="{511543D3-2D83-4FA7-A510-0D59ED4DFDA1}"/>
                </a:ext>
              </a:extLst>
            </p:cNvPr>
            <p:cNvSpPr>
              <a:spLocks/>
            </p:cNvSpPr>
            <p:nvPr userDrawn="1"/>
          </p:nvSpPr>
          <p:spPr bwMode="auto">
            <a:xfrm>
              <a:off x="4040" y="2463"/>
              <a:ext cx="55" cy="111"/>
            </a:xfrm>
            <a:custGeom>
              <a:avLst/>
              <a:gdLst>
                <a:gd name="T0" fmla="*/ 5 w 81"/>
                <a:gd name="T1" fmla="*/ 38 h 163"/>
                <a:gd name="T2" fmla="*/ 32 w 81"/>
                <a:gd name="T3" fmla="*/ 84 h 163"/>
                <a:gd name="T4" fmla="*/ 41 w 81"/>
                <a:gd name="T5" fmla="*/ 91 h 163"/>
                <a:gd name="T6" fmla="*/ 64 w 81"/>
                <a:gd name="T7" fmla="*/ 127 h 163"/>
                <a:gd name="T8" fmla="*/ 36 w 81"/>
                <a:gd name="T9" fmla="*/ 152 h 163"/>
                <a:gd name="T10" fmla="*/ 7 w 81"/>
                <a:gd name="T11" fmla="*/ 133 h 163"/>
                <a:gd name="T12" fmla="*/ 7 w 81"/>
                <a:gd name="T13" fmla="*/ 126 h 163"/>
                <a:gd name="T14" fmla="*/ 4 w 81"/>
                <a:gd name="T15" fmla="*/ 122 h 163"/>
                <a:gd name="T16" fmla="*/ 1 w 81"/>
                <a:gd name="T17" fmla="*/ 126 h 163"/>
                <a:gd name="T18" fmla="*/ 1 w 81"/>
                <a:gd name="T19" fmla="*/ 128 h 163"/>
                <a:gd name="T20" fmla="*/ 0 w 81"/>
                <a:gd name="T21" fmla="*/ 148 h 163"/>
                <a:gd name="T22" fmla="*/ 4 w 81"/>
                <a:gd name="T23" fmla="*/ 157 h 163"/>
                <a:gd name="T24" fmla="*/ 32 w 81"/>
                <a:gd name="T25" fmla="*/ 163 h 163"/>
                <a:gd name="T26" fmla="*/ 63 w 81"/>
                <a:gd name="T27" fmla="*/ 154 h 163"/>
                <a:gd name="T28" fmla="*/ 81 w 81"/>
                <a:gd name="T29" fmla="*/ 119 h 163"/>
                <a:gd name="T30" fmla="*/ 51 w 81"/>
                <a:gd name="T31" fmla="*/ 70 h 163"/>
                <a:gd name="T32" fmla="*/ 45 w 81"/>
                <a:gd name="T33" fmla="*/ 65 h 163"/>
                <a:gd name="T34" fmla="*/ 21 w 81"/>
                <a:gd name="T35" fmla="*/ 32 h 163"/>
                <a:gd name="T36" fmla="*/ 45 w 81"/>
                <a:gd name="T37" fmla="*/ 10 h 163"/>
                <a:gd name="T38" fmla="*/ 69 w 81"/>
                <a:gd name="T39" fmla="*/ 20 h 163"/>
                <a:gd name="T40" fmla="*/ 71 w 81"/>
                <a:gd name="T41" fmla="*/ 30 h 163"/>
                <a:gd name="T42" fmla="*/ 74 w 81"/>
                <a:gd name="T43" fmla="*/ 34 h 163"/>
                <a:gd name="T44" fmla="*/ 77 w 81"/>
                <a:gd name="T45" fmla="*/ 27 h 163"/>
                <a:gd name="T46" fmla="*/ 78 w 81"/>
                <a:gd name="T47" fmla="*/ 7 h 163"/>
                <a:gd name="T48" fmla="*/ 78 w 81"/>
                <a:gd name="T49" fmla="*/ 6 h 163"/>
                <a:gd name="T50" fmla="*/ 75 w 81"/>
                <a:gd name="T51" fmla="*/ 3 h 163"/>
                <a:gd name="T52" fmla="*/ 68 w 81"/>
                <a:gd name="T53" fmla="*/ 2 h 163"/>
                <a:gd name="T54" fmla="*/ 48 w 81"/>
                <a:gd name="T55" fmla="*/ 0 h 163"/>
                <a:gd name="T56" fmla="*/ 5 w 81"/>
                <a:gd name="T57" fmla="*/ 3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 h="163">
                  <a:moveTo>
                    <a:pt x="5" y="38"/>
                  </a:moveTo>
                  <a:cubicBezTo>
                    <a:pt x="5" y="52"/>
                    <a:pt x="9" y="65"/>
                    <a:pt x="32" y="84"/>
                  </a:cubicBezTo>
                  <a:cubicBezTo>
                    <a:pt x="41" y="91"/>
                    <a:pt x="41" y="91"/>
                    <a:pt x="41" y="91"/>
                  </a:cubicBezTo>
                  <a:cubicBezTo>
                    <a:pt x="59" y="106"/>
                    <a:pt x="64" y="114"/>
                    <a:pt x="64" y="127"/>
                  </a:cubicBezTo>
                  <a:cubicBezTo>
                    <a:pt x="64" y="140"/>
                    <a:pt x="54" y="152"/>
                    <a:pt x="36" y="152"/>
                  </a:cubicBezTo>
                  <a:cubicBezTo>
                    <a:pt x="29" y="152"/>
                    <a:pt x="11" y="150"/>
                    <a:pt x="7" y="133"/>
                  </a:cubicBezTo>
                  <a:cubicBezTo>
                    <a:pt x="7" y="126"/>
                    <a:pt x="7" y="126"/>
                    <a:pt x="7" y="126"/>
                  </a:cubicBezTo>
                  <a:cubicBezTo>
                    <a:pt x="7" y="124"/>
                    <a:pt x="7" y="122"/>
                    <a:pt x="4" y="122"/>
                  </a:cubicBezTo>
                  <a:cubicBezTo>
                    <a:pt x="1" y="122"/>
                    <a:pt x="1" y="125"/>
                    <a:pt x="1" y="126"/>
                  </a:cubicBezTo>
                  <a:cubicBezTo>
                    <a:pt x="1" y="126"/>
                    <a:pt x="1" y="128"/>
                    <a:pt x="1" y="128"/>
                  </a:cubicBezTo>
                  <a:cubicBezTo>
                    <a:pt x="0" y="148"/>
                    <a:pt x="0" y="148"/>
                    <a:pt x="0" y="148"/>
                  </a:cubicBezTo>
                  <a:cubicBezTo>
                    <a:pt x="0" y="154"/>
                    <a:pt x="0" y="156"/>
                    <a:pt x="4" y="157"/>
                  </a:cubicBezTo>
                  <a:cubicBezTo>
                    <a:pt x="11" y="161"/>
                    <a:pt x="21" y="163"/>
                    <a:pt x="32" y="163"/>
                  </a:cubicBezTo>
                  <a:cubicBezTo>
                    <a:pt x="44" y="163"/>
                    <a:pt x="55" y="160"/>
                    <a:pt x="63" y="154"/>
                  </a:cubicBezTo>
                  <a:cubicBezTo>
                    <a:pt x="77" y="145"/>
                    <a:pt x="81" y="130"/>
                    <a:pt x="81" y="119"/>
                  </a:cubicBezTo>
                  <a:cubicBezTo>
                    <a:pt x="81" y="103"/>
                    <a:pt x="76" y="90"/>
                    <a:pt x="51" y="70"/>
                  </a:cubicBezTo>
                  <a:cubicBezTo>
                    <a:pt x="45" y="65"/>
                    <a:pt x="45" y="65"/>
                    <a:pt x="45" y="65"/>
                  </a:cubicBezTo>
                  <a:cubicBezTo>
                    <a:pt x="26" y="49"/>
                    <a:pt x="21" y="43"/>
                    <a:pt x="21" y="32"/>
                  </a:cubicBezTo>
                  <a:cubicBezTo>
                    <a:pt x="21" y="19"/>
                    <a:pt x="30" y="10"/>
                    <a:pt x="45" y="10"/>
                  </a:cubicBezTo>
                  <a:cubicBezTo>
                    <a:pt x="61" y="10"/>
                    <a:pt x="67" y="17"/>
                    <a:pt x="69" y="20"/>
                  </a:cubicBezTo>
                  <a:cubicBezTo>
                    <a:pt x="70" y="22"/>
                    <a:pt x="71" y="27"/>
                    <a:pt x="71" y="30"/>
                  </a:cubicBezTo>
                  <a:cubicBezTo>
                    <a:pt x="71" y="31"/>
                    <a:pt x="72" y="34"/>
                    <a:pt x="74" y="34"/>
                  </a:cubicBezTo>
                  <a:cubicBezTo>
                    <a:pt x="77" y="34"/>
                    <a:pt x="77" y="30"/>
                    <a:pt x="77" y="27"/>
                  </a:cubicBezTo>
                  <a:cubicBezTo>
                    <a:pt x="78" y="7"/>
                    <a:pt x="78" y="7"/>
                    <a:pt x="78" y="7"/>
                  </a:cubicBezTo>
                  <a:cubicBezTo>
                    <a:pt x="78" y="6"/>
                    <a:pt x="78" y="6"/>
                    <a:pt x="78" y="6"/>
                  </a:cubicBezTo>
                  <a:cubicBezTo>
                    <a:pt x="78" y="3"/>
                    <a:pt x="75" y="3"/>
                    <a:pt x="75" y="3"/>
                  </a:cubicBezTo>
                  <a:cubicBezTo>
                    <a:pt x="68" y="2"/>
                    <a:pt x="68" y="2"/>
                    <a:pt x="68" y="2"/>
                  </a:cubicBezTo>
                  <a:cubicBezTo>
                    <a:pt x="62" y="1"/>
                    <a:pt x="56" y="0"/>
                    <a:pt x="48" y="0"/>
                  </a:cubicBezTo>
                  <a:cubicBezTo>
                    <a:pt x="22" y="0"/>
                    <a:pt x="5" y="15"/>
                    <a:pt x="5" y="3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41" name="Freeform 16">
              <a:extLst>
                <a:ext uri="{FF2B5EF4-FFF2-40B4-BE49-F238E27FC236}">
                  <a16:creationId xmlns:a16="http://schemas.microsoft.com/office/drawing/2014/main" id="{5C99A006-6A36-4318-A0F6-FC763AF1FDD6}"/>
                </a:ext>
              </a:extLst>
            </p:cNvPr>
            <p:cNvSpPr>
              <a:spLocks/>
            </p:cNvSpPr>
            <p:nvPr userDrawn="1"/>
          </p:nvSpPr>
          <p:spPr bwMode="auto">
            <a:xfrm>
              <a:off x="4117" y="2465"/>
              <a:ext cx="37" cy="107"/>
            </a:xfrm>
            <a:custGeom>
              <a:avLst/>
              <a:gdLst>
                <a:gd name="T0" fmla="*/ 29 w 55"/>
                <a:gd name="T1" fmla="*/ 0 h 157"/>
                <a:gd name="T2" fmla="*/ 25 w 55"/>
                <a:gd name="T3" fmla="*/ 0 h 157"/>
                <a:gd name="T4" fmla="*/ 22 w 55"/>
                <a:gd name="T5" fmla="*/ 0 h 157"/>
                <a:gd name="T6" fmla="*/ 5 w 55"/>
                <a:gd name="T7" fmla="*/ 0 h 157"/>
                <a:gd name="T8" fmla="*/ 0 w 55"/>
                <a:gd name="T9" fmla="*/ 3 h 157"/>
                <a:gd name="T10" fmla="*/ 3 w 55"/>
                <a:gd name="T11" fmla="*/ 6 h 157"/>
                <a:gd name="T12" fmla="*/ 9 w 55"/>
                <a:gd name="T13" fmla="*/ 6 h 157"/>
                <a:gd name="T14" fmla="*/ 15 w 55"/>
                <a:gd name="T15" fmla="*/ 16 h 157"/>
                <a:gd name="T16" fmla="*/ 15 w 55"/>
                <a:gd name="T17" fmla="*/ 60 h 157"/>
                <a:gd name="T18" fmla="*/ 15 w 55"/>
                <a:gd name="T19" fmla="*/ 96 h 157"/>
                <a:gd name="T20" fmla="*/ 14 w 55"/>
                <a:gd name="T21" fmla="*/ 141 h 157"/>
                <a:gd name="T22" fmla="*/ 9 w 55"/>
                <a:gd name="T23" fmla="*/ 150 h 157"/>
                <a:gd name="T24" fmla="*/ 4 w 55"/>
                <a:gd name="T25" fmla="*/ 151 h 157"/>
                <a:gd name="T26" fmla="*/ 0 w 55"/>
                <a:gd name="T27" fmla="*/ 154 h 157"/>
                <a:gd name="T28" fmla="*/ 5 w 55"/>
                <a:gd name="T29" fmla="*/ 157 h 157"/>
                <a:gd name="T30" fmla="*/ 22 w 55"/>
                <a:gd name="T31" fmla="*/ 157 h 157"/>
                <a:gd name="T32" fmla="*/ 25 w 55"/>
                <a:gd name="T33" fmla="*/ 157 h 157"/>
                <a:gd name="T34" fmla="*/ 28 w 55"/>
                <a:gd name="T35" fmla="*/ 157 h 157"/>
                <a:gd name="T36" fmla="*/ 50 w 55"/>
                <a:gd name="T37" fmla="*/ 157 h 157"/>
                <a:gd name="T38" fmla="*/ 55 w 55"/>
                <a:gd name="T39" fmla="*/ 154 h 157"/>
                <a:gd name="T40" fmla="*/ 52 w 55"/>
                <a:gd name="T41" fmla="*/ 151 h 157"/>
                <a:gd name="T42" fmla="*/ 43 w 55"/>
                <a:gd name="T43" fmla="*/ 150 h 157"/>
                <a:gd name="T44" fmla="*/ 36 w 55"/>
                <a:gd name="T45" fmla="*/ 141 h 157"/>
                <a:gd name="T46" fmla="*/ 35 w 55"/>
                <a:gd name="T47" fmla="*/ 96 h 157"/>
                <a:gd name="T48" fmla="*/ 35 w 55"/>
                <a:gd name="T49" fmla="*/ 60 h 157"/>
                <a:gd name="T50" fmla="*/ 36 w 55"/>
                <a:gd name="T51" fmla="*/ 16 h 157"/>
                <a:gd name="T52" fmla="*/ 42 w 55"/>
                <a:gd name="T53" fmla="*/ 6 h 157"/>
                <a:gd name="T54" fmla="*/ 47 w 55"/>
                <a:gd name="T55" fmla="*/ 6 h 157"/>
                <a:gd name="T56" fmla="*/ 50 w 55"/>
                <a:gd name="T57" fmla="*/ 3 h 157"/>
                <a:gd name="T58" fmla="*/ 45 w 55"/>
                <a:gd name="T59" fmla="*/ 0 h 157"/>
                <a:gd name="T60" fmla="*/ 29 w 55"/>
                <a:gd name="T61"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 h="157">
                  <a:moveTo>
                    <a:pt x="29" y="0"/>
                  </a:moveTo>
                  <a:cubicBezTo>
                    <a:pt x="25" y="0"/>
                    <a:pt x="25" y="0"/>
                    <a:pt x="25" y="0"/>
                  </a:cubicBezTo>
                  <a:cubicBezTo>
                    <a:pt x="22" y="0"/>
                    <a:pt x="22" y="0"/>
                    <a:pt x="22" y="0"/>
                  </a:cubicBezTo>
                  <a:cubicBezTo>
                    <a:pt x="5" y="0"/>
                    <a:pt x="5" y="0"/>
                    <a:pt x="5" y="0"/>
                  </a:cubicBezTo>
                  <a:cubicBezTo>
                    <a:pt x="1" y="0"/>
                    <a:pt x="0" y="1"/>
                    <a:pt x="0" y="3"/>
                  </a:cubicBezTo>
                  <a:cubicBezTo>
                    <a:pt x="0" y="4"/>
                    <a:pt x="1" y="6"/>
                    <a:pt x="3" y="6"/>
                  </a:cubicBezTo>
                  <a:cubicBezTo>
                    <a:pt x="9" y="6"/>
                    <a:pt x="9" y="6"/>
                    <a:pt x="9" y="6"/>
                  </a:cubicBezTo>
                  <a:cubicBezTo>
                    <a:pt x="12" y="7"/>
                    <a:pt x="14" y="9"/>
                    <a:pt x="15" y="16"/>
                  </a:cubicBezTo>
                  <a:cubicBezTo>
                    <a:pt x="15" y="60"/>
                    <a:pt x="15" y="60"/>
                    <a:pt x="15" y="60"/>
                  </a:cubicBezTo>
                  <a:cubicBezTo>
                    <a:pt x="15" y="96"/>
                    <a:pt x="15" y="96"/>
                    <a:pt x="15" y="96"/>
                  </a:cubicBezTo>
                  <a:cubicBezTo>
                    <a:pt x="15" y="116"/>
                    <a:pt x="15" y="132"/>
                    <a:pt x="14" y="141"/>
                  </a:cubicBezTo>
                  <a:cubicBezTo>
                    <a:pt x="13" y="147"/>
                    <a:pt x="12" y="150"/>
                    <a:pt x="9" y="150"/>
                  </a:cubicBezTo>
                  <a:cubicBezTo>
                    <a:pt x="9" y="150"/>
                    <a:pt x="4" y="151"/>
                    <a:pt x="4" y="151"/>
                  </a:cubicBezTo>
                  <a:cubicBezTo>
                    <a:pt x="1" y="151"/>
                    <a:pt x="0" y="153"/>
                    <a:pt x="0" y="154"/>
                  </a:cubicBezTo>
                  <a:cubicBezTo>
                    <a:pt x="0" y="157"/>
                    <a:pt x="4" y="157"/>
                    <a:pt x="5" y="157"/>
                  </a:cubicBezTo>
                  <a:cubicBezTo>
                    <a:pt x="22" y="157"/>
                    <a:pt x="22" y="157"/>
                    <a:pt x="22" y="157"/>
                  </a:cubicBezTo>
                  <a:cubicBezTo>
                    <a:pt x="25" y="157"/>
                    <a:pt x="25" y="157"/>
                    <a:pt x="25" y="157"/>
                  </a:cubicBezTo>
                  <a:cubicBezTo>
                    <a:pt x="28" y="157"/>
                    <a:pt x="28" y="157"/>
                    <a:pt x="28" y="157"/>
                  </a:cubicBezTo>
                  <a:cubicBezTo>
                    <a:pt x="50" y="157"/>
                    <a:pt x="50" y="157"/>
                    <a:pt x="50" y="157"/>
                  </a:cubicBezTo>
                  <a:cubicBezTo>
                    <a:pt x="55" y="157"/>
                    <a:pt x="55" y="155"/>
                    <a:pt x="55" y="154"/>
                  </a:cubicBezTo>
                  <a:cubicBezTo>
                    <a:pt x="55" y="153"/>
                    <a:pt x="54" y="151"/>
                    <a:pt x="52" y="151"/>
                  </a:cubicBezTo>
                  <a:cubicBezTo>
                    <a:pt x="43" y="150"/>
                    <a:pt x="43" y="150"/>
                    <a:pt x="43" y="150"/>
                  </a:cubicBezTo>
                  <a:cubicBezTo>
                    <a:pt x="38" y="150"/>
                    <a:pt x="37" y="147"/>
                    <a:pt x="36" y="141"/>
                  </a:cubicBezTo>
                  <a:cubicBezTo>
                    <a:pt x="35" y="132"/>
                    <a:pt x="35" y="116"/>
                    <a:pt x="35" y="96"/>
                  </a:cubicBezTo>
                  <a:cubicBezTo>
                    <a:pt x="35" y="60"/>
                    <a:pt x="35" y="60"/>
                    <a:pt x="35" y="60"/>
                  </a:cubicBezTo>
                  <a:cubicBezTo>
                    <a:pt x="36" y="16"/>
                    <a:pt x="36" y="16"/>
                    <a:pt x="36" y="16"/>
                  </a:cubicBezTo>
                  <a:cubicBezTo>
                    <a:pt x="36" y="10"/>
                    <a:pt x="38" y="7"/>
                    <a:pt x="42" y="6"/>
                  </a:cubicBezTo>
                  <a:cubicBezTo>
                    <a:pt x="47" y="6"/>
                    <a:pt x="47" y="6"/>
                    <a:pt x="47" y="6"/>
                  </a:cubicBezTo>
                  <a:cubicBezTo>
                    <a:pt x="49" y="6"/>
                    <a:pt x="50" y="4"/>
                    <a:pt x="50" y="3"/>
                  </a:cubicBezTo>
                  <a:cubicBezTo>
                    <a:pt x="50" y="0"/>
                    <a:pt x="46" y="0"/>
                    <a:pt x="45" y="0"/>
                  </a:cubicBez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42" name="Freeform 17">
              <a:extLst>
                <a:ext uri="{FF2B5EF4-FFF2-40B4-BE49-F238E27FC236}">
                  <a16:creationId xmlns:a16="http://schemas.microsoft.com/office/drawing/2014/main" id="{D65C69B5-F055-4C41-976C-E6733BC98A10}"/>
                </a:ext>
              </a:extLst>
            </p:cNvPr>
            <p:cNvSpPr>
              <a:spLocks/>
            </p:cNvSpPr>
            <p:nvPr userDrawn="1"/>
          </p:nvSpPr>
          <p:spPr bwMode="auto">
            <a:xfrm>
              <a:off x="4164" y="2463"/>
              <a:ext cx="89" cy="109"/>
            </a:xfrm>
            <a:custGeom>
              <a:avLst/>
              <a:gdLst>
                <a:gd name="T0" fmla="*/ 4 w 132"/>
                <a:gd name="T1" fmla="*/ 5 h 160"/>
                <a:gd name="T2" fmla="*/ 0 w 132"/>
                <a:gd name="T3" fmla="*/ 27 h 160"/>
                <a:gd name="T4" fmla="*/ 2 w 132"/>
                <a:gd name="T5" fmla="*/ 30 h 160"/>
                <a:gd name="T6" fmla="*/ 6 w 132"/>
                <a:gd name="T7" fmla="*/ 27 h 160"/>
                <a:gd name="T8" fmla="*/ 9 w 132"/>
                <a:gd name="T9" fmla="*/ 21 h 160"/>
                <a:gd name="T10" fmla="*/ 29 w 132"/>
                <a:gd name="T11" fmla="*/ 15 h 160"/>
                <a:gd name="T12" fmla="*/ 57 w 132"/>
                <a:gd name="T13" fmla="*/ 15 h 160"/>
                <a:gd name="T14" fmla="*/ 57 w 132"/>
                <a:gd name="T15" fmla="*/ 99 h 160"/>
                <a:gd name="T16" fmla="*/ 56 w 132"/>
                <a:gd name="T17" fmla="*/ 144 h 160"/>
                <a:gd name="T18" fmla="*/ 52 w 132"/>
                <a:gd name="T19" fmla="*/ 153 h 160"/>
                <a:gd name="T20" fmla="*/ 46 w 132"/>
                <a:gd name="T21" fmla="*/ 154 h 160"/>
                <a:gd name="T22" fmla="*/ 43 w 132"/>
                <a:gd name="T23" fmla="*/ 157 h 160"/>
                <a:gd name="T24" fmla="*/ 47 w 132"/>
                <a:gd name="T25" fmla="*/ 160 h 160"/>
                <a:gd name="T26" fmla="*/ 64 w 132"/>
                <a:gd name="T27" fmla="*/ 160 h 160"/>
                <a:gd name="T28" fmla="*/ 67 w 132"/>
                <a:gd name="T29" fmla="*/ 160 h 160"/>
                <a:gd name="T30" fmla="*/ 70 w 132"/>
                <a:gd name="T31" fmla="*/ 160 h 160"/>
                <a:gd name="T32" fmla="*/ 93 w 132"/>
                <a:gd name="T33" fmla="*/ 160 h 160"/>
                <a:gd name="T34" fmla="*/ 97 w 132"/>
                <a:gd name="T35" fmla="*/ 157 h 160"/>
                <a:gd name="T36" fmla="*/ 94 w 132"/>
                <a:gd name="T37" fmla="*/ 154 h 160"/>
                <a:gd name="T38" fmla="*/ 85 w 132"/>
                <a:gd name="T39" fmla="*/ 153 h 160"/>
                <a:gd name="T40" fmla="*/ 79 w 132"/>
                <a:gd name="T41" fmla="*/ 144 h 160"/>
                <a:gd name="T42" fmla="*/ 78 w 132"/>
                <a:gd name="T43" fmla="*/ 99 h 160"/>
                <a:gd name="T44" fmla="*/ 78 w 132"/>
                <a:gd name="T45" fmla="*/ 15 h 160"/>
                <a:gd name="T46" fmla="*/ 102 w 132"/>
                <a:gd name="T47" fmla="*/ 15 h 160"/>
                <a:gd name="T48" fmla="*/ 125 w 132"/>
                <a:gd name="T49" fmla="*/ 25 h 160"/>
                <a:gd name="T50" fmla="*/ 126 w 132"/>
                <a:gd name="T51" fmla="*/ 27 h 160"/>
                <a:gd name="T52" fmla="*/ 129 w 132"/>
                <a:gd name="T53" fmla="*/ 32 h 160"/>
                <a:gd name="T54" fmla="*/ 132 w 132"/>
                <a:gd name="T55" fmla="*/ 28 h 160"/>
                <a:gd name="T56" fmla="*/ 132 w 132"/>
                <a:gd name="T57" fmla="*/ 21 h 160"/>
                <a:gd name="T58" fmla="*/ 132 w 132"/>
                <a:gd name="T59" fmla="*/ 5 h 160"/>
                <a:gd name="T60" fmla="*/ 130 w 132"/>
                <a:gd name="T61" fmla="*/ 1 h 160"/>
                <a:gd name="T62" fmla="*/ 127 w 132"/>
                <a:gd name="T63" fmla="*/ 2 h 160"/>
                <a:gd name="T64" fmla="*/ 110 w 132"/>
                <a:gd name="T65" fmla="*/ 3 h 160"/>
                <a:gd name="T66" fmla="*/ 33 w 132"/>
                <a:gd name="T67" fmla="*/ 3 h 160"/>
                <a:gd name="T68" fmla="*/ 17 w 132"/>
                <a:gd name="T69" fmla="*/ 2 h 160"/>
                <a:gd name="T70" fmla="*/ 10 w 132"/>
                <a:gd name="T71" fmla="*/ 1 h 160"/>
                <a:gd name="T72" fmla="*/ 8 w 132"/>
                <a:gd name="T73" fmla="*/ 0 h 160"/>
                <a:gd name="T74" fmla="*/ 4 w 132"/>
                <a:gd name="T75" fmla="*/ 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60">
                  <a:moveTo>
                    <a:pt x="4" y="5"/>
                  </a:moveTo>
                  <a:cubicBezTo>
                    <a:pt x="4" y="5"/>
                    <a:pt x="0" y="24"/>
                    <a:pt x="0" y="27"/>
                  </a:cubicBezTo>
                  <a:cubicBezTo>
                    <a:pt x="0" y="29"/>
                    <a:pt x="1" y="30"/>
                    <a:pt x="2" y="30"/>
                  </a:cubicBezTo>
                  <a:cubicBezTo>
                    <a:pt x="4" y="30"/>
                    <a:pt x="5" y="28"/>
                    <a:pt x="6" y="27"/>
                  </a:cubicBezTo>
                  <a:cubicBezTo>
                    <a:pt x="9" y="21"/>
                    <a:pt x="9" y="21"/>
                    <a:pt x="9" y="21"/>
                  </a:cubicBezTo>
                  <a:cubicBezTo>
                    <a:pt x="12" y="16"/>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7" y="160"/>
                    <a:pt x="67" y="160"/>
                    <a:pt x="67"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5" y="25"/>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4"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43" name="Freeform 18">
              <a:extLst>
                <a:ext uri="{FF2B5EF4-FFF2-40B4-BE49-F238E27FC236}">
                  <a16:creationId xmlns:a16="http://schemas.microsoft.com/office/drawing/2014/main" id="{1A3177FB-A0BD-4B08-B181-14A829DF1BFF}"/>
                </a:ext>
              </a:extLst>
            </p:cNvPr>
            <p:cNvSpPr>
              <a:spLocks/>
            </p:cNvSpPr>
            <p:nvPr userDrawn="1"/>
          </p:nvSpPr>
          <p:spPr bwMode="auto">
            <a:xfrm>
              <a:off x="4258" y="2465"/>
              <a:ext cx="102" cy="107"/>
            </a:xfrm>
            <a:custGeom>
              <a:avLst/>
              <a:gdLst>
                <a:gd name="T0" fmla="*/ 132 w 151"/>
                <a:gd name="T1" fmla="*/ 0 h 157"/>
                <a:gd name="T2" fmla="*/ 127 w 151"/>
                <a:gd name="T3" fmla="*/ 0 h 157"/>
                <a:gd name="T4" fmla="*/ 123 w 151"/>
                <a:gd name="T5" fmla="*/ 0 h 157"/>
                <a:gd name="T6" fmla="*/ 113 w 151"/>
                <a:gd name="T7" fmla="*/ 0 h 157"/>
                <a:gd name="T8" fmla="*/ 108 w 151"/>
                <a:gd name="T9" fmla="*/ 2 h 157"/>
                <a:gd name="T10" fmla="*/ 112 w 151"/>
                <a:gd name="T11" fmla="*/ 6 h 157"/>
                <a:gd name="T12" fmla="*/ 115 w 151"/>
                <a:gd name="T13" fmla="*/ 10 h 157"/>
                <a:gd name="T14" fmla="*/ 111 w 151"/>
                <a:gd name="T15" fmla="*/ 20 h 157"/>
                <a:gd name="T16" fmla="*/ 79 w 151"/>
                <a:gd name="T17" fmla="*/ 77 h 157"/>
                <a:gd name="T18" fmla="*/ 43 w 151"/>
                <a:gd name="T19" fmla="*/ 15 h 157"/>
                <a:gd name="T20" fmla="*/ 40 w 151"/>
                <a:gd name="T21" fmla="*/ 8 h 157"/>
                <a:gd name="T22" fmla="*/ 42 w 151"/>
                <a:gd name="T23" fmla="*/ 6 h 157"/>
                <a:gd name="T24" fmla="*/ 43 w 151"/>
                <a:gd name="T25" fmla="*/ 5 h 157"/>
                <a:gd name="T26" fmla="*/ 46 w 151"/>
                <a:gd name="T27" fmla="*/ 3 h 157"/>
                <a:gd name="T28" fmla="*/ 42 w 151"/>
                <a:gd name="T29" fmla="*/ 0 h 157"/>
                <a:gd name="T30" fmla="*/ 27 w 151"/>
                <a:gd name="T31" fmla="*/ 0 h 157"/>
                <a:gd name="T32" fmla="*/ 24 w 151"/>
                <a:gd name="T33" fmla="*/ 0 h 157"/>
                <a:gd name="T34" fmla="*/ 20 w 151"/>
                <a:gd name="T35" fmla="*/ 0 h 157"/>
                <a:gd name="T36" fmla="*/ 4 w 151"/>
                <a:gd name="T37" fmla="*/ 0 h 157"/>
                <a:gd name="T38" fmla="*/ 0 w 151"/>
                <a:gd name="T39" fmla="*/ 3 h 157"/>
                <a:gd name="T40" fmla="*/ 4 w 151"/>
                <a:gd name="T41" fmla="*/ 6 h 157"/>
                <a:gd name="T42" fmla="*/ 12 w 151"/>
                <a:gd name="T43" fmla="*/ 9 h 157"/>
                <a:gd name="T44" fmla="*/ 25 w 151"/>
                <a:gd name="T45" fmla="*/ 23 h 157"/>
                <a:gd name="T46" fmla="*/ 61 w 151"/>
                <a:gd name="T47" fmla="*/ 82 h 157"/>
                <a:gd name="T48" fmla="*/ 65 w 151"/>
                <a:gd name="T49" fmla="*/ 103 h 157"/>
                <a:gd name="T50" fmla="*/ 65 w 151"/>
                <a:gd name="T51" fmla="*/ 120 h 157"/>
                <a:gd name="T52" fmla="*/ 65 w 151"/>
                <a:gd name="T53" fmla="*/ 141 h 157"/>
                <a:gd name="T54" fmla="*/ 60 w 151"/>
                <a:gd name="T55" fmla="*/ 150 h 157"/>
                <a:gd name="T56" fmla="*/ 54 w 151"/>
                <a:gd name="T57" fmla="*/ 151 h 157"/>
                <a:gd name="T58" fmla="*/ 51 w 151"/>
                <a:gd name="T59" fmla="*/ 154 h 157"/>
                <a:gd name="T60" fmla="*/ 56 w 151"/>
                <a:gd name="T61" fmla="*/ 157 h 157"/>
                <a:gd name="T62" fmla="*/ 72 w 151"/>
                <a:gd name="T63" fmla="*/ 157 h 157"/>
                <a:gd name="T64" fmla="*/ 76 w 151"/>
                <a:gd name="T65" fmla="*/ 157 h 157"/>
                <a:gd name="T66" fmla="*/ 78 w 151"/>
                <a:gd name="T67" fmla="*/ 157 h 157"/>
                <a:gd name="T68" fmla="*/ 101 w 151"/>
                <a:gd name="T69" fmla="*/ 157 h 157"/>
                <a:gd name="T70" fmla="*/ 105 w 151"/>
                <a:gd name="T71" fmla="*/ 154 h 157"/>
                <a:gd name="T72" fmla="*/ 102 w 151"/>
                <a:gd name="T73" fmla="*/ 151 h 157"/>
                <a:gd name="T74" fmla="*/ 93 w 151"/>
                <a:gd name="T75" fmla="*/ 150 h 157"/>
                <a:gd name="T76" fmla="*/ 86 w 151"/>
                <a:gd name="T77" fmla="*/ 141 h 157"/>
                <a:gd name="T78" fmla="*/ 86 w 151"/>
                <a:gd name="T79" fmla="*/ 120 h 157"/>
                <a:gd name="T80" fmla="*/ 86 w 151"/>
                <a:gd name="T81" fmla="*/ 103 h 157"/>
                <a:gd name="T82" fmla="*/ 89 w 151"/>
                <a:gd name="T83" fmla="*/ 83 h 157"/>
                <a:gd name="T84" fmla="*/ 127 w 151"/>
                <a:gd name="T85" fmla="*/ 18 h 157"/>
                <a:gd name="T86" fmla="*/ 138 w 151"/>
                <a:gd name="T87" fmla="*/ 8 h 157"/>
                <a:gd name="T88" fmla="*/ 146 w 151"/>
                <a:gd name="T89" fmla="*/ 6 h 157"/>
                <a:gd name="T90" fmla="*/ 151 w 151"/>
                <a:gd name="T91" fmla="*/ 2 h 157"/>
                <a:gd name="T92" fmla="*/ 146 w 151"/>
                <a:gd name="T93" fmla="*/ 0 h 157"/>
                <a:gd name="T94" fmla="*/ 132 w 151"/>
                <a:gd name="T95"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1" h="157">
                  <a:moveTo>
                    <a:pt x="132" y="0"/>
                  </a:moveTo>
                  <a:cubicBezTo>
                    <a:pt x="127" y="0"/>
                    <a:pt x="127" y="0"/>
                    <a:pt x="127" y="0"/>
                  </a:cubicBezTo>
                  <a:cubicBezTo>
                    <a:pt x="123" y="0"/>
                    <a:pt x="123" y="0"/>
                    <a:pt x="123" y="0"/>
                  </a:cubicBezTo>
                  <a:cubicBezTo>
                    <a:pt x="113" y="0"/>
                    <a:pt x="113" y="0"/>
                    <a:pt x="113" y="0"/>
                  </a:cubicBezTo>
                  <a:cubicBezTo>
                    <a:pt x="109" y="0"/>
                    <a:pt x="108" y="1"/>
                    <a:pt x="108" y="2"/>
                  </a:cubicBezTo>
                  <a:cubicBezTo>
                    <a:pt x="108" y="5"/>
                    <a:pt x="110" y="5"/>
                    <a:pt x="112" y="6"/>
                  </a:cubicBezTo>
                  <a:cubicBezTo>
                    <a:pt x="113" y="6"/>
                    <a:pt x="115" y="6"/>
                    <a:pt x="115" y="10"/>
                  </a:cubicBezTo>
                  <a:cubicBezTo>
                    <a:pt x="115" y="13"/>
                    <a:pt x="114" y="16"/>
                    <a:pt x="111" y="20"/>
                  </a:cubicBezTo>
                  <a:cubicBezTo>
                    <a:pt x="108" y="26"/>
                    <a:pt x="85" y="65"/>
                    <a:pt x="79" y="77"/>
                  </a:cubicBezTo>
                  <a:cubicBezTo>
                    <a:pt x="72" y="66"/>
                    <a:pt x="46" y="21"/>
                    <a:pt x="43" y="15"/>
                  </a:cubicBezTo>
                  <a:cubicBezTo>
                    <a:pt x="41" y="12"/>
                    <a:pt x="40" y="10"/>
                    <a:pt x="40" y="8"/>
                  </a:cubicBezTo>
                  <a:cubicBezTo>
                    <a:pt x="40" y="7"/>
                    <a:pt x="41" y="6"/>
                    <a:pt x="42" y="6"/>
                  </a:cubicBezTo>
                  <a:cubicBezTo>
                    <a:pt x="42" y="6"/>
                    <a:pt x="43" y="5"/>
                    <a:pt x="43" y="5"/>
                  </a:cubicBezTo>
                  <a:cubicBezTo>
                    <a:pt x="44" y="5"/>
                    <a:pt x="46" y="4"/>
                    <a:pt x="46" y="3"/>
                  </a:cubicBezTo>
                  <a:cubicBezTo>
                    <a:pt x="46" y="1"/>
                    <a:pt x="44" y="0"/>
                    <a:pt x="42" y="0"/>
                  </a:cubicBezTo>
                  <a:cubicBezTo>
                    <a:pt x="27" y="0"/>
                    <a:pt x="27" y="0"/>
                    <a:pt x="27" y="0"/>
                  </a:cubicBezTo>
                  <a:cubicBezTo>
                    <a:pt x="24" y="0"/>
                    <a:pt x="24" y="0"/>
                    <a:pt x="24" y="0"/>
                  </a:cubicBezTo>
                  <a:cubicBezTo>
                    <a:pt x="20" y="0"/>
                    <a:pt x="20" y="0"/>
                    <a:pt x="20" y="0"/>
                  </a:cubicBezTo>
                  <a:cubicBezTo>
                    <a:pt x="4" y="0"/>
                    <a:pt x="4" y="0"/>
                    <a:pt x="4" y="0"/>
                  </a:cubicBezTo>
                  <a:cubicBezTo>
                    <a:pt x="0" y="0"/>
                    <a:pt x="0" y="2"/>
                    <a:pt x="0" y="3"/>
                  </a:cubicBezTo>
                  <a:cubicBezTo>
                    <a:pt x="0" y="4"/>
                    <a:pt x="1" y="6"/>
                    <a:pt x="4" y="6"/>
                  </a:cubicBezTo>
                  <a:cubicBezTo>
                    <a:pt x="5" y="6"/>
                    <a:pt x="9" y="7"/>
                    <a:pt x="12" y="9"/>
                  </a:cubicBezTo>
                  <a:cubicBezTo>
                    <a:pt x="16" y="11"/>
                    <a:pt x="21" y="17"/>
                    <a:pt x="25" y="23"/>
                  </a:cubicBezTo>
                  <a:cubicBezTo>
                    <a:pt x="32" y="34"/>
                    <a:pt x="60" y="79"/>
                    <a:pt x="61" y="82"/>
                  </a:cubicBezTo>
                  <a:cubicBezTo>
                    <a:pt x="64" y="88"/>
                    <a:pt x="65" y="92"/>
                    <a:pt x="65" y="103"/>
                  </a:cubicBezTo>
                  <a:cubicBezTo>
                    <a:pt x="65" y="120"/>
                    <a:pt x="65" y="120"/>
                    <a:pt x="65" y="120"/>
                  </a:cubicBezTo>
                  <a:cubicBezTo>
                    <a:pt x="65" y="141"/>
                    <a:pt x="65" y="141"/>
                    <a:pt x="65" y="141"/>
                  </a:cubicBezTo>
                  <a:cubicBezTo>
                    <a:pt x="65" y="145"/>
                    <a:pt x="63" y="150"/>
                    <a:pt x="60" y="150"/>
                  </a:cubicBezTo>
                  <a:cubicBezTo>
                    <a:pt x="54" y="151"/>
                    <a:pt x="54" y="151"/>
                    <a:pt x="54" y="151"/>
                  </a:cubicBezTo>
                  <a:cubicBezTo>
                    <a:pt x="52" y="151"/>
                    <a:pt x="51" y="153"/>
                    <a:pt x="51" y="154"/>
                  </a:cubicBezTo>
                  <a:cubicBezTo>
                    <a:pt x="51" y="157"/>
                    <a:pt x="54" y="157"/>
                    <a:pt x="56" y="157"/>
                  </a:cubicBezTo>
                  <a:cubicBezTo>
                    <a:pt x="72" y="157"/>
                    <a:pt x="72" y="157"/>
                    <a:pt x="72" y="157"/>
                  </a:cubicBezTo>
                  <a:cubicBezTo>
                    <a:pt x="76" y="157"/>
                    <a:pt x="76" y="157"/>
                    <a:pt x="76" y="157"/>
                  </a:cubicBezTo>
                  <a:cubicBezTo>
                    <a:pt x="78" y="157"/>
                    <a:pt x="78" y="157"/>
                    <a:pt x="78" y="157"/>
                  </a:cubicBezTo>
                  <a:cubicBezTo>
                    <a:pt x="101" y="157"/>
                    <a:pt x="101" y="157"/>
                    <a:pt x="101" y="157"/>
                  </a:cubicBezTo>
                  <a:cubicBezTo>
                    <a:pt x="105" y="157"/>
                    <a:pt x="105" y="155"/>
                    <a:pt x="105" y="154"/>
                  </a:cubicBezTo>
                  <a:cubicBezTo>
                    <a:pt x="105" y="153"/>
                    <a:pt x="104" y="151"/>
                    <a:pt x="102" y="151"/>
                  </a:cubicBezTo>
                  <a:cubicBezTo>
                    <a:pt x="93" y="150"/>
                    <a:pt x="93" y="150"/>
                    <a:pt x="93" y="150"/>
                  </a:cubicBezTo>
                  <a:cubicBezTo>
                    <a:pt x="89" y="150"/>
                    <a:pt x="87" y="147"/>
                    <a:pt x="86" y="141"/>
                  </a:cubicBezTo>
                  <a:cubicBezTo>
                    <a:pt x="86" y="120"/>
                    <a:pt x="86" y="120"/>
                    <a:pt x="86" y="120"/>
                  </a:cubicBezTo>
                  <a:cubicBezTo>
                    <a:pt x="86" y="103"/>
                    <a:pt x="86" y="103"/>
                    <a:pt x="86" y="103"/>
                  </a:cubicBezTo>
                  <a:cubicBezTo>
                    <a:pt x="86" y="96"/>
                    <a:pt x="86" y="90"/>
                    <a:pt x="89" y="83"/>
                  </a:cubicBezTo>
                  <a:cubicBezTo>
                    <a:pt x="92" y="75"/>
                    <a:pt x="121" y="27"/>
                    <a:pt x="127" y="18"/>
                  </a:cubicBezTo>
                  <a:cubicBezTo>
                    <a:pt x="132" y="13"/>
                    <a:pt x="134" y="10"/>
                    <a:pt x="138" y="8"/>
                  </a:cubicBezTo>
                  <a:cubicBezTo>
                    <a:pt x="141" y="6"/>
                    <a:pt x="144" y="6"/>
                    <a:pt x="146" y="6"/>
                  </a:cubicBezTo>
                  <a:cubicBezTo>
                    <a:pt x="150" y="6"/>
                    <a:pt x="151" y="4"/>
                    <a:pt x="151" y="2"/>
                  </a:cubicBezTo>
                  <a:cubicBezTo>
                    <a:pt x="151" y="1"/>
                    <a:pt x="150" y="0"/>
                    <a:pt x="146" y="0"/>
                  </a:cubicBezTo>
                  <a:lnTo>
                    <a:pt x="1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44" name="Freeform 19">
              <a:extLst>
                <a:ext uri="{FF2B5EF4-FFF2-40B4-BE49-F238E27FC236}">
                  <a16:creationId xmlns:a16="http://schemas.microsoft.com/office/drawing/2014/main" id="{3528B336-8FBC-4C1E-B4B2-C99449F8E8B5}"/>
                </a:ext>
              </a:extLst>
            </p:cNvPr>
            <p:cNvSpPr>
              <a:spLocks noEditPoints="1"/>
            </p:cNvSpPr>
            <p:nvPr userDrawn="1"/>
          </p:nvSpPr>
          <p:spPr bwMode="auto">
            <a:xfrm>
              <a:off x="4406" y="2463"/>
              <a:ext cx="111" cy="111"/>
            </a:xfrm>
            <a:custGeom>
              <a:avLst/>
              <a:gdLst>
                <a:gd name="T0" fmla="*/ 0 w 164"/>
                <a:gd name="T1" fmla="*/ 81 h 163"/>
                <a:gd name="T2" fmla="*/ 81 w 164"/>
                <a:gd name="T3" fmla="*/ 163 h 163"/>
                <a:gd name="T4" fmla="*/ 164 w 164"/>
                <a:gd name="T5" fmla="*/ 78 h 163"/>
                <a:gd name="T6" fmla="*/ 82 w 164"/>
                <a:gd name="T7" fmla="*/ 0 h 163"/>
                <a:gd name="T8" fmla="*/ 0 w 164"/>
                <a:gd name="T9" fmla="*/ 81 h 163"/>
                <a:gd name="T10" fmla="*/ 23 w 164"/>
                <a:gd name="T11" fmla="*/ 76 h 163"/>
                <a:gd name="T12" fmla="*/ 81 w 164"/>
                <a:gd name="T13" fmla="*/ 10 h 163"/>
                <a:gd name="T14" fmla="*/ 142 w 164"/>
                <a:gd name="T15" fmla="*/ 84 h 163"/>
                <a:gd name="T16" fmla="*/ 87 w 164"/>
                <a:gd name="T17" fmla="*/ 152 h 163"/>
                <a:gd name="T18" fmla="*/ 23 w 164"/>
                <a:gd name="T19" fmla="*/ 76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163">
                  <a:moveTo>
                    <a:pt x="0" y="81"/>
                  </a:moveTo>
                  <a:cubicBezTo>
                    <a:pt x="0" y="121"/>
                    <a:pt x="26" y="163"/>
                    <a:pt x="81" y="163"/>
                  </a:cubicBezTo>
                  <a:cubicBezTo>
                    <a:pt x="129" y="163"/>
                    <a:pt x="164" y="127"/>
                    <a:pt x="164" y="78"/>
                  </a:cubicBezTo>
                  <a:cubicBezTo>
                    <a:pt x="164" y="31"/>
                    <a:pt x="131" y="0"/>
                    <a:pt x="82" y="0"/>
                  </a:cubicBezTo>
                  <a:cubicBezTo>
                    <a:pt x="23" y="0"/>
                    <a:pt x="0" y="50"/>
                    <a:pt x="0" y="81"/>
                  </a:cubicBezTo>
                  <a:moveTo>
                    <a:pt x="23" y="76"/>
                  </a:moveTo>
                  <a:cubicBezTo>
                    <a:pt x="23" y="35"/>
                    <a:pt x="45" y="10"/>
                    <a:pt x="81" y="10"/>
                  </a:cubicBezTo>
                  <a:cubicBezTo>
                    <a:pt x="110" y="10"/>
                    <a:pt x="142" y="33"/>
                    <a:pt x="142" y="84"/>
                  </a:cubicBezTo>
                  <a:cubicBezTo>
                    <a:pt x="142" y="149"/>
                    <a:pt x="96" y="152"/>
                    <a:pt x="87" y="152"/>
                  </a:cubicBezTo>
                  <a:cubicBezTo>
                    <a:pt x="49" y="152"/>
                    <a:pt x="23" y="121"/>
                    <a:pt x="23" y="7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45" name="Freeform 20">
              <a:extLst>
                <a:ext uri="{FF2B5EF4-FFF2-40B4-BE49-F238E27FC236}">
                  <a16:creationId xmlns:a16="http://schemas.microsoft.com/office/drawing/2014/main" id="{BD4F46C1-2FE6-44C8-A55E-45E98246F6D5}"/>
                </a:ext>
              </a:extLst>
            </p:cNvPr>
            <p:cNvSpPr>
              <a:spLocks/>
            </p:cNvSpPr>
            <p:nvPr userDrawn="1"/>
          </p:nvSpPr>
          <p:spPr bwMode="auto">
            <a:xfrm>
              <a:off x="4530" y="2464"/>
              <a:ext cx="62" cy="108"/>
            </a:xfrm>
            <a:custGeom>
              <a:avLst/>
              <a:gdLst>
                <a:gd name="T0" fmla="*/ 87 w 92"/>
                <a:gd name="T1" fmla="*/ 1 h 159"/>
                <a:gd name="T2" fmla="*/ 86 w 92"/>
                <a:gd name="T3" fmla="*/ 1 h 159"/>
                <a:gd name="T4" fmla="*/ 80 w 92"/>
                <a:gd name="T5" fmla="*/ 2 h 159"/>
                <a:gd name="T6" fmla="*/ 78 w 92"/>
                <a:gd name="T7" fmla="*/ 2 h 159"/>
                <a:gd name="T8" fmla="*/ 28 w 92"/>
                <a:gd name="T9" fmla="*/ 2 h 159"/>
                <a:gd name="T10" fmla="*/ 25 w 92"/>
                <a:gd name="T11" fmla="*/ 2 h 159"/>
                <a:gd name="T12" fmla="*/ 4 w 92"/>
                <a:gd name="T13" fmla="*/ 2 h 159"/>
                <a:gd name="T14" fmla="*/ 0 w 92"/>
                <a:gd name="T15" fmla="*/ 5 h 159"/>
                <a:gd name="T16" fmla="*/ 3 w 92"/>
                <a:gd name="T17" fmla="*/ 8 h 159"/>
                <a:gd name="T18" fmla="*/ 9 w 92"/>
                <a:gd name="T19" fmla="*/ 8 h 159"/>
                <a:gd name="T20" fmla="*/ 17 w 92"/>
                <a:gd name="T21" fmla="*/ 18 h 159"/>
                <a:gd name="T22" fmla="*/ 17 w 92"/>
                <a:gd name="T23" fmla="*/ 62 h 159"/>
                <a:gd name="T24" fmla="*/ 17 w 92"/>
                <a:gd name="T25" fmla="*/ 98 h 159"/>
                <a:gd name="T26" fmla="*/ 16 w 92"/>
                <a:gd name="T27" fmla="*/ 143 h 159"/>
                <a:gd name="T28" fmla="*/ 12 w 92"/>
                <a:gd name="T29" fmla="*/ 152 h 159"/>
                <a:gd name="T30" fmla="*/ 6 w 92"/>
                <a:gd name="T31" fmla="*/ 153 h 159"/>
                <a:gd name="T32" fmla="*/ 3 w 92"/>
                <a:gd name="T33" fmla="*/ 156 h 159"/>
                <a:gd name="T34" fmla="*/ 8 w 92"/>
                <a:gd name="T35" fmla="*/ 159 h 159"/>
                <a:gd name="T36" fmla="*/ 24 w 92"/>
                <a:gd name="T37" fmla="*/ 159 h 159"/>
                <a:gd name="T38" fmla="*/ 28 w 92"/>
                <a:gd name="T39" fmla="*/ 159 h 159"/>
                <a:gd name="T40" fmla="*/ 30 w 92"/>
                <a:gd name="T41" fmla="*/ 159 h 159"/>
                <a:gd name="T42" fmla="*/ 53 w 92"/>
                <a:gd name="T43" fmla="*/ 159 h 159"/>
                <a:gd name="T44" fmla="*/ 58 w 92"/>
                <a:gd name="T45" fmla="*/ 156 h 159"/>
                <a:gd name="T46" fmla="*/ 54 w 92"/>
                <a:gd name="T47" fmla="*/ 153 h 159"/>
                <a:gd name="T48" fmla="*/ 45 w 92"/>
                <a:gd name="T49" fmla="*/ 152 h 159"/>
                <a:gd name="T50" fmla="*/ 39 w 92"/>
                <a:gd name="T51" fmla="*/ 143 h 159"/>
                <a:gd name="T52" fmla="*/ 38 w 92"/>
                <a:gd name="T53" fmla="*/ 98 h 159"/>
                <a:gd name="T54" fmla="*/ 38 w 92"/>
                <a:gd name="T55" fmla="*/ 81 h 159"/>
                <a:gd name="T56" fmla="*/ 68 w 92"/>
                <a:gd name="T57" fmla="*/ 81 h 159"/>
                <a:gd name="T58" fmla="*/ 78 w 92"/>
                <a:gd name="T59" fmla="*/ 88 h 159"/>
                <a:gd name="T60" fmla="*/ 79 w 92"/>
                <a:gd name="T61" fmla="*/ 94 h 159"/>
                <a:gd name="T62" fmla="*/ 79 w 92"/>
                <a:gd name="T63" fmla="*/ 95 h 159"/>
                <a:gd name="T64" fmla="*/ 82 w 92"/>
                <a:gd name="T65" fmla="*/ 98 h 159"/>
                <a:gd name="T66" fmla="*/ 85 w 92"/>
                <a:gd name="T67" fmla="*/ 92 h 159"/>
                <a:gd name="T68" fmla="*/ 85 w 92"/>
                <a:gd name="T69" fmla="*/ 79 h 159"/>
                <a:gd name="T70" fmla="*/ 87 w 92"/>
                <a:gd name="T71" fmla="*/ 67 h 159"/>
                <a:gd name="T72" fmla="*/ 85 w 92"/>
                <a:gd name="T73" fmla="*/ 64 h 159"/>
                <a:gd name="T74" fmla="*/ 81 w 92"/>
                <a:gd name="T75" fmla="*/ 66 h 159"/>
                <a:gd name="T76" fmla="*/ 73 w 92"/>
                <a:gd name="T77" fmla="*/ 70 h 159"/>
                <a:gd name="T78" fmla="*/ 64 w 92"/>
                <a:gd name="T79" fmla="*/ 70 h 159"/>
                <a:gd name="T80" fmla="*/ 38 w 92"/>
                <a:gd name="T81" fmla="*/ 70 h 159"/>
                <a:gd name="T82" fmla="*/ 38 w 92"/>
                <a:gd name="T83" fmla="*/ 14 h 159"/>
                <a:gd name="T84" fmla="*/ 69 w 92"/>
                <a:gd name="T85" fmla="*/ 14 h 159"/>
                <a:gd name="T86" fmla="*/ 82 w 92"/>
                <a:gd name="T87" fmla="*/ 19 h 159"/>
                <a:gd name="T88" fmla="*/ 84 w 92"/>
                <a:gd name="T89" fmla="*/ 26 h 159"/>
                <a:gd name="T90" fmla="*/ 87 w 92"/>
                <a:gd name="T91" fmla="*/ 30 h 159"/>
                <a:gd name="T92" fmla="*/ 90 w 92"/>
                <a:gd name="T93" fmla="*/ 27 h 159"/>
                <a:gd name="T94" fmla="*/ 91 w 92"/>
                <a:gd name="T95" fmla="*/ 17 h 159"/>
                <a:gd name="T96" fmla="*/ 91 w 92"/>
                <a:gd name="T97" fmla="*/ 13 h 159"/>
                <a:gd name="T98" fmla="*/ 92 w 92"/>
                <a:gd name="T99" fmla="*/ 6 h 159"/>
                <a:gd name="T100" fmla="*/ 92 w 92"/>
                <a:gd name="T101" fmla="*/ 3 h 159"/>
                <a:gd name="T102" fmla="*/ 90 w 92"/>
                <a:gd name="T103" fmla="*/ 0 h 159"/>
                <a:gd name="T104" fmla="*/ 87 w 92"/>
                <a:gd name="T105" fmla="*/ 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2" h="159">
                  <a:moveTo>
                    <a:pt x="87" y="1"/>
                  </a:moveTo>
                  <a:cubicBezTo>
                    <a:pt x="86" y="1"/>
                    <a:pt x="86" y="1"/>
                    <a:pt x="86" y="1"/>
                  </a:cubicBezTo>
                  <a:cubicBezTo>
                    <a:pt x="80" y="2"/>
                    <a:pt x="80" y="2"/>
                    <a:pt x="80" y="2"/>
                  </a:cubicBezTo>
                  <a:cubicBezTo>
                    <a:pt x="78" y="2"/>
                    <a:pt x="78" y="2"/>
                    <a:pt x="78" y="2"/>
                  </a:cubicBezTo>
                  <a:cubicBezTo>
                    <a:pt x="78" y="2"/>
                    <a:pt x="28" y="2"/>
                    <a:pt x="28" y="2"/>
                  </a:cubicBezTo>
                  <a:cubicBezTo>
                    <a:pt x="25" y="2"/>
                    <a:pt x="25" y="2"/>
                    <a:pt x="25" y="2"/>
                  </a:cubicBezTo>
                  <a:cubicBezTo>
                    <a:pt x="4" y="2"/>
                    <a:pt x="4" y="2"/>
                    <a:pt x="4" y="2"/>
                  </a:cubicBezTo>
                  <a:cubicBezTo>
                    <a:pt x="3" y="2"/>
                    <a:pt x="0" y="2"/>
                    <a:pt x="0" y="5"/>
                  </a:cubicBezTo>
                  <a:cubicBezTo>
                    <a:pt x="0" y="6"/>
                    <a:pt x="1" y="8"/>
                    <a:pt x="3" y="8"/>
                  </a:cubicBezTo>
                  <a:cubicBezTo>
                    <a:pt x="9" y="8"/>
                    <a:pt x="9" y="8"/>
                    <a:pt x="9" y="8"/>
                  </a:cubicBezTo>
                  <a:cubicBezTo>
                    <a:pt x="15" y="9"/>
                    <a:pt x="17" y="12"/>
                    <a:pt x="17" y="18"/>
                  </a:cubicBezTo>
                  <a:cubicBezTo>
                    <a:pt x="17" y="18"/>
                    <a:pt x="17" y="62"/>
                    <a:pt x="17" y="62"/>
                  </a:cubicBezTo>
                  <a:cubicBezTo>
                    <a:pt x="17" y="98"/>
                    <a:pt x="17" y="98"/>
                    <a:pt x="17" y="98"/>
                  </a:cubicBezTo>
                  <a:cubicBezTo>
                    <a:pt x="17" y="118"/>
                    <a:pt x="17" y="134"/>
                    <a:pt x="16" y="143"/>
                  </a:cubicBezTo>
                  <a:cubicBezTo>
                    <a:pt x="16" y="149"/>
                    <a:pt x="15" y="152"/>
                    <a:pt x="12" y="152"/>
                  </a:cubicBezTo>
                  <a:cubicBezTo>
                    <a:pt x="12" y="152"/>
                    <a:pt x="6" y="153"/>
                    <a:pt x="6" y="153"/>
                  </a:cubicBezTo>
                  <a:cubicBezTo>
                    <a:pt x="4" y="153"/>
                    <a:pt x="3" y="155"/>
                    <a:pt x="3" y="156"/>
                  </a:cubicBezTo>
                  <a:cubicBezTo>
                    <a:pt x="3" y="159"/>
                    <a:pt x="6" y="159"/>
                    <a:pt x="8" y="159"/>
                  </a:cubicBezTo>
                  <a:cubicBezTo>
                    <a:pt x="24" y="159"/>
                    <a:pt x="24" y="159"/>
                    <a:pt x="24" y="159"/>
                  </a:cubicBezTo>
                  <a:cubicBezTo>
                    <a:pt x="28" y="159"/>
                    <a:pt x="28" y="159"/>
                    <a:pt x="28" y="159"/>
                  </a:cubicBezTo>
                  <a:cubicBezTo>
                    <a:pt x="30" y="159"/>
                    <a:pt x="30" y="159"/>
                    <a:pt x="30" y="159"/>
                  </a:cubicBezTo>
                  <a:cubicBezTo>
                    <a:pt x="53" y="159"/>
                    <a:pt x="53" y="159"/>
                    <a:pt x="53" y="159"/>
                  </a:cubicBezTo>
                  <a:cubicBezTo>
                    <a:pt x="57" y="159"/>
                    <a:pt x="58" y="157"/>
                    <a:pt x="58" y="156"/>
                  </a:cubicBezTo>
                  <a:cubicBezTo>
                    <a:pt x="58" y="155"/>
                    <a:pt x="57" y="153"/>
                    <a:pt x="54" y="153"/>
                  </a:cubicBezTo>
                  <a:cubicBezTo>
                    <a:pt x="45" y="152"/>
                    <a:pt x="45" y="152"/>
                    <a:pt x="45" y="152"/>
                  </a:cubicBezTo>
                  <a:cubicBezTo>
                    <a:pt x="41" y="152"/>
                    <a:pt x="39" y="149"/>
                    <a:pt x="39" y="143"/>
                  </a:cubicBezTo>
                  <a:cubicBezTo>
                    <a:pt x="38" y="134"/>
                    <a:pt x="38" y="118"/>
                    <a:pt x="38" y="98"/>
                  </a:cubicBezTo>
                  <a:cubicBezTo>
                    <a:pt x="38" y="81"/>
                    <a:pt x="38" y="81"/>
                    <a:pt x="38" y="81"/>
                  </a:cubicBezTo>
                  <a:cubicBezTo>
                    <a:pt x="45" y="81"/>
                    <a:pt x="64" y="81"/>
                    <a:pt x="68" y="81"/>
                  </a:cubicBezTo>
                  <a:cubicBezTo>
                    <a:pt x="74" y="82"/>
                    <a:pt x="77" y="85"/>
                    <a:pt x="78" y="88"/>
                  </a:cubicBezTo>
                  <a:cubicBezTo>
                    <a:pt x="79" y="94"/>
                    <a:pt x="79" y="94"/>
                    <a:pt x="79" y="94"/>
                  </a:cubicBezTo>
                  <a:cubicBezTo>
                    <a:pt x="79" y="95"/>
                    <a:pt x="79" y="95"/>
                    <a:pt x="79" y="95"/>
                  </a:cubicBezTo>
                  <a:cubicBezTo>
                    <a:pt x="79" y="97"/>
                    <a:pt x="80" y="98"/>
                    <a:pt x="82" y="98"/>
                  </a:cubicBezTo>
                  <a:cubicBezTo>
                    <a:pt x="85" y="98"/>
                    <a:pt x="85" y="94"/>
                    <a:pt x="85" y="92"/>
                  </a:cubicBezTo>
                  <a:cubicBezTo>
                    <a:pt x="85" y="79"/>
                    <a:pt x="85" y="79"/>
                    <a:pt x="85" y="79"/>
                  </a:cubicBezTo>
                  <a:cubicBezTo>
                    <a:pt x="87" y="67"/>
                    <a:pt x="87" y="67"/>
                    <a:pt x="87" y="67"/>
                  </a:cubicBezTo>
                  <a:cubicBezTo>
                    <a:pt x="87" y="64"/>
                    <a:pt x="85" y="64"/>
                    <a:pt x="85" y="64"/>
                  </a:cubicBezTo>
                  <a:cubicBezTo>
                    <a:pt x="83" y="64"/>
                    <a:pt x="82" y="65"/>
                    <a:pt x="81" y="66"/>
                  </a:cubicBezTo>
                  <a:cubicBezTo>
                    <a:pt x="80" y="69"/>
                    <a:pt x="78" y="69"/>
                    <a:pt x="73" y="70"/>
                  </a:cubicBezTo>
                  <a:cubicBezTo>
                    <a:pt x="64" y="70"/>
                    <a:pt x="64" y="70"/>
                    <a:pt x="64" y="70"/>
                  </a:cubicBezTo>
                  <a:cubicBezTo>
                    <a:pt x="38" y="70"/>
                    <a:pt x="38" y="70"/>
                    <a:pt x="38" y="70"/>
                  </a:cubicBezTo>
                  <a:cubicBezTo>
                    <a:pt x="38" y="14"/>
                    <a:pt x="38" y="14"/>
                    <a:pt x="38" y="14"/>
                  </a:cubicBezTo>
                  <a:cubicBezTo>
                    <a:pt x="38" y="13"/>
                    <a:pt x="69" y="14"/>
                    <a:pt x="69" y="14"/>
                  </a:cubicBezTo>
                  <a:cubicBezTo>
                    <a:pt x="77" y="14"/>
                    <a:pt x="81" y="17"/>
                    <a:pt x="82" y="19"/>
                  </a:cubicBezTo>
                  <a:cubicBezTo>
                    <a:pt x="82" y="19"/>
                    <a:pt x="84" y="26"/>
                    <a:pt x="84" y="26"/>
                  </a:cubicBezTo>
                  <a:cubicBezTo>
                    <a:pt x="84" y="30"/>
                    <a:pt x="86" y="30"/>
                    <a:pt x="87" y="30"/>
                  </a:cubicBezTo>
                  <a:cubicBezTo>
                    <a:pt x="88" y="30"/>
                    <a:pt x="89" y="30"/>
                    <a:pt x="90" y="27"/>
                  </a:cubicBezTo>
                  <a:cubicBezTo>
                    <a:pt x="90" y="27"/>
                    <a:pt x="91" y="17"/>
                    <a:pt x="91" y="17"/>
                  </a:cubicBezTo>
                  <a:cubicBezTo>
                    <a:pt x="91" y="13"/>
                    <a:pt x="91" y="13"/>
                    <a:pt x="91" y="13"/>
                  </a:cubicBezTo>
                  <a:cubicBezTo>
                    <a:pt x="92" y="6"/>
                    <a:pt x="92" y="6"/>
                    <a:pt x="92" y="6"/>
                  </a:cubicBezTo>
                  <a:cubicBezTo>
                    <a:pt x="92" y="3"/>
                    <a:pt x="92" y="3"/>
                    <a:pt x="92" y="3"/>
                  </a:cubicBezTo>
                  <a:cubicBezTo>
                    <a:pt x="92" y="1"/>
                    <a:pt x="91" y="0"/>
                    <a:pt x="90" y="0"/>
                  </a:cubicBezTo>
                  <a:lnTo>
                    <a:pt x="8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48" name="Rectangle 21">
              <a:extLst>
                <a:ext uri="{FF2B5EF4-FFF2-40B4-BE49-F238E27FC236}">
                  <a16:creationId xmlns:a16="http://schemas.microsoft.com/office/drawing/2014/main" id="{09DD4248-B5EF-40DF-AEE7-8BD9A8A7418A}"/>
                </a:ext>
              </a:extLst>
            </p:cNvPr>
            <p:cNvSpPr>
              <a:spLocks noChangeArrowheads="1"/>
            </p:cNvSpPr>
            <p:nvPr userDrawn="1"/>
          </p:nvSpPr>
          <p:spPr bwMode="auto">
            <a:xfrm>
              <a:off x="3108" y="2653"/>
              <a:ext cx="1477"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49" name="Freeform 22">
              <a:extLst>
                <a:ext uri="{FF2B5EF4-FFF2-40B4-BE49-F238E27FC236}">
                  <a16:creationId xmlns:a16="http://schemas.microsoft.com/office/drawing/2014/main" id="{0EF4CE3A-3112-407D-B00C-337ACD7FDA2F}"/>
                </a:ext>
              </a:extLst>
            </p:cNvPr>
            <p:cNvSpPr>
              <a:spLocks/>
            </p:cNvSpPr>
            <p:nvPr userDrawn="1"/>
          </p:nvSpPr>
          <p:spPr bwMode="auto">
            <a:xfrm>
              <a:off x="3091" y="2736"/>
              <a:ext cx="222" cy="168"/>
            </a:xfrm>
            <a:custGeom>
              <a:avLst/>
              <a:gdLst>
                <a:gd name="T0" fmla="*/ 245 w 327"/>
                <a:gd name="T1" fmla="*/ 8 h 247"/>
                <a:gd name="T2" fmla="*/ 159 w 327"/>
                <a:gd name="T3" fmla="*/ 186 h 247"/>
                <a:gd name="T4" fmla="*/ 74 w 327"/>
                <a:gd name="T5" fmla="*/ 10 h 247"/>
                <a:gd name="T6" fmla="*/ 65 w 327"/>
                <a:gd name="T7" fmla="*/ 0 h 247"/>
                <a:gd name="T8" fmla="*/ 59 w 327"/>
                <a:gd name="T9" fmla="*/ 8 h 247"/>
                <a:gd name="T10" fmla="*/ 27 w 327"/>
                <a:gd name="T11" fmla="*/ 214 h 247"/>
                <a:gd name="T12" fmla="*/ 15 w 327"/>
                <a:gd name="T13" fmla="*/ 238 h 247"/>
                <a:gd name="T14" fmla="*/ 6 w 327"/>
                <a:gd name="T15" fmla="*/ 239 h 247"/>
                <a:gd name="T16" fmla="*/ 0 w 327"/>
                <a:gd name="T17" fmla="*/ 242 h 247"/>
                <a:gd name="T18" fmla="*/ 6 w 327"/>
                <a:gd name="T19" fmla="*/ 247 h 247"/>
                <a:gd name="T20" fmla="*/ 26 w 327"/>
                <a:gd name="T21" fmla="*/ 246 h 247"/>
                <a:gd name="T22" fmla="*/ 38 w 327"/>
                <a:gd name="T23" fmla="*/ 246 h 247"/>
                <a:gd name="T24" fmla="*/ 48 w 327"/>
                <a:gd name="T25" fmla="*/ 246 h 247"/>
                <a:gd name="T26" fmla="*/ 71 w 327"/>
                <a:gd name="T27" fmla="*/ 247 h 247"/>
                <a:gd name="T28" fmla="*/ 79 w 327"/>
                <a:gd name="T29" fmla="*/ 242 h 247"/>
                <a:gd name="T30" fmla="*/ 74 w 327"/>
                <a:gd name="T31" fmla="*/ 239 h 247"/>
                <a:gd name="T32" fmla="*/ 61 w 327"/>
                <a:gd name="T33" fmla="*/ 238 h 247"/>
                <a:gd name="T34" fmla="*/ 52 w 327"/>
                <a:gd name="T35" fmla="*/ 228 h 247"/>
                <a:gd name="T36" fmla="*/ 53 w 327"/>
                <a:gd name="T37" fmla="*/ 214 h 247"/>
                <a:gd name="T38" fmla="*/ 69 w 327"/>
                <a:gd name="T39" fmla="*/ 90 h 247"/>
                <a:gd name="T40" fmla="*/ 84 w 327"/>
                <a:gd name="T41" fmla="*/ 121 h 247"/>
                <a:gd name="T42" fmla="*/ 102 w 327"/>
                <a:gd name="T43" fmla="*/ 158 h 247"/>
                <a:gd name="T44" fmla="*/ 138 w 327"/>
                <a:gd name="T45" fmla="*/ 230 h 247"/>
                <a:gd name="T46" fmla="*/ 139 w 327"/>
                <a:gd name="T47" fmla="*/ 232 h 247"/>
                <a:gd name="T48" fmla="*/ 150 w 327"/>
                <a:gd name="T49" fmla="*/ 246 h 247"/>
                <a:gd name="T50" fmla="*/ 162 w 327"/>
                <a:gd name="T51" fmla="*/ 228 h 247"/>
                <a:gd name="T52" fmla="*/ 231 w 327"/>
                <a:gd name="T53" fmla="*/ 85 h 247"/>
                <a:gd name="T54" fmla="*/ 250 w 327"/>
                <a:gd name="T55" fmla="*/ 223 h 247"/>
                <a:gd name="T56" fmla="*/ 250 w 327"/>
                <a:gd name="T57" fmla="*/ 230 h 247"/>
                <a:gd name="T58" fmla="*/ 248 w 327"/>
                <a:gd name="T59" fmla="*/ 236 h 247"/>
                <a:gd name="T60" fmla="*/ 244 w 327"/>
                <a:gd name="T61" fmla="*/ 240 h 247"/>
                <a:gd name="T62" fmla="*/ 254 w 327"/>
                <a:gd name="T63" fmla="*/ 245 h 247"/>
                <a:gd name="T64" fmla="*/ 318 w 327"/>
                <a:gd name="T65" fmla="*/ 247 h 247"/>
                <a:gd name="T66" fmla="*/ 327 w 327"/>
                <a:gd name="T67" fmla="*/ 242 h 247"/>
                <a:gd name="T68" fmla="*/ 322 w 327"/>
                <a:gd name="T69" fmla="*/ 239 h 247"/>
                <a:gd name="T70" fmla="*/ 302 w 327"/>
                <a:gd name="T71" fmla="*/ 236 h 247"/>
                <a:gd name="T72" fmla="*/ 287 w 327"/>
                <a:gd name="T73" fmla="*/ 205 h 247"/>
                <a:gd name="T74" fmla="*/ 259 w 327"/>
                <a:gd name="T75" fmla="*/ 10 h 247"/>
                <a:gd name="T76" fmla="*/ 252 w 327"/>
                <a:gd name="T77" fmla="*/ 0 h 247"/>
                <a:gd name="T78" fmla="*/ 245 w 327"/>
                <a:gd name="T79" fmla="*/ 8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7" h="247">
                  <a:moveTo>
                    <a:pt x="245" y="8"/>
                  </a:moveTo>
                  <a:cubicBezTo>
                    <a:pt x="245" y="8"/>
                    <a:pt x="167" y="171"/>
                    <a:pt x="159" y="186"/>
                  </a:cubicBezTo>
                  <a:cubicBezTo>
                    <a:pt x="158" y="183"/>
                    <a:pt x="74" y="10"/>
                    <a:pt x="74" y="10"/>
                  </a:cubicBezTo>
                  <a:cubicBezTo>
                    <a:pt x="70" y="2"/>
                    <a:pt x="68" y="0"/>
                    <a:pt x="65" y="0"/>
                  </a:cubicBezTo>
                  <a:cubicBezTo>
                    <a:pt x="63" y="0"/>
                    <a:pt x="60" y="1"/>
                    <a:pt x="59" y="8"/>
                  </a:cubicBezTo>
                  <a:cubicBezTo>
                    <a:pt x="27" y="214"/>
                    <a:pt x="27" y="214"/>
                    <a:pt x="27" y="214"/>
                  </a:cubicBezTo>
                  <a:cubicBezTo>
                    <a:pt x="26" y="226"/>
                    <a:pt x="23" y="237"/>
                    <a:pt x="15" y="238"/>
                  </a:cubicBezTo>
                  <a:cubicBezTo>
                    <a:pt x="15" y="238"/>
                    <a:pt x="6" y="239"/>
                    <a:pt x="6" y="239"/>
                  </a:cubicBezTo>
                  <a:cubicBezTo>
                    <a:pt x="4" y="239"/>
                    <a:pt x="0" y="239"/>
                    <a:pt x="0" y="242"/>
                  </a:cubicBezTo>
                  <a:cubicBezTo>
                    <a:pt x="0" y="247"/>
                    <a:pt x="5" y="247"/>
                    <a:pt x="6" y="247"/>
                  </a:cubicBezTo>
                  <a:cubicBezTo>
                    <a:pt x="26" y="246"/>
                    <a:pt x="26" y="246"/>
                    <a:pt x="26" y="246"/>
                  </a:cubicBezTo>
                  <a:cubicBezTo>
                    <a:pt x="38" y="246"/>
                    <a:pt x="38" y="246"/>
                    <a:pt x="38" y="246"/>
                  </a:cubicBezTo>
                  <a:cubicBezTo>
                    <a:pt x="48" y="246"/>
                    <a:pt x="48" y="246"/>
                    <a:pt x="48" y="246"/>
                  </a:cubicBezTo>
                  <a:cubicBezTo>
                    <a:pt x="71" y="247"/>
                    <a:pt x="71" y="247"/>
                    <a:pt x="71" y="247"/>
                  </a:cubicBezTo>
                  <a:cubicBezTo>
                    <a:pt x="75" y="247"/>
                    <a:pt x="79" y="246"/>
                    <a:pt x="79" y="242"/>
                  </a:cubicBezTo>
                  <a:cubicBezTo>
                    <a:pt x="79" y="240"/>
                    <a:pt x="77" y="239"/>
                    <a:pt x="74" y="239"/>
                  </a:cubicBezTo>
                  <a:cubicBezTo>
                    <a:pt x="61" y="238"/>
                    <a:pt x="61" y="238"/>
                    <a:pt x="61" y="238"/>
                  </a:cubicBezTo>
                  <a:cubicBezTo>
                    <a:pt x="55" y="236"/>
                    <a:pt x="52" y="233"/>
                    <a:pt x="52" y="228"/>
                  </a:cubicBezTo>
                  <a:cubicBezTo>
                    <a:pt x="53" y="214"/>
                    <a:pt x="53" y="214"/>
                    <a:pt x="53" y="214"/>
                  </a:cubicBezTo>
                  <a:cubicBezTo>
                    <a:pt x="53" y="214"/>
                    <a:pt x="67" y="104"/>
                    <a:pt x="69" y="90"/>
                  </a:cubicBezTo>
                  <a:cubicBezTo>
                    <a:pt x="71" y="94"/>
                    <a:pt x="84" y="121"/>
                    <a:pt x="84" y="121"/>
                  </a:cubicBezTo>
                  <a:cubicBezTo>
                    <a:pt x="102" y="158"/>
                    <a:pt x="102" y="158"/>
                    <a:pt x="102" y="158"/>
                  </a:cubicBezTo>
                  <a:cubicBezTo>
                    <a:pt x="105" y="167"/>
                    <a:pt x="130" y="215"/>
                    <a:pt x="138" y="230"/>
                  </a:cubicBezTo>
                  <a:cubicBezTo>
                    <a:pt x="139" y="232"/>
                    <a:pt x="139" y="232"/>
                    <a:pt x="139" y="232"/>
                  </a:cubicBezTo>
                  <a:cubicBezTo>
                    <a:pt x="144" y="241"/>
                    <a:pt x="147" y="246"/>
                    <a:pt x="150" y="246"/>
                  </a:cubicBezTo>
                  <a:cubicBezTo>
                    <a:pt x="153" y="246"/>
                    <a:pt x="155" y="243"/>
                    <a:pt x="162" y="228"/>
                  </a:cubicBezTo>
                  <a:cubicBezTo>
                    <a:pt x="162" y="228"/>
                    <a:pt x="231" y="85"/>
                    <a:pt x="231" y="85"/>
                  </a:cubicBezTo>
                  <a:cubicBezTo>
                    <a:pt x="231" y="86"/>
                    <a:pt x="250" y="223"/>
                    <a:pt x="250" y="223"/>
                  </a:cubicBezTo>
                  <a:cubicBezTo>
                    <a:pt x="250" y="226"/>
                    <a:pt x="250" y="228"/>
                    <a:pt x="250" y="230"/>
                  </a:cubicBezTo>
                  <a:cubicBezTo>
                    <a:pt x="250" y="234"/>
                    <a:pt x="249" y="236"/>
                    <a:pt x="248" y="236"/>
                  </a:cubicBezTo>
                  <a:cubicBezTo>
                    <a:pt x="246" y="237"/>
                    <a:pt x="244" y="238"/>
                    <a:pt x="244" y="240"/>
                  </a:cubicBezTo>
                  <a:cubicBezTo>
                    <a:pt x="244" y="243"/>
                    <a:pt x="248" y="244"/>
                    <a:pt x="254" y="245"/>
                  </a:cubicBezTo>
                  <a:cubicBezTo>
                    <a:pt x="267" y="246"/>
                    <a:pt x="310" y="247"/>
                    <a:pt x="318" y="247"/>
                  </a:cubicBezTo>
                  <a:cubicBezTo>
                    <a:pt x="324" y="247"/>
                    <a:pt x="327" y="245"/>
                    <a:pt x="327" y="242"/>
                  </a:cubicBezTo>
                  <a:cubicBezTo>
                    <a:pt x="327" y="239"/>
                    <a:pt x="323" y="239"/>
                    <a:pt x="322" y="239"/>
                  </a:cubicBezTo>
                  <a:cubicBezTo>
                    <a:pt x="317" y="239"/>
                    <a:pt x="311" y="239"/>
                    <a:pt x="302" y="236"/>
                  </a:cubicBezTo>
                  <a:cubicBezTo>
                    <a:pt x="293" y="233"/>
                    <a:pt x="290" y="224"/>
                    <a:pt x="287" y="205"/>
                  </a:cubicBezTo>
                  <a:cubicBezTo>
                    <a:pt x="259" y="10"/>
                    <a:pt x="259" y="10"/>
                    <a:pt x="259" y="10"/>
                  </a:cubicBezTo>
                  <a:cubicBezTo>
                    <a:pt x="258" y="3"/>
                    <a:pt x="256" y="0"/>
                    <a:pt x="252" y="0"/>
                  </a:cubicBezTo>
                  <a:cubicBezTo>
                    <a:pt x="249" y="0"/>
                    <a:pt x="247" y="3"/>
                    <a:pt x="24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50" name="Freeform 23">
              <a:extLst>
                <a:ext uri="{FF2B5EF4-FFF2-40B4-BE49-F238E27FC236}">
                  <a16:creationId xmlns:a16="http://schemas.microsoft.com/office/drawing/2014/main" id="{EEE8532D-E6E7-4BD0-9A45-58E8A1A93DCA}"/>
                </a:ext>
              </a:extLst>
            </p:cNvPr>
            <p:cNvSpPr>
              <a:spLocks/>
            </p:cNvSpPr>
            <p:nvPr userDrawn="1"/>
          </p:nvSpPr>
          <p:spPr bwMode="auto">
            <a:xfrm>
              <a:off x="3324" y="2739"/>
              <a:ext cx="109" cy="165"/>
            </a:xfrm>
            <a:custGeom>
              <a:avLst/>
              <a:gdLst>
                <a:gd name="T0" fmla="*/ 147 w 161"/>
                <a:gd name="T1" fmla="*/ 1 h 243"/>
                <a:gd name="T2" fmla="*/ 146 w 161"/>
                <a:gd name="T3" fmla="*/ 1 h 243"/>
                <a:gd name="T4" fmla="*/ 132 w 161"/>
                <a:gd name="T5" fmla="*/ 3 h 243"/>
                <a:gd name="T6" fmla="*/ 53 w 161"/>
                <a:gd name="T7" fmla="*/ 3 h 243"/>
                <a:gd name="T8" fmla="*/ 37 w 161"/>
                <a:gd name="T9" fmla="*/ 3 h 243"/>
                <a:gd name="T10" fmla="*/ 33 w 161"/>
                <a:gd name="T11" fmla="*/ 3 h 243"/>
                <a:gd name="T12" fmla="*/ 8 w 161"/>
                <a:gd name="T13" fmla="*/ 2 h 243"/>
                <a:gd name="T14" fmla="*/ 0 w 161"/>
                <a:gd name="T15" fmla="*/ 6 h 243"/>
                <a:gd name="T16" fmla="*/ 6 w 161"/>
                <a:gd name="T17" fmla="*/ 10 h 243"/>
                <a:gd name="T18" fmla="*/ 18 w 161"/>
                <a:gd name="T19" fmla="*/ 11 h 243"/>
                <a:gd name="T20" fmla="*/ 31 w 161"/>
                <a:gd name="T21" fmla="*/ 28 h 243"/>
                <a:gd name="T22" fmla="*/ 32 w 161"/>
                <a:gd name="T23" fmla="*/ 95 h 243"/>
                <a:gd name="T24" fmla="*/ 32 w 161"/>
                <a:gd name="T25" fmla="*/ 150 h 243"/>
                <a:gd name="T26" fmla="*/ 30 w 161"/>
                <a:gd name="T27" fmla="*/ 217 h 243"/>
                <a:gd name="T28" fmla="*/ 22 w 161"/>
                <a:gd name="T29" fmla="*/ 234 h 243"/>
                <a:gd name="T30" fmla="*/ 11 w 161"/>
                <a:gd name="T31" fmla="*/ 235 h 243"/>
                <a:gd name="T32" fmla="*/ 5 w 161"/>
                <a:gd name="T33" fmla="*/ 239 h 243"/>
                <a:gd name="T34" fmla="*/ 12 w 161"/>
                <a:gd name="T35" fmla="*/ 243 h 243"/>
                <a:gd name="T36" fmla="*/ 34 w 161"/>
                <a:gd name="T37" fmla="*/ 242 h 243"/>
                <a:gd name="T38" fmla="*/ 52 w 161"/>
                <a:gd name="T39" fmla="*/ 242 h 243"/>
                <a:gd name="T40" fmla="*/ 84 w 161"/>
                <a:gd name="T41" fmla="*/ 243 h 243"/>
                <a:gd name="T42" fmla="*/ 94 w 161"/>
                <a:gd name="T43" fmla="*/ 243 h 243"/>
                <a:gd name="T44" fmla="*/ 139 w 161"/>
                <a:gd name="T45" fmla="*/ 243 h 243"/>
                <a:gd name="T46" fmla="*/ 157 w 161"/>
                <a:gd name="T47" fmla="*/ 235 h 243"/>
                <a:gd name="T48" fmla="*/ 161 w 161"/>
                <a:gd name="T49" fmla="*/ 199 h 243"/>
                <a:gd name="T50" fmla="*/ 158 w 161"/>
                <a:gd name="T51" fmla="*/ 193 h 243"/>
                <a:gd name="T52" fmla="*/ 153 w 161"/>
                <a:gd name="T53" fmla="*/ 198 h 243"/>
                <a:gd name="T54" fmla="*/ 140 w 161"/>
                <a:gd name="T55" fmla="*/ 221 h 243"/>
                <a:gd name="T56" fmla="*/ 110 w 161"/>
                <a:gd name="T57" fmla="*/ 225 h 243"/>
                <a:gd name="T58" fmla="*/ 73 w 161"/>
                <a:gd name="T59" fmla="*/ 199 h 243"/>
                <a:gd name="T60" fmla="*/ 73 w 161"/>
                <a:gd name="T61" fmla="*/ 163 h 243"/>
                <a:gd name="T62" fmla="*/ 73 w 161"/>
                <a:gd name="T63" fmla="*/ 150 h 243"/>
                <a:gd name="T64" fmla="*/ 73 w 161"/>
                <a:gd name="T65" fmla="*/ 125 h 243"/>
                <a:gd name="T66" fmla="*/ 74 w 161"/>
                <a:gd name="T67" fmla="*/ 123 h 243"/>
                <a:gd name="T68" fmla="*/ 119 w 161"/>
                <a:gd name="T69" fmla="*/ 124 h 243"/>
                <a:gd name="T70" fmla="*/ 136 w 161"/>
                <a:gd name="T71" fmla="*/ 136 h 243"/>
                <a:gd name="T72" fmla="*/ 137 w 161"/>
                <a:gd name="T73" fmla="*/ 144 h 243"/>
                <a:gd name="T74" fmla="*/ 137 w 161"/>
                <a:gd name="T75" fmla="*/ 147 h 243"/>
                <a:gd name="T76" fmla="*/ 141 w 161"/>
                <a:gd name="T77" fmla="*/ 150 h 243"/>
                <a:gd name="T78" fmla="*/ 145 w 161"/>
                <a:gd name="T79" fmla="*/ 144 h 243"/>
                <a:gd name="T80" fmla="*/ 145 w 161"/>
                <a:gd name="T81" fmla="*/ 134 h 243"/>
                <a:gd name="T82" fmla="*/ 146 w 161"/>
                <a:gd name="T83" fmla="*/ 123 h 243"/>
                <a:gd name="T84" fmla="*/ 148 w 161"/>
                <a:gd name="T85" fmla="*/ 103 h 243"/>
                <a:gd name="T86" fmla="*/ 148 w 161"/>
                <a:gd name="T87" fmla="*/ 99 h 243"/>
                <a:gd name="T88" fmla="*/ 145 w 161"/>
                <a:gd name="T89" fmla="*/ 96 h 243"/>
                <a:gd name="T90" fmla="*/ 140 w 161"/>
                <a:gd name="T91" fmla="*/ 100 h 243"/>
                <a:gd name="T92" fmla="*/ 125 w 161"/>
                <a:gd name="T93" fmla="*/ 105 h 243"/>
                <a:gd name="T94" fmla="*/ 75 w 161"/>
                <a:gd name="T95" fmla="*/ 106 h 243"/>
                <a:gd name="T96" fmla="*/ 73 w 161"/>
                <a:gd name="T97" fmla="*/ 103 h 243"/>
                <a:gd name="T98" fmla="*/ 73 w 161"/>
                <a:gd name="T99" fmla="*/ 23 h 243"/>
                <a:gd name="T100" fmla="*/ 75 w 161"/>
                <a:gd name="T101" fmla="*/ 21 h 243"/>
                <a:gd name="T102" fmla="*/ 119 w 161"/>
                <a:gd name="T103" fmla="*/ 22 h 243"/>
                <a:gd name="T104" fmla="*/ 140 w 161"/>
                <a:gd name="T105" fmla="*/ 33 h 243"/>
                <a:gd name="T106" fmla="*/ 142 w 161"/>
                <a:gd name="T107" fmla="*/ 44 h 243"/>
                <a:gd name="T108" fmla="*/ 145 w 161"/>
                <a:gd name="T109" fmla="*/ 49 h 243"/>
                <a:gd name="T110" fmla="*/ 149 w 161"/>
                <a:gd name="T111" fmla="*/ 45 h 243"/>
                <a:gd name="T112" fmla="*/ 150 w 161"/>
                <a:gd name="T113" fmla="*/ 31 h 243"/>
                <a:gd name="T114" fmla="*/ 151 w 161"/>
                <a:gd name="T115" fmla="*/ 24 h 243"/>
                <a:gd name="T116" fmla="*/ 153 w 161"/>
                <a:gd name="T117" fmla="*/ 7 h 243"/>
                <a:gd name="T118" fmla="*/ 153 w 161"/>
                <a:gd name="T119" fmla="*/ 4 h 243"/>
                <a:gd name="T120" fmla="*/ 151 w 161"/>
                <a:gd name="T121" fmla="*/ 0 h 243"/>
                <a:gd name="T122" fmla="*/ 147 w 161"/>
                <a:gd name="T123" fmla="*/ 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 h="243">
                  <a:moveTo>
                    <a:pt x="147" y="1"/>
                  </a:moveTo>
                  <a:cubicBezTo>
                    <a:pt x="146" y="1"/>
                    <a:pt x="146" y="1"/>
                    <a:pt x="146" y="1"/>
                  </a:cubicBezTo>
                  <a:cubicBezTo>
                    <a:pt x="132" y="3"/>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8"/>
                    <a:pt x="27" y="233"/>
                    <a:pt x="22" y="234"/>
                  </a:cubicBezTo>
                  <a:cubicBezTo>
                    <a:pt x="11" y="235"/>
                    <a:pt x="11" y="235"/>
                    <a:pt x="11" y="235"/>
                  </a:cubicBezTo>
                  <a:cubicBezTo>
                    <a:pt x="8" y="235"/>
                    <a:pt x="5" y="236"/>
                    <a:pt x="5" y="239"/>
                  </a:cubicBezTo>
                  <a:cubicBezTo>
                    <a:pt x="5" y="241"/>
                    <a:pt x="7" y="243"/>
                    <a:pt x="12" y="243"/>
                  </a:cubicBezTo>
                  <a:cubicBezTo>
                    <a:pt x="34" y="242"/>
                    <a:pt x="34" y="242"/>
                    <a:pt x="34" y="242"/>
                  </a:cubicBezTo>
                  <a:cubicBezTo>
                    <a:pt x="52"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6" y="136"/>
                    <a:pt x="137" y="144"/>
                    <a:pt x="137" y="144"/>
                  </a:cubicBezTo>
                  <a:cubicBezTo>
                    <a:pt x="137" y="147"/>
                    <a:pt x="137" y="147"/>
                    <a:pt x="137" y="147"/>
                  </a:cubicBezTo>
                  <a:cubicBezTo>
                    <a:pt x="137" y="149"/>
                    <a:pt x="139" y="150"/>
                    <a:pt x="141" y="150"/>
                  </a:cubicBezTo>
                  <a:cubicBezTo>
                    <a:pt x="145" y="150"/>
                    <a:pt x="145" y="146"/>
                    <a:pt x="145" y="144"/>
                  </a:cubicBezTo>
                  <a:cubicBezTo>
                    <a:pt x="145" y="134"/>
                    <a:pt x="145" y="134"/>
                    <a:pt x="145" y="134"/>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4" y="96"/>
                    <a:pt x="142" y="98"/>
                    <a:pt x="140" y="100"/>
                  </a:cubicBezTo>
                  <a:cubicBezTo>
                    <a:pt x="137" y="104"/>
                    <a:pt x="133" y="104"/>
                    <a:pt x="125" y="105"/>
                  </a:cubicBezTo>
                  <a:cubicBezTo>
                    <a:pt x="120" y="105"/>
                    <a:pt x="103"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3"/>
                    <a:pt x="153" y="0"/>
                    <a:pt x="151" y="0"/>
                  </a:cubicBezTo>
                  <a:lnTo>
                    <a:pt x="14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51" name="Freeform 24">
              <a:extLst>
                <a:ext uri="{FF2B5EF4-FFF2-40B4-BE49-F238E27FC236}">
                  <a16:creationId xmlns:a16="http://schemas.microsoft.com/office/drawing/2014/main" id="{2B2B85B8-C753-425A-ACC5-3B2B2268FEA5}"/>
                </a:ext>
              </a:extLst>
            </p:cNvPr>
            <p:cNvSpPr>
              <a:spLocks/>
            </p:cNvSpPr>
            <p:nvPr userDrawn="1"/>
          </p:nvSpPr>
          <p:spPr bwMode="auto">
            <a:xfrm>
              <a:off x="3460" y="2740"/>
              <a:ext cx="114" cy="164"/>
            </a:xfrm>
            <a:custGeom>
              <a:avLst/>
              <a:gdLst>
                <a:gd name="T0" fmla="*/ 68 w 167"/>
                <a:gd name="T1" fmla="*/ 1 h 241"/>
                <a:gd name="T2" fmla="*/ 51 w 167"/>
                <a:gd name="T3" fmla="*/ 1 h 241"/>
                <a:gd name="T4" fmla="*/ 35 w 167"/>
                <a:gd name="T5" fmla="*/ 1 h 241"/>
                <a:gd name="T6" fmla="*/ 8 w 167"/>
                <a:gd name="T7" fmla="*/ 0 h 241"/>
                <a:gd name="T8" fmla="*/ 0 w 167"/>
                <a:gd name="T9" fmla="*/ 4 h 241"/>
                <a:gd name="T10" fmla="*/ 7 w 167"/>
                <a:gd name="T11" fmla="*/ 8 h 241"/>
                <a:gd name="T12" fmla="*/ 17 w 167"/>
                <a:gd name="T13" fmla="*/ 9 h 241"/>
                <a:gd name="T14" fmla="*/ 30 w 167"/>
                <a:gd name="T15" fmla="*/ 26 h 241"/>
                <a:gd name="T16" fmla="*/ 30 w 167"/>
                <a:gd name="T17" fmla="*/ 93 h 241"/>
                <a:gd name="T18" fmla="*/ 30 w 167"/>
                <a:gd name="T19" fmla="*/ 148 h 241"/>
                <a:gd name="T20" fmla="*/ 29 w 167"/>
                <a:gd name="T21" fmla="*/ 215 h 241"/>
                <a:gd name="T22" fmla="*/ 20 w 167"/>
                <a:gd name="T23" fmla="*/ 232 h 241"/>
                <a:gd name="T24" fmla="*/ 9 w 167"/>
                <a:gd name="T25" fmla="*/ 233 h 241"/>
                <a:gd name="T26" fmla="*/ 3 w 167"/>
                <a:gd name="T27" fmla="*/ 237 h 241"/>
                <a:gd name="T28" fmla="*/ 10 w 167"/>
                <a:gd name="T29" fmla="*/ 240 h 241"/>
                <a:gd name="T30" fmla="*/ 32 w 167"/>
                <a:gd name="T31" fmla="*/ 240 h 241"/>
                <a:gd name="T32" fmla="*/ 50 w 167"/>
                <a:gd name="T33" fmla="*/ 240 h 241"/>
                <a:gd name="T34" fmla="*/ 99 w 167"/>
                <a:gd name="T35" fmla="*/ 241 h 241"/>
                <a:gd name="T36" fmla="*/ 142 w 167"/>
                <a:gd name="T37" fmla="*/ 241 h 241"/>
                <a:gd name="T38" fmla="*/ 162 w 167"/>
                <a:gd name="T39" fmla="*/ 232 h 241"/>
                <a:gd name="T40" fmla="*/ 167 w 167"/>
                <a:gd name="T41" fmla="*/ 196 h 241"/>
                <a:gd name="T42" fmla="*/ 164 w 167"/>
                <a:gd name="T43" fmla="*/ 190 h 241"/>
                <a:gd name="T44" fmla="*/ 160 w 167"/>
                <a:gd name="T45" fmla="*/ 195 h 241"/>
                <a:gd name="T46" fmla="*/ 152 w 167"/>
                <a:gd name="T47" fmla="*/ 214 h 241"/>
                <a:gd name="T48" fmla="*/ 115 w 167"/>
                <a:gd name="T49" fmla="*/ 222 h 241"/>
                <a:gd name="T50" fmla="*/ 78 w 167"/>
                <a:gd name="T51" fmla="*/ 216 h 241"/>
                <a:gd name="T52" fmla="*/ 71 w 167"/>
                <a:gd name="T53" fmla="*/ 148 h 241"/>
                <a:gd name="T54" fmla="*/ 71 w 167"/>
                <a:gd name="T55" fmla="*/ 93 h 241"/>
                <a:gd name="T56" fmla="*/ 72 w 167"/>
                <a:gd name="T57" fmla="*/ 26 h 241"/>
                <a:gd name="T58" fmla="*/ 83 w 167"/>
                <a:gd name="T59" fmla="*/ 9 h 241"/>
                <a:gd name="T60" fmla="*/ 95 w 167"/>
                <a:gd name="T61" fmla="*/ 8 h 241"/>
                <a:gd name="T62" fmla="*/ 102 w 167"/>
                <a:gd name="T63" fmla="*/ 4 h 241"/>
                <a:gd name="T64" fmla="*/ 94 w 167"/>
                <a:gd name="T65" fmla="*/ 0 h 241"/>
                <a:gd name="T66" fmla="*/ 68 w 167"/>
                <a:gd name="T67" fmla="*/ 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7" h="241">
                  <a:moveTo>
                    <a:pt x="68" y="1"/>
                  </a:moveTo>
                  <a:cubicBezTo>
                    <a:pt x="51" y="1"/>
                    <a:pt x="51" y="1"/>
                    <a:pt x="51" y="1"/>
                  </a:cubicBezTo>
                  <a:cubicBezTo>
                    <a:pt x="35" y="1"/>
                    <a:pt x="35" y="1"/>
                    <a:pt x="35" y="1"/>
                  </a:cubicBezTo>
                  <a:cubicBezTo>
                    <a:pt x="8" y="0"/>
                    <a:pt x="8" y="0"/>
                    <a:pt x="8" y="0"/>
                  </a:cubicBezTo>
                  <a:cubicBezTo>
                    <a:pt x="4" y="0"/>
                    <a:pt x="0" y="1"/>
                    <a:pt x="0" y="4"/>
                  </a:cubicBezTo>
                  <a:cubicBezTo>
                    <a:pt x="0" y="8"/>
                    <a:pt x="5" y="8"/>
                    <a:pt x="7" y="8"/>
                  </a:cubicBezTo>
                  <a:cubicBezTo>
                    <a:pt x="17" y="9"/>
                    <a:pt x="17" y="9"/>
                    <a:pt x="17" y="9"/>
                  </a:cubicBezTo>
                  <a:cubicBezTo>
                    <a:pt x="27" y="11"/>
                    <a:pt x="29" y="16"/>
                    <a:pt x="30" y="26"/>
                  </a:cubicBezTo>
                  <a:cubicBezTo>
                    <a:pt x="30" y="36"/>
                    <a:pt x="30" y="45"/>
                    <a:pt x="30" y="93"/>
                  </a:cubicBezTo>
                  <a:cubicBezTo>
                    <a:pt x="30" y="148"/>
                    <a:pt x="30" y="148"/>
                    <a:pt x="30" y="148"/>
                  </a:cubicBezTo>
                  <a:cubicBezTo>
                    <a:pt x="30" y="177"/>
                    <a:pt x="30" y="202"/>
                    <a:pt x="29" y="215"/>
                  </a:cubicBezTo>
                  <a:cubicBezTo>
                    <a:pt x="27" y="226"/>
                    <a:pt x="26" y="231"/>
                    <a:pt x="20" y="232"/>
                  </a:cubicBezTo>
                  <a:cubicBezTo>
                    <a:pt x="20" y="232"/>
                    <a:pt x="9" y="233"/>
                    <a:pt x="9" y="233"/>
                  </a:cubicBezTo>
                  <a:cubicBezTo>
                    <a:pt x="7" y="233"/>
                    <a:pt x="3" y="234"/>
                    <a:pt x="3" y="237"/>
                  </a:cubicBezTo>
                  <a:cubicBezTo>
                    <a:pt x="3" y="240"/>
                    <a:pt x="9" y="240"/>
                    <a:pt x="10" y="240"/>
                  </a:cubicBezTo>
                  <a:cubicBezTo>
                    <a:pt x="32" y="240"/>
                    <a:pt x="32" y="240"/>
                    <a:pt x="32" y="240"/>
                  </a:cubicBezTo>
                  <a:cubicBezTo>
                    <a:pt x="32" y="240"/>
                    <a:pt x="50" y="240"/>
                    <a:pt x="50" y="240"/>
                  </a:cubicBezTo>
                  <a:cubicBezTo>
                    <a:pt x="99" y="241"/>
                    <a:pt x="99" y="241"/>
                    <a:pt x="99" y="241"/>
                  </a:cubicBezTo>
                  <a:cubicBezTo>
                    <a:pt x="142" y="241"/>
                    <a:pt x="142" y="241"/>
                    <a:pt x="142" y="241"/>
                  </a:cubicBezTo>
                  <a:cubicBezTo>
                    <a:pt x="158" y="241"/>
                    <a:pt x="160" y="240"/>
                    <a:pt x="162" y="232"/>
                  </a:cubicBezTo>
                  <a:cubicBezTo>
                    <a:pt x="165" y="223"/>
                    <a:pt x="167" y="200"/>
                    <a:pt x="167" y="196"/>
                  </a:cubicBezTo>
                  <a:cubicBezTo>
                    <a:pt x="167" y="193"/>
                    <a:pt x="167" y="190"/>
                    <a:pt x="164" y="190"/>
                  </a:cubicBezTo>
                  <a:cubicBezTo>
                    <a:pt x="160" y="190"/>
                    <a:pt x="160" y="193"/>
                    <a:pt x="160" y="195"/>
                  </a:cubicBezTo>
                  <a:cubicBezTo>
                    <a:pt x="159" y="201"/>
                    <a:pt x="155" y="210"/>
                    <a:pt x="152" y="214"/>
                  </a:cubicBezTo>
                  <a:cubicBezTo>
                    <a:pt x="144" y="222"/>
                    <a:pt x="133" y="222"/>
                    <a:pt x="115" y="222"/>
                  </a:cubicBezTo>
                  <a:cubicBezTo>
                    <a:pt x="90" y="222"/>
                    <a:pt x="83" y="220"/>
                    <a:pt x="78" y="216"/>
                  </a:cubicBezTo>
                  <a:cubicBezTo>
                    <a:pt x="71" y="210"/>
                    <a:pt x="71" y="188"/>
                    <a:pt x="71" y="148"/>
                  </a:cubicBezTo>
                  <a:cubicBezTo>
                    <a:pt x="71" y="93"/>
                    <a:pt x="71" y="93"/>
                    <a:pt x="71" y="93"/>
                  </a:cubicBezTo>
                  <a:cubicBezTo>
                    <a:pt x="71" y="45"/>
                    <a:pt x="71" y="36"/>
                    <a:pt x="72" y="26"/>
                  </a:cubicBezTo>
                  <a:cubicBezTo>
                    <a:pt x="73" y="14"/>
                    <a:pt x="75" y="10"/>
                    <a:pt x="83" y="9"/>
                  </a:cubicBezTo>
                  <a:cubicBezTo>
                    <a:pt x="95" y="8"/>
                    <a:pt x="95" y="8"/>
                    <a:pt x="95" y="8"/>
                  </a:cubicBezTo>
                  <a:cubicBezTo>
                    <a:pt x="99" y="8"/>
                    <a:pt x="102" y="7"/>
                    <a:pt x="102" y="4"/>
                  </a:cubicBezTo>
                  <a:cubicBezTo>
                    <a:pt x="102" y="1"/>
                    <a:pt x="98" y="0"/>
                    <a:pt x="94" y="0"/>
                  </a:cubicBezTo>
                  <a:lnTo>
                    <a:pt x="6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52" name="Freeform 25">
              <a:extLst>
                <a:ext uri="{FF2B5EF4-FFF2-40B4-BE49-F238E27FC236}">
                  <a16:creationId xmlns:a16="http://schemas.microsoft.com/office/drawing/2014/main" id="{023916B4-1AD7-4055-9353-DB438003EFC6}"/>
                </a:ext>
              </a:extLst>
            </p:cNvPr>
            <p:cNvSpPr>
              <a:spLocks noEditPoints="1"/>
            </p:cNvSpPr>
            <p:nvPr userDrawn="1"/>
          </p:nvSpPr>
          <p:spPr bwMode="auto">
            <a:xfrm>
              <a:off x="3589" y="2740"/>
              <a:ext cx="124" cy="164"/>
            </a:xfrm>
            <a:custGeom>
              <a:avLst/>
              <a:gdLst>
                <a:gd name="T0" fmla="*/ 82 w 183"/>
                <a:gd name="T1" fmla="*/ 222 h 241"/>
                <a:gd name="T2" fmla="*/ 72 w 183"/>
                <a:gd name="T3" fmla="*/ 192 h 241"/>
                <a:gd name="T4" fmla="*/ 72 w 183"/>
                <a:gd name="T5" fmla="*/ 118 h 241"/>
                <a:gd name="T6" fmla="*/ 73 w 183"/>
                <a:gd name="T7" fmla="*/ 116 h 241"/>
                <a:gd name="T8" fmla="*/ 86 w 183"/>
                <a:gd name="T9" fmla="*/ 117 h 241"/>
                <a:gd name="T10" fmla="*/ 112 w 183"/>
                <a:gd name="T11" fmla="*/ 124 h 241"/>
                <a:gd name="T12" fmla="*/ 112 w 183"/>
                <a:gd name="T13" fmla="*/ 124 h 241"/>
                <a:gd name="T14" fmla="*/ 142 w 183"/>
                <a:gd name="T15" fmla="*/ 186 h 241"/>
                <a:gd name="T16" fmla="*/ 105 w 183"/>
                <a:gd name="T17" fmla="*/ 226 h 241"/>
                <a:gd name="T18" fmla="*/ 82 w 183"/>
                <a:gd name="T19" fmla="*/ 222 h 241"/>
                <a:gd name="T20" fmla="*/ 84 w 183"/>
                <a:gd name="T21" fmla="*/ 15 h 241"/>
                <a:gd name="T22" fmla="*/ 123 w 183"/>
                <a:gd name="T23" fmla="*/ 63 h 241"/>
                <a:gd name="T24" fmla="*/ 110 w 183"/>
                <a:gd name="T25" fmla="*/ 96 h 241"/>
                <a:gd name="T26" fmla="*/ 88 w 183"/>
                <a:gd name="T27" fmla="*/ 102 h 241"/>
                <a:gd name="T28" fmla="*/ 73 w 183"/>
                <a:gd name="T29" fmla="*/ 101 h 241"/>
                <a:gd name="T30" fmla="*/ 72 w 183"/>
                <a:gd name="T31" fmla="*/ 98 h 241"/>
                <a:gd name="T32" fmla="*/ 72 w 183"/>
                <a:gd name="T33" fmla="*/ 20 h 241"/>
                <a:gd name="T34" fmla="*/ 74 w 183"/>
                <a:gd name="T35" fmla="*/ 16 h 241"/>
                <a:gd name="T36" fmla="*/ 84 w 183"/>
                <a:gd name="T37" fmla="*/ 15 h 241"/>
                <a:gd name="T38" fmla="*/ 74 w 183"/>
                <a:gd name="T39" fmla="*/ 1 h 241"/>
                <a:gd name="T40" fmla="*/ 51 w 183"/>
                <a:gd name="T41" fmla="*/ 1 h 241"/>
                <a:gd name="T42" fmla="*/ 39 w 183"/>
                <a:gd name="T43" fmla="*/ 1 h 241"/>
                <a:gd name="T44" fmla="*/ 8 w 183"/>
                <a:gd name="T45" fmla="*/ 0 h 241"/>
                <a:gd name="T46" fmla="*/ 0 w 183"/>
                <a:gd name="T47" fmla="*/ 4 h 241"/>
                <a:gd name="T48" fmla="*/ 6 w 183"/>
                <a:gd name="T49" fmla="*/ 8 h 241"/>
                <a:gd name="T50" fmla="*/ 19 w 183"/>
                <a:gd name="T51" fmla="*/ 9 h 241"/>
                <a:gd name="T52" fmla="*/ 32 w 183"/>
                <a:gd name="T53" fmla="*/ 26 h 241"/>
                <a:gd name="T54" fmla="*/ 32 w 183"/>
                <a:gd name="T55" fmla="*/ 93 h 241"/>
                <a:gd name="T56" fmla="*/ 32 w 183"/>
                <a:gd name="T57" fmla="*/ 148 h 241"/>
                <a:gd name="T58" fmla="*/ 31 w 183"/>
                <a:gd name="T59" fmla="*/ 215 h 241"/>
                <a:gd name="T60" fmla="*/ 22 w 183"/>
                <a:gd name="T61" fmla="*/ 232 h 241"/>
                <a:gd name="T62" fmla="*/ 11 w 183"/>
                <a:gd name="T63" fmla="*/ 233 h 241"/>
                <a:gd name="T64" fmla="*/ 5 w 183"/>
                <a:gd name="T65" fmla="*/ 237 h 241"/>
                <a:gd name="T66" fmla="*/ 12 w 183"/>
                <a:gd name="T67" fmla="*/ 241 h 241"/>
                <a:gd name="T68" fmla="*/ 34 w 183"/>
                <a:gd name="T69" fmla="*/ 240 h 241"/>
                <a:gd name="T70" fmla="*/ 52 w 183"/>
                <a:gd name="T71" fmla="*/ 240 h 241"/>
                <a:gd name="T72" fmla="*/ 76 w 183"/>
                <a:gd name="T73" fmla="*/ 241 h 241"/>
                <a:gd name="T74" fmla="*/ 88 w 183"/>
                <a:gd name="T75" fmla="*/ 241 h 241"/>
                <a:gd name="T76" fmla="*/ 98 w 183"/>
                <a:gd name="T77" fmla="*/ 241 h 241"/>
                <a:gd name="T78" fmla="*/ 183 w 183"/>
                <a:gd name="T79" fmla="*/ 172 h 241"/>
                <a:gd name="T80" fmla="*/ 126 w 183"/>
                <a:gd name="T81" fmla="*/ 103 h 241"/>
                <a:gd name="T82" fmla="*/ 157 w 183"/>
                <a:gd name="T83" fmla="*/ 49 h 241"/>
                <a:gd name="T84" fmla="*/ 89 w 183"/>
                <a:gd name="T85" fmla="*/ 0 h 241"/>
                <a:gd name="T86" fmla="*/ 74 w 183"/>
                <a:gd name="T87" fmla="*/ 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3" h="241">
                  <a:moveTo>
                    <a:pt x="82" y="222"/>
                  </a:moveTo>
                  <a:cubicBezTo>
                    <a:pt x="72" y="218"/>
                    <a:pt x="72" y="213"/>
                    <a:pt x="72" y="192"/>
                  </a:cubicBezTo>
                  <a:cubicBezTo>
                    <a:pt x="72" y="118"/>
                    <a:pt x="72" y="118"/>
                    <a:pt x="72" y="118"/>
                  </a:cubicBezTo>
                  <a:cubicBezTo>
                    <a:pt x="72" y="116"/>
                    <a:pt x="72" y="116"/>
                    <a:pt x="73" y="116"/>
                  </a:cubicBezTo>
                  <a:cubicBezTo>
                    <a:pt x="86" y="117"/>
                    <a:pt x="86" y="117"/>
                    <a:pt x="86" y="117"/>
                  </a:cubicBezTo>
                  <a:cubicBezTo>
                    <a:pt x="98" y="117"/>
                    <a:pt x="105" y="119"/>
                    <a:pt x="112" y="124"/>
                  </a:cubicBezTo>
                  <a:cubicBezTo>
                    <a:pt x="112" y="124"/>
                    <a:pt x="112" y="124"/>
                    <a:pt x="112" y="124"/>
                  </a:cubicBezTo>
                  <a:cubicBezTo>
                    <a:pt x="139" y="143"/>
                    <a:pt x="142" y="174"/>
                    <a:pt x="142" y="186"/>
                  </a:cubicBezTo>
                  <a:cubicBezTo>
                    <a:pt x="142" y="224"/>
                    <a:pt x="111" y="226"/>
                    <a:pt x="105" y="226"/>
                  </a:cubicBezTo>
                  <a:cubicBezTo>
                    <a:pt x="98" y="226"/>
                    <a:pt x="91" y="225"/>
                    <a:pt x="82" y="222"/>
                  </a:cubicBezTo>
                  <a:moveTo>
                    <a:pt x="84" y="15"/>
                  </a:moveTo>
                  <a:cubicBezTo>
                    <a:pt x="112" y="15"/>
                    <a:pt x="123" y="44"/>
                    <a:pt x="123" y="63"/>
                  </a:cubicBezTo>
                  <a:cubicBezTo>
                    <a:pt x="123" y="78"/>
                    <a:pt x="118" y="89"/>
                    <a:pt x="110" y="96"/>
                  </a:cubicBezTo>
                  <a:cubicBezTo>
                    <a:pt x="105" y="101"/>
                    <a:pt x="97" y="102"/>
                    <a:pt x="88" y="102"/>
                  </a:cubicBezTo>
                  <a:cubicBezTo>
                    <a:pt x="73" y="101"/>
                    <a:pt x="73" y="101"/>
                    <a:pt x="73" y="101"/>
                  </a:cubicBezTo>
                  <a:cubicBezTo>
                    <a:pt x="72" y="101"/>
                    <a:pt x="72" y="100"/>
                    <a:pt x="72" y="98"/>
                  </a:cubicBezTo>
                  <a:cubicBezTo>
                    <a:pt x="72" y="20"/>
                    <a:pt x="72" y="20"/>
                    <a:pt x="72" y="20"/>
                  </a:cubicBezTo>
                  <a:cubicBezTo>
                    <a:pt x="72" y="17"/>
                    <a:pt x="72" y="16"/>
                    <a:pt x="74" y="16"/>
                  </a:cubicBezTo>
                  <a:cubicBezTo>
                    <a:pt x="74" y="16"/>
                    <a:pt x="84" y="15"/>
                    <a:pt x="84" y="15"/>
                  </a:cubicBezTo>
                  <a:moveTo>
                    <a:pt x="74" y="1"/>
                  </a:moveTo>
                  <a:cubicBezTo>
                    <a:pt x="51" y="1"/>
                    <a:pt x="51" y="1"/>
                    <a:pt x="51" y="1"/>
                  </a:cubicBezTo>
                  <a:cubicBezTo>
                    <a:pt x="39" y="1"/>
                    <a:pt x="39" y="1"/>
                    <a:pt x="39" y="1"/>
                  </a:cubicBezTo>
                  <a:cubicBezTo>
                    <a:pt x="8" y="0"/>
                    <a:pt x="8" y="0"/>
                    <a:pt x="8" y="0"/>
                  </a:cubicBezTo>
                  <a:cubicBezTo>
                    <a:pt x="4" y="0"/>
                    <a:pt x="0" y="1"/>
                    <a:pt x="0" y="4"/>
                  </a:cubicBezTo>
                  <a:cubicBezTo>
                    <a:pt x="0" y="8"/>
                    <a:pt x="4" y="8"/>
                    <a:pt x="6" y="8"/>
                  </a:cubicBezTo>
                  <a:cubicBezTo>
                    <a:pt x="19" y="9"/>
                    <a:pt x="19" y="9"/>
                    <a:pt x="19" y="9"/>
                  </a:cubicBezTo>
                  <a:cubicBezTo>
                    <a:pt x="29" y="11"/>
                    <a:pt x="31" y="16"/>
                    <a:pt x="32" y="26"/>
                  </a:cubicBezTo>
                  <a:cubicBezTo>
                    <a:pt x="32" y="36"/>
                    <a:pt x="32" y="45"/>
                    <a:pt x="32" y="93"/>
                  </a:cubicBezTo>
                  <a:cubicBezTo>
                    <a:pt x="32" y="148"/>
                    <a:pt x="32" y="148"/>
                    <a:pt x="32" y="148"/>
                  </a:cubicBezTo>
                  <a:cubicBezTo>
                    <a:pt x="32" y="177"/>
                    <a:pt x="32" y="202"/>
                    <a:pt x="31" y="215"/>
                  </a:cubicBezTo>
                  <a:cubicBezTo>
                    <a:pt x="29" y="224"/>
                    <a:pt x="28" y="231"/>
                    <a:pt x="22" y="232"/>
                  </a:cubicBezTo>
                  <a:cubicBezTo>
                    <a:pt x="22" y="232"/>
                    <a:pt x="11" y="233"/>
                    <a:pt x="11" y="233"/>
                  </a:cubicBezTo>
                  <a:cubicBezTo>
                    <a:pt x="8" y="233"/>
                    <a:pt x="5" y="234"/>
                    <a:pt x="5" y="237"/>
                  </a:cubicBezTo>
                  <a:cubicBezTo>
                    <a:pt x="5" y="241"/>
                    <a:pt x="10" y="241"/>
                    <a:pt x="12" y="241"/>
                  </a:cubicBezTo>
                  <a:cubicBezTo>
                    <a:pt x="34" y="240"/>
                    <a:pt x="34" y="240"/>
                    <a:pt x="34" y="240"/>
                  </a:cubicBezTo>
                  <a:cubicBezTo>
                    <a:pt x="34" y="240"/>
                    <a:pt x="52" y="240"/>
                    <a:pt x="52" y="240"/>
                  </a:cubicBezTo>
                  <a:cubicBezTo>
                    <a:pt x="76" y="241"/>
                    <a:pt x="76" y="241"/>
                    <a:pt x="76" y="241"/>
                  </a:cubicBezTo>
                  <a:cubicBezTo>
                    <a:pt x="76" y="241"/>
                    <a:pt x="88" y="241"/>
                    <a:pt x="88" y="241"/>
                  </a:cubicBezTo>
                  <a:cubicBezTo>
                    <a:pt x="98" y="241"/>
                    <a:pt x="98" y="241"/>
                    <a:pt x="98" y="241"/>
                  </a:cubicBezTo>
                  <a:cubicBezTo>
                    <a:pt x="156" y="241"/>
                    <a:pt x="183" y="206"/>
                    <a:pt x="183" y="172"/>
                  </a:cubicBezTo>
                  <a:cubicBezTo>
                    <a:pt x="183" y="136"/>
                    <a:pt x="154" y="113"/>
                    <a:pt x="126" y="103"/>
                  </a:cubicBezTo>
                  <a:cubicBezTo>
                    <a:pt x="145" y="88"/>
                    <a:pt x="157" y="73"/>
                    <a:pt x="157" y="49"/>
                  </a:cubicBezTo>
                  <a:cubicBezTo>
                    <a:pt x="157" y="37"/>
                    <a:pt x="152" y="0"/>
                    <a:pt x="89" y="0"/>
                  </a:cubicBezTo>
                  <a:lnTo>
                    <a:pt x="7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53" name="Freeform 26">
              <a:extLst>
                <a:ext uri="{FF2B5EF4-FFF2-40B4-BE49-F238E27FC236}">
                  <a16:creationId xmlns:a16="http://schemas.microsoft.com/office/drawing/2014/main" id="{6D2086AF-BC95-4BE8-AB84-A66F4C80A6D8}"/>
                </a:ext>
              </a:extLst>
            </p:cNvPr>
            <p:cNvSpPr>
              <a:spLocks noEditPoints="1"/>
            </p:cNvSpPr>
            <p:nvPr userDrawn="1"/>
          </p:nvSpPr>
          <p:spPr bwMode="auto">
            <a:xfrm>
              <a:off x="3734" y="2738"/>
              <a:ext cx="176" cy="169"/>
            </a:xfrm>
            <a:custGeom>
              <a:avLst/>
              <a:gdLst>
                <a:gd name="T0" fmla="*/ 45 w 259"/>
                <a:gd name="T1" fmla="*/ 115 h 249"/>
                <a:gd name="T2" fmla="*/ 121 w 259"/>
                <a:gd name="T3" fmla="*/ 17 h 249"/>
                <a:gd name="T4" fmla="*/ 213 w 259"/>
                <a:gd name="T5" fmla="*/ 130 h 249"/>
                <a:gd name="T6" fmla="*/ 141 w 259"/>
                <a:gd name="T7" fmla="*/ 232 h 249"/>
                <a:gd name="T8" fmla="*/ 45 w 259"/>
                <a:gd name="T9" fmla="*/ 115 h 249"/>
                <a:gd name="T10" fmla="*/ 0 w 259"/>
                <a:gd name="T11" fmla="*/ 125 h 249"/>
                <a:gd name="T12" fmla="*/ 127 w 259"/>
                <a:gd name="T13" fmla="*/ 249 h 249"/>
                <a:gd name="T14" fmla="*/ 259 w 259"/>
                <a:gd name="T15" fmla="*/ 119 h 249"/>
                <a:gd name="T16" fmla="*/ 131 w 259"/>
                <a:gd name="T17" fmla="*/ 0 h 249"/>
                <a:gd name="T18" fmla="*/ 0 w 259"/>
                <a:gd name="T19" fmla="*/ 12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9" h="249">
                  <a:moveTo>
                    <a:pt x="45" y="115"/>
                  </a:moveTo>
                  <a:cubicBezTo>
                    <a:pt x="45" y="29"/>
                    <a:pt x="93" y="17"/>
                    <a:pt x="121" y="17"/>
                  </a:cubicBezTo>
                  <a:cubicBezTo>
                    <a:pt x="175" y="17"/>
                    <a:pt x="213" y="64"/>
                    <a:pt x="213" y="130"/>
                  </a:cubicBezTo>
                  <a:cubicBezTo>
                    <a:pt x="213" y="222"/>
                    <a:pt x="162" y="232"/>
                    <a:pt x="141" y="232"/>
                  </a:cubicBezTo>
                  <a:cubicBezTo>
                    <a:pt x="84" y="232"/>
                    <a:pt x="45" y="184"/>
                    <a:pt x="45" y="115"/>
                  </a:cubicBezTo>
                  <a:moveTo>
                    <a:pt x="0" y="125"/>
                  </a:moveTo>
                  <a:cubicBezTo>
                    <a:pt x="0" y="184"/>
                    <a:pt x="40" y="249"/>
                    <a:pt x="127" y="249"/>
                  </a:cubicBezTo>
                  <a:cubicBezTo>
                    <a:pt x="205" y="249"/>
                    <a:pt x="259" y="195"/>
                    <a:pt x="259" y="119"/>
                  </a:cubicBezTo>
                  <a:cubicBezTo>
                    <a:pt x="259" y="46"/>
                    <a:pt x="210" y="0"/>
                    <a:pt x="131" y="0"/>
                  </a:cubicBezTo>
                  <a:cubicBezTo>
                    <a:pt x="41" y="0"/>
                    <a:pt x="0" y="65"/>
                    <a:pt x="0" y="1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54" name="Freeform 27">
              <a:extLst>
                <a:ext uri="{FF2B5EF4-FFF2-40B4-BE49-F238E27FC236}">
                  <a16:creationId xmlns:a16="http://schemas.microsoft.com/office/drawing/2014/main" id="{E7A147C6-9FDA-4D95-A42A-92861D17D69A}"/>
                </a:ext>
              </a:extLst>
            </p:cNvPr>
            <p:cNvSpPr>
              <a:spLocks/>
            </p:cNvSpPr>
            <p:nvPr userDrawn="1"/>
          </p:nvSpPr>
          <p:spPr bwMode="auto">
            <a:xfrm>
              <a:off x="3925" y="2740"/>
              <a:ext cx="172" cy="167"/>
            </a:xfrm>
            <a:custGeom>
              <a:avLst/>
              <a:gdLst>
                <a:gd name="T0" fmla="*/ 220 w 254"/>
                <a:gd name="T1" fmla="*/ 1 h 245"/>
                <a:gd name="T2" fmla="*/ 211 w 254"/>
                <a:gd name="T3" fmla="*/ 1 h 245"/>
                <a:gd name="T4" fmla="*/ 174 w 254"/>
                <a:gd name="T5" fmla="*/ 0 h 245"/>
                <a:gd name="T6" fmla="*/ 167 w 254"/>
                <a:gd name="T7" fmla="*/ 4 h 245"/>
                <a:gd name="T8" fmla="*/ 173 w 254"/>
                <a:gd name="T9" fmla="*/ 8 h 245"/>
                <a:gd name="T10" fmla="*/ 184 w 254"/>
                <a:gd name="T11" fmla="*/ 9 h 245"/>
                <a:gd name="T12" fmla="*/ 197 w 254"/>
                <a:gd name="T13" fmla="*/ 26 h 245"/>
                <a:gd name="T14" fmla="*/ 198 w 254"/>
                <a:gd name="T15" fmla="*/ 93 h 245"/>
                <a:gd name="T16" fmla="*/ 198 w 254"/>
                <a:gd name="T17" fmla="*/ 132 h 245"/>
                <a:gd name="T18" fmla="*/ 180 w 254"/>
                <a:gd name="T19" fmla="*/ 210 h 245"/>
                <a:gd name="T20" fmla="*/ 137 w 254"/>
                <a:gd name="T21" fmla="*/ 227 h 245"/>
                <a:gd name="T22" fmla="*/ 98 w 254"/>
                <a:gd name="T23" fmla="*/ 214 h 245"/>
                <a:gd name="T24" fmla="*/ 74 w 254"/>
                <a:gd name="T25" fmla="*/ 137 h 245"/>
                <a:gd name="T26" fmla="*/ 74 w 254"/>
                <a:gd name="T27" fmla="*/ 93 h 245"/>
                <a:gd name="T28" fmla="*/ 74 w 254"/>
                <a:gd name="T29" fmla="*/ 26 h 245"/>
                <a:gd name="T30" fmla="*/ 85 w 254"/>
                <a:gd name="T31" fmla="*/ 9 h 245"/>
                <a:gd name="T32" fmla="*/ 94 w 254"/>
                <a:gd name="T33" fmla="*/ 8 h 245"/>
                <a:gd name="T34" fmla="*/ 100 w 254"/>
                <a:gd name="T35" fmla="*/ 4 h 245"/>
                <a:gd name="T36" fmla="*/ 92 w 254"/>
                <a:gd name="T37" fmla="*/ 0 h 245"/>
                <a:gd name="T38" fmla="*/ 69 w 254"/>
                <a:gd name="T39" fmla="*/ 1 h 245"/>
                <a:gd name="T40" fmla="*/ 54 w 254"/>
                <a:gd name="T41" fmla="*/ 1 h 245"/>
                <a:gd name="T42" fmla="*/ 37 w 254"/>
                <a:gd name="T43" fmla="*/ 1 h 245"/>
                <a:gd name="T44" fmla="*/ 8 w 254"/>
                <a:gd name="T45" fmla="*/ 0 h 245"/>
                <a:gd name="T46" fmla="*/ 0 w 254"/>
                <a:gd name="T47" fmla="*/ 4 h 245"/>
                <a:gd name="T48" fmla="*/ 6 w 254"/>
                <a:gd name="T49" fmla="*/ 8 h 245"/>
                <a:gd name="T50" fmla="*/ 18 w 254"/>
                <a:gd name="T51" fmla="*/ 9 h 245"/>
                <a:gd name="T52" fmla="*/ 31 w 254"/>
                <a:gd name="T53" fmla="*/ 26 h 245"/>
                <a:gd name="T54" fmla="*/ 32 w 254"/>
                <a:gd name="T55" fmla="*/ 93 h 245"/>
                <a:gd name="T56" fmla="*/ 32 w 254"/>
                <a:gd name="T57" fmla="*/ 139 h 245"/>
                <a:gd name="T58" fmla="*/ 60 w 254"/>
                <a:gd name="T59" fmla="*/ 223 h 245"/>
                <a:gd name="T60" fmla="*/ 131 w 254"/>
                <a:gd name="T61" fmla="*/ 245 h 245"/>
                <a:gd name="T62" fmla="*/ 197 w 254"/>
                <a:gd name="T63" fmla="*/ 222 h 245"/>
                <a:gd name="T64" fmla="*/ 227 w 254"/>
                <a:gd name="T65" fmla="*/ 126 h 245"/>
                <a:gd name="T66" fmla="*/ 227 w 254"/>
                <a:gd name="T67" fmla="*/ 93 h 245"/>
                <a:gd name="T68" fmla="*/ 228 w 254"/>
                <a:gd name="T69" fmla="*/ 26 h 245"/>
                <a:gd name="T70" fmla="*/ 239 w 254"/>
                <a:gd name="T71" fmla="*/ 9 h 245"/>
                <a:gd name="T72" fmla="*/ 248 w 254"/>
                <a:gd name="T73" fmla="*/ 8 h 245"/>
                <a:gd name="T74" fmla="*/ 254 w 254"/>
                <a:gd name="T75" fmla="*/ 4 h 245"/>
                <a:gd name="T76" fmla="*/ 247 w 254"/>
                <a:gd name="T77" fmla="*/ 0 h 245"/>
                <a:gd name="T78" fmla="*/ 220 w 254"/>
                <a:gd name="T7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4" h="245">
                  <a:moveTo>
                    <a:pt x="220" y="1"/>
                  </a:moveTo>
                  <a:cubicBezTo>
                    <a:pt x="211" y="1"/>
                    <a:pt x="211" y="1"/>
                    <a:pt x="211" y="1"/>
                  </a:cubicBezTo>
                  <a:cubicBezTo>
                    <a:pt x="210" y="1"/>
                    <a:pt x="174" y="0"/>
                    <a:pt x="174" y="0"/>
                  </a:cubicBezTo>
                  <a:cubicBezTo>
                    <a:pt x="171" y="0"/>
                    <a:pt x="167" y="1"/>
                    <a:pt x="167" y="4"/>
                  </a:cubicBezTo>
                  <a:cubicBezTo>
                    <a:pt x="167" y="8"/>
                    <a:pt x="171" y="8"/>
                    <a:pt x="173" y="8"/>
                  </a:cubicBezTo>
                  <a:cubicBezTo>
                    <a:pt x="184" y="9"/>
                    <a:pt x="184" y="9"/>
                    <a:pt x="184" y="9"/>
                  </a:cubicBezTo>
                  <a:cubicBezTo>
                    <a:pt x="195" y="11"/>
                    <a:pt x="197" y="16"/>
                    <a:pt x="197" y="26"/>
                  </a:cubicBezTo>
                  <a:cubicBezTo>
                    <a:pt x="198" y="36"/>
                    <a:pt x="198" y="45"/>
                    <a:pt x="198" y="93"/>
                  </a:cubicBezTo>
                  <a:cubicBezTo>
                    <a:pt x="198" y="132"/>
                    <a:pt x="198" y="132"/>
                    <a:pt x="198" y="132"/>
                  </a:cubicBezTo>
                  <a:cubicBezTo>
                    <a:pt x="198" y="166"/>
                    <a:pt x="197" y="193"/>
                    <a:pt x="180" y="210"/>
                  </a:cubicBezTo>
                  <a:cubicBezTo>
                    <a:pt x="165" y="225"/>
                    <a:pt x="145" y="227"/>
                    <a:pt x="137" y="227"/>
                  </a:cubicBezTo>
                  <a:cubicBezTo>
                    <a:pt x="126" y="227"/>
                    <a:pt x="112" y="225"/>
                    <a:pt x="98" y="214"/>
                  </a:cubicBezTo>
                  <a:cubicBezTo>
                    <a:pt x="85" y="204"/>
                    <a:pt x="74" y="187"/>
                    <a:pt x="74" y="137"/>
                  </a:cubicBezTo>
                  <a:cubicBezTo>
                    <a:pt x="74" y="93"/>
                    <a:pt x="74" y="93"/>
                    <a:pt x="74" y="93"/>
                  </a:cubicBezTo>
                  <a:cubicBezTo>
                    <a:pt x="74" y="45"/>
                    <a:pt x="74" y="36"/>
                    <a:pt x="74" y="26"/>
                  </a:cubicBezTo>
                  <a:cubicBezTo>
                    <a:pt x="75" y="14"/>
                    <a:pt x="78" y="10"/>
                    <a:pt x="85" y="9"/>
                  </a:cubicBezTo>
                  <a:cubicBezTo>
                    <a:pt x="94" y="8"/>
                    <a:pt x="94" y="8"/>
                    <a:pt x="94" y="8"/>
                  </a:cubicBezTo>
                  <a:cubicBezTo>
                    <a:pt x="96" y="8"/>
                    <a:pt x="100" y="8"/>
                    <a:pt x="100" y="4"/>
                  </a:cubicBezTo>
                  <a:cubicBezTo>
                    <a:pt x="100" y="1"/>
                    <a:pt x="96" y="0"/>
                    <a:pt x="92" y="0"/>
                  </a:cubicBezTo>
                  <a:cubicBezTo>
                    <a:pt x="69" y="1"/>
                    <a:pt x="69" y="1"/>
                    <a:pt x="69" y="1"/>
                  </a:cubicBezTo>
                  <a:cubicBezTo>
                    <a:pt x="54" y="1"/>
                    <a:pt x="54" y="1"/>
                    <a:pt x="54" y="1"/>
                  </a:cubicBezTo>
                  <a:cubicBezTo>
                    <a:pt x="37" y="1"/>
                    <a:pt x="37" y="1"/>
                    <a:pt x="37" y="1"/>
                  </a:cubicBezTo>
                  <a:cubicBezTo>
                    <a:pt x="8" y="0"/>
                    <a:pt x="8" y="0"/>
                    <a:pt x="8" y="0"/>
                  </a:cubicBezTo>
                  <a:cubicBezTo>
                    <a:pt x="4" y="0"/>
                    <a:pt x="0" y="1"/>
                    <a:pt x="0" y="4"/>
                  </a:cubicBezTo>
                  <a:cubicBezTo>
                    <a:pt x="0" y="8"/>
                    <a:pt x="4" y="8"/>
                    <a:pt x="6" y="8"/>
                  </a:cubicBezTo>
                  <a:cubicBezTo>
                    <a:pt x="18" y="9"/>
                    <a:pt x="18" y="9"/>
                    <a:pt x="18" y="9"/>
                  </a:cubicBezTo>
                  <a:cubicBezTo>
                    <a:pt x="28" y="11"/>
                    <a:pt x="31" y="16"/>
                    <a:pt x="31" y="26"/>
                  </a:cubicBezTo>
                  <a:cubicBezTo>
                    <a:pt x="32" y="36"/>
                    <a:pt x="32" y="45"/>
                    <a:pt x="32" y="93"/>
                  </a:cubicBezTo>
                  <a:cubicBezTo>
                    <a:pt x="32" y="139"/>
                    <a:pt x="32" y="139"/>
                    <a:pt x="32" y="139"/>
                  </a:cubicBezTo>
                  <a:cubicBezTo>
                    <a:pt x="32" y="179"/>
                    <a:pt x="41" y="206"/>
                    <a:pt x="60" y="223"/>
                  </a:cubicBezTo>
                  <a:cubicBezTo>
                    <a:pt x="84" y="245"/>
                    <a:pt x="117" y="245"/>
                    <a:pt x="131" y="245"/>
                  </a:cubicBezTo>
                  <a:cubicBezTo>
                    <a:pt x="149" y="245"/>
                    <a:pt x="173" y="242"/>
                    <a:pt x="197" y="222"/>
                  </a:cubicBezTo>
                  <a:cubicBezTo>
                    <a:pt x="223" y="199"/>
                    <a:pt x="227" y="163"/>
                    <a:pt x="227" y="126"/>
                  </a:cubicBezTo>
                  <a:cubicBezTo>
                    <a:pt x="227" y="93"/>
                    <a:pt x="227" y="93"/>
                    <a:pt x="227" y="93"/>
                  </a:cubicBezTo>
                  <a:cubicBezTo>
                    <a:pt x="227" y="45"/>
                    <a:pt x="227" y="36"/>
                    <a:pt x="228" y="26"/>
                  </a:cubicBezTo>
                  <a:cubicBezTo>
                    <a:pt x="228" y="14"/>
                    <a:pt x="231" y="10"/>
                    <a:pt x="239" y="9"/>
                  </a:cubicBezTo>
                  <a:cubicBezTo>
                    <a:pt x="239" y="9"/>
                    <a:pt x="248" y="8"/>
                    <a:pt x="248" y="8"/>
                  </a:cubicBezTo>
                  <a:cubicBezTo>
                    <a:pt x="251" y="8"/>
                    <a:pt x="254" y="7"/>
                    <a:pt x="254" y="4"/>
                  </a:cubicBezTo>
                  <a:cubicBezTo>
                    <a:pt x="254" y="1"/>
                    <a:pt x="250" y="0"/>
                    <a:pt x="247" y="0"/>
                  </a:cubicBezTo>
                  <a:lnTo>
                    <a:pt x="22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55" name="Freeform 28">
              <a:extLst>
                <a:ext uri="{FF2B5EF4-FFF2-40B4-BE49-F238E27FC236}">
                  <a16:creationId xmlns:a16="http://schemas.microsoft.com/office/drawing/2014/main" id="{45D5BF2A-EF85-417C-B03F-30CEAE118D7D}"/>
                </a:ext>
              </a:extLst>
            </p:cNvPr>
            <p:cNvSpPr>
              <a:spLocks noEditPoints="1"/>
            </p:cNvSpPr>
            <p:nvPr userDrawn="1"/>
          </p:nvSpPr>
          <p:spPr bwMode="auto">
            <a:xfrm>
              <a:off x="4116" y="2740"/>
              <a:ext cx="170" cy="164"/>
            </a:xfrm>
            <a:custGeom>
              <a:avLst/>
              <a:gdLst>
                <a:gd name="T0" fmla="*/ 73 w 251"/>
                <a:gd name="T1" fmla="*/ 123 h 241"/>
                <a:gd name="T2" fmla="*/ 71 w 251"/>
                <a:gd name="T3" fmla="*/ 118 h 241"/>
                <a:gd name="T4" fmla="*/ 71 w 251"/>
                <a:gd name="T5" fmla="*/ 22 h 241"/>
                <a:gd name="T6" fmla="*/ 73 w 251"/>
                <a:gd name="T7" fmla="*/ 18 h 241"/>
                <a:gd name="T8" fmla="*/ 90 w 251"/>
                <a:gd name="T9" fmla="*/ 17 h 241"/>
                <a:gd name="T10" fmla="*/ 137 w 251"/>
                <a:gd name="T11" fmla="*/ 74 h 241"/>
                <a:gd name="T12" fmla="*/ 119 w 251"/>
                <a:gd name="T13" fmla="*/ 120 h 241"/>
                <a:gd name="T14" fmla="*/ 97 w 251"/>
                <a:gd name="T15" fmla="*/ 126 h 241"/>
                <a:gd name="T16" fmla="*/ 73 w 251"/>
                <a:gd name="T17" fmla="*/ 123 h 241"/>
                <a:gd name="T18" fmla="*/ 74 w 251"/>
                <a:gd name="T19" fmla="*/ 1 h 241"/>
                <a:gd name="T20" fmla="*/ 51 w 251"/>
                <a:gd name="T21" fmla="*/ 1 h 241"/>
                <a:gd name="T22" fmla="*/ 38 w 251"/>
                <a:gd name="T23" fmla="*/ 1 h 241"/>
                <a:gd name="T24" fmla="*/ 8 w 251"/>
                <a:gd name="T25" fmla="*/ 0 h 241"/>
                <a:gd name="T26" fmla="*/ 0 w 251"/>
                <a:gd name="T27" fmla="*/ 4 h 241"/>
                <a:gd name="T28" fmla="*/ 6 w 251"/>
                <a:gd name="T29" fmla="*/ 8 h 241"/>
                <a:gd name="T30" fmla="*/ 18 w 251"/>
                <a:gd name="T31" fmla="*/ 9 h 241"/>
                <a:gd name="T32" fmla="*/ 31 w 251"/>
                <a:gd name="T33" fmla="*/ 26 h 241"/>
                <a:gd name="T34" fmla="*/ 32 w 251"/>
                <a:gd name="T35" fmla="*/ 93 h 241"/>
                <a:gd name="T36" fmla="*/ 32 w 251"/>
                <a:gd name="T37" fmla="*/ 148 h 241"/>
                <a:gd name="T38" fmla="*/ 30 w 251"/>
                <a:gd name="T39" fmla="*/ 215 h 241"/>
                <a:gd name="T40" fmla="*/ 22 w 251"/>
                <a:gd name="T41" fmla="*/ 232 h 241"/>
                <a:gd name="T42" fmla="*/ 11 w 251"/>
                <a:gd name="T43" fmla="*/ 233 h 241"/>
                <a:gd name="T44" fmla="*/ 5 w 251"/>
                <a:gd name="T45" fmla="*/ 237 h 241"/>
                <a:gd name="T46" fmla="*/ 12 w 251"/>
                <a:gd name="T47" fmla="*/ 241 h 241"/>
                <a:gd name="T48" fmla="*/ 38 w 251"/>
                <a:gd name="T49" fmla="*/ 240 h 241"/>
                <a:gd name="T50" fmla="*/ 50 w 251"/>
                <a:gd name="T51" fmla="*/ 240 h 241"/>
                <a:gd name="T52" fmla="*/ 61 w 251"/>
                <a:gd name="T53" fmla="*/ 240 h 241"/>
                <a:gd name="T54" fmla="*/ 97 w 251"/>
                <a:gd name="T55" fmla="*/ 241 h 241"/>
                <a:gd name="T56" fmla="*/ 104 w 251"/>
                <a:gd name="T57" fmla="*/ 237 h 241"/>
                <a:gd name="T58" fmla="*/ 99 w 251"/>
                <a:gd name="T59" fmla="*/ 233 h 241"/>
                <a:gd name="T60" fmla="*/ 84 w 251"/>
                <a:gd name="T61" fmla="*/ 232 h 241"/>
                <a:gd name="T62" fmla="*/ 72 w 251"/>
                <a:gd name="T63" fmla="*/ 215 h 241"/>
                <a:gd name="T64" fmla="*/ 71 w 251"/>
                <a:gd name="T65" fmla="*/ 148 h 241"/>
                <a:gd name="T66" fmla="*/ 71 w 251"/>
                <a:gd name="T67" fmla="*/ 143 h 241"/>
                <a:gd name="T68" fmla="*/ 73 w 251"/>
                <a:gd name="T69" fmla="*/ 142 h 241"/>
                <a:gd name="T70" fmla="*/ 100 w 251"/>
                <a:gd name="T71" fmla="*/ 142 h 241"/>
                <a:gd name="T72" fmla="*/ 105 w 251"/>
                <a:gd name="T73" fmla="*/ 144 h 241"/>
                <a:gd name="T74" fmla="*/ 120 w 251"/>
                <a:gd name="T75" fmla="*/ 165 h 241"/>
                <a:gd name="T76" fmla="*/ 136 w 251"/>
                <a:gd name="T77" fmla="*/ 188 h 241"/>
                <a:gd name="T78" fmla="*/ 180 w 251"/>
                <a:gd name="T79" fmla="*/ 234 h 241"/>
                <a:gd name="T80" fmla="*/ 214 w 251"/>
                <a:gd name="T81" fmla="*/ 241 h 241"/>
                <a:gd name="T82" fmla="*/ 244 w 251"/>
                <a:gd name="T83" fmla="*/ 241 h 241"/>
                <a:gd name="T84" fmla="*/ 251 w 251"/>
                <a:gd name="T85" fmla="*/ 237 h 241"/>
                <a:gd name="T86" fmla="*/ 246 w 251"/>
                <a:gd name="T87" fmla="*/ 233 h 241"/>
                <a:gd name="T88" fmla="*/ 237 w 251"/>
                <a:gd name="T89" fmla="*/ 232 h 241"/>
                <a:gd name="T90" fmla="*/ 202 w 251"/>
                <a:gd name="T91" fmla="*/ 211 h 241"/>
                <a:gd name="T92" fmla="*/ 145 w 251"/>
                <a:gd name="T93" fmla="*/ 142 h 241"/>
                <a:gd name="T94" fmla="*/ 134 w 251"/>
                <a:gd name="T95" fmla="*/ 129 h 241"/>
                <a:gd name="T96" fmla="*/ 176 w 251"/>
                <a:gd name="T97" fmla="*/ 58 h 241"/>
                <a:gd name="T98" fmla="*/ 154 w 251"/>
                <a:gd name="T99" fmla="*/ 14 h 241"/>
                <a:gd name="T100" fmla="*/ 96 w 251"/>
                <a:gd name="T101" fmla="*/ 0 h 241"/>
                <a:gd name="T102" fmla="*/ 74 w 251"/>
                <a:gd name="T103" fmla="*/ 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1" h="241">
                  <a:moveTo>
                    <a:pt x="73" y="123"/>
                  </a:moveTo>
                  <a:cubicBezTo>
                    <a:pt x="71" y="122"/>
                    <a:pt x="71" y="121"/>
                    <a:pt x="71" y="118"/>
                  </a:cubicBezTo>
                  <a:cubicBezTo>
                    <a:pt x="71" y="22"/>
                    <a:pt x="71" y="22"/>
                    <a:pt x="71" y="22"/>
                  </a:cubicBezTo>
                  <a:cubicBezTo>
                    <a:pt x="71" y="19"/>
                    <a:pt x="71" y="19"/>
                    <a:pt x="73" y="18"/>
                  </a:cubicBezTo>
                  <a:cubicBezTo>
                    <a:pt x="76" y="17"/>
                    <a:pt x="81" y="17"/>
                    <a:pt x="90" y="17"/>
                  </a:cubicBezTo>
                  <a:cubicBezTo>
                    <a:pt x="107" y="17"/>
                    <a:pt x="137" y="29"/>
                    <a:pt x="137" y="74"/>
                  </a:cubicBezTo>
                  <a:cubicBezTo>
                    <a:pt x="137" y="103"/>
                    <a:pt x="126" y="115"/>
                    <a:pt x="119" y="120"/>
                  </a:cubicBezTo>
                  <a:cubicBezTo>
                    <a:pt x="113" y="124"/>
                    <a:pt x="109" y="126"/>
                    <a:pt x="97" y="126"/>
                  </a:cubicBezTo>
                  <a:cubicBezTo>
                    <a:pt x="88" y="126"/>
                    <a:pt x="79" y="125"/>
                    <a:pt x="73" y="123"/>
                  </a:cubicBezTo>
                  <a:moveTo>
                    <a:pt x="74" y="1"/>
                  </a:moveTo>
                  <a:cubicBezTo>
                    <a:pt x="51" y="1"/>
                    <a:pt x="51" y="1"/>
                    <a:pt x="51" y="1"/>
                  </a:cubicBezTo>
                  <a:cubicBezTo>
                    <a:pt x="38" y="1"/>
                    <a:pt x="38" y="1"/>
                    <a:pt x="38" y="1"/>
                  </a:cubicBezTo>
                  <a:cubicBezTo>
                    <a:pt x="8" y="0"/>
                    <a:pt x="8" y="0"/>
                    <a:pt x="8" y="0"/>
                  </a:cubicBezTo>
                  <a:cubicBezTo>
                    <a:pt x="4" y="0"/>
                    <a:pt x="0" y="1"/>
                    <a:pt x="0" y="4"/>
                  </a:cubicBezTo>
                  <a:cubicBezTo>
                    <a:pt x="0" y="8"/>
                    <a:pt x="4" y="8"/>
                    <a:pt x="6" y="8"/>
                  </a:cubicBezTo>
                  <a:cubicBezTo>
                    <a:pt x="18" y="9"/>
                    <a:pt x="18" y="9"/>
                    <a:pt x="18" y="9"/>
                  </a:cubicBezTo>
                  <a:cubicBezTo>
                    <a:pt x="29" y="11"/>
                    <a:pt x="31" y="16"/>
                    <a:pt x="31" y="26"/>
                  </a:cubicBezTo>
                  <a:cubicBezTo>
                    <a:pt x="32" y="36"/>
                    <a:pt x="32" y="45"/>
                    <a:pt x="32" y="93"/>
                  </a:cubicBezTo>
                  <a:cubicBezTo>
                    <a:pt x="32" y="148"/>
                    <a:pt x="32" y="148"/>
                    <a:pt x="32" y="148"/>
                  </a:cubicBezTo>
                  <a:cubicBezTo>
                    <a:pt x="32" y="177"/>
                    <a:pt x="32" y="202"/>
                    <a:pt x="30" y="215"/>
                  </a:cubicBezTo>
                  <a:cubicBezTo>
                    <a:pt x="29" y="224"/>
                    <a:pt x="28" y="231"/>
                    <a:pt x="22" y="232"/>
                  </a:cubicBezTo>
                  <a:cubicBezTo>
                    <a:pt x="11" y="233"/>
                    <a:pt x="11" y="233"/>
                    <a:pt x="11" y="233"/>
                  </a:cubicBezTo>
                  <a:cubicBezTo>
                    <a:pt x="8" y="233"/>
                    <a:pt x="5" y="234"/>
                    <a:pt x="5" y="237"/>
                  </a:cubicBezTo>
                  <a:cubicBezTo>
                    <a:pt x="5" y="241"/>
                    <a:pt x="10" y="241"/>
                    <a:pt x="12" y="241"/>
                  </a:cubicBezTo>
                  <a:cubicBezTo>
                    <a:pt x="38" y="240"/>
                    <a:pt x="38" y="240"/>
                    <a:pt x="38" y="240"/>
                  </a:cubicBezTo>
                  <a:cubicBezTo>
                    <a:pt x="50" y="240"/>
                    <a:pt x="50" y="240"/>
                    <a:pt x="50" y="240"/>
                  </a:cubicBezTo>
                  <a:cubicBezTo>
                    <a:pt x="61" y="240"/>
                    <a:pt x="61" y="240"/>
                    <a:pt x="61" y="240"/>
                  </a:cubicBezTo>
                  <a:cubicBezTo>
                    <a:pt x="97" y="241"/>
                    <a:pt x="97" y="241"/>
                    <a:pt x="97" y="241"/>
                  </a:cubicBezTo>
                  <a:cubicBezTo>
                    <a:pt x="99" y="241"/>
                    <a:pt x="104" y="241"/>
                    <a:pt x="104" y="237"/>
                  </a:cubicBezTo>
                  <a:cubicBezTo>
                    <a:pt x="104" y="236"/>
                    <a:pt x="103" y="233"/>
                    <a:pt x="99" y="233"/>
                  </a:cubicBezTo>
                  <a:cubicBezTo>
                    <a:pt x="84" y="232"/>
                    <a:pt x="84" y="232"/>
                    <a:pt x="84" y="232"/>
                  </a:cubicBezTo>
                  <a:cubicBezTo>
                    <a:pt x="76" y="231"/>
                    <a:pt x="73" y="225"/>
                    <a:pt x="72" y="215"/>
                  </a:cubicBezTo>
                  <a:cubicBezTo>
                    <a:pt x="71" y="202"/>
                    <a:pt x="71" y="177"/>
                    <a:pt x="71" y="148"/>
                  </a:cubicBezTo>
                  <a:cubicBezTo>
                    <a:pt x="71" y="143"/>
                    <a:pt x="71" y="143"/>
                    <a:pt x="71" y="143"/>
                  </a:cubicBezTo>
                  <a:cubicBezTo>
                    <a:pt x="71" y="142"/>
                    <a:pt x="71" y="142"/>
                    <a:pt x="73" y="142"/>
                  </a:cubicBezTo>
                  <a:cubicBezTo>
                    <a:pt x="100" y="142"/>
                    <a:pt x="100" y="142"/>
                    <a:pt x="100" y="142"/>
                  </a:cubicBezTo>
                  <a:cubicBezTo>
                    <a:pt x="102" y="142"/>
                    <a:pt x="104" y="143"/>
                    <a:pt x="105" y="144"/>
                  </a:cubicBezTo>
                  <a:cubicBezTo>
                    <a:pt x="105" y="144"/>
                    <a:pt x="120" y="165"/>
                    <a:pt x="120" y="165"/>
                  </a:cubicBezTo>
                  <a:cubicBezTo>
                    <a:pt x="136" y="188"/>
                    <a:pt x="136" y="188"/>
                    <a:pt x="136" y="188"/>
                  </a:cubicBezTo>
                  <a:cubicBezTo>
                    <a:pt x="155" y="213"/>
                    <a:pt x="166" y="227"/>
                    <a:pt x="180" y="234"/>
                  </a:cubicBezTo>
                  <a:cubicBezTo>
                    <a:pt x="188" y="239"/>
                    <a:pt x="197" y="241"/>
                    <a:pt x="214" y="241"/>
                  </a:cubicBezTo>
                  <a:cubicBezTo>
                    <a:pt x="244" y="241"/>
                    <a:pt x="244" y="241"/>
                    <a:pt x="244" y="241"/>
                  </a:cubicBezTo>
                  <a:cubicBezTo>
                    <a:pt x="246" y="241"/>
                    <a:pt x="251" y="241"/>
                    <a:pt x="251" y="237"/>
                  </a:cubicBezTo>
                  <a:cubicBezTo>
                    <a:pt x="251" y="236"/>
                    <a:pt x="250" y="233"/>
                    <a:pt x="246" y="233"/>
                  </a:cubicBezTo>
                  <a:cubicBezTo>
                    <a:pt x="237" y="232"/>
                    <a:pt x="237" y="232"/>
                    <a:pt x="237" y="232"/>
                  </a:cubicBezTo>
                  <a:cubicBezTo>
                    <a:pt x="232" y="231"/>
                    <a:pt x="220" y="229"/>
                    <a:pt x="202" y="211"/>
                  </a:cubicBezTo>
                  <a:cubicBezTo>
                    <a:pt x="186" y="194"/>
                    <a:pt x="168" y="171"/>
                    <a:pt x="145" y="142"/>
                  </a:cubicBezTo>
                  <a:cubicBezTo>
                    <a:pt x="145" y="142"/>
                    <a:pt x="135" y="130"/>
                    <a:pt x="134" y="129"/>
                  </a:cubicBezTo>
                  <a:cubicBezTo>
                    <a:pt x="163" y="105"/>
                    <a:pt x="176" y="84"/>
                    <a:pt x="176" y="58"/>
                  </a:cubicBezTo>
                  <a:cubicBezTo>
                    <a:pt x="176" y="35"/>
                    <a:pt x="162" y="19"/>
                    <a:pt x="154" y="14"/>
                  </a:cubicBezTo>
                  <a:cubicBezTo>
                    <a:pt x="136" y="2"/>
                    <a:pt x="115" y="0"/>
                    <a:pt x="96" y="0"/>
                  </a:cubicBezTo>
                  <a:lnTo>
                    <a:pt x="7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56" name="Freeform 29">
              <a:extLst>
                <a:ext uri="{FF2B5EF4-FFF2-40B4-BE49-F238E27FC236}">
                  <a16:creationId xmlns:a16="http://schemas.microsoft.com/office/drawing/2014/main" id="{795098EC-2ACB-4C39-AA2D-A12FF06BA72A}"/>
                </a:ext>
              </a:extLst>
            </p:cNvPr>
            <p:cNvSpPr>
              <a:spLocks/>
            </p:cNvSpPr>
            <p:nvPr userDrawn="1"/>
          </p:nvSpPr>
          <p:spPr bwMode="auto">
            <a:xfrm>
              <a:off x="4290" y="2737"/>
              <a:ext cx="180" cy="169"/>
            </a:xfrm>
            <a:custGeom>
              <a:avLst/>
              <a:gdLst>
                <a:gd name="T0" fmla="*/ 31 w 266"/>
                <a:gd name="T1" fmla="*/ 12 h 249"/>
                <a:gd name="T2" fmla="*/ 29 w 266"/>
                <a:gd name="T3" fmla="*/ 198 h 249"/>
                <a:gd name="T4" fmla="*/ 19 w 266"/>
                <a:gd name="T5" fmla="*/ 237 h 249"/>
                <a:gd name="T6" fmla="*/ 5 w 266"/>
                <a:gd name="T7" fmla="*/ 238 h 249"/>
                <a:gd name="T8" fmla="*/ 0 w 266"/>
                <a:gd name="T9" fmla="*/ 242 h 249"/>
                <a:gd name="T10" fmla="*/ 7 w 266"/>
                <a:gd name="T11" fmla="*/ 246 h 249"/>
                <a:gd name="T12" fmla="*/ 36 w 266"/>
                <a:gd name="T13" fmla="*/ 245 h 249"/>
                <a:gd name="T14" fmla="*/ 41 w 266"/>
                <a:gd name="T15" fmla="*/ 245 h 249"/>
                <a:gd name="T16" fmla="*/ 50 w 266"/>
                <a:gd name="T17" fmla="*/ 245 h 249"/>
                <a:gd name="T18" fmla="*/ 80 w 266"/>
                <a:gd name="T19" fmla="*/ 246 h 249"/>
                <a:gd name="T20" fmla="*/ 88 w 266"/>
                <a:gd name="T21" fmla="*/ 242 h 249"/>
                <a:gd name="T22" fmla="*/ 82 w 266"/>
                <a:gd name="T23" fmla="*/ 238 h 249"/>
                <a:gd name="T24" fmla="*/ 66 w 266"/>
                <a:gd name="T25" fmla="*/ 236 h 249"/>
                <a:gd name="T26" fmla="*/ 56 w 266"/>
                <a:gd name="T27" fmla="*/ 202 h 249"/>
                <a:gd name="T28" fmla="*/ 52 w 266"/>
                <a:gd name="T29" fmla="*/ 71 h 249"/>
                <a:gd name="T30" fmla="*/ 59 w 266"/>
                <a:gd name="T31" fmla="*/ 77 h 249"/>
                <a:gd name="T32" fmla="*/ 127 w 266"/>
                <a:gd name="T33" fmla="*/ 149 h 249"/>
                <a:gd name="T34" fmla="*/ 169 w 266"/>
                <a:gd name="T35" fmla="*/ 191 h 249"/>
                <a:gd name="T36" fmla="*/ 220 w 266"/>
                <a:gd name="T37" fmla="*/ 242 h 249"/>
                <a:gd name="T38" fmla="*/ 231 w 266"/>
                <a:gd name="T39" fmla="*/ 249 h 249"/>
                <a:gd name="T40" fmla="*/ 236 w 266"/>
                <a:gd name="T41" fmla="*/ 239 h 249"/>
                <a:gd name="T42" fmla="*/ 240 w 266"/>
                <a:gd name="T43" fmla="*/ 40 h 249"/>
                <a:gd name="T44" fmla="*/ 251 w 266"/>
                <a:gd name="T45" fmla="*/ 14 h 249"/>
                <a:gd name="T46" fmla="*/ 260 w 266"/>
                <a:gd name="T47" fmla="*/ 13 h 249"/>
                <a:gd name="T48" fmla="*/ 266 w 266"/>
                <a:gd name="T49" fmla="*/ 9 h 249"/>
                <a:gd name="T50" fmla="*/ 258 w 266"/>
                <a:gd name="T51" fmla="*/ 5 h 249"/>
                <a:gd name="T52" fmla="*/ 233 w 266"/>
                <a:gd name="T53" fmla="*/ 6 h 249"/>
                <a:gd name="T54" fmla="*/ 227 w 266"/>
                <a:gd name="T55" fmla="*/ 6 h 249"/>
                <a:gd name="T56" fmla="*/ 216 w 266"/>
                <a:gd name="T57" fmla="*/ 6 h 249"/>
                <a:gd name="T58" fmla="*/ 189 w 266"/>
                <a:gd name="T59" fmla="*/ 5 h 249"/>
                <a:gd name="T60" fmla="*/ 180 w 266"/>
                <a:gd name="T61" fmla="*/ 9 h 249"/>
                <a:gd name="T62" fmla="*/ 186 w 266"/>
                <a:gd name="T63" fmla="*/ 13 h 249"/>
                <a:gd name="T64" fmla="*/ 203 w 266"/>
                <a:gd name="T65" fmla="*/ 15 h 249"/>
                <a:gd name="T66" fmla="*/ 213 w 266"/>
                <a:gd name="T67" fmla="*/ 42 h 249"/>
                <a:gd name="T68" fmla="*/ 216 w 266"/>
                <a:gd name="T69" fmla="*/ 183 h 249"/>
                <a:gd name="T70" fmla="*/ 215 w 266"/>
                <a:gd name="T71" fmla="*/ 183 h 249"/>
                <a:gd name="T72" fmla="*/ 193 w 266"/>
                <a:gd name="T73" fmla="*/ 160 h 249"/>
                <a:gd name="T74" fmla="*/ 146 w 266"/>
                <a:gd name="T75" fmla="*/ 111 h 249"/>
                <a:gd name="T76" fmla="*/ 49 w 266"/>
                <a:gd name="T77" fmla="*/ 10 h 249"/>
                <a:gd name="T78" fmla="*/ 46 w 266"/>
                <a:gd name="T79" fmla="*/ 7 h 249"/>
                <a:gd name="T80" fmla="*/ 36 w 266"/>
                <a:gd name="T81" fmla="*/ 0 h 249"/>
                <a:gd name="T82" fmla="*/ 31 w 266"/>
                <a:gd name="T83" fmla="*/ 12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6" h="249">
                  <a:moveTo>
                    <a:pt x="31" y="12"/>
                  </a:moveTo>
                  <a:cubicBezTo>
                    <a:pt x="29" y="198"/>
                    <a:pt x="29" y="198"/>
                    <a:pt x="29" y="198"/>
                  </a:cubicBezTo>
                  <a:cubicBezTo>
                    <a:pt x="28" y="226"/>
                    <a:pt x="27" y="234"/>
                    <a:pt x="19" y="237"/>
                  </a:cubicBezTo>
                  <a:cubicBezTo>
                    <a:pt x="15" y="238"/>
                    <a:pt x="9" y="238"/>
                    <a:pt x="5" y="238"/>
                  </a:cubicBezTo>
                  <a:cubicBezTo>
                    <a:pt x="4" y="238"/>
                    <a:pt x="0" y="238"/>
                    <a:pt x="0" y="242"/>
                  </a:cubicBezTo>
                  <a:cubicBezTo>
                    <a:pt x="0" y="246"/>
                    <a:pt x="4" y="246"/>
                    <a:pt x="7" y="246"/>
                  </a:cubicBezTo>
                  <a:cubicBezTo>
                    <a:pt x="36" y="245"/>
                    <a:pt x="36" y="245"/>
                    <a:pt x="36" y="245"/>
                  </a:cubicBezTo>
                  <a:cubicBezTo>
                    <a:pt x="41" y="245"/>
                    <a:pt x="41" y="245"/>
                    <a:pt x="41" y="245"/>
                  </a:cubicBezTo>
                  <a:cubicBezTo>
                    <a:pt x="50" y="245"/>
                    <a:pt x="50" y="245"/>
                    <a:pt x="50" y="245"/>
                  </a:cubicBezTo>
                  <a:cubicBezTo>
                    <a:pt x="80" y="246"/>
                    <a:pt x="80" y="246"/>
                    <a:pt x="80" y="246"/>
                  </a:cubicBezTo>
                  <a:cubicBezTo>
                    <a:pt x="83" y="246"/>
                    <a:pt x="88" y="246"/>
                    <a:pt x="88" y="242"/>
                  </a:cubicBezTo>
                  <a:cubicBezTo>
                    <a:pt x="88" y="238"/>
                    <a:pt x="84" y="238"/>
                    <a:pt x="82" y="238"/>
                  </a:cubicBezTo>
                  <a:cubicBezTo>
                    <a:pt x="78" y="238"/>
                    <a:pt x="72" y="238"/>
                    <a:pt x="66" y="236"/>
                  </a:cubicBezTo>
                  <a:cubicBezTo>
                    <a:pt x="59" y="234"/>
                    <a:pt x="56" y="223"/>
                    <a:pt x="56" y="202"/>
                  </a:cubicBezTo>
                  <a:cubicBezTo>
                    <a:pt x="56" y="202"/>
                    <a:pt x="52" y="74"/>
                    <a:pt x="52" y="71"/>
                  </a:cubicBezTo>
                  <a:cubicBezTo>
                    <a:pt x="54" y="72"/>
                    <a:pt x="59" y="77"/>
                    <a:pt x="59" y="77"/>
                  </a:cubicBezTo>
                  <a:cubicBezTo>
                    <a:pt x="72" y="92"/>
                    <a:pt x="100" y="122"/>
                    <a:pt x="127" y="149"/>
                  </a:cubicBezTo>
                  <a:cubicBezTo>
                    <a:pt x="169" y="191"/>
                    <a:pt x="169" y="191"/>
                    <a:pt x="169" y="191"/>
                  </a:cubicBezTo>
                  <a:cubicBezTo>
                    <a:pt x="220" y="242"/>
                    <a:pt x="220" y="242"/>
                    <a:pt x="220" y="242"/>
                  </a:cubicBezTo>
                  <a:cubicBezTo>
                    <a:pt x="224" y="246"/>
                    <a:pt x="227" y="249"/>
                    <a:pt x="231" y="249"/>
                  </a:cubicBezTo>
                  <a:cubicBezTo>
                    <a:pt x="236" y="249"/>
                    <a:pt x="236" y="244"/>
                    <a:pt x="236" y="239"/>
                  </a:cubicBezTo>
                  <a:cubicBezTo>
                    <a:pt x="240" y="40"/>
                    <a:pt x="240" y="40"/>
                    <a:pt x="240" y="40"/>
                  </a:cubicBezTo>
                  <a:cubicBezTo>
                    <a:pt x="240" y="22"/>
                    <a:pt x="242" y="16"/>
                    <a:pt x="251" y="14"/>
                  </a:cubicBezTo>
                  <a:cubicBezTo>
                    <a:pt x="251" y="14"/>
                    <a:pt x="260" y="13"/>
                    <a:pt x="260" y="13"/>
                  </a:cubicBezTo>
                  <a:cubicBezTo>
                    <a:pt x="264" y="13"/>
                    <a:pt x="266" y="11"/>
                    <a:pt x="266" y="9"/>
                  </a:cubicBezTo>
                  <a:cubicBezTo>
                    <a:pt x="266" y="5"/>
                    <a:pt x="262" y="5"/>
                    <a:pt x="258" y="5"/>
                  </a:cubicBezTo>
                  <a:cubicBezTo>
                    <a:pt x="233" y="6"/>
                    <a:pt x="233" y="6"/>
                    <a:pt x="233" y="6"/>
                  </a:cubicBezTo>
                  <a:cubicBezTo>
                    <a:pt x="227" y="6"/>
                    <a:pt x="227" y="6"/>
                    <a:pt x="227" y="6"/>
                  </a:cubicBezTo>
                  <a:cubicBezTo>
                    <a:pt x="216" y="6"/>
                    <a:pt x="216" y="6"/>
                    <a:pt x="216" y="6"/>
                  </a:cubicBezTo>
                  <a:cubicBezTo>
                    <a:pt x="189" y="5"/>
                    <a:pt x="189" y="5"/>
                    <a:pt x="189" y="5"/>
                  </a:cubicBezTo>
                  <a:cubicBezTo>
                    <a:pt x="185" y="5"/>
                    <a:pt x="180" y="5"/>
                    <a:pt x="180" y="9"/>
                  </a:cubicBezTo>
                  <a:cubicBezTo>
                    <a:pt x="180" y="12"/>
                    <a:pt x="183" y="13"/>
                    <a:pt x="186" y="13"/>
                  </a:cubicBezTo>
                  <a:cubicBezTo>
                    <a:pt x="191" y="13"/>
                    <a:pt x="198" y="13"/>
                    <a:pt x="203" y="15"/>
                  </a:cubicBezTo>
                  <a:cubicBezTo>
                    <a:pt x="209" y="17"/>
                    <a:pt x="212" y="22"/>
                    <a:pt x="213" y="42"/>
                  </a:cubicBezTo>
                  <a:cubicBezTo>
                    <a:pt x="213" y="42"/>
                    <a:pt x="216" y="175"/>
                    <a:pt x="216" y="183"/>
                  </a:cubicBezTo>
                  <a:cubicBezTo>
                    <a:pt x="215" y="183"/>
                    <a:pt x="215" y="183"/>
                    <a:pt x="215" y="183"/>
                  </a:cubicBezTo>
                  <a:cubicBezTo>
                    <a:pt x="215" y="183"/>
                    <a:pt x="193" y="160"/>
                    <a:pt x="193" y="160"/>
                  </a:cubicBezTo>
                  <a:cubicBezTo>
                    <a:pt x="146" y="111"/>
                    <a:pt x="146" y="111"/>
                    <a:pt x="146" y="111"/>
                  </a:cubicBezTo>
                  <a:cubicBezTo>
                    <a:pt x="98" y="64"/>
                    <a:pt x="49" y="11"/>
                    <a:pt x="49" y="10"/>
                  </a:cubicBezTo>
                  <a:cubicBezTo>
                    <a:pt x="46" y="7"/>
                    <a:pt x="46" y="7"/>
                    <a:pt x="46" y="7"/>
                  </a:cubicBezTo>
                  <a:cubicBezTo>
                    <a:pt x="42" y="3"/>
                    <a:pt x="39" y="0"/>
                    <a:pt x="36" y="0"/>
                  </a:cubicBezTo>
                  <a:cubicBezTo>
                    <a:pt x="32" y="0"/>
                    <a:pt x="31" y="7"/>
                    <a:pt x="31"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57" name="Freeform 30">
              <a:extLst>
                <a:ext uri="{FF2B5EF4-FFF2-40B4-BE49-F238E27FC236}">
                  <a16:creationId xmlns:a16="http://schemas.microsoft.com/office/drawing/2014/main" id="{447048D5-71A3-4A33-9E51-0388E2EC900F}"/>
                </a:ext>
              </a:extLst>
            </p:cNvPr>
            <p:cNvSpPr>
              <a:spLocks/>
            </p:cNvSpPr>
            <p:nvPr userDrawn="1"/>
          </p:nvSpPr>
          <p:spPr bwMode="auto">
            <a:xfrm>
              <a:off x="4480" y="2739"/>
              <a:ext cx="109" cy="165"/>
            </a:xfrm>
            <a:custGeom>
              <a:avLst/>
              <a:gdLst>
                <a:gd name="T0" fmla="*/ 147 w 161"/>
                <a:gd name="T1" fmla="*/ 1 h 243"/>
                <a:gd name="T2" fmla="*/ 145 w 161"/>
                <a:gd name="T3" fmla="*/ 1 h 243"/>
                <a:gd name="T4" fmla="*/ 132 w 161"/>
                <a:gd name="T5" fmla="*/ 3 h 243"/>
                <a:gd name="T6" fmla="*/ 53 w 161"/>
                <a:gd name="T7" fmla="*/ 3 h 243"/>
                <a:gd name="T8" fmla="*/ 37 w 161"/>
                <a:gd name="T9" fmla="*/ 3 h 243"/>
                <a:gd name="T10" fmla="*/ 33 w 161"/>
                <a:gd name="T11" fmla="*/ 3 h 243"/>
                <a:gd name="T12" fmla="*/ 8 w 161"/>
                <a:gd name="T13" fmla="*/ 2 h 243"/>
                <a:gd name="T14" fmla="*/ 0 w 161"/>
                <a:gd name="T15" fmla="*/ 6 h 243"/>
                <a:gd name="T16" fmla="*/ 6 w 161"/>
                <a:gd name="T17" fmla="*/ 10 h 243"/>
                <a:gd name="T18" fmla="*/ 18 w 161"/>
                <a:gd name="T19" fmla="*/ 11 h 243"/>
                <a:gd name="T20" fmla="*/ 31 w 161"/>
                <a:gd name="T21" fmla="*/ 28 h 243"/>
                <a:gd name="T22" fmla="*/ 32 w 161"/>
                <a:gd name="T23" fmla="*/ 95 h 243"/>
                <a:gd name="T24" fmla="*/ 32 w 161"/>
                <a:gd name="T25" fmla="*/ 150 h 243"/>
                <a:gd name="T26" fmla="*/ 30 w 161"/>
                <a:gd name="T27" fmla="*/ 217 h 243"/>
                <a:gd name="T28" fmla="*/ 22 w 161"/>
                <a:gd name="T29" fmla="*/ 234 h 243"/>
                <a:gd name="T30" fmla="*/ 11 w 161"/>
                <a:gd name="T31" fmla="*/ 235 h 243"/>
                <a:gd name="T32" fmla="*/ 5 w 161"/>
                <a:gd name="T33" fmla="*/ 239 h 243"/>
                <a:gd name="T34" fmla="*/ 12 w 161"/>
                <a:gd name="T35" fmla="*/ 243 h 243"/>
                <a:gd name="T36" fmla="*/ 34 w 161"/>
                <a:gd name="T37" fmla="*/ 242 h 243"/>
                <a:gd name="T38" fmla="*/ 52 w 161"/>
                <a:gd name="T39" fmla="*/ 242 h 243"/>
                <a:gd name="T40" fmla="*/ 84 w 161"/>
                <a:gd name="T41" fmla="*/ 243 h 243"/>
                <a:gd name="T42" fmla="*/ 94 w 161"/>
                <a:gd name="T43" fmla="*/ 243 h 243"/>
                <a:gd name="T44" fmla="*/ 139 w 161"/>
                <a:gd name="T45" fmla="*/ 243 h 243"/>
                <a:gd name="T46" fmla="*/ 157 w 161"/>
                <a:gd name="T47" fmla="*/ 235 h 243"/>
                <a:gd name="T48" fmla="*/ 161 w 161"/>
                <a:gd name="T49" fmla="*/ 199 h 243"/>
                <a:gd name="T50" fmla="*/ 158 w 161"/>
                <a:gd name="T51" fmla="*/ 193 h 243"/>
                <a:gd name="T52" fmla="*/ 153 w 161"/>
                <a:gd name="T53" fmla="*/ 198 h 243"/>
                <a:gd name="T54" fmla="*/ 140 w 161"/>
                <a:gd name="T55" fmla="*/ 221 h 243"/>
                <a:gd name="T56" fmla="*/ 110 w 161"/>
                <a:gd name="T57" fmla="*/ 225 h 243"/>
                <a:gd name="T58" fmla="*/ 73 w 161"/>
                <a:gd name="T59" fmla="*/ 199 h 243"/>
                <a:gd name="T60" fmla="*/ 73 w 161"/>
                <a:gd name="T61" fmla="*/ 163 h 243"/>
                <a:gd name="T62" fmla="*/ 73 w 161"/>
                <a:gd name="T63" fmla="*/ 150 h 243"/>
                <a:gd name="T64" fmla="*/ 73 w 161"/>
                <a:gd name="T65" fmla="*/ 125 h 243"/>
                <a:gd name="T66" fmla="*/ 74 w 161"/>
                <a:gd name="T67" fmla="*/ 123 h 243"/>
                <a:gd name="T68" fmla="*/ 119 w 161"/>
                <a:gd name="T69" fmla="*/ 124 h 243"/>
                <a:gd name="T70" fmla="*/ 136 w 161"/>
                <a:gd name="T71" fmla="*/ 136 h 243"/>
                <a:gd name="T72" fmla="*/ 137 w 161"/>
                <a:gd name="T73" fmla="*/ 144 h 243"/>
                <a:gd name="T74" fmla="*/ 137 w 161"/>
                <a:gd name="T75" fmla="*/ 147 h 243"/>
                <a:gd name="T76" fmla="*/ 141 w 161"/>
                <a:gd name="T77" fmla="*/ 150 h 243"/>
                <a:gd name="T78" fmla="*/ 144 w 161"/>
                <a:gd name="T79" fmla="*/ 144 h 243"/>
                <a:gd name="T80" fmla="*/ 145 w 161"/>
                <a:gd name="T81" fmla="*/ 133 h 243"/>
                <a:gd name="T82" fmla="*/ 146 w 161"/>
                <a:gd name="T83" fmla="*/ 123 h 243"/>
                <a:gd name="T84" fmla="*/ 148 w 161"/>
                <a:gd name="T85" fmla="*/ 103 h 243"/>
                <a:gd name="T86" fmla="*/ 148 w 161"/>
                <a:gd name="T87" fmla="*/ 99 h 243"/>
                <a:gd name="T88" fmla="*/ 145 w 161"/>
                <a:gd name="T89" fmla="*/ 96 h 243"/>
                <a:gd name="T90" fmla="*/ 140 w 161"/>
                <a:gd name="T91" fmla="*/ 100 h 243"/>
                <a:gd name="T92" fmla="*/ 125 w 161"/>
                <a:gd name="T93" fmla="*/ 105 h 243"/>
                <a:gd name="T94" fmla="*/ 75 w 161"/>
                <a:gd name="T95" fmla="*/ 106 h 243"/>
                <a:gd name="T96" fmla="*/ 73 w 161"/>
                <a:gd name="T97" fmla="*/ 103 h 243"/>
                <a:gd name="T98" fmla="*/ 73 w 161"/>
                <a:gd name="T99" fmla="*/ 23 h 243"/>
                <a:gd name="T100" fmla="*/ 75 w 161"/>
                <a:gd name="T101" fmla="*/ 21 h 243"/>
                <a:gd name="T102" fmla="*/ 119 w 161"/>
                <a:gd name="T103" fmla="*/ 22 h 243"/>
                <a:gd name="T104" fmla="*/ 140 w 161"/>
                <a:gd name="T105" fmla="*/ 33 h 243"/>
                <a:gd name="T106" fmla="*/ 142 w 161"/>
                <a:gd name="T107" fmla="*/ 44 h 243"/>
                <a:gd name="T108" fmla="*/ 145 w 161"/>
                <a:gd name="T109" fmla="*/ 49 h 243"/>
                <a:gd name="T110" fmla="*/ 149 w 161"/>
                <a:gd name="T111" fmla="*/ 45 h 243"/>
                <a:gd name="T112" fmla="*/ 150 w 161"/>
                <a:gd name="T113" fmla="*/ 31 h 243"/>
                <a:gd name="T114" fmla="*/ 151 w 161"/>
                <a:gd name="T115" fmla="*/ 24 h 243"/>
                <a:gd name="T116" fmla="*/ 153 w 161"/>
                <a:gd name="T117" fmla="*/ 7 h 243"/>
                <a:gd name="T118" fmla="*/ 153 w 161"/>
                <a:gd name="T119" fmla="*/ 4 h 243"/>
                <a:gd name="T120" fmla="*/ 151 w 161"/>
                <a:gd name="T121" fmla="*/ 0 h 243"/>
                <a:gd name="T122" fmla="*/ 147 w 161"/>
                <a:gd name="T123" fmla="*/ 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 h="243">
                  <a:moveTo>
                    <a:pt x="147" y="1"/>
                  </a:moveTo>
                  <a:cubicBezTo>
                    <a:pt x="145" y="1"/>
                    <a:pt x="145" y="1"/>
                    <a:pt x="145" y="1"/>
                  </a:cubicBezTo>
                  <a:cubicBezTo>
                    <a:pt x="145" y="1"/>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6"/>
                    <a:pt x="28" y="233"/>
                    <a:pt x="22" y="234"/>
                  </a:cubicBezTo>
                  <a:cubicBezTo>
                    <a:pt x="11" y="235"/>
                    <a:pt x="11" y="235"/>
                    <a:pt x="11" y="235"/>
                  </a:cubicBezTo>
                  <a:cubicBezTo>
                    <a:pt x="8" y="235"/>
                    <a:pt x="5" y="236"/>
                    <a:pt x="5" y="239"/>
                  </a:cubicBezTo>
                  <a:cubicBezTo>
                    <a:pt x="5" y="243"/>
                    <a:pt x="10" y="243"/>
                    <a:pt x="12" y="243"/>
                  </a:cubicBezTo>
                  <a:cubicBezTo>
                    <a:pt x="34" y="242"/>
                    <a:pt x="34" y="242"/>
                    <a:pt x="34" y="242"/>
                  </a:cubicBezTo>
                  <a:cubicBezTo>
                    <a:pt x="34"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7" y="144"/>
                    <a:pt x="137" y="144"/>
                    <a:pt x="137" y="144"/>
                  </a:cubicBezTo>
                  <a:cubicBezTo>
                    <a:pt x="137" y="147"/>
                    <a:pt x="137" y="147"/>
                    <a:pt x="137" y="147"/>
                  </a:cubicBezTo>
                  <a:cubicBezTo>
                    <a:pt x="137" y="149"/>
                    <a:pt x="139" y="150"/>
                    <a:pt x="141" y="150"/>
                  </a:cubicBezTo>
                  <a:cubicBezTo>
                    <a:pt x="144" y="150"/>
                    <a:pt x="144" y="146"/>
                    <a:pt x="144" y="144"/>
                  </a:cubicBezTo>
                  <a:cubicBezTo>
                    <a:pt x="145" y="133"/>
                    <a:pt x="145" y="133"/>
                    <a:pt x="145" y="133"/>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3" y="96"/>
                    <a:pt x="142" y="98"/>
                    <a:pt x="140" y="100"/>
                  </a:cubicBezTo>
                  <a:cubicBezTo>
                    <a:pt x="137" y="103"/>
                    <a:pt x="132" y="104"/>
                    <a:pt x="125" y="105"/>
                  </a:cubicBezTo>
                  <a:cubicBezTo>
                    <a:pt x="120" y="105"/>
                    <a:pt x="102"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1"/>
                    <a:pt x="152" y="0"/>
                    <a:pt x="151" y="0"/>
                  </a:cubicBezTo>
                  <a:lnTo>
                    <a:pt x="14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58" name="Freeform 31">
              <a:extLst>
                <a:ext uri="{FF2B5EF4-FFF2-40B4-BE49-F238E27FC236}">
                  <a16:creationId xmlns:a16="http://schemas.microsoft.com/office/drawing/2014/main" id="{5866A8C0-C096-47DA-9C8E-D82E74E47906}"/>
                </a:ext>
              </a:extLst>
            </p:cNvPr>
            <p:cNvSpPr>
              <a:spLocks/>
            </p:cNvSpPr>
            <p:nvPr userDrawn="1"/>
          </p:nvSpPr>
          <p:spPr bwMode="auto">
            <a:xfrm>
              <a:off x="3433" y="1396"/>
              <a:ext cx="862" cy="953"/>
            </a:xfrm>
            <a:custGeom>
              <a:avLst/>
              <a:gdLst>
                <a:gd name="T0" fmla="*/ 420 w 1271"/>
                <a:gd name="T1" fmla="*/ 1289 h 1401"/>
                <a:gd name="T2" fmla="*/ 381 w 1271"/>
                <a:gd name="T3" fmla="*/ 1274 h 1401"/>
                <a:gd name="T4" fmla="*/ 367 w 1271"/>
                <a:gd name="T5" fmla="*/ 1268 h 1401"/>
                <a:gd name="T6" fmla="*/ 29 w 1271"/>
                <a:gd name="T7" fmla="*/ 813 h 1401"/>
                <a:gd name="T8" fmla="*/ 34 w 1271"/>
                <a:gd name="T9" fmla="*/ 686 h 1401"/>
                <a:gd name="T10" fmla="*/ 62 w 1271"/>
                <a:gd name="T11" fmla="*/ 509 h 1401"/>
                <a:gd name="T12" fmla="*/ 67 w 1271"/>
                <a:gd name="T13" fmla="*/ 483 h 1401"/>
                <a:gd name="T14" fmla="*/ 68 w 1271"/>
                <a:gd name="T15" fmla="*/ 431 h 1401"/>
                <a:gd name="T16" fmla="*/ 6 w 1271"/>
                <a:gd name="T17" fmla="*/ 277 h 1401"/>
                <a:gd name="T18" fmla="*/ 92 w 1271"/>
                <a:gd name="T19" fmla="*/ 152 h 1401"/>
                <a:gd name="T20" fmla="*/ 77 w 1271"/>
                <a:gd name="T21" fmla="*/ 119 h 1401"/>
                <a:gd name="T22" fmla="*/ 89 w 1271"/>
                <a:gd name="T23" fmla="*/ 110 h 1401"/>
                <a:gd name="T24" fmla="*/ 118 w 1271"/>
                <a:gd name="T25" fmla="*/ 119 h 1401"/>
                <a:gd name="T26" fmla="*/ 213 w 1271"/>
                <a:gd name="T27" fmla="*/ 7 h 1401"/>
                <a:gd name="T28" fmla="*/ 374 w 1271"/>
                <a:gd name="T29" fmla="*/ 43 h 1401"/>
                <a:gd name="T30" fmla="*/ 541 w 1271"/>
                <a:gd name="T31" fmla="*/ 20 h 1401"/>
                <a:gd name="T32" fmla="*/ 604 w 1271"/>
                <a:gd name="T33" fmla="*/ 17 h 1401"/>
                <a:gd name="T34" fmla="*/ 795 w 1271"/>
                <a:gd name="T35" fmla="*/ 36 h 1401"/>
                <a:gd name="T36" fmla="*/ 913 w 1271"/>
                <a:gd name="T37" fmla="*/ 52 h 1401"/>
                <a:gd name="T38" fmla="*/ 1002 w 1271"/>
                <a:gd name="T39" fmla="*/ 15 h 1401"/>
                <a:gd name="T40" fmla="*/ 1095 w 1271"/>
                <a:gd name="T41" fmla="*/ 115 h 1401"/>
                <a:gd name="T42" fmla="*/ 1155 w 1271"/>
                <a:gd name="T43" fmla="*/ 92 h 1401"/>
                <a:gd name="T44" fmla="*/ 1248 w 1271"/>
                <a:gd name="T45" fmla="*/ 63 h 1401"/>
                <a:gd name="T46" fmla="*/ 1257 w 1271"/>
                <a:gd name="T47" fmla="*/ 75 h 1401"/>
                <a:gd name="T48" fmla="*/ 1231 w 1271"/>
                <a:gd name="T49" fmla="*/ 122 h 1401"/>
                <a:gd name="T50" fmla="*/ 1271 w 1271"/>
                <a:gd name="T51" fmla="*/ 106 h 1401"/>
                <a:gd name="T52" fmla="*/ 1212 w 1271"/>
                <a:gd name="T53" fmla="*/ 187 h 1401"/>
                <a:gd name="T54" fmla="*/ 1210 w 1271"/>
                <a:gd name="T55" fmla="*/ 195 h 1401"/>
                <a:gd name="T56" fmla="*/ 1214 w 1271"/>
                <a:gd name="T57" fmla="*/ 210 h 1401"/>
                <a:gd name="T58" fmla="*/ 1199 w 1271"/>
                <a:gd name="T59" fmla="*/ 243 h 1401"/>
                <a:gd name="T60" fmla="*/ 1218 w 1271"/>
                <a:gd name="T61" fmla="*/ 276 h 1401"/>
                <a:gd name="T62" fmla="*/ 1149 w 1271"/>
                <a:gd name="T63" fmla="*/ 434 h 1401"/>
                <a:gd name="T64" fmla="*/ 1149 w 1271"/>
                <a:gd name="T65" fmla="*/ 447 h 1401"/>
                <a:gd name="T66" fmla="*/ 1163 w 1271"/>
                <a:gd name="T67" fmla="*/ 569 h 1401"/>
                <a:gd name="T68" fmla="*/ 1183 w 1271"/>
                <a:gd name="T69" fmla="*/ 718 h 1401"/>
                <a:gd name="T70" fmla="*/ 1186 w 1271"/>
                <a:gd name="T71" fmla="*/ 798 h 1401"/>
                <a:gd name="T72" fmla="*/ 1084 w 1271"/>
                <a:gd name="T73" fmla="*/ 1103 h 1401"/>
                <a:gd name="T74" fmla="*/ 614 w 1271"/>
                <a:gd name="T75" fmla="*/ 1390 h 1401"/>
                <a:gd name="T76" fmla="*/ 611 w 1271"/>
                <a:gd name="T77" fmla="*/ 1393 h 1401"/>
                <a:gd name="T78" fmla="*/ 605 w 1271"/>
                <a:gd name="T79" fmla="*/ 1401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1" h="1401">
                  <a:moveTo>
                    <a:pt x="601" y="1396"/>
                  </a:moveTo>
                  <a:cubicBezTo>
                    <a:pt x="548" y="1344"/>
                    <a:pt x="483" y="1316"/>
                    <a:pt x="420" y="1289"/>
                  </a:cubicBezTo>
                  <a:cubicBezTo>
                    <a:pt x="415" y="1287"/>
                    <a:pt x="415" y="1287"/>
                    <a:pt x="415" y="1287"/>
                  </a:cubicBezTo>
                  <a:cubicBezTo>
                    <a:pt x="414" y="1286"/>
                    <a:pt x="381" y="1274"/>
                    <a:pt x="381" y="1274"/>
                  </a:cubicBezTo>
                  <a:cubicBezTo>
                    <a:pt x="377" y="1273"/>
                    <a:pt x="375" y="1272"/>
                    <a:pt x="373" y="1271"/>
                  </a:cubicBezTo>
                  <a:cubicBezTo>
                    <a:pt x="367" y="1268"/>
                    <a:pt x="367" y="1268"/>
                    <a:pt x="367" y="1268"/>
                  </a:cubicBezTo>
                  <a:cubicBezTo>
                    <a:pt x="367" y="1269"/>
                    <a:pt x="367" y="1269"/>
                    <a:pt x="367" y="1269"/>
                  </a:cubicBezTo>
                  <a:cubicBezTo>
                    <a:pt x="161" y="1196"/>
                    <a:pt x="35" y="1026"/>
                    <a:pt x="29" y="813"/>
                  </a:cubicBezTo>
                  <a:cubicBezTo>
                    <a:pt x="29" y="805"/>
                    <a:pt x="29" y="796"/>
                    <a:pt x="29" y="786"/>
                  </a:cubicBezTo>
                  <a:cubicBezTo>
                    <a:pt x="29" y="754"/>
                    <a:pt x="31" y="721"/>
                    <a:pt x="34" y="686"/>
                  </a:cubicBezTo>
                  <a:cubicBezTo>
                    <a:pt x="37" y="666"/>
                    <a:pt x="43" y="619"/>
                    <a:pt x="43" y="617"/>
                  </a:cubicBezTo>
                  <a:cubicBezTo>
                    <a:pt x="62" y="509"/>
                    <a:pt x="62" y="509"/>
                    <a:pt x="62" y="509"/>
                  </a:cubicBezTo>
                  <a:cubicBezTo>
                    <a:pt x="64" y="498"/>
                    <a:pt x="65" y="492"/>
                    <a:pt x="65" y="489"/>
                  </a:cubicBezTo>
                  <a:cubicBezTo>
                    <a:pt x="67" y="483"/>
                    <a:pt x="67" y="483"/>
                    <a:pt x="67" y="483"/>
                  </a:cubicBezTo>
                  <a:cubicBezTo>
                    <a:pt x="66" y="483"/>
                    <a:pt x="66" y="483"/>
                    <a:pt x="66" y="483"/>
                  </a:cubicBezTo>
                  <a:cubicBezTo>
                    <a:pt x="67" y="468"/>
                    <a:pt x="68" y="449"/>
                    <a:pt x="68" y="431"/>
                  </a:cubicBezTo>
                  <a:cubicBezTo>
                    <a:pt x="68" y="356"/>
                    <a:pt x="49" y="309"/>
                    <a:pt x="6" y="278"/>
                  </a:cubicBezTo>
                  <a:cubicBezTo>
                    <a:pt x="6" y="277"/>
                    <a:pt x="6" y="277"/>
                    <a:pt x="6" y="277"/>
                  </a:cubicBezTo>
                  <a:cubicBezTo>
                    <a:pt x="0" y="272"/>
                    <a:pt x="0" y="272"/>
                    <a:pt x="0" y="272"/>
                  </a:cubicBezTo>
                  <a:cubicBezTo>
                    <a:pt x="92" y="152"/>
                    <a:pt x="92" y="152"/>
                    <a:pt x="92" y="152"/>
                  </a:cubicBezTo>
                  <a:cubicBezTo>
                    <a:pt x="90" y="149"/>
                    <a:pt x="90" y="149"/>
                    <a:pt x="90" y="149"/>
                  </a:cubicBezTo>
                  <a:cubicBezTo>
                    <a:pt x="82" y="139"/>
                    <a:pt x="78" y="129"/>
                    <a:pt x="77" y="119"/>
                  </a:cubicBezTo>
                  <a:cubicBezTo>
                    <a:pt x="76" y="105"/>
                    <a:pt x="76" y="105"/>
                    <a:pt x="76" y="105"/>
                  </a:cubicBezTo>
                  <a:cubicBezTo>
                    <a:pt x="89" y="110"/>
                    <a:pt x="89" y="110"/>
                    <a:pt x="89" y="110"/>
                  </a:cubicBezTo>
                  <a:cubicBezTo>
                    <a:pt x="97" y="113"/>
                    <a:pt x="105" y="116"/>
                    <a:pt x="114" y="118"/>
                  </a:cubicBezTo>
                  <a:cubicBezTo>
                    <a:pt x="118" y="119"/>
                    <a:pt x="118" y="119"/>
                    <a:pt x="118" y="119"/>
                  </a:cubicBezTo>
                  <a:cubicBezTo>
                    <a:pt x="209" y="0"/>
                    <a:pt x="209" y="0"/>
                    <a:pt x="209" y="0"/>
                  </a:cubicBezTo>
                  <a:cubicBezTo>
                    <a:pt x="213" y="7"/>
                    <a:pt x="213" y="7"/>
                    <a:pt x="213" y="7"/>
                  </a:cubicBezTo>
                  <a:cubicBezTo>
                    <a:pt x="230" y="36"/>
                    <a:pt x="261" y="50"/>
                    <a:pt x="306" y="50"/>
                  </a:cubicBezTo>
                  <a:cubicBezTo>
                    <a:pt x="325" y="50"/>
                    <a:pt x="347" y="48"/>
                    <a:pt x="374" y="43"/>
                  </a:cubicBezTo>
                  <a:cubicBezTo>
                    <a:pt x="374" y="43"/>
                    <a:pt x="464" y="29"/>
                    <a:pt x="465" y="29"/>
                  </a:cubicBezTo>
                  <a:cubicBezTo>
                    <a:pt x="528" y="22"/>
                    <a:pt x="539" y="20"/>
                    <a:pt x="541" y="20"/>
                  </a:cubicBezTo>
                  <a:cubicBezTo>
                    <a:pt x="547" y="19"/>
                    <a:pt x="547" y="19"/>
                    <a:pt x="547" y="19"/>
                  </a:cubicBezTo>
                  <a:cubicBezTo>
                    <a:pt x="565" y="18"/>
                    <a:pt x="584" y="17"/>
                    <a:pt x="604" y="17"/>
                  </a:cubicBezTo>
                  <a:cubicBezTo>
                    <a:pt x="643" y="17"/>
                    <a:pt x="686" y="20"/>
                    <a:pt x="731" y="27"/>
                  </a:cubicBezTo>
                  <a:cubicBezTo>
                    <a:pt x="731" y="27"/>
                    <a:pt x="795" y="36"/>
                    <a:pt x="795" y="36"/>
                  </a:cubicBezTo>
                  <a:cubicBezTo>
                    <a:pt x="875" y="49"/>
                    <a:pt x="875" y="49"/>
                    <a:pt x="875" y="49"/>
                  </a:cubicBezTo>
                  <a:cubicBezTo>
                    <a:pt x="886" y="51"/>
                    <a:pt x="900" y="52"/>
                    <a:pt x="913" y="52"/>
                  </a:cubicBezTo>
                  <a:cubicBezTo>
                    <a:pt x="949" y="52"/>
                    <a:pt x="974" y="44"/>
                    <a:pt x="992" y="27"/>
                  </a:cubicBezTo>
                  <a:cubicBezTo>
                    <a:pt x="995" y="23"/>
                    <a:pt x="999" y="19"/>
                    <a:pt x="1002" y="15"/>
                  </a:cubicBezTo>
                  <a:cubicBezTo>
                    <a:pt x="1011" y="4"/>
                    <a:pt x="1011" y="4"/>
                    <a:pt x="1011" y="4"/>
                  </a:cubicBezTo>
                  <a:cubicBezTo>
                    <a:pt x="1095" y="115"/>
                    <a:pt x="1095" y="115"/>
                    <a:pt x="1095" y="115"/>
                  </a:cubicBezTo>
                  <a:cubicBezTo>
                    <a:pt x="1099" y="113"/>
                    <a:pt x="1099" y="113"/>
                    <a:pt x="1099" y="113"/>
                  </a:cubicBezTo>
                  <a:cubicBezTo>
                    <a:pt x="1112" y="108"/>
                    <a:pt x="1131" y="101"/>
                    <a:pt x="1155" y="92"/>
                  </a:cubicBezTo>
                  <a:cubicBezTo>
                    <a:pt x="1155" y="92"/>
                    <a:pt x="1167" y="88"/>
                    <a:pt x="1171" y="87"/>
                  </a:cubicBezTo>
                  <a:cubicBezTo>
                    <a:pt x="1202" y="75"/>
                    <a:pt x="1227" y="68"/>
                    <a:pt x="1248" y="63"/>
                  </a:cubicBezTo>
                  <a:cubicBezTo>
                    <a:pt x="1264" y="60"/>
                    <a:pt x="1264" y="60"/>
                    <a:pt x="1264" y="60"/>
                  </a:cubicBezTo>
                  <a:cubicBezTo>
                    <a:pt x="1257" y="75"/>
                    <a:pt x="1257" y="75"/>
                    <a:pt x="1257" y="75"/>
                  </a:cubicBezTo>
                  <a:cubicBezTo>
                    <a:pt x="1252" y="88"/>
                    <a:pt x="1247" y="98"/>
                    <a:pt x="1241" y="106"/>
                  </a:cubicBezTo>
                  <a:cubicBezTo>
                    <a:pt x="1231" y="122"/>
                    <a:pt x="1231" y="122"/>
                    <a:pt x="1231" y="122"/>
                  </a:cubicBezTo>
                  <a:cubicBezTo>
                    <a:pt x="1248" y="115"/>
                    <a:pt x="1248" y="115"/>
                    <a:pt x="1248" y="115"/>
                  </a:cubicBezTo>
                  <a:cubicBezTo>
                    <a:pt x="1249" y="115"/>
                    <a:pt x="1261" y="110"/>
                    <a:pt x="1271" y="106"/>
                  </a:cubicBezTo>
                  <a:cubicBezTo>
                    <a:pt x="1260" y="126"/>
                    <a:pt x="1260" y="126"/>
                    <a:pt x="1260" y="126"/>
                  </a:cubicBezTo>
                  <a:cubicBezTo>
                    <a:pt x="1254" y="137"/>
                    <a:pt x="1232" y="172"/>
                    <a:pt x="1212" y="187"/>
                  </a:cubicBezTo>
                  <a:cubicBezTo>
                    <a:pt x="1207" y="191"/>
                    <a:pt x="1207" y="191"/>
                    <a:pt x="1207" y="191"/>
                  </a:cubicBezTo>
                  <a:cubicBezTo>
                    <a:pt x="1210" y="195"/>
                    <a:pt x="1210" y="195"/>
                    <a:pt x="1210" y="195"/>
                  </a:cubicBezTo>
                  <a:cubicBezTo>
                    <a:pt x="1210" y="195"/>
                    <a:pt x="1211" y="196"/>
                    <a:pt x="1211" y="196"/>
                  </a:cubicBezTo>
                  <a:cubicBezTo>
                    <a:pt x="1213" y="199"/>
                    <a:pt x="1214" y="205"/>
                    <a:pt x="1214" y="210"/>
                  </a:cubicBezTo>
                  <a:cubicBezTo>
                    <a:pt x="1214" y="216"/>
                    <a:pt x="1213" y="221"/>
                    <a:pt x="1211" y="225"/>
                  </a:cubicBezTo>
                  <a:cubicBezTo>
                    <a:pt x="1209" y="230"/>
                    <a:pt x="1205" y="236"/>
                    <a:pt x="1199" y="243"/>
                  </a:cubicBezTo>
                  <a:cubicBezTo>
                    <a:pt x="1195" y="247"/>
                    <a:pt x="1195" y="247"/>
                    <a:pt x="1195" y="247"/>
                  </a:cubicBezTo>
                  <a:cubicBezTo>
                    <a:pt x="1218" y="276"/>
                    <a:pt x="1218" y="276"/>
                    <a:pt x="1218" y="276"/>
                  </a:cubicBezTo>
                  <a:cubicBezTo>
                    <a:pt x="1213" y="280"/>
                    <a:pt x="1213" y="280"/>
                    <a:pt x="1213" y="280"/>
                  </a:cubicBezTo>
                  <a:cubicBezTo>
                    <a:pt x="1170" y="312"/>
                    <a:pt x="1149" y="363"/>
                    <a:pt x="1149" y="434"/>
                  </a:cubicBezTo>
                  <a:cubicBezTo>
                    <a:pt x="1149" y="436"/>
                    <a:pt x="1149" y="436"/>
                    <a:pt x="1149" y="436"/>
                  </a:cubicBezTo>
                  <a:cubicBezTo>
                    <a:pt x="1149" y="440"/>
                    <a:pt x="1149" y="443"/>
                    <a:pt x="1149" y="447"/>
                  </a:cubicBezTo>
                  <a:cubicBezTo>
                    <a:pt x="1149" y="464"/>
                    <a:pt x="1150" y="481"/>
                    <a:pt x="1152" y="500"/>
                  </a:cubicBezTo>
                  <a:cubicBezTo>
                    <a:pt x="1163" y="569"/>
                    <a:pt x="1163" y="569"/>
                    <a:pt x="1163" y="569"/>
                  </a:cubicBezTo>
                  <a:cubicBezTo>
                    <a:pt x="1171" y="616"/>
                    <a:pt x="1175" y="640"/>
                    <a:pt x="1175" y="641"/>
                  </a:cubicBezTo>
                  <a:cubicBezTo>
                    <a:pt x="1177" y="661"/>
                    <a:pt x="1183" y="714"/>
                    <a:pt x="1183" y="718"/>
                  </a:cubicBezTo>
                  <a:cubicBezTo>
                    <a:pt x="1186" y="783"/>
                    <a:pt x="1186" y="789"/>
                    <a:pt x="1186" y="790"/>
                  </a:cubicBezTo>
                  <a:cubicBezTo>
                    <a:pt x="1186" y="792"/>
                    <a:pt x="1186" y="795"/>
                    <a:pt x="1186" y="798"/>
                  </a:cubicBezTo>
                  <a:cubicBezTo>
                    <a:pt x="1186" y="913"/>
                    <a:pt x="1148" y="1029"/>
                    <a:pt x="1086" y="1101"/>
                  </a:cubicBezTo>
                  <a:cubicBezTo>
                    <a:pt x="1084" y="1103"/>
                    <a:pt x="1084" y="1103"/>
                    <a:pt x="1084" y="1103"/>
                  </a:cubicBezTo>
                  <a:cubicBezTo>
                    <a:pt x="1044" y="1152"/>
                    <a:pt x="989" y="1219"/>
                    <a:pt x="838" y="1272"/>
                  </a:cubicBezTo>
                  <a:cubicBezTo>
                    <a:pt x="754" y="1303"/>
                    <a:pt x="679" y="1333"/>
                    <a:pt x="614" y="1390"/>
                  </a:cubicBezTo>
                  <a:cubicBezTo>
                    <a:pt x="614" y="1390"/>
                    <a:pt x="614" y="1390"/>
                    <a:pt x="614" y="1390"/>
                  </a:cubicBezTo>
                  <a:cubicBezTo>
                    <a:pt x="611" y="1393"/>
                    <a:pt x="611" y="1393"/>
                    <a:pt x="611" y="1393"/>
                  </a:cubicBezTo>
                  <a:cubicBezTo>
                    <a:pt x="609" y="1395"/>
                    <a:pt x="609" y="1395"/>
                    <a:pt x="609" y="1395"/>
                  </a:cubicBezTo>
                  <a:cubicBezTo>
                    <a:pt x="605" y="1401"/>
                    <a:pt x="605" y="1401"/>
                    <a:pt x="605" y="1401"/>
                  </a:cubicBezTo>
                  <a:lnTo>
                    <a:pt x="601" y="13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59" name="Freeform 32">
              <a:extLst>
                <a:ext uri="{FF2B5EF4-FFF2-40B4-BE49-F238E27FC236}">
                  <a16:creationId xmlns:a16="http://schemas.microsoft.com/office/drawing/2014/main" id="{4B91E936-1F6C-4BAE-9F8C-2A198926D735}"/>
                </a:ext>
              </a:extLst>
            </p:cNvPr>
            <p:cNvSpPr>
              <a:spLocks noEditPoints="1"/>
            </p:cNvSpPr>
            <p:nvPr userDrawn="1"/>
          </p:nvSpPr>
          <p:spPr bwMode="auto">
            <a:xfrm>
              <a:off x="3429" y="1389"/>
              <a:ext cx="874" cy="964"/>
            </a:xfrm>
            <a:custGeom>
              <a:avLst/>
              <a:gdLst>
                <a:gd name="T0" fmla="*/ 749 w 1290"/>
                <a:gd name="T1" fmla="*/ 675 h 1419"/>
                <a:gd name="T2" fmla="*/ 440 w 1290"/>
                <a:gd name="T3" fmla="*/ 333 h 1419"/>
                <a:gd name="T4" fmla="*/ 318 w 1290"/>
                <a:gd name="T5" fmla="*/ 282 h 1419"/>
                <a:gd name="T6" fmla="*/ 512 w 1290"/>
                <a:gd name="T7" fmla="*/ 271 h 1419"/>
                <a:gd name="T8" fmla="*/ 861 w 1290"/>
                <a:gd name="T9" fmla="*/ 775 h 1419"/>
                <a:gd name="T10" fmla="*/ 645 w 1290"/>
                <a:gd name="T11" fmla="*/ 693 h 1419"/>
                <a:gd name="T12" fmla="*/ 543 w 1290"/>
                <a:gd name="T13" fmla="*/ 673 h 1419"/>
                <a:gd name="T14" fmla="*/ 935 w 1290"/>
                <a:gd name="T15" fmla="*/ 783 h 1419"/>
                <a:gd name="T16" fmla="*/ 652 w 1290"/>
                <a:gd name="T17" fmla="*/ 507 h 1419"/>
                <a:gd name="T18" fmla="*/ 557 w 1290"/>
                <a:gd name="T19" fmla="*/ 529 h 1419"/>
                <a:gd name="T20" fmla="*/ 692 w 1290"/>
                <a:gd name="T21" fmla="*/ 506 h 1419"/>
                <a:gd name="T22" fmla="*/ 356 w 1290"/>
                <a:gd name="T23" fmla="*/ 342 h 1419"/>
                <a:gd name="T24" fmla="*/ 1004 w 1290"/>
                <a:gd name="T25" fmla="*/ 332 h 1419"/>
                <a:gd name="T26" fmla="*/ 1016 w 1290"/>
                <a:gd name="T27" fmla="*/ 287 h 1419"/>
                <a:gd name="T28" fmla="*/ 350 w 1290"/>
                <a:gd name="T29" fmla="*/ 337 h 1419"/>
                <a:gd name="T30" fmla="*/ 675 w 1290"/>
                <a:gd name="T31" fmla="*/ 254 h 1419"/>
                <a:gd name="T32" fmla="*/ 270 w 1290"/>
                <a:gd name="T33" fmla="*/ 239 h 1419"/>
                <a:gd name="T34" fmla="*/ 691 w 1290"/>
                <a:gd name="T35" fmla="*/ 229 h 1419"/>
                <a:gd name="T36" fmla="*/ 626 w 1290"/>
                <a:gd name="T37" fmla="*/ 248 h 1419"/>
                <a:gd name="T38" fmla="*/ 641 w 1290"/>
                <a:gd name="T39" fmla="*/ 229 h 1419"/>
                <a:gd name="T40" fmla="*/ 1076 w 1290"/>
                <a:gd name="T41" fmla="*/ 236 h 1419"/>
                <a:gd name="T42" fmla="*/ 600 w 1290"/>
                <a:gd name="T43" fmla="*/ 199 h 1419"/>
                <a:gd name="T44" fmla="*/ 953 w 1290"/>
                <a:gd name="T45" fmla="*/ 204 h 1419"/>
                <a:gd name="T46" fmla="*/ 572 w 1290"/>
                <a:gd name="T47" fmla="*/ 194 h 1419"/>
                <a:gd name="T48" fmla="*/ 1198 w 1290"/>
                <a:gd name="T49" fmla="*/ 148 h 1419"/>
                <a:gd name="T50" fmla="*/ 808 w 1290"/>
                <a:gd name="T51" fmla="*/ 336 h 1419"/>
                <a:gd name="T52" fmla="*/ 839 w 1290"/>
                <a:gd name="T53" fmla="*/ 188 h 1419"/>
                <a:gd name="T54" fmla="*/ 1180 w 1290"/>
                <a:gd name="T55" fmla="*/ 797 h 1419"/>
                <a:gd name="T56" fmla="*/ 26 w 1290"/>
                <a:gd name="T57" fmla="*/ 281 h 1419"/>
                <a:gd name="T58" fmla="*/ 91 w 1290"/>
                <a:gd name="T59" fmla="*/ 731 h 1419"/>
                <a:gd name="T60" fmla="*/ 1149 w 1290"/>
                <a:gd name="T61" fmla="*/ 324 h 1419"/>
                <a:gd name="T62" fmla="*/ 671 w 1290"/>
                <a:gd name="T63" fmla="*/ 473 h 1419"/>
                <a:gd name="T64" fmla="*/ 584 w 1290"/>
                <a:gd name="T65" fmla="*/ 402 h 1419"/>
                <a:gd name="T66" fmla="*/ 802 w 1290"/>
                <a:gd name="T67" fmla="*/ 969 h 1419"/>
                <a:gd name="T68" fmla="*/ 945 w 1290"/>
                <a:gd name="T69" fmla="*/ 1033 h 1419"/>
                <a:gd name="T70" fmla="*/ 781 w 1290"/>
                <a:gd name="T71" fmla="*/ 1037 h 1419"/>
                <a:gd name="T72" fmla="*/ 581 w 1290"/>
                <a:gd name="T73" fmla="*/ 714 h 1419"/>
                <a:gd name="T74" fmla="*/ 798 w 1290"/>
                <a:gd name="T75" fmla="*/ 868 h 1419"/>
                <a:gd name="T76" fmla="*/ 943 w 1290"/>
                <a:gd name="T77" fmla="*/ 892 h 1419"/>
                <a:gd name="T78" fmla="*/ 576 w 1290"/>
                <a:gd name="T79" fmla="*/ 320 h 1419"/>
                <a:gd name="T80" fmla="*/ 563 w 1290"/>
                <a:gd name="T81" fmla="*/ 262 h 1419"/>
                <a:gd name="T82" fmla="*/ 636 w 1290"/>
                <a:gd name="T83" fmla="*/ 271 h 1419"/>
                <a:gd name="T84" fmla="*/ 708 w 1290"/>
                <a:gd name="T85" fmla="*/ 1000 h 1419"/>
                <a:gd name="T86" fmla="*/ 519 w 1290"/>
                <a:gd name="T87" fmla="*/ 720 h 1419"/>
                <a:gd name="T88" fmla="*/ 480 w 1290"/>
                <a:gd name="T89" fmla="*/ 486 h 1419"/>
                <a:gd name="T90" fmla="*/ 840 w 1290"/>
                <a:gd name="T91" fmla="*/ 494 h 1419"/>
                <a:gd name="T92" fmla="*/ 687 w 1290"/>
                <a:gd name="T93" fmla="*/ 474 h 1419"/>
                <a:gd name="T94" fmla="*/ 958 w 1290"/>
                <a:gd name="T95" fmla="*/ 412 h 1419"/>
                <a:gd name="T96" fmla="*/ 1084 w 1290"/>
                <a:gd name="T97" fmla="*/ 383 h 1419"/>
                <a:gd name="T98" fmla="*/ 554 w 1290"/>
                <a:gd name="T99" fmla="*/ 403 h 1419"/>
                <a:gd name="T100" fmla="*/ 304 w 1290"/>
                <a:gd name="T101" fmla="*/ 381 h 1419"/>
                <a:gd name="T102" fmla="*/ 865 w 1290"/>
                <a:gd name="T103" fmla="*/ 410 h 1419"/>
                <a:gd name="T104" fmla="*/ 861 w 1290"/>
                <a:gd name="T105" fmla="*/ 378 h 1419"/>
                <a:gd name="T106" fmla="*/ 554 w 1290"/>
                <a:gd name="T107" fmla="*/ 44 h 1419"/>
                <a:gd name="T108" fmla="*/ 1047 w 1290"/>
                <a:gd name="T109" fmla="*/ 140 h 1419"/>
                <a:gd name="T110" fmla="*/ 186 w 1290"/>
                <a:gd name="T111" fmla="*/ 138 h 1419"/>
                <a:gd name="T112" fmla="*/ 1018 w 1290"/>
                <a:gd name="T113" fmla="*/ 5 h 1419"/>
                <a:gd name="T114" fmla="*/ 472 w 1290"/>
                <a:gd name="T115" fmla="*/ 34 h 1419"/>
                <a:gd name="T116" fmla="*/ 0 w 1290"/>
                <a:gd name="T117" fmla="*/ 283 h 1419"/>
                <a:gd name="T118" fmla="*/ 31 w 1290"/>
                <a:gd name="T119" fmla="*/ 824 h 1419"/>
                <a:gd name="T120" fmla="*/ 625 w 1290"/>
                <a:gd name="T121" fmla="*/ 1405 h 1419"/>
                <a:gd name="T122" fmla="*/ 1162 w 1290"/>
                <a:gd name="T123" fmla="*/ 458 h 1419"/>
                <a:gd name="T124" fmla="*/ 1290 w 1290"/>
                <a:gd name="T125" fmla="*/ 105 h 1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90" h="1419">
                  <a:moveTo>
                    <a:pt x="445" y="234"/>
                  </a:moveTo>
                  <a:cubicBezTo>
                    <a:pt x="411" y="216"/>
                    <a:pt x="362" y="217"/>
                    <a:pt x="334" y="210"/>
                  </a:cubicBezTo>
                  <a:cubicBezTo>
                    <a:pt x="306" y="203"/>
                    <a:pt x="302" y="201"/>
                    <a:pt x="302" y="201"/>
                  </a:cubicBezTo>
                  <a:cubicBezTo>
                    <a:pt x="313" y="203"/>
                    <a:pt x="323" y="206"/>
                    <a:pt x="335" y="208"/>
                  </a:cubicBezTo>
                  <a:cubicBezTo>
                    <a:pt x="373" y="212"/>
                    <a:pt x="414" y="214"/>
                    <a:pt x="445" y="228"/>
                  </a:cubicBezTo>
                  <a:cubicBezTo>
                    <a:pt x="463" y="235"/>
                    <a:pt x="473" y="253"/>
                    <a:pt x="477" y="272"/>
                  </a:cubicBezTo>
                  <a:cubicBezTo>
                    <a:pt x="470" y="257"/>
                    <a:pt x="459" y="242"/>
                    <a:pt x="445" y="234"/>
                  </a:cubicBezTo>
                  <a:moveTo>
                    <a:pt x="752" y="668"/>
                  </a:moveTo>
                  <a:cubicBezTo>
                    <a:pt x="781" y="704"/>
                    <a:pt x="783" y="704"/>
                    <a:pt x="807" y="728"/>
                  </a:cubicBezTo>
                  <a:cubicBezTo>
                    <a:pt x="794" y="722"/>
                    <a:pt x="765" y="695"/>
                    <a:pt x="749" y="675"/>
                  </a:cubicBezTo>
                  <a:cubicBezTo>
                    <a:pt x="725" y="645"/>
                    <a:pt x="714" y="619"/>
                    <a:pt x="710" y="591"/>
                  </a:cubicBezTo>
                  <a:cubicBezTo>
                    <a:pt x="710" y="591"/>
                    <a:pt x="724" y="632"/>
                    <a:pt x="752" y="668"/>
                  </a:cubicBezTo>
                  <a:moveTo>
                    <a:pt x="562" y="345"/>
                  </a:moveTo>
                  <a:cubicBezTo>
                    <a:pt x="539" y="342"/>
                    <a:pt x="519" y="352"/>
                    <a:pt x="501" y="375"/>
                  </a:cubicBezTo>
                  <a:cubicBezTo>
                    <a:pt x="478" y="382"/>
                    <a:pt x="464" y="391"/>
                    <a:pt x="447" y="409"/>
                  </a:cubicBezTo>
                  <a:cubicBezTo>
                    <a:pt x="434" y="405"/>
                    <a:pt x="419" y="397"/>
                    <a:pt x="415" y="394"/>
                  </a:cubicBezTo>
                  <a:cubicBezTo>
                    <a:pt x="418" y="387"/>
                    <a:pt x="422" y="382"/>
                    <a:pt x="429" y="379"/>
                  </a:cubicBezTo>
                  <a:cubicBezTo>
                    <a:pt x="423" y="376"/>
                    <a:pt x="413" y="371"/>
                    <a:pt x="415" y="364"/>
                  </a:cubicBezTo>
                  <a:cubicBezTo>
                    <a:pt x="418" y="352"/>
                    <a:pt x="434" y="359"/>
                    <a:pt x="452" y="352"/>
                  </a:cubicBezTo>
                  <a:cubicBezTo>
                    <a:pt x="445" y="348"/>
                    <a:pt x="436" y="343"/>
                    <a:pt x="440" y="333"/>
                  </a:cubicBezTo>
                  <a:cubicBezTo>
                    <a:pt x="443" y="323"/>
                    <a:pt x="459" y="324"/>
                    <a:pt x="471" y="327"/>
                  </a:cubicBezTo>
                  <a:cubicBezTo>
                    <a:pt x="464" y="321"/>
                    <a:pt x="463" y="309"/>
                    <a:pt x="470" y="304"/>
                  </a:cubicBezTo>
                  <a:cubicBezTo>
                    <a:pt x="478" y="300"/>
                    <a:pt x="494" y="301"/>
                    <a:pt x="494" y="301"/>
                  </a:cubicBezTo>
                  <a:cubicBezTo>
                    <a:pt x="494" y="293"/>
                    <a:pt x="501" y="287"/>
                    <a:pt x="505" y="280"/>
                  </a:cubicBezTo>
                  <a:cubicBezTo>
                    <a:pt x="498" y="282"/>
                    <a:pt x="493" y="291"/>
                    <a:pt x="491" y="297"/>
                  </a:cubicBezTo>
                  <a:cubicBezTo>
                    <a:pt x="468" y="295"/>
                    <a:pt x="457" y="306"/>
                    <a:pt x="463" y="321"/>
                  </a:cubicBezTo>
                  <a:cubicBezTo>
                    <a:pt x="452" y="318"/>
                    <a:pt x="440" y="320"/>
                    <a:pt x="436" y="330"/>
                  </a:cubicBezTo>
                  <a:cubicBezTo>
                    <a:pt x="408" y="313"/>
                    <a:pt x="365" y="301"/>
                    <a:pt x="335" y="299"/>
                  </a:cubicBezTo>
                  <a:cubicBezTo>
                    <a:pt x="331" y="299"/>
                    <a:pt x="329" y="299"/>
                    <a:pt x="325" y="298"/>
                  </a:cubicBezTo>
                  <a:cubicBezTo>
                    <a:pt x="322" y="295"/>
                    <a:pt x="319" y="286"/>
                    <a:pt x="318" y="282"/>
                  </a:cubicBezTo>
                  <a:cubicBezTo>
                    <a:pt x="314" y="269"/>
                    <a:pt x="308" y="251"/>
                    <a:pt x="295" y="245"/>
                  </a:cubicBezTo>
                  <a:cubicBezTo>
                    <a:pt x="323" y="249"/>
                    <a:pt x="397" y="263"/>
                    <a:pt x="443" y="282"/>
                  </a:cubicBezTo>
                  <a:cubicBezTo>
                    <a:pt x="409" y="257"/>
                    <a:pt x="317" y="245"/>
                    <a:pt x="261" y="231"/>
                  </a:cubicBezTo>
                  <a:cubicBezTo>
                    <a:pt x="219" y="222"/>
                    <a:pt x="162" y="204"/>
                    <a:pt x="126" y="179"/>
                  </a:cubicBezTo>
                  <a:cubicBezTo>
                    <a:pt x="106" y="164"/>
                    <a:pt x="95" y="148"/>
                    <a:pt x="93" y="129"/>
                  </a:cubicBezTo>
                  <a:cubicBezTo>
                    <a:pt x="118" y="138"/>
                    <a:pt x="140" y="143"/>
                    <a:pt x="169" y="149"/>
                  </a:cubicBezTo>
                  <a:cubicBezTo>
                    <a:pt x="189" y="153"/>
                    <a:pt x="205" y="156"/>
                    <a:pt x="233" y="162"/>
                  </a:cubicBezTo>
                  <a:cubicBezTo>
                    <a:pt x="260" y="167"/>
                    <a:pt x="298" y="179"/>
                    <a:pt x="298" y="179"/>
                  </a:cubicBezTo>
                  <a:cubicBezTo>
                    <a:pt x="358" y="196"/>
                    <a:pt x="425" y="185"/>
                    <a:pt x="483" y="205"/>
                  </a:cubicBezTo>
                  <a:cubicBezTo>
                    <a:pt x="509" y="215"/>
                    <a:pt x="508" y="247"/>
                    <a:pt x="512" y="271"/>
                  </a:cubicBezTo>
                  <a:cubicBezTo>
                    <a:pt x="518" y="277"/>
                    <a:pt x="518" y="277"/>
                    <a:pt x="518" y="277"/>
                  </a:cubicBezTo>
                  <a:cubicBezTo>
                    <a:pt x="518" y="311"/>
                    <a:pt x="535" y="325"/>
                    <a:pt x="562" y="345"/>
                  </a:cubicBezTo>
                  <a:moveTo>
                    <a:pt x="774" y="670"/>
                  </a:moveTo>
                  <a:cubicBezTo>
                    <a:pt x="803" y="705"/>
                    <a:pt x="830" y="724"/>
                    <a:pt x="836" y="728"/>
                  </a:cubicBezTo>
                  <a:cubicBezTo>
                    <a:pt x="836" y="728"/>
                    <a:pt x="796" y="691"/>
                    <a:pt x="788" y="676"/>
                  </a:cubicBezTo>
                  <a:cubicBezTo>
                    <a:pt x="855" y="728"/>
                    <a:pt x="908" y="749"/>
                    <a:pt x="933" y="767"/>
                  </a:cubicBezTo>
                  <a:cubicBezTo>
                    <a:pt x="923" y="765"/>
                    <a:pt x="912" y="764"/>
                    <a:pt x="906" y="771"/>
                  </a:cubicBezTo>
                  <a:cubicBezTo>
                    <a:pt x="901" y="779"/>
                    <a:pt x="905" y="791"/>
                    <a:pt x="901" y="802"/>
                  </a:cubicBezTo>
                  <a:cubicBezTo>
                    <a:pt x="899" y="810"/>
                    <a:pt x="894" y="811"/>
                    <a:pt x="891" y="811"/>
                  </a:cubicBezTo>
                  <a:cubicBezTo>
                    <a:pt x="886" y="780"/>
                    <a:pt x="861" y="775"/>
                    <a:pt x="861" y="775"/>
                  </a:cubicBezTo>
                  <a:cubicBezTo>
                    <a:pt x="867" y="782"/>
                    <a:pt x="875" y="790"/>
                    <a:pt x="877" y="801"/>
                  </a:cubicBezTo>
                  <a:cubicBezTo>
                    <a:pt x="853" y="797"/>
                    <a:pt x="809" y="770"/>
                    <a:pt x="809" y="769"/>
                  </a:cubicBezTo>
                  <a:cubicBezTo>
                    <a:pt x="786" y="771"/>
                    <a:pt x="758" y="768"/>
                    <a:pt x="743" y="758"/>
                  </a:cubicBezTo>
                  <a:cubicBezTo>
                    <a:pt x="726" y="747"/>
                    <a:pt x="761" y="745"/>
                    <a:pt x="747" y="734"/>
                  </a:cubicBezTo>
                  <a:cubicBezTo>
                    <a:pt x="740" y="729"/>
                    <a:pt x="733" y="734"/>
                    <a:pt x="728" y="726"/>
                  </a:cubicBezTo>
                  <a:cubicBezTo>
                    <a:pt x="724" y="721"/>
                    <a:pt x="737" y="709"/>
                    <a:pt x="732" y="698"/>
                  </a:cubicBezTo>
                  <a:cubicBezTo>
                    <a:pt x="728" y="690"/>
                    <a:pt x="721" y="691"/>
                    <a:pt x="715" y="696"/>
                  </a:cubicBezTo>
                  <a:cubicBezTo>
                    <a:pt x="709" y="702"/>
                    <a:pt x="705" y="725"/>
                    <a:pt x="687" y="721"/>
                  </a:cubicBezTo>
                  <a:cubicBezTo>
                    <a:pt x="677" y="718"/>
                    <a:pt x="680" y="700"/>
                    <a:pt x="669" y="692"/>
                  </a:cubicBezTo>
                  <a:cubicBezTo>
                    <a:pt x="661" y="686"/>
                    <a:pt x="651" y="686"/>
                    <a:pt x="645" y="693"/>
                  </a:cubicBezTo>
                  <a:cubicBezTo>
                    <a:pt x="637" y="700"/>
                    <a:pt x="639" y="711"/>
                    <a:pt x="639" y="711"/>
                  </a:cubicBezTo>
                  <a:cubicBezTo>
                    <a:pt x="618" y="669"/>
                    <a:pt x="638" y="578"/>
                    <a:pt x="638" y="578"/>
                  </a:cubicBezTo>
                  <a:cubicBezTo>
                    <a:pt x="616" y="637"/>
                    <a:pt x="616" y="688"/>
                    <a:pt x="633" y="719"/>
                  </a:cubicBezTo>
                  <a:cubicBezTo>
                    <a:pt x="628" y="716"/>
                    <a:pt x="619" y="707"/>
                    <a:pt x="616" y="702"/>
                  </a:cubicBezTo>
                  <a:cubicBezTo>
                    <a:pt x="612" y="691"/>
                    <a:pt x="605" y="676"/>
                    <a:pt x="606" y="661"/>
                  </a:cubicBezTo>
                  <a:cubicBezTo>
                    <a:pt x="593" y="684"/>
                    <a:pt x="619" y="727"/>
                    <a:pt x="609" y="727"/>
                  </a:cubicBezTo>
                  <a:cubicBezTo>
                    <a:pt x="600" y="727"/>
                    <a:pt x="600" y="710"/>
                    <a:pt x="589" y="705"/>
                  </a:cubicBezTo>
                  <a:cubicBezTo>
                    <a:pt x="578" y="699"/>
                    <a:pt x="574" y="709"/>
                    <a:pt x="570" y="705"/>
                  </a:cubicBezTo>
                  <a:cubicBezTo>
                    <a:pt x="565" y="701"/>
                    <a:pt x="588" y="684"/>
                    <a:pt x="568" y="672"/>
                  </a:cubicBezTo>
                  <a:cubicBezTo>
                    <a:pt x="557" y="666"/>
                    <a:pt x="552" y="678"/>
                    <a:pt x="543" y="673"/>
                  </a:cubicBezTo>
                  <a:cubicBezTo>
                    <a:pt x="534" y="668"/>
                    <a:pt x="522" y="670"/>
                    <a:pt x="522" y="670"/>
                  </a:cubicBezTo>
                  <a:cubicBezTo>
                    <a:pt x="518" y="649"/>
                    <a:pt x="544" y="556"/>
                    <a:pt x="544" y="556"/>
                  </a:cubicBezTo>
                  <a:cubicBezTo>
                    <a:pt x="560" y="564"/>
                    <a:pt x="582" y="551"/>
                    <a:pt x="582" y="551"/>
                  </a:cubicBezTo>
                  <a:cubicBezTo>
                    <a:pt x="593" y="573"/>
                    <a:pt x="617" y="555"/>
                    <a:pt x="627" y="547"/>
                  </a:cubicBezTo>
                  <a:cubicBezTo>
                    <a:pt x="635" y="540"/>
                    <a:pt x="637" y="535"/>
                    <a:pt x="646" y="531"/>
                  </a:cubicBezTo>
                  <a:cubicBezTo>
                    <a:pt x="656" y="526"/>
                    <a:pt x="667" y="533"/>
                    <a:pt x="677" y="528"/>
                  </a:cubicBezTo>
                  <a:cubicBezTo>
                    <a:pt x="688" y="524"/>
                    <a:pt x="691" y="517"/>
                    <a:pt x="691" y="517"/>
                  </a:cubicBezTo>
                  <a:cubicBezTo>
                    <a:pt x="704" y="529"/>
                    <a:pt x="721" y="574"/>
                    <a:pt x="728" y="589"/>
                  </a:cubicBezTo>
                  <a:cubicBezTo>
                    <a:pt x="751" y="640"/>
                    <a:pt x="774" y="670"/>
                    <a:pt x="774" y="670"/>
                  </a:cubicBezTo>
                  <a:moveTo>
                    <a:pt x="935" y="783"/>
                  </a:moveTo>
                  <a:cubicBezTo>
                    <a:pt x="937" y="794"/>
                    <a:pt x="923" y="801"/>
                    <a:pt x="913" y="802"/>
                  </a:cubicBezTo>
                  <a:cubicBezTo>
                    <a:pt x="910" y="803"/>
                    <a:pt x="910" y="803"/>
                    <a:pt x="910" y="803"/>
                  </a:cubicBezTo>
                  <a:cubicBezTo>
                    <a:pt x="910" y="793"/>
                    <a:pt x="908" y="774"/>
                    <a:pt x="918" y="772"/>
                  </a:cubicBezTo>
                  <a:cubicBezTo>
                    <a:pt x="929" y="770"/>
                    <a:pt x="933" y="775"/>
                    <a:pt x="935" y="783"/>
                  </a:cubicBezTo>
                  <a:moveTo>
                    <a:pt x="692" y="506"/>
                  </a:moveTo>
                  <a:cubicBezTo>
                    <a:pt x="686" y="507"/>
                    <a:pt x="690" y="510"/>
                    <a:pt x="676" y="520"/>
                  </a:cubicBezTo>
                  <a:cubicBezTo>
                    <a:pt x="673" y="522"/>
                    <a:pt x="663" y="524"/>
                    <a:pt x="655" y="523"/>
                  </a:cubicBezTo>
                  <a:cubicBezTo>
                    <a:pt x="657" y="519"/>
                    <a:pt x="661" y="515"/>
                    <a:pt x="656" y="505"/>
                  </a:cubicBezTo>
                  <a:cubicBezTo>
                    <a:pt x="651" y="495"/>
                    <a:pt x="643" y="492"/>
                    <a:pt x="639" y="492"/>
                  </a:cubicBezTo>
                  <a:cubicBezTo>
                    <a:pt x="645" y="496"/>
                    <a:pt x="649" y="501"/>
                    <a:pt x="652" y="507"/>
                  </a:cubicBezTo>
                  <a:cubicBezTo>
                    <a:pt x="654" y="512"/>
                    <a:pt x="653" y="518"/>
                    <a:pt x="648" y="522"/>
                  </a:cubicBezTo>
                  <a:cubicBezTo>
                    <a:pt x="644" y="523"/>
                    <a:pt x="638" y="526"/>
                    <a:pt x="635" y="530"/>
                  </a:cubicBezTo>
                  <a:cubicBezTo>
                    <a:pt x="638" y="517"/>
                    <a:pt x="627" y="498"/>
                    <a:pt x="617" y="495"/>
                  </a:cubicBezTo>
                  <a:cubicBezTo>
                    <a:pt x="626" y="507"/>
                    <a:pt x="633" y="514"/>
                    <a:pt x="628" y="534"/>
                  </a:cubicBezTo>
                  <a:cubicBezTo>
                    <a:pt x="625" y="540"/>
                    <a:pt x="599" y="558"/>
                    <a:pt x="592" y="552"/>
                  </a:cubicBezTo>
                  <a:cubicBezTo>
                    <a:pt x="579" y="541"/>
                    <a:pt x="589" y="532"/>
                    <a:pt x="585" y="519"/>
                  </a:cubicBezTo>
                  <a:cubicBezTo>
                    <a:pt x="583" y="517"/>
                    <a:pt x="583" y="514"/>
                    <a:pt x="581" y="515"/>
                  </a:cubicBezTo>
                  <a:cubicBezTo>
                    <a:pt x="584" y="527"/>
                    <a:pt x="579" y="532"/>
                    <a:pt x="580" y="545"/>
                  </a:cubicBezTo>
                  <a:cubicBezTo>
                    <a:pt x="571" y="548"/>
                    <a:pt x="567" y="549"/>
                    <a:pt x="561" y="548"/>
                  </a:cubicBezTo>
                  <a:cubicBezTo>
                    <a:pt x="558" y="545"/>
                    <a:pt x="555" y="539"/>
                    <a:pt x="557" y="529"/>
                  </a:cubicBezTo>
                  <a:cubicBezTo>
                    <a:pt x="559" y="520"/>
                    <a:pt x="567" y="508"/>
                    <a:pt x="574" y="498"/>
                  </a:cubicBezTo>
                  <a:cubicBezTo>
                    <a:pt x="574" y="498"/>
                    <a:pt x="570" y="500"/>
                    <a:pt x="567" y="503"/>
                  </a:cubicBezTo>
                  <a:cubicBezTo>
                    <a:pt x="555" y="514"/>
                    <a:pt x="550" y="527"/>
                    <a:pt x="550" y="537"/>
                  </a:cubicBezTo>
                  <a:cubicBezTo>
                    <a:pt x="551" y="541"/>
                    <a:pt x="551" y="545"/>
                    <a:pt x="555" y="548"/>
                  </a:cubicBezTo>
                  <a:cubicBezTo>
                    <a:pt x="552" y="548"/>
                    <a:pt x="540" y="548"/>
                    <a:pt x="537" y="541"/>
                  </a:cubicBezTo>
                  <a:cubicBezTo>
                    <a:pt x="530" y="527"/>
                    <a:pt x="540" y="514"/>
                    <a:pt x="547" y="505"/>
                  </a:cubicBezTo>
                  <a:cubicBezTo>
                    <a:pt x="554" y="497"/>
                    <a:pt x="564" y="492"/>
                    <a:pt x="564" y="492"/>
                  </a:cubicBezTo>
                  <a:cubicBezTo>
                    <a:pt x="579" y="485"/>
                    <a:pt x="602" y="488"/>
                    <a:pt x="618" y="485"/>
                  </a:cubicBezTo>
                  <a:cubicBezTo>
                    <a:pt x="634" y="483"/>
                    <a:pt x="647" y="486"/>
                    <a:pt x="661" y="490"/>
                  </a:cubicBezTo>
                  <a:cubicBezTo>
                    <a:pt x="674" y="494"/>
                    <a:pt x="682" y="499"/>
                    <a:pt x="692" y="506"/>
                  </a:cubicBezTo>
                  <a:moveTo>
                    <a:pt x="416" y="356"/>
                  </a:moveTo>
                  <a:cubicBezTo>
                    <a:pt x="408" y="360"/>
                    <a:pt x="410" y="366"/>
                    <a:pt x="411" y="370"/>
                  </a:cubicBezTo>
                  <a:cubicBezTo>
                    <a:pt x="414" y="376"/>
                    <a:pt x="420" y="379"/>
                    <a:pt x="420" y="379"/>
                  </a:cubicBezTo>
                  <a:cubicBezTo>
                    <a:pt x="417" y="381"/>
                    <a:pt x="412" y="386"/>
                    <a:pt x="409" y="391"/>
                  </a:cubicBezTo>
                  <a:cubicBezTo>
                    <a:pt x="401" y="386"/>
                    <a:pt x="389" y="380"/>
                    <a:pt x="379" y="376"/>
                  </a:cubicBezTo>
                  <a:cubicBezTo>
                    <a:pt x="360" y="365"/>
                    <a:pt x="341" y="358"/>
                    <a:pt x="321" y="360"/>
                  </a:cubicBezTo>
                  <a:cubicBezTo>
                    <a:pt x="316" y="360"/>
                    <a:pt x="303" y="365"/>
                    <a:pt x="299" y="366"/>
                  </a:cubicBezTo>
                  <a:cubicBezTo>
                    <a:pt x="285" y="364"/>
                    <a:pt x="265" y="352"/>
                    <a:pt x="260" y="346"/>
                  </a:cubicBezTo>
                  <a:cubicBezTo>
                    <a:pt x="284" y="349"/>
                    <a:pt x="301" y="348"/>
                    <a:pt x="315" y="348"/>
                  </a:cubicBezTo>
                  <a:cubicBezTo>
                    <a:pt x="340" y="346"/>
                    <a:pt x="356" y="342"/>
                    <a:pt x="356" y="342"/>
                  </a:cubicBezTo>
                  <a:cubicBezTo>
                    <a:pt x="376" y="350"/>
                    <a:pt x="391" y="356"/>
                    <a:pt x="416" y="356"/>
                  </a:cubicBezTo>
                  <a:moveTo>
                    <a:pt x="1138" y="317"/>
                  </a:moveTo>
                  <a:cubicBezTo>
                    <a:pt x="1120" y="376"/>
                    <a:pt x="1068" y="368"/>
                    <a:pt x="1049" y="357"/>
                  </a:cubicBezTo>
                  <a:cubicBezTo>
                    <a:pt x="1068" y="351"/>
                    <a:pt x="1076" y="334"/>
                    <a:pt x="1076" y="334"/>
                  </a:cubicBezTo>
                  <a:cubicBezTo>
                    <a:pt x="1102" y="337"/>
                    <a:pt x="1120" y="332"/>
                    <a:pt x="1138" y="317"/>
                  </a:cubicBezTo>
                  <a:moveTo>
                    <a:pt x="1069" y="333"/>
                  </a:moveTo>
                  <a:cubicBezTo>
                    <a:pt x="1068" y="340"/>
                    <a:pt x="1053" y="351"/>
                    <a:pt x="1038" y="354"/>
                  </a:cubicBezTo>
                  <a:cubicBezTo>
                    <a:pt x="1038" y="354"/>
                    <a:pt x="1036" y="342"/>
                    <a:pt x="1020" y="343"/>
                  </a:cubicBezTo>
                  <a:cubicBezTo>
                    <a:pt x="1011" y="344"/>
                    <a:pt x="1011" y="345"/>
                    <a:pt x="1005" y="347"/>
                  </a:cubicBezTo>
                  <a:cubicBezTo>
                    <a:pt x="1007" y="343"/>
                    <a:pt x="1007" y="337"/>
                    <a:pt x="1004" y="332"/>
                  </a:cubicBezTo>
                  <a:cubicBezTo>
                    <a:pt x="1003" y="331"/>
                    <a:pt x="1002" y="330"/>
                    <a:pt x="1000" y="330"/>
                  </a:cubicBezTo>
                  <a:cubicBezTo>
                    <a:pt x="996" y="330"/>
                    <a:pt x="991" y="331"/>
                    <a:pt x="986" y="334"/>
                  </a:cubicBezTo>
                  <a:cubicBezTo>
                    <a:pt x="981" y="338"/>
                    <a:pt x="975" y="337"/>
                    <a:pt x="971" y="339"/>
                  </a:cubicBezTo>
                  <a:cubicBezTo>
                    <a:pt x="963" y="341"/>
                    <a:pt x="958" y="346"/>
                    <a:pt x="952" y="355"/>
                  </a:cubicBezTo>
                  <a:cubicBezTo>
                    <a:pt x="951" y="356"/>
                    <a:pt x="948" y="355"/>
                    <a:pt x="945" y="355"/>
                  </a:cubicBezTo>
                  <a:cubicBezTo>
                    <a:pt x="941" y="354"/>
                    <a:pt x="880" y="363"/>
                    <a:pt x="880" y="363"/>
                  </a:cubicBezTo>
                  <a:cubicBezTo>
                    <a:pt x="869" y="362"/>
                    <a:pt x="853" y="363"/>
                    <a:pt x="833" y="357"/>
                  </a:cubicBezTo>
                  <a:cubicBezTo>
                    <a:pt x="833" y="357"/>
                    <a:pt x="850" y="349"/>
                    <a:pt x="841" y="334"/>
                  </a:cubicBezTo>
                  <a:cubicBezTo>
                    <a:pt x="841" y="334"/>
                    <a:pt x="923" y="316"/>
                    <a:pt x="955" y="307"/>
                  </a:cubicBezTo>
                  <a:cubicBezTo>
                    <a:pt x="988" y="298"/>
                    <a:pt x="1005" y="292"/>
                    <a:pt x="1016" y="287"/>
                  </a:cubicBezTo>
                  <a:cubicBezTo>
                    <a:pt x="1014" y="294"/>
                    <a:pt x="1022" y="308"/>
                    <a:pt x="1035" y="318"/>
                  </a:cubicBezTo>
                  <a:cubicBezTo>
                    <a:pt x="1044" y="325"/>
                    <a:pt x="1062" y="332"/>
                    <a:pt x="1069" y="333"/>
                  </a:cubicBezTo>
                  <a:moveTo>
                    <a:pt x="435" y="335"/>
                  </a:moveTo>
                  <a:cubicBezTo>
                    <a:pt x="434" y="339"/>
                    <a:pt x="435" y="345"/>
                    <a:pt x="442" y="350"/>
                  </a:cubicBezTo>
                  <a:cubicBezTo>
                    <a:pt x="437" y="351"/>
                    <a:pt x="427" y="351"/>
                    <a:pt x="421" y="353"/>
                  </a:cubicBezTo>
                  <a:cubicBezTo>
                    <a:pt x="385" y="351"/>
                    <a:pt x="349" y="340"/>
                    <a:pt x="328" y="305"/>
                  </a:cubicBezTo>
                  <a:cubicBezTo>
                    <a:pt x="337" y="305"/>
                    <a:pt x="346" y="304"/>
                    <a:pt x="359" y="307"/>
                  </a:cubicBezTo>
                  <a:cubicBezTo>
                    <a:pt x="379" y="312"/>
                    <a:pt x="408" y="320"/>
                    <a:pt x="435" y="335"/>
                  </a:cubicBezTo>
                  <a:moveTo>
                    <a:pt x="322" y="306"/>
                  </a:moveTo>
                  <a:cubicBezTo>
                    <a:pt x="325" y="309"/>
                    <a:pt x="331" y="323"/>
                    <a:pt x="350" y="337"/>
                  </a:cubicBezTo>
                  <a:cubicBezTo>
                    <a:pt x="339" y="340"/>
                    <a:pt x="328" y="341"/>
                    <a:pt x="310" y="342"/>
                  </a:cubicBezTo>
                  <a:cubicBezTo>
                    <a:pt x="287" y="343"/>
                    <a:pt x="266" y="341"/>
                    <a:pt x="266" y="341"/>
                  </a:cubicBezTo>
                  <a:cubicBezTo>
                    <a:pt x="232" y="338"/>
                    <a:pt x="188" y="296"/>
                    <a:pt x="177" y="280"/>
                  </a:cubicBezTo>
                  <a:cubicBezTo>
                    <a:pt x="200" y="293"/>
                    <a:pt x="231" y="302"/>
                    <a:pt x="255" y="305"/>
                  </a:cubicBezTo>
                  <a:cubicBezTo>
                    <a:pt x="279" y="308"/>
                    <a:pt x="302" y="309"/>
                    <a:pt x="322" y="306"/>
                  </a:cubicBezTo>
                  <a:moveTo>
                    <a:pt x="691" y="256"/>
                  </a:moveTo>
                  <a:cubicBezTo>
                    <a:pt x="692" y="256"/>
                    <a:pt x="694" y="255"/>
                    <a:pt x="696" y="255"/>
                  </a:cubicBezTo>
                  <a:cubicBezTo>
                    <a:pt x="698" y="263"/>
                    <a:pt x="689" y="266"/>
                    <a:pt x="684" y="267"/>
                  </a:cubicBezTo>
                  <a:cubicBezTo>
                    <a:pt x="680" y="268"/>
                    <a:pt x="678" y="264"/>
                    <a:pt x="677" y="262"/>
                  </a:cubicBezTo>
                  <a:cubicBezTo>
                    <a:pt x="677" y="259"/>
                    <a:pt x="677" y="256"/>
                    <a:pt x="675" y="254"/>
                  </a:cubicBezTo>
                  <a:cubicBezTo>
                    <a:pt x="675" y="253"/>
                    <a:pt x="675" y="252"/>
                    <a:pt x="677" y="251"/>
                  </a:cubicBezTo>
                  <a:cubicBezTo>
                    <a:pt x="680" y="255"/>
                    <a:pt x="685" y="258"/>
                    <a:pt x="691" y="256"/>
                  </a:cubicBezTo>
                  <a:moveTo>
                    <a:pt x="1189" y="264"/>
                  </a:moveTo>
                  <a:cubicBezTo>
                    <a:pt x="1169" y="293"/>
                    <a:pt x="1130" y="317"/>
                    <a:pt x="1116" y="323"/>
                  </a:cubicBezTo>
                  <a:cubicBezTo>
                    <a:pt x="1105" y="328"/>
                    <a:pt x="1091" y="332"/>
                    <a:pt x="1068" y="326"/>
                  </a:cubicBezTo>
                  <a:cubicBezTo>
                    <a:pt x="1056" y="323"/>
                    <a:pt x="1045" y="318"/>
                    <a:pt x="1037" y="312"/>
                  </a:cubicBezTo>
                  <a:cubicBezTo>
                    <a:pt x="1021" y="299"/>
                    <a:pt x="1022" y="291"/>
                    <a:pt x="1022" y="287"/>
                  </a:cubicBezTo>
                  <a:cubicBezTo>
                    <a:pt x="1023" y="284"/>
                    <a:pt x="1028" y="277"/>
                    <a:pt x="1033" y="279"/>
                  </a:cubicBezTo>
                  <a:cubicBezTo>
                    <a:pt x="1090" y="293"/>
                    <a:pt x="1171" y="276"/>
                    <a:pt x="1189" y="264"/>
                  </a:cubicBezTo>
                  <a:moveTo>
                    <a:pt x="270" y="239"/>
                  </a:moveTo>
                  <a:cubicBezTo>
                    <a:pt x="311" y="246"/>
                    <a:pt x="309" y="283"/>
                    <a:pt x="319" y="299"/>
                  </a:cubicBezTo>
                  <a:cubicBezTo>
                    <a:pt x="284" y="301"/>
                    <a:pt x="269" y="302"/>
                    <a:pt x="242" y="296"/>
                  </a:cubicBezTo>
                  <a:cubicBezTo>
                    <a:pt x="148" y="275"/>
                    <a:pt x="130" y="230"/>
                    <a:pt x="104" y="170"/>
                  </a:cubicBezTo>
                  <a:cubicBezTo>
                    <a:pt x="150" y="211"/>
                    <a:pt x="251" y="236"/>
                    <a:pt x="270" y="239"/>
                  </a:cubicBezTo>
                  <a:moveTo>
                    <a:pt x="698" y="232"/>
                  </a:moveTo>
                  <a:cubicBezTo>
                    <a:pt x="697" y="235"/>
                    <a:pt x="699" y="234"/>
                    <a:pt x="702" y="237"/>
                  </a:cubicBezTo>
                  <a:cubicBezTo>
                    <a:pt x="702" y="242"/>
                    <a:pt x="698" y="246"/>
                    <a:pt x="694" y="249"/>
                  </a:cubicBezTo>
                  <a:cubicBezTo>
                    <a:pt x="690" y="251"/>
                    <a:pt x="684" y="252"/>
                    <a:pt x="680" y="249"/>
                  </a:cubicBezTo>
                  <a:cubicBezTo>
                    <a:pt x="678" y="248"/>
                    <a:pt x="672" y="246"/>
                    <a:pt x="672" y="246"/>
                  </a:cubicBezTo>
                  <a:cubicBezTo>
                    <a:pt x="672" y="237"/>
                    <a:pt x="683" y="232"/>
                    <a:pt x="691" y="229"/>
                  </a:cubicBezTo>
                  <a:cubicBezTo>
                    <a:pt x="694" y="228"/>
                    <a:pt x="697" y="229"/>
                    <a:pt x="698" y="232"/>
                  </a:cubicBezTo>
                  <a:moveTo>
                    <a:pt x="641" y="229"/>
                  </a:moveTo>
                  <a:cubicBezTo>
                    <a:pt x="651" y="232"/>
                    <a:pt x="668" y="249"/>
                    <a:pt x="672" y="257"/>
                  </a:cubicBezTo>
                  <a:cubicBezTo>
                    <a:pt x="673" y="264"/>
                    <a:pt x="670" y="271"/>
                    <a:pt x="666" y="276"/>
                  </a:cubicBezTo>
                  <a:cubicBezTo>
                    <a:pt x="662" y="277"/>
                    <a:pt x="658" y="281"/>
                    <a:pt x="656" y="285"/>
                  </a:cubicBezTo>
                  <a:cubicBezTo>
                    <a:pt x="657" y="281"/>
                    <a:pt x="656" y="277"/>
                    <a:pt x="654" y="274"/>
                  </a:cubicBezTo>
                  <a:cubicBezTo>
                    <a:pt x="650" y="271"/>
                    <a:pt x="645" y="267"/>
                    <a:pt x="644" y="262"/>
                  </a:cubicBezTo>
                  <a:cubicBezTo>
                    <a:pt x="629" y="263"/>
                    <a:pt x="607" y="263"/>
                    <a:pt x="599" y="256"/>
                  </a:cubicBezTo>
                  <a:cubicBezTo>
                    <a:pt x="599" y="253"/>
                    <a:pt x="598" y="250"/>
                    <a:pt x="595" y="247"/>
                  </a:cubicBezTo>
                  <a:cubicBezTo>
                    <a:pt x="599" y="246"/>
                    <a:pt x="617" y="248"/>
                    <a:pt x="626" y="248"/>
                  </a:cubicBezTo>
                  <a:cubicBezTo>
                    <a:pt x="636" y="248"/>
                    <a:pt x="648" y="248"/>
                    <a:pt x="651" y="252"/>
                  </a:cubicBezTo>
                  <a:cubicBezTo>
                    <a:pt x="651" y="254"/>
                    <a:pt x="649" y="254"/>
                    <a:pt x="648" y="254"/>
                  </a:cubicBezTo>
                  <a:cubicBezTo>
                    <a:pt x="647" y="255"/>
                    <a:pt x="646" y="254"/>
                    <a:pt x="645" y="255"/>
                  </a:cubicBezTo>
                  <a:cubicBezTo>
                    <a:pt x="648" y="259"/>
                    <a:pt x="654" y="260"/>
                    <a:pt x="659" y="259"/>
                  </a:cubicBezTo>
                  <a:cubicBezTo>
                    <a:pt x="661" y="257"/>
                    <a:pt x="663" y="255"/>
                    <a:pt x="661" y="251"/>
                  </a:cubicBezTo>
                  <a:cubicBezTo>
                    <a:pt x="658" y="246"/>
                    <a:pt x="652" y="245"/>
                    <a:pt x="644" y="243"/>
                  </a:cubicBezTo>
                  <a:cubicBezTo>
                    <a:pt x="635" y="242"/>
                    <a:pt x="592" y="242"/>
                    <a:pt x="592" y="242"/>
                  </a:cubicBezTo>
                  <a:cubicBezTo>
                    <a:pt x="587" y="237"/>
                    <a:pt x="577" y="229"/>
                    <a:pt x="571" y="226"/>
                  </a:cubicBezTo>
                  <a:cubicBezTo>
                    <a:pt x="570" y="223"/>
                    <a:pt x="574" y="220"/>
                    <a:pt x="576" y="221"/>
                  </a:cubicBezTo>
                  <a:cubicBezTo>
                    <a:pt x="593" y="227"/>
                    <a:pt x="622" y="227"/>
                    <a:pt x="641" y="229"/>
                  </a:cubicBezTo>
                  <a:moveTo>
                    <a:pt x="1076" y="236"/>
                  </a:moveTo>
                  <a:cubicBezTo>
                    <a:pt x="1074" y="244"/>
                    <a:pt x="1061" y="255"/>
                    <a:pt x="1051" y="260"/>
                  </a:cubicBezTo>
                  <a:cubicBezTo>
                    <a:pt x="1040" y="267"/>
                    <a:pt x="1024" y="271"/>
                    <a:pt x="1018" y="279"/>
                  </a:cubicBezTo>
                  <a:cubicBezTo>
                    <a:pt x="1011" y="286"/>
                    <a:pt x="949" y="303"/>
                    <a:pt x="919" y="311"/>
                  </a:cubicBezTo>
                  <a:cubicBezTo>
                    <a:pt x="890" y="318"/>
                    <a:pt x="866" y="325"/>
                    <a:pt x="838" y="329"/>
                  </a:cubicBezTo>
                  <a:cubicBezTo>
                    <a:pt x="833" y="325"/>
                    <a:pt x="825" y="325"/>
                    <a:pt x="819" y="326"/>
                  </a:cubicBezTo>
                  <a:cubicBezTo>
                    <a:pt x="827" y="311"/>
                    <a:pt x="824" y="301"/>
                    <a:pt x="811" y="297"/>
                  </a:cubicBezTo>
                  <a:cubicBezTo>
                    <a:pt x="953" y="246"/>
                    <a:pt x="953" y="246"/>
                    <a:pt x="953" y="246"/>
                  </a:cubicBezTo>
                  <a:cubicBezTo>
                    <a:pt x="979" y="238"/>
                    <a:pt x="1012" y="229"/>
                    <a:pt x="1034" y="228"/>
                  </a:cubicBezTo>
                  <a:cubicBezTo>
                    <a:pt x="1049" y="232"/>
                    <a:pt x="1058" y="236"/>
                    <a:pt x="1076" y="236"/>
                  </a:cubicBezTo>
                  <a:moveTo>
                    <a:pt x="687" y="221"/>
                  </a:moveTo>
                  <a:cubicBezTo>
                    <a:pt x="687" y="223"/>
                    <a:pt x="686" y="224"/>
                    <a:pt x="685" y="226"/>
                  </a:cubicBezTo>
                  <a:cubicBezTo>
                    <a:pt x="684" y="229"/>
                    <a:pt x="681" y="232"/>
                    <a:pt x="675" y="230"/>
                  </a:cubicBezTo>
                  <a:cubicBezTo>
                    <a:pt x="674" y="225"/>
                    <a:pt x="677" y="220"/>
                    <a:pt x="682" y="217"/>
                  </a:cubicBezTo>
                  <a:cubicBezTo>
                    <a:pt x="684" y="216"/>
                    <a:pt x="687" y="218"/>
                    <a:pt x="687" y="221"/>
                  </a:cubicBezTo>
                  <a:moveTo>
                    <a:pt x="672" y="214"/>
                  </a:moveTo>
                  <a:cubicBezTo>
                    <a:pt x="673" y="218"/>
                    <a:pt x="673" y="227"/>
                    <a:pt x="666" y="230"/>
                  </a:cubicBezTo>
                  <a:cubicBezTo>
                    <a:pt x="654" y="236"/>
                    <a:pt x="646" y="223"/>
                    <a:pt x="636" y="220"/>
                  </a:cubicBezTo>
                  <a:cubicBezTo>
                    <a:pt x="618" y="217"/>
                    <a:pt x="596" y="221"/>
                    <a:pt x="578" y="216"/>
                  </a:cubicBezTo>
                  <a:cubicBezTo>
                    <a:pt x="583" y="209"/>
                    <a:pt x="591" y="202"/>
                    <a:pt x="600" y="199"/>
                  </a:cubicBezTo>
                  <a:cubicBezTo>
                    <a:pt x="612" y="195"/>
                    <a:pt x="633" y="190"/>
                    <a:pt x="649" y="195"/>
                  </a:cubicBezTo>
                  <a:cubicBezTo>
                    <a:pt x="664" y="200"/>
                    <a:pt x="671" y="208"/>
                    <a:pt x="672" y="214"/>
                  </a:cubicBezTo>
                  <a:moveTo>
                    <a:pt x="996" y="211"/>
                  </a:moveTo>
                  <a:cubicBezTo>
                    <a:pt x="1007" y="215"/>
                    <a:pt x="1025" y="223"/>
                    <a:pt x="1017" y="225"/>
                  </a:cubicBezTo>
                  <a:cubicBezTo>
                    <a:pt x="954" y="236"/>
                    <a:pt x="912" y="253"/>
                    <a:pt x="804" y="295"/>
                  </a:cubicBezTo>
                  <a:cubicBezTo>
                    <a:pt x="800" y="295"/>
                    <a:pt x="796" y="295"/>
                    <a:pt x="792" y="297"/>
                  </a:cubicBezTo>
                  <a:cubicBezTo>
                    <a:pt x="793" y="291"/>
                    <a:pt x="793" y="285"/>
                    <a:pt x="786" y="278"/>
                  </a:cubicBezTo>
                  <a:cubicBezTo>
                    <a:pt x="781" y="273"/>
                    <a:pt x="773" y="271"/>
                    <a:pt x="760" y="275"/>
                  </a:cubicBezTo>
                  <a:cubicBezTo>
                    <a:pt x="792" y="255"/>
                    <a:pt x="824" y="234"/>
                    <a:pt x="860" y="221"/>
                  </a:cubicBezTo>
                  <a:cubicBezTo>
                    <a:pt x="889" y="210"/>
                    <a:pt x="920" y="205"/>
                    <a:pt x="953" y="204"/>
                  </a:cubicBezTo>
                  <a:cubicBezTo>
                    <a:pt x="974" y="204"/>
                    <a:pt x="986" y="207"/>
                    <a:pt x="996" y="211"/>
                  </a:cubicBezTo>
                  <a:moveTo>
                    <a:pt x="1210" y="232"/>
                  </a:moveTo>
                  <a:cubicBezTo>
                    <a:pt x="1207" y="239"/>
                    <a:pt x="1202" y="247"/>
                    <a:pt x="1192" y="255"/>
                  </a:cubicBezTo>
                  <a:cubicBezTo>
                    <a:pt x="1172" y="272"/>
                    <a:pt x="1073" y="286"/>
                    <a:pt x="1036" y="274"/>
                  </a:cubicBezTo>
                  <a:cubicBezTo>
                    <a:pt x="1076" y="258"/>
                    <a:pt x="1080" y="244"/>
                    <a:pt x="1082" y="234"/>
                  </a:cubicBezTo>
                  <a:cubicBezTo>
                    <a:pt x="1112" y="233"/>
                    <a:pt x="1157" y="229"/>
                    <a:pt x="1207" y="208"/>
                  </a:cubicBezTo>
                  <a:cubicBezTo>
                    <a:pt x="1213" y="206"/>
                    <a:pt x="1214" y="225"/>
                    <a:pt x="1210" y="232"/>
                  </a:cubicBezTo>
                  <a:moveTo>
                    <a:pt x="612" y="189"/>
                  </a:moveTo>
                  <a:cubicBezTo>
                    <a:pt x="598" y="191"/>
                    <a:pt x="581" y="194"/>
                    <a:pt x="570" y="213"/>
                  </a:cubicBezTo>
                  <a:cubicBezTo>
                    <a:pt x="565" y="209"/>
                    <a:pt x="567" y="201"/>
                    <a:pt x="572" y="194"/>
                  </a:cubicBezTo>
                  <a:cubicBezTo>
                    <a:pt x="576" y="189"/>
                    <a:pt x="591" y="183"/>
                    <a:pt x="612" y="189"/>
                  </a:cubicBezTo>
                  <a:moveTo>
                    <a:pt x="1259" y="133"/>
                  </a:moveTo>
                  <a:cubicBezTo>
                    <a:pt x="1253" y="149"/>
                    <a:pt x="1232" y="186"/>
                    <a:pt x="1209" y="198"/>
                  </a:cubicBezTo>
                  <a:cubicBezTo>
                    <a:pt x="1177" y="216"/>
                    <a:pt x="1132" y="223"/>
                    <a:pt x="1098" y="227"/>
                  </a:cubicBezTo>
                  <a:cubicBezTo>
                    <a:pt x="1070" y="231"/>
                    <a:pt x="1049" y="226"/>
                    <a:pt x="1039" y="223"/>
                  </a:cubicBezTo>
                  <a:cubicBezTo>
                    <a:pt x="1039" y="223"/>
                    <a:pt x="1029" y="219"/>
                    <a:pt x="1025" y="217"/>
                  </a:cubicBezTo>
                  <a:cubicBezTo>
                    <a:pt x="1077" y="189"/>
                    <a:pt x="1139" y="170"/>
                    <a:pt x="1205" y="153"/>
                  </a:cubicBezTo>
                  <a:cubicBezTo>
                    <a:pt x="1242" y="140"/>
                    <a:pt x="1246" y="139"/>
                    <a:pt x="1259" y="133"/>
                  </a:cubicBezTo>
                  <a:moveTo>
                    <a:pt x="1257" y="83"/>
                  </a:moveTo>
                  <a:cubicBezTo>
                    <a:pt x="1238" y="125"/>
                    <a:pt x="1226" y="138"/>
                    <a:pt x="1198" y="148"/>
                  </a:cubicBezTo>
                  <a:cubicBezTo>
                    <a:pt x="1198" y="148"/>
                    <a:pt x="1105" y="176"/>
                    <a:pt x="1082" y="185"/>
                  </a:cubicBezTo>
                  <a:cubicBezTo>
                    <a:pt x="1054" y="196"/>
                    <a:pt x="1033" y="207"/>
                    <a:pt x="1019" y="215"/>
                  </a:cubicBezTo>
                  <a:cubicBezTo>
                    <a:pt x="970" y="185"/>
                    <a:pt x="880" y="207"/>
                    <a:pt x="858" y="216"/>
                  </a:cubicBezTo>
                  <a:cubicBezTo>
                    <a:pt x="822" y="229"/>
                    <a:pt x="786" y="251"/>
                    <a:pt x="756" y="272"/>
                  </a:cubicBezTo>
                  <a:cubicBezTo>
                    <a:pt x="752" y="268"/>
                    <a:pt x="746" y="260"/>
                    <a:pt x="741" y="260"/>
                  </a:cubicBezTo>
                  <a:cubicBezTo>
                    <a:pt x="741" y="260"/>
                    <a:pt x="756" y="269"/>
                    <a:pt x="753" y="286"/>
                  </a:cubicBezTo>
                  <a:cubicBezTo>
                    <a:pt x="757" y="284"/>
                    <a:pt x="772" y="273"/>
                    <a:pt x="782" y="282"/>
                  </a:cubicBezTo>
                  <a:cubicBezTo>
                    <a:pt x="793" y="291"/>
                    <a:pt x="782" y="302"/>
                    <a:pt x="779" y="311"/>
                  </a:cubicBezTo>
                  <a:cubicBezTo>
                    <a:pt x="790" y="302"/>
                    <a:pt x="802" y="295"/>
                    <a:pt x="814" y="303"/>
                  </a:cubicBezTo>
                  <a:cubicBezTo>
                    <a:pt x="827" y="312"/>
                    <a:pt x="812" y="328"/>
                    <a:pt x="808" y="336"/>
                  </a:cubicBezTo>
                  <a:cubicBezTo>
                    <a:pt x="817" y="334"/>
                    <a:pt x="828" y="326"/>
                    <a:pt x="835" y="337"/>
                  </a:cubicBezTo>
                  <a:cubicBezTo>
                    <a:pt x="842" y="347"/>
                    <a:pt x="831" y="352"/>
                    <a:pt x="821" y="358"/>
                  </a:cubicBezTo>
                  <a:cubicBezTo>
                    <a:pt x="831" y="357"/>
                    <a:pt x="832" y="365"/>
                    <a:pt x="859" y="367"/>
                  </a:cubicBezTo>
                  <a:cubicBezTo>
                    <a:pt x="846" y="368"/>
                    <a:pt x="833" y="369"/>
                    <a:pt x="824" y="370"/>
                  </a:cubicBezTo>
                  <a:cubicBezTo>
                    <a:pt x="818" y="369"/>
                    <a:pt x="811" y="365"/>
                    <a:pt x="799" y="362"/>
                  </a:cubicBezTo>
                  <a:cubicBezTo>
                    <a:pt x="767" y="353"/>
                    <a:pt x="748" y="343"/>
                    <a:pt x="735" y="339"/>
                  </a:cubicBezTo>
                  <a:cubicBezTo>
                    <a:pt x="723" y="335"/>
                    <a:pt x="708" y="333"/>
                    <a:pt x="698" y="336"/>
                  </a:cubicBezTo>
                  <a:cubicBezTo>
                    <a:pt x="693" y="336"/>
                    <a:pt x="693" y="338"/>
                    <a:pt x="689" y="339"/>
                  </a:cubicBezTo>
                  <a:cubicBezTo>
                    <a:pt x="731" y="324"/>
                    <a:pt x="718" y="273"/>
                    <a:pt x="738" y="242"/>
                  </a:cubicBezTo>
                  <a:cubicBezTo>
                    <a:pt x="759" y="204"/>
                    <a:pt x="801" y="195"/>
                    <a:pt x="839" y="188"/>
                  </a:cubicBezTo>
                  <a:cubicBezTo>
                    <a:pt x="889" y="181"/>
                    <a:pt x="966" y="174"/>
                    <a:pt x="989" y="169"/>
                  </a:cubicBezTo>
                  <a:cubicBezTo>
                    <a:pt x="1030" y="161"/>
                    <a:pt x="1081" y="144"/>
                    <a:pt x="1092" y="139"/>
                  </a:cubicBezTo>
                  <a:cubicBezTo>
                    <a:pt x="1104" y="133"/>
                    <a:pt x="1160" y="113"/>
                    <a:pt x="1181" y="106"/>
                  </a:cubicBezTo>
                  <a:cubicBezTo>
                    <a:pt x="1203" y="98"/>
                    <a:pt x="1231" y="88"/>
                    <a:pt x="1257" y="83"/>
                  </a:cubicBezTo>
                  <a:moveTo>
                    <a:pt x="1206" y="285"/>
                  </a:moveTo>
                  <a:cubicBezTo>
                    <a:pt x="1164" y="319"/>
                    <a:pt x="1151" y="370"/>
                    <a:pt x="1148" y="385"/>
                  </a:cubicBezTo>
                  <a:cubicBezTo>
                    <a:pt x="1141" y="430"/>
                    <a:pt x="1140" y="481"/>
                    <a:pt x="1148" y="525"/>
                  </a:cubicBezTo>
                  <a:cubicBezTo>
                    <a:pt x="1170" y="665"/>
                    <a:pt x="1170" y="665"/>
                    <a:pt x="1170" y="665"/>
                  </a:cubicBezTo>
                  <a:cubicBezTo>
                    <a:pt x="1177" y="726"/>
                    <a:pt x="1177" y="726"/>
                    <a:pt x="1177" y="726"/>
                  </a:cubicBezTo>
                  <a:cubicBezTo>
                    <a:pt x="1180" y="797"/>
                    <a:pt x="1180" y="797"/>
                    <a:pt x="1180" y="797"/>
                  </a:cubicBezTo>
                  <a:cubicBezTo>
                    <a:pt x="1184" y="962"/>
                    <a:pt x="1105" y="1183"/>
                    <a:pt x="834" y="1272"/>
                  </a:cubicBezTo>
                  <a:cubicBezTo>
                    <a:pt x="768" y="1298"/>
                    <a:pt x="768" y="1298"/>
                    <a:pt x="768" y="1298"/>
                  </a:cubicBezTo>
                  <a:cubicBezTo>
                    <a:pt x="713" y="1322"/>
                    <a:pt x="659" y="1348"/>
                    <a:pt x="612" y="1391"/>
                  </a:cubicBezTo>
                  <a:cubicBezTo>
                    <a:pt x="546" y="1333"/>
                    <a:pt x="469" y="1301"/>
                    <a:pt x="391" y="1271"/>
                  </a:cubicBezTo>
                  <a:cubicBezTo>
                    <a:pt x="142" y="1192"/>
                    <a:pt x="55" y="982"/>
                    <a:pt x="50" y="837"/>
                  </a:cubicBezTo>
                  <a:cubicBezTo>
                    <a:pt x="48" y="789"/>
                    <a:pt x="50" y="737"/>
                    <a:pt x="56" y="688"/>
                  </a:cubicBezTo>
                  <a:cubicBezTo>
                    <a:pt x="66" y="614"/>
                    <a:pt x="66" y="614"/>
                    <a:pt x="66" y="614"/>
                  </a:cubicBezTo>
                  <a:cubicBezTo>
                    <a:pt x="83" y="515"/>
                    <a:pt x="83" y="515"/>
                    <a:pt x="83" y="515"/>
                  </a:cubicBezTo>
                  <a:cubicBezTo>
                    <a:pt x="91" y="458"/>
                    <a:pt x="91" y="395"/>
                    <a:pt x="73" y="344"/>
                  </a:cubicBezTo>
                  <a:cubicBezTo>
                    <a:pt x="63" y="320"/>
                    <a:pt x="46" y="299"/>
                    <a:pt x="26" y="281"/>
                  </a:cubicBezTo>
                  <a:cubicBezTo>
                    <a:pt x="49" y="250"/>
                    <a:pt x="75" y="216"/>
                    <a:pt x="98" y="185"/>
                  </a:cubicBezTo>
                  <a:cubicBezTo>
                    <a:pt x="99" y="186"/>
                    <a:pt x="99" y="187"/>
                    <a:pt x="100" y="188"/>
                  </a:cubicBezTo>
                  <a:cubicBezTo>
                    <a:pt x="100" y="188"/>
                    <a:pt x="100" y="189"/>
                    <a:pt x="100" y="189"/>
                  </a:cubicBezTo>
                  <a:cubicBezTo>
                    <a:pt x="104" y="200"/>
                    <a:pt x="108" y="209"/>
                    <a:pt x="112" y="214"/>
                  </a:cubicBezTo>
                  <a:cubicBezTo>
                    <a:pt x="114" y="218"/>
                    <a:pt x="116" y="221"/>
                    <a:pt x="118" y="224"/>
                  </a:cubicBezTo>
                  <a:cubicBezTo>
                    <a:pt x="78" y="277"/>
                    <a:pt x="78" y="277"/>
                    <a:pt x="78" y="277"/>
                  </a:cubicBezTo>
                  <a:cubicBezTo>
                    <a:pt x="127" y="332"/>
                    <a:pt x="129" y="410"/>
                    <a:pt x="127" y="483"/>
                  </a:cubicBezTo>
                  <a:cubicBezTo>
                    <a:pt x="121" y="528"/>
                    <a:pt x="121" y="528"/>
                    <a:pt x="121" y="528"/>
                  </a:cubicBezTo>
                  <a:cubicBezTo>
                    <a:pt x="100" y="658"/>
                    <a:pt x="100" y="658"/>
                    <a:pt x="100" y="658"/>
                  </a:cubicBezTo>
                  <a:cubicBezTo>
                    <a:pt x="91" y="731"/>
                    <a:pt x="91" y="731"/>
                    <a:pt x="91" y="731"/>
                  </a:cubicBezTo>
                  <a:cubicBezTo>
                    <a:pt x="89" y="799"/>
                    <a:pt x="89" y="799"/>
                    <a:pt x="89" y="799"/>
                  </a:cubicBezTo>
                  <a:cubicBezTo>
                    <a:pt x="80" y="965"/>
                    <a:pt x="207" y="1177"/>
                    <a:pt x="438" y="1246"/>
                  </a:cubicBezTo>
                  <a:cubicBezTo>
                    <a:pt x="499" y="1271"/>
                    <a:pt x="558" y="1299"/>
                    <a:pt x="612" y="1338"/>
                  </a:cubicBezTo>
                  <a:cubicBezTo>
                    <a:pt x="666" y="1299"/>
                    <a:pt x="725" y="1271"/>
                    <a:pt x="786" y="1248"/>
                  </a:cubicBezTo>
                  <a:cubicBezTo>
                    <a:pt x="1054" y="1172"/>
                    <a:pt x="1136" y="965"/>
                    <a:pt x="1139" y="828"/>
                  </a:cubicBezTo>
                  <a:cubicBezTo>
                    <a:pt x="1142" y="778"/>
                    <a:pt x="1137" y="728"/>
                    <a:pt x="1132" y="680"/>
                  </a:cubicBezTo>
                  <a:cubicBezTo>
                    <a:pt x="1122" y="611"/>
                    <a:pt x="1122" y="611"/>
                    <a:pt x="1122" y="611"/>
                  </a:cubicBezTo>
                  <a:cubicBezTo>
                    <a:pt x="1108" y="526"/>
                    <a:pt x="1108" y="526"/>
                    <a:pt x="1108" y="526"/>
                  </a:cubicBezTo>
                  <a:cubicBezTo>
                    <a:pt x="1100" y="479"/>
                    <a:pt x="1101" y="421"/>
                    <a:pt x="1110" y="375"/>
                  </a:cubicBezTo>
                  <a:cubicBezTo>
                    <a:pt x="1124" y="368"/>
                    <a:pt x="1140" y="354"/>
                    <a:pt x="1149" y="324"/>
                  </a:cubicBezTo>
                  <a:cubicBezTo>
                    <a:pt x="1150" y="320"/>
                    <a:pt x="1150" y="320"/>
                    <a:pt x="1150" y="320"/>
                  </a:cubicBezTo>
                  <a:cubicBezTo>
                    <a:pt x="1166" y="309"/>
                    <a:pt x="1185" y="292"/>
                    <a:pt x="1198" y="274"/>
                  </a:cubicBezTo>
                  <a:cubicBezTo>
                    <a:pt x="1200" y="275"/>
                    <a:pt x="1202" y="278"/>
                    <a:pt x="1206" y="285"/>
                  </a:cubicBezTo>
                  <a:moveTo>
                    <a:pt x="654" y="446"/>
                  </a:moveTo>
                  <a:cubicBezTo>
                    <a:pt x="649" y="455"/>
                    <a:pt x="644" y="461"/>
                    <a:pt x="626" y="462"/>
                  </a:cubicBezTo>
                  <a:cubicBezTo>
                    <a:pt x="603" y="463"/>
                    <a:pt x="597" y="450"/>
                    <a:pt x="597" y="450"/>
                  </a:cubicBezTo>
                  <a:cubicBezTo>
                    <a:pt x="599" y="457"/>
                    <a:pt x="604" y="472"/>
                    <a:pt x="626" y="471"/>
                  </a:cubicBezTo>
                  <a:cubicBezTo>
                    <a:pt x="654" y="469"/>
                    <a:pt x="654" y="446"/>
                    <a:pt x="654" y="446"/>
                  </a:cubicBezTo>
                  <a:moveTo>
                    <a:pt x="685" y="353"/>
                  </a:moveTo>
                  <a:cubicBezTo>
                    <a:pt x="657" y="380"/>
                    <a:pt x="690" y="446"/>
                    <a:pt x="671" y="473"/>
                  </a:cubicBezTo>
                  <a:cubicBezTo>
                    <a:pt x="669" y="476"/>
                    <a:pt x="667" y="480"/>
                    <a:pt x="665" y="483"/>
                  </a:cubicBezTo>
                  <a:cubicBezTo>
                    <a:pt x="651" y="478"/>
                    <a:pt x="642" y="477"/>
                    <a:pt x="629" y="477"/>
                  </a:cubicBezTo>
                  <a:cubicBezTo>
                    <a:pt x="621" y="477"/>
                    <a:pt x="613" y="479"/>
                    <a:pt x="607" y="480"/>
                  </a:cubicBezTo>
                  <a:cubicBezTo>
                    <a:pt x="592" y="481"/>
                    <a:pt x="581" y="479"/>
                    <a:pt x="567" y="482"/>
                  </a:cubicBezTo>
                  <a:cubicBezTo>
                    <a:pt x="568" y="479"/>
                    <a:pt x="570" y="477"/>
                    <a:pt x="573" y="473"/>
                  </a:cubicBezTo>
                  <a:cubicBezTo>
                    <a:pt x="560" y="473"/>
                    <a:pt x="550" y="471"/>
                    <a:pt x="543" y="461"/>
                  </a:cubicBezTo>
                  <a:cubicBezTo>
                    <a:pt x="539" y="455"/>
                    <a:pt x="538" y="447"/>
                    <a:pt x="540" y="441"/>
                  </a:cubicBezTo>
                  <a:cubicBezTo>
                    <a:pt x="544" y="431"/>
                    <a:pt x="554" y="422"/>
                    <a:pt x="558" y="413"/>
                  </a:cubicBezTo>
                  <a:cubicBezTo>
                    <a:pt x="558" y="413"/>
                    <a:pt x="566" y="401"/>
                    <a:pt x="568" y="387"/>
                  </a:cubicBezTo>
                  <a:cubicBezTo>
                    <a:pt x="570" y="392"/>
                    <a:pt x="572" y="399"/>
                    <a:pt x="584" y="402"/>
                  </a:cubicBezTo>
                  <a:cubicBezTo>
                    <a:pt x="596" y="405"/>
                    <a:pt x="608" y="401"/>
                    <a:pt x="629" y="390"/>
                  </a:cubicBezTo>
                  <a:cubicBezTo>
                    <a:pt x="620" y="405"/>
                    <a:pt x="606" y="414"/>
                    <a:pt x="581" y="418"/>
                  </a:cubicBezTo>
                  <a:cubicBezTo>
                    <a:pt x="590" y="420"/>
                    <a:pt x="606" y="417"/>
                    <a:pt x="623" y="408"/>
                  </a:cubicBezTo>
                  <a:cubicBezTo>
                    <a:pt x="643" y="397"/>
                    <a:pt x="669" y="362"/>
                    <a:pt x="669" y="362"/>
                  </a:cubicBezTo>
                  <a:cubicBezTo>
                    <a:pt x="675" y="357"/>
                    <a:pt x="687" y="352"/>
                    <a:pt x="685" y="353"/>
                  </a:cubicBezTo>
                  <a:moveTo>
                    <a:pt x="802" y="969"/>
                  </a:moveTo>
                  <a:cubicBezTo>
                    <a:pt x="737" y="900"/>
                    <a:pt x="673" y="796"/>
                    <a:pt x="665" y="792"/>
                  </a:cubicBezTo>
                  <a:cubicBezTo>
                    <a:pt x="665" y="792"/>
                    <a:pt x="744" y="913"/>
                    <a:pt x="759" y="934"/>
                  </a:cubicBezTo>
                  <a:cubicBezTo>
                    <a:pt x="773" y="954"/>
                    <a:pt x="793" y="974"/>
                    <a:pt x="802" y="990"/>
                  </a:cubicBezTo>
                  <a:cubicBezTo>
                    <a:pt x="805" y="985"/>
                    <a:pt x="810" y="977"/>
                    <a:pt x="802" y="969"/>
                  </a:cubicBezTo>
                  <a:moveTo>
                    <a:pt x="1035" y="1005"/>
                  </a:moveTo>
                  <a:cubicBezTo>
                    <a:pt x="1021" y="1003"/>
                    <a:pt x="1008" y="1004"/>
                    <a:pt x="1003" y="1018"/>
                  </a:cubicBezTo>
                  <a:cubicBezTo>
                    <a:pt x="995" y="1035"/>
                    <a:pt x="991" y="1048"/>
                    <a:pt x="985" y="1057"/>
                  </a:cubicBezTo>
                  <a:cubicBezTo>
                    <a:pt x="978" y="1069"/>
                    <a:pt x="967" y="1080"/>
                    <a:pt x="948" y="1085"/>
                  </a:cubicBezTo>
                  <a:cubicBezTo>
                    <a:pt x="929" y="1090"/>
                    <a:pt x="902" y="1091"/>
                    <a:pt x="899" y="1080"/>
                  </a:cubicBezTo>
                  <a:cubicBezTo>
                    <a:pt x="903" y="1057"/>
                    <a:pt x="935" y="1053"/>
                    <a:pt x="949" y="1046"/>
                  </a:cubicBezTo>
                  <a:cubicBezTo>
                    <a:pt x="974" y="1034"/>
                    <a:pt x="976" y="1012"/>
                    <a:pt x="977" y="989"/>
                  </a:cubicBezTo>
                  <a:cubicBezTo>
                    <a:pt x="942" y="966"/>
                    <a:pt x="870" y="909"/>
                    <a:pt x="870" y="909"/>
                  </a:cubicBezTo>
                  <a:cubicBezTo>
                    <a:pt x="870" y="909"/>
                    <a:pt x="932" y="971"/>
                    <a:pt x="966" y="994"/>
                  </a:cubicBezTo>
                  <a:cubicBezTo>
                    <a:pt x="966" y="1013"/>
                    <a:pt x="961" y="1024"/>
                    <a:pt x="945" y="1033"/>
                  </a:cubicBezTo>
                  <a:cubicBezTo>
                    <a:pt x="935" y="1038"/>
                    <a:pt x="924" y="1042"/>
                    <a:pt x="909" y="1049"/>
                  </a:cubicBezTo>
                  <a:cubicBezTo>
                    <a:pt x="885" y="1063"/>
                    <a:pt x="892" y="1083"/>
                    <a:pt x="859" y="1096"/>
                  </a:cubicBezTo>
                  <a:cubicBezTo>
                    <a:pt x="845" y="1101"/>
                    <a:pt x="812" y="1105"/>
                    <a:pt x="821" y="1087"/>
                  </a:cubicBezTo>
                  <a:cubicBezTo>
                    <a:pt x="833" y="1069"/>
                    <a:pt x="820" y="1069"/>
                    <a:pt x="820" y="1069"/>
                  </a:cubicBezTo>
                  <a:cubicBezTo>
                    <a:pt x="812" y="1071"/>
                    <a:pt x="792" y="1076"/>
                    <a:pt x="782" y="1077"/>
                  </a:cubicBezTo>
                  <a:cubicBezTo>
                    <a:pt x="775" y="1077"/>
                    <a:pt x="769" y="1072"/>
                    <a:pt x="774" y="1067"/>
                  </a:cubicBezTo>
                  <a:cubicBezTo>
                    <a:pt x="776" y="1065"/>
                    <a:pt x="780" y="1064"/>
                    <a:pt x="783" y="1061"/>
                  </a:cubicBezTo>
                  <a:cubicBezTo>
                    <a:pt x="788" y="1057"/>
                    <a:pt x="791" y="1055"/>
                    <a:pt x="793" y="1051"/>
                  </a:cubicBezTo>
                  <a:cubicBezTo>
                    <a:pt x="797" y="1045"/>
                    <a:pt x="799" y="1036"/>
                    <a:pt x="796" y="1034"/>
                  </a:cubicBezTo>
                  <a:cubicBezTo>
                    <a:pt x="791" y="1032"/>
                    <a:pt x="784" y="1033"/>
                    <a:pt x="781" y="1037"/>
                  </a:cubicBezTo>
                  <a:cubicBezTo>
                    <a:pt x="767" y="1052"/>
                    <a:pt x="766" y="1078"/>
                    <a:pt x="727" y="1070"/>
                  </a:cubicBezTo>
                  <a:cubicBezTo>
                    <a:pt x="727" y="1070"/>
                    <a:pt x="681" y="1060"/>
                    <a:pt x="718" y="1007"/>
                  </a:cubicBezTo>
                  <a:cubicBezTo>
                    <a:pt x="729" y="994"/>
                    <a:pt x="700" y="977"/>
                    <a:pt x="683" y="956"/>
                  </a:cubicBezTo>
                  <a:cubicBezTo>
                    <a:pt x="650" y="916"/>
                    <a:pt x="557" y="766"/>
                    <a:pt x="557" y="766"/>
                  </a:cubicBezTo>
                  <a:cubicBezTo>
                    <a:pt x="547" y="752"/>
                    <a:pt x="537" y="735"/>
                    <a:pt x="528" y="722"/>
                  </a:cubicBezTo>
                  <a:cubicBezTo>
                    <a:pt x="520" y="708"/>
                    <a:pt x="517" y="679"/>
                    <a:pt x="537" y="682"/>
                  </a:cubicBezTo>
                  <a:cubicBezTo>
                    <a:pt x="547" y="684"/>
                    <a:pt x="550" y="688"/>
                    <a:pt x="561" y="683"/>
                  </a:cubicBezTo>
                  <a:cubicBezTo>
                    <a:pt x="568" y="680"/>
                    <a:pt x="568" y="692"/>
                    <a:pt x="561" y="698"/>
                  </a:cubicBezTo>
                  <a:cubicBezTo>
                    <a:pt x="556" y="702"/>
                    <a:pt x="556" y="711"/>
                    <a:pt x="562" y="716"/>
                  </a:cubicBezTo>
                  <a:cubicBezTo>
                    <a:pt x="570" y="720"/>
                    <a:pt x="572" y="711"/>
                    <a:pt x="581" y="714"/>
                  </a:cubicBezTo>
                  <a:cubicBezTo>
                    <a:pt x="590" y="716"/>
                    <a:pt x="597" y="738"/>
                    <a:pt x="613" y="743"/>
                  </a:cubicBezTo>
                  <a:cubicBezTo>
                    <a:pt x="617" y="744"/>
                    <a:pt x="620" y="744"/>
                    <a:pt x="621" y="741"/>
                  </a:cubicBezTo>
                  <a:cubicBezTo>
                    <a:pt x="623" y="734"/>
                    <a:pt x="616" y="725"/>
                    <a:pt x="618" y="717"/>
                  </a:cubicBezTo>
                  <a:cubicBezTo>
                    <a:pt x="620" y="722"/>
                    <a:pt x="627" y="727"/>
                    <a:pt x="637" y="732"/>
                  </a:cubicBezTo>
                  <a:cubicBezTo>
                    <a:pt x="648" y="739"/>
                    <a:pt x="654" y="740"/>
                    <a:pt x="651" y="731"/>
                  </a:cubicBezTo>
                  <a:cubicBezTo>
                    <a:pt x="648" y="720"/>
                    <a:pt x="646" y="713"/>
                    <a:pt x="646" y="713"/>
                  </a:cubicBezTo>
                  <a:cubicBezTo>
                    <a:pt x="645" y="705"/>
                    <a:pt x="652" y="699"/>
                    <a:pt x="658" y="699"/>
                  </a:cubicBezTo>
                  <a:cubicBezTo>
                    <a:pt x="661" y="699"/>
                    <a:pt x="664" y="701"/>
                    <a:pt x="666" y="705"/>
                  </a:cubicBezTo>
                  <a:cubicBezTo>
                    <a:pt x="674" y="718"/>
                    <a:pt x="670" y="725"/>
                    <a:pt x="686" y="730"/>
                  </a:cubicBezTo>
                  <a:cubicBezTo>
                    <a:pt x="711" y="782"/>
                    <a:pt x="773" y="847"/>
                    <a:pt x="798" y="868"/>
                  </a:cubicBezTo>
                  <a:cubicBezTo>
                    <a:pt x="803" y="872"/>
                    <a:pt x="812" y="877"/>
                    <a:pt x="820" y="880"/>
                  </a:cubicBezTo>
                  <a:cubicBezTo>
                    <a:pt x="814" y="875"/>
                    <a:pt x="805" y="867"/>
                    <a:pt x="801" y="863"/>
                  </a:cubicBezTo>
                  <a:cubicBezTo>
                    <a:pt x="736" y="800"/>
                    <a:pt x="695" y="742"/>
                    <a:pt x="696" y="730"/>
                  </a:cubicBezTo>
                  <a:cubicBezTo>
                    <a:pt x="714" y="722"/>
                    <a:pt x="717" y="704"/>
                    <a:pt x="723" y="707"/>
                  </a:cubicBezTo>
                  <a:cubicBezTo>
                    <a:pt x="725" y="708"/>
                    <a:pt x="717" y="723"/>
                    <a:pt x="718" y="731"/>
                  </a:cubicBezTo>
                  <a:cubicBezTo>
                    <a:pt x="719" y="735"/>
                    <a:pt x="724" y="741"/>
                    <a:pt x="735" y="741"/>
                  </a:cubicBezTo>
                  <a:cubicBezTo>
                    <a:pt x="714" y="762"/>
                    <a:pt x="768" y="780"/>
                    <a:pt x="808" y="779"/>
                  </a:cubicBezTo>
                  <a:cubicBezTo>
                    <a:pt x="823" y="788"/>
                    <a:pt x="848" y="803"/>
                    <a:pt x="878" y="810"/>
                  </a:cubicBezTo>
                  <a:cubicBezTo>
                    <a:pt x="878" y="810"/>
                    <a:pt x="881" y="824"/>
                    <a:pt x="890" y="825"/>
                  </a:cubicBezTo>
                  <a:cubicBezTo>
                    <a:pt x="890" y="825"/>
                    <a:pt x="912" y="859"/>
                    <a:pt x="943" y="892"/>
                  </a:cubicBezTo>
                  <a:cubicBezTo>
                    <a:pt x="973" y="924"/>
                    <a:pt x="1007" y="977"/>
                    <a:pt x="1035" y="1005"/>
                  </a:cubicBezTo>
                  <a:moveTo>
                    <a:pt x="679" y="342"/>
                  </a:moveTo>
                  <a:cubicBezTo>
                    <a:pt x="661" y="355"/>
                    <a:pt x="657" y="367"/>
                    <a:pt x="627" y="382"/>
                  </a:cubicBezTo>
                  <a:cubicBezTo>
                    <a:pt x="610" y="391"/>
                    <a:pt x="593" y="398"/>
                    <a:pt x="582" y="393"/>
                  </a:cubicBezTo>
                  <a:cubicBezTo>
                    <a:pt x="571" y="387"/>
                    <a:pt x="575" y="367"/>
                    <a:pt x="575" y="364"/>
                  </a:cubicBezTo>
                  <a:cubicBezTo>
                    <a:pt x="575" y="362"/>
                    <a:pt x="575" y="359"/>
                    <a:pt x="575" y="357"/>
                  </a:cubicBezTo>
                  <a:cubicBezTo>
                    <a:pt x="583" y="353"/>
                    <a:pt x="595" y="355"/>
                    <a:pt x="598" y="345"/>
                  </a:cubicBezTo>
                  <a:cubicBezTo>
                    <a:pt x="601" y="337"/>
                    <a:pt x="600" y="327"/>
                    <a:pt x="602" y="318"/>
                  </a:cubicBezTo>
                  <a:cubicBezTo>
                    <a:pt x="606" y="311"/>
                    <a:pt x="617" y="307"/>
                    <a:pt x="619" y="299"/>
                  </a:cubicBezTo>
                  <a:cubicBezTo>
                    <a:pt x="605" y="308"/>
                    <a:pt x="594" y="321"/>
                    <a:pt x="576" y="320"/>
                  </a:cubicBezTo>
                  <a:cubicBezTo>
                    <a:pt x="571" y="319"/>
                    <a:pt x="575" y="312"/>
                    <a:pt x="572" y="309"/>
                  </a:cubicBezTo>
                  <a:cubicBezTo>
                    <a:pt x="568" y="308"/>
                    <a:pt x="568" y="305"/>
                    <a:pt x="568" y="302"/>
                  </a:cubicBezTo>
                  <a:cubicBezTo>
                    <a:pt x="569" y="303"/>
                    <a:pt x="570" y="303"/>
                    <a:pt x="571" y="303"/>
                  </a:cubicBezTo>
                  <a:cubicBezTo>
                    <a:pt x="571" y="303"/>
                    <a:pt x="572" y="302"/>
                    <a:pt x="572" y="301"/>
                  </a:cubicBezTo>
                  <a:cubicBezTo>
                    <a:pt x="572" y="300"/>
                    <a:pt x="571" y="300"/>
                    <a:pt x="571" y="300"/>
                  </a:cubicBezTo>
                  <a:cubicBezTo>
                    <a:pt x="570" y="300"/>
                    <a:pt x="568" y="300"/>
                    <a:pt x="566" y="299"/>
                  </a:cubicBezTo>
                  <a:cubicBezTo>
                    <a:pt x="566" y="299"/>
                    <a:pt x="566" y="299"/>
                    <a:pt x="566" y="299"/>
                  </a:cubicBezTo>
                  <a:cubicBezTo>
                    <a:pt x="565" y="296"/>
                    <a:pt x="567" y="292"/>
                    <a:pt x="565" y="290"/>
                  </a:cubicBezTo>
                  <a:cubicBezTo>
                    <a:pt x="556" y="288"/>
                    <a:pt x="556" y="288"/>
                    <a:pt x="556" y="288"/>
                  </a:cubicBezTo>
                  <a:cubicBezTo>
                    <a:pt x="557" y="279"/>
                    <a:pt x="563" y="272"/>
                    <a:pt x="563" y="262"/>
                  </a:cubicBezTo>
                  <a:cubicBezTo>
                    <a:pt x="565" y="264"/>
                    <a:pt x="570" y="263"/>
                    <a:pt x="568" y="267"/>
                  </a:cubicBezTo>
                  <a:cubicBezTo>
                    <a:pt x="566" y="268"/>
                    <a:pt x="567" y="271"/>
                    <a:pt x="567" y="272"/>
                  </a:cubicBezTo>
                  <a:cubicBezTo>
                    <a:pt x="567" y="268"/>
                    <a:pt x="582" y="262"/>
                    <a:pt x="574" y="260"/>
                  </a:cubicBezTo>
                  <a:cubicBezTo>
                    <a:pt x="570" y="259"/>
                    <a:pt x="560" y="261"/>
                    <a:pt x="560" y="256"/>
                  </a:cubicBezTo>
                  <a:cubicBezTo>
                    <a:pt x="560" y="248"/>
                    <a:pt x="563" y="241"/>
                    <a:pt x="567" y="235"/>
                  </a:cubicBezTo>
                  <a:cubicBezTo>
                    <a:pt x="576" y="242"/>
                    <a:pt x="588" y="249"/>
                    <a:pt x="591" y="261"/>
                  </a:cubicBezTo>
                  <a:cubicBezTo>
                    <a:pt x="594" y="264"/>
                    <a:pt x="598" y="269"/>
                    <a:pt x="602" y="269"/>
                  </a:cubicBezTo>
                  <a:cubicBezTo>
                    <a:pt x="612" y="265"/>
                    <a:pt x="617" y="275"/>
                    <a:pt x="627" y="274"/>
                  </a:cubicBezTo>
                  <a:cubicBezTo>
                    <a:pt x="627" y="272"/>
                    <a:pt x="628" y="270"/>
                    <a:pt x="630" y="269"/>
                  </a:cubicBezTo>
                  <a:cubicBezTo>
                    <a:pt x="632" y="268"/>
                    <a:pt x="635" y="269"/>
                    <a:pt x="636" y="271"/>
                  </a:cubicBezTo>
                  <a:cubicBezTo>
                    <a:pt x="637" y="276"/>
                    <a:pt x="634" y="279"/>
                    <a:pt x="632" y="282"/>
                  </a:cubicBezTo>
                  <a:cubicBezTo>
                    <a:pt x="629" y="284"/>
                    <a:pt x="624" y="285"/>
                    <a:pt x="620" y="286"/>
                  </a:cubicBezTo>
                  <a:cubicBezTo>
                    <a:pt x="628" y="291"/>
                    <a:pt x="634" y="283"/>
                    <a:pt x="642" y="281"/>
                  </a:cubicBezTo>
                  <a:cubicBezTo>
                    <a:pt x="645" y="280"/>
                    <a:pt x="649" y="282"/>
                    <a:pt x="651" y="285"/>
                  </a:cubicBezTo>
                  <a:cubicBezTo>
                    <a:pt x="654" y="303"/>
                    <a:pt x="646" y="330"/>
                    <a:pt x="669" y="339"/>
                  </a:cubicBezTo>
                  <a:cubicBezTo>
                    <a:pt x="672" y="340"/>
                    <a:pt x="676" y="341"/>
                    <a:pt x="679" y="342"/>
                  </a:cubicBezTo>
                  <a:moveTo>
                    <a:pt x="546" y="767"/>
                  </a:moveTo>
                  <a:cubicBezTo>
                    <a:pt x="564" y="796"/>
                    <a:pt x="565" y="797"/>
                    <a:pt x="575" y="814"/>
                  </a:cubicBezTo>
                  <a:cubicBezTo>
                    <a:pt x="585" y="830"/>
                    <a:pt x="625" y="892"/>
                    <a:pt x="632" y="904"/>
                  </a:cubicBezTo>
                  <a:cubicBezTo>
                    <a:pt x="640" y="917"/>
                    <a:pt x="681" y="987"/>
                    <a:pt x="708" y="1000"/>
                  </a:cubicBezTo>
                  <a:cubicBezTo>
                    <a:pt x="687" y="1023"/>
                    <a:pt x="697" y="1050"/>
                    <a:pt x="663" y="1056"/>
                  </a:cubicBezTo>
                  <a:cubicBezTo>
                    <a:pt x="644" y="1059"/>
                    <a:pt x="589" y="1076"/>
                    <a:pt x="570" y="1044"/>
                  </a:cubicBezTo>
                  <a:cubicBezTo>
                    <a:pt x="551" y="1012"/>
                    <a:pt x="543" y="962"/>
                    <a:pt x="548" y="922"/>
                  </a:cubicBezTo>
                  <a:cubicBezTo>
                    <a:pt x="572" y="959"/>
                    <a:pt x="590" y="975"/>
                    <a:pt x="603" y="983"/>
                  </a:cubicBezTo>
                  <a:cubicBezTo>
                    <a:pt x="559" y="934"/>
                    <a:pt x="564" y="924"/>
                    <a:pt x="543" y="898"/>
                  </a:cubicBezTo>
                  <a:cubicBezTo>
                    <a:pt x="535" y="887"/>
                    <a:pt x="533" y="870"/>
                    <a:pt x="532" y="857"/>
                  </a:cubicBezTo>
                  <a:cubicBezTo>
                    <a:pt x="530" y="834"/>
                    <a:pt x="531" y="812"/>
                    <a:pt x="530" y="790"/>
                  </a:cubicBezTo>
                  <a:cubicBezTo>
                    <a:pt x="529" y="778"/>
                    <a:pt x="530" y="765"/>
                    <a:pt x="526" y="753"/>
                  </a:cubicBezTo>
                  <a:cubicBezTo>
                    <a:pt x="524" y="749"/>
                    <a:pt x="521" y="736"/>
                    <a:pt x="520" y="731"/>
                  </a:cubicBezTo>
                  <a:cubicBezTo>
                    <a:pt x="519" y="726"/>
                    <a:pt x="519" y="720"/>
                    <a:pt x="519" y="720"/>
                  </a:cubicBezTo>
                  <a:cubicBezTo>
                    <a:pt x="519" y="720"/>
                    <a:pt x="528" y="739"/>
                    <a:pt x="546" y="767"/>
                  </a:cubicBezTo>
                  <a:moveTo>
                    <a:pt x="538" y="425"/>
                  </a:moveTo>
                  <a:cubicBezTo>
                    <a:pt x="534" y="429"/>
                    <a:pt x="532" y="432"/>
                    <a:pt x="529" y="437"/>
                  </a:cubicBezTo>
                  <a:cubicBezTo>
                    <a:pt x="525" y="449"/>
                    <a:pt x="529" y="467"/>
                    <a:pt x="542" y="476"/>
                  </a:cubicBezTo>
                  <a:cubicBezTo>
                    <a:pt x="550" y="482"/>
                    <a:pt x="553" y="483"/>
                    <a:pt x="560" y="485"/>
                  </a:cubicBezTo>
                  <a:cubicBezTo>
                    <a:pt x="543" y="490"/>
                    <a:pt x="525" y="513"/>
                    <a:pt x="525" y="526"/>
                  </a:cubicBezTo>
                  <a:cubicBezTo>
                    <a:pt x="519" y="520"/>
                    <a:pt x="517" y="508"/>
                    <a:pt x="519" y="498"/>
                  </a:cubicBezTo>
                  <a:cubicBezTo>
                    <a:pt x="514" y="504"/>
                    <a:pt x="504" y="508"/>
                    <a:pt x="498" y="509"/>
                  </a:cubicBezTo>
                  <a:cubicBezTo>
                    <a:pt x="496" y="504"/>
                    <a:pt x="497" y="490"/>
                    <a:pt x="503" y="483"/>
                  </a:cubicBezTo>
                  <a:cubicBezTo>
                    <a:pt x="501" y="479"/>
                    <a:pt x="487" y="481"/>
                    <a:pt x="480" y="486"/>
                  </a:cubicBezTo>
                  <a:cubicBezTo>
                    <a:pt x="479" y="477"/>
                    <a:pt x="482" y="471"/>
                    <a:pt x="490" y="465"/>
                  </a:cubicBezTo>
                  <a:cubicBezTo>
                    <a:pt x="488" y="460"/>
                    <a:pt x="483" y="464"/>
                    <a:pt x="471" y="465"/>
                  </a:cubicBezTo>
                  <a:cubicBezTo>
                    <a:pt x="479" y="462"/>
                    <a:pt x="490" y="456"/>
                    <a:pt x="502" y="448"/>
                  </a:cubicBezTo>
                  <a:cubicBezTo>
                    <a:pt x="523" y="435"/>
                    <a:pt x="538" y="425"/>
                    <a:pt x="538" y="425"/>
                  </a:cubicBezTo>
                  <a:moveTo>
                    <a:pt x="816" y="430"/>
                  </a:moveTo>
                  <a:cubicBezTo>
                    <a:pt x="831" y="432"/>
                    <a:pt x="852" y="428"/>
                    <a:pt x="859" y="426"/>
                  </a:cubicBezTo>
                  <a:cubicBezTo>
                    <a:pt x="863" y="432"/>
                    <a:pt x="856" y="442"/>
                    <a:pt x="850" y="440"/>
                  </a:cubicBezTo>
                  <a:cubicBezTo>
                    <a:pt x="852" y="449"/>
                    <a:pt x="860" y="460"/>
                    <a:pt x="859" y="470"/>
                  </a:cubicBezTo>
                  <a:cubicBezTo>
                    <a:pt x="851" y="467"/>
                    <a:pt x="829" y="458"/>
                    <a:pt x="829" y="458"/>
                  </a:cubicBezTo>
                  <a:cubicBezTo>
                    <a:pt x="835" y="467"/>
                    <a:pt x="842" y="483"/>
                    <a:pt x="840" y="494"/>
                  </a:cubicBezTo>
                  <a:cubicBezTo>
                    <a:pt x="831" y="488"/>
                    <a:pt x="812" y="487"/>
                    <a:pt x="804" y="481"/>
                  </a:cubicBezTo>
                  <a:cubicBezTo>
                    <a:pt x="808" y="495"/>
                    <a:pt x="817" y="515"/>
                    <a:pt x="805" y="528"/>
                  </a:cubicBezTo>
                  <a:cubicBezTo>
                    <a:pt x="794" y="520"/>
                    <a:pt x="788" y="507"/>
                    <a:pt x="779" y="498"/>
                  </a:cubicBezTo>
                  <a:cubicBezTo>
                    <a:pt x="781" y="511"/>
                    <a:pt x="784" y="531"/>
                    <a:pt x="775" y="543"/>
                  </a:cubicBezTo>
                  <a:cubicBezTo>
                    <a:pt x="769" y="536"/>
                    <a:pt x="745" y="526"/>
                    <a:pt x="745" y="518"/>
                  </a:cubicBezTo>
                  <a:cubicBezTo>
                    <a:pt x="743" y="517"/>
                    <a:pt x="736" y="544"/>
                    <a:pt x="728" y="549"/>
                  </a:cubicBezTo>
                  <a:cubicBezTo>
                    <a:pt x="720" y="538"/>
                    <a:pt x="713" y="521"/>
                    <a:pt x="702" y="511"/>
                  </a:cubicBezTo>
                  <a:cubicBezTo>
                    <a:pt x="705" y="508"/>
                    <a:pt x="709" y="510"/>
                    <a:pt x="707" y="504"/>
                  </a:cubicBezTo>
                  <a:cubicBezTo>
                    <a:pt x="704" y="496"/>
                    <a:pt x="692" y="491"/>
                    <a:pt x="679" y="486"/>
                  </a:cubicBezTo>
                  <a:cubicBezTo>
                    <a:pt x="681" y="482"/>
                    <a:pt x="683" y="480"/>
                    <a:pt x="687" y="474"/>
                  </a:cubicBezTo>
                  <a:cubicBezTo>
                    <a:pt x="697" y="459"/>
                    <a:pt x="704" y="445"/>
                    <a:pt x="706" y="438"/>
                  </a:cubicBezTo>
                  <a:cubicBezTo>
                    <a:pt x="710" y="426"/>
                    <a:pt x="712" y="423"/>
                    <a:pt x="713" y="414"/>
                  </a:cubicBezTo>
                  <a:cubicBezTo>
                    <a:pt x="726" y="416"/>
                    <a:pt x="735" y="418"/>
                    <a:pt x="752" y="420"/>
                  </a:cubicBezTo>
                  <a:cubicBezTo>
                    <a:pt x="768" y="422"/>
                    <a:pt x="793" y="427"/>
                    <a:pt x="816" y="430"/>
                  </a:cubicBezTo>
                  <a:moveTo>
                    <a:pt x="1084" y="383"/>
                  </a:moveTo>
                  <a:cubicBezTo>
                    <a:pt x="1085" y="388"/>
                    <a:pt x="1074" y="400"/>
                    <a:pt x="1061" y="403"/>
                  </a:cubicBezTo>
                  <a:cubicBezTo>
                    <a:pt x="1045" y="407"/>
                    <a:pt x="1032" y="404"/>
                    <a:pt x="1021" y="398"/>
                  </a:cubicBezTo>
                  <a:cubicBezTo>
                    <a:pt x="1022" y="409"/>
                    <a:pt x="1041" y="414"/>
                    <a:pt x="1055" y="411"/>
                  </a:cubicBezTo>
                  <a:cubicBezTo>
                    <a:pt x="1047" y="422"/>
                    <a:pt x="1023" y="429"/>
                    <a:pt x="1006" y="428"/>
                  </a:cubicBezTo>
                  <a:cubicBezTo>
                    <a:pt x="987" y="428"/>
                    <a:pt x="975" y="422"/>
                    <a:pt x="958" y="412"/>
                  </a:cubicBezTo>
                  <a:cubicBezTo>
                    <a:pt x="956" y="423"/>
                    <a:pt x="977" y="433"/>
                    <a:pt x="993" y="434"/>
                  </a:cubicBezTo>
                  <a:cubicBezTo>
                    <a:pt x="963" y="450"/>
                    <a:pt x="929" y="438"/>
                    <a:pt x="925" y="437"/>
                  </a:cubicBezTo>
                  <a:cubicBezTo>
                    <a:pt x="917" y="435"/>
                    <a:pt x="905" y="430"/>
                    <a:pt x="898" y="423"/>
                  </a:cubicBezTo>
                  <a:cubicBezTo>
                    <a:pt x="898" y="432"/>
                    <a:pt x="910" y="439"/>
                    <a:pt x="920" y="441"/>
                  </a:cubicBezTo>
                  <a:cubicBezTo>
                    <a:pt x="900" y="451"/>
                    <a:pt x="875" y="440"/>
                    <a:pt x="866" y="424"/>
                  </a:cubicBezTo>
                  <a:cubicBezTo>
                    <a:pt x="898" y="415"/>
                    <a:pt x="922" y="406"/>
                    <a:pt x="955" y="398"/>
                  </a:cubicBezTo>
                  <a:cubicBezTo>
                    <a:pt x="987" y="403"/>
                    <a:pt x="1017" y="390"/>
                    <a:pt x="1029" y="376"/>
                  </a:cubicBezTo>
                  <a:cubicBezTo>
                    <a:pt x="1033" y="371"/>
                    <a:pt x="1037" y="364"/>
                    <a:pt x="1037" y="362"/>
                  </a:cubicBezTo>
                  <a:cubicBezTo>
                    <a:pt x="1040" y="361"/>
                    <a:pt x="1044" y="362"/>
                    <a:pt x="1047" y="363"/>
                  </a:cubicBezTo>
                  <a:cubicBezTo>
                    <a:pt x="1050" y="364"/>
                    <a:pt x="1081" y="371"/>
                    <a:pt x="1084" y="383"/>
                  </a:cubicBezTo>
                  <a:moveTo>
                    <a:pt x="306" y="378"/>
                  </a:moveTo>
                  <a:cubicBezTo>
                    <a:pt x="310" y="375"/>
                    <a:pt x="321" y="372"/>
                    <a:pt x="331" y="374"/>
                  </a:cubicBezTo>
                  <a:cubicBezTo>
                    <a:pt x="342" y="375"/>
                    <a:pt x="361" y="380"/>
                    <a:pt x="375" y="390"/>
                  </a:cubicBezTo>
                  <a:cubicBezTo>
                    <a:pt x="404" y="400"/>
                    <a:pt x="427" y="420"/>
                    <a:pt x="456" y="429"/>
                  </a:cubicBezTo>
                  <a:cubicBezTo>
                    <a:pt x="457" y="426"/>
                    <a:pt x="454" y="424"/>
                    <a:pt x="452" y="422"/>
                  </a:cubicBezTo>
                  <a:cubicBezTo>
                    <a:pt x="470" y="408"/>
                    <a:pt x="489" y="396"/>
                    <a:pt x="510" y="387"/>
                  </a:cubicBezTo>
                  <a:cubicBezTo>
                    <a:pt x="523" y="372"/>
                    <a:pt x="540" y="356"/>
                    <a:pt x="562" y="359"/>
                  </a:cubicBezTo>
                  <a:cubicBezTo>
                    <a:pt x="567" y="359"/>
                    <a:pt x="567" y="359"/>
                    <a:pt x="567" y="359"/>
                  </a:cubicBezTo>
                  <a:cubicBezTo>
                    <a:pt x="567" y="359"/>
                    <a:pt x="567" y="364"/>
                    <a:pt x="567" y="366"/>
                  </a:cubicBezTo>
                  <a:cubicBezTo>
                    <a:pt x="566" y="377"/>
                    <a:pt x="560" y="388"/>
                    <a:pt x="554" y="403"/>
                  </a:cubicBezTo>
                  <a:cubicBezTo>
                    <a:pt x="554" y="403"/>
                    <a:pt x="536" y="410"/>
                    <a:pt x="528" y="415"/>
                  </a:cubicBezTo>
                  <a:cubicBezTo>
                    <a:pt x="521" y="419"/>
                    <a:pt x="459" y="456"/>
                    <a:pt x="459" y="456"/>
                  </a:cubicBezTo>
                  <a:cubicBezTo>
                    <a:pt x="441" y="470"/>
                    <a:pt x="433" y="454"/>
                    <a:pt x="415" y="442"/>
                  </a:cubicBezTo>
                  <a:cubicBezTo>
                    <a:pt x="393" y="431"/>
                    <a:pt x="372" y="420"/>
                    <a:pt x="353" y="403"/>
                  </a:cubicBezTo>
                  <a:cubicBezTo>
                    <a:pt x="353" y="400"/>
                    <a:pt x="359" y="402"/>
                    <a:pt x="356" y="399"/>
                  </a:cubicBezTo>
                  <a:cubicBezTo>
                    <a:pt x="346" y="400"/>
                    <a:pt x="338" y="404"/>
                    <a:pt x="329" y="406"/>
                  </a:cubicBezTo>
                  <a:cubicBezTo>
                    <a:pt x="325" y="408"/>
                    <a:pt x="315" y="411"/>
                    <a:pt x="312" y="405"/>
                  </a:cubicBezTo>
                  <a:cubicBezTo>
                    <a:pt x="317" y="404"/>
                    <a:pt x="317" y="404"/>
                    <a:pt x="317" y="404"/>
                  </a:cubicBezTo>
                  <a:cubicBezTo>
                    <a:pt x="322" y="400"/>
                    <a:pt x="324" y="393"/>
                    <a:pt x="334" y="390"/>
                  </a:cubicBezTo>
                  <a:cubicBezTo>
                    <a:pt x="327" y="384"/>
                    <a:pt x="314" y="381"/>
                    <a:pt x="304" y="381"/>
                  </a:cubicBezTo>
                  <a:lnTo>
                    <a:pt x="306" y="378"/>
                  </a:lnTo>
                  <a:close/>
                  <a:moveTo>
                    <a:pt x="999" y="340"/>
                  </a:moveTo>
                  <a:cubicBezTo>
                    <a:pt x="998" y="351"/>
                    <a:pt x="986" y="353"/>
                    <a:pt x="981" y="362"/>
                  </a:cubicBezTo>
                  <a:cubicBezTo>
                    <a:pt x="975" y="367"/>
                    <a:pt x="975" y="367"/>
                    <a:pt x="975" y="367"/>
                  </a:cubicBezTo>
                  <a:cubicBezTo>
                    <a:pt x="980" y="366"/>
                    <a:pt x="986" y="363"/>
                    <a:pt x="990" y="358"/>
                  </a:cubicBezTo>
                  <a:cubicBezTo>
                    <a:pt x="999" y="356"/>
                    <a:pt x="1027" y="350"/>
                    <a:pt x="1028" y="355"/>
                  </a:cubicBezTo>
                  <a:cubicBezTo>
                    <a:pt x="1029" y="361"/>
                    <a:pt x="1027" y="366"/>
                    <a:pt x="1018" y="372"/>
                  </a:cubicBezTo>
                  <a:cubicBezTo>
                    <a:pt x="1010" y="378"/>
                    <a:pt x="980" y="390"/>
                    <a:pt x="959" y="387"/>
                  </a:cubicBezTo>
                  <a:cubicBezTo>
                    <a:pt x="947" y="386"/>
                    <a:pt x="935" y="390"/>
                    <a:pt x="924" y="392"/>
                  </a:cubicBezTo>
                  <a:cubicBezTo>
                    <a:pt x="865" y="410"/>
                    <a:pt x="865" y="410"/>
                    <a:pt x="865" y="410"/>
                  </a:cubicBezTo>
                  <a:cubicBezTo>
                    <a:pt x="845" y="415"/>
                    <a:pt x="821" y="418"/>
                    <a:pt x="799" y="412"/>
                  </a:cubicBezTo>
                  <a:cubicBezTo>
                    <a:pt x="766" y="406"/>
                    <a:pt x="734" y="398"/>
                    <a:pt x="700" y="400"/>
                  </a:cubicBezTo>
                  <a:cubicBezTo>
                    <a:pt x="696" y="400"/>
                    <a:pt x="691" y="403"/>
                    <a:pt x="688" y="408"/>
                  </a:cubicBezTo>
                  <a:cubicBezTo>
                    <a:pt x="692" y="407"/>
                    <a:pt x="697" y="405"/>
                    <a:pt x="701" y="408"/>
                  </a:cubicBezTo>
                  <a:cubicBezTo>
                    <a:pt x="700" y="412"/>
                    <a:pt x="700" y="437"/>
                    <a:pt x="690" y="446"/>
                  </a:cubicBezTo>
                  <a:cubicBezTo>
                    <a:pt x="688" y="443"/>
                    <a:pt x="687" y="439"/>
                    <a:pt x="685" y="435"/>
                  </a:cubicBezTo>
                  <a:cubicBezTo>
                    <a:pt x="684" y="431"/>
                    <a:pt x="670" y="368"/>
                    <a:pt x="697" y="349"/>
                  </a:cubicBezTo>
                  <a:cubicBezTo>
                    <a:pt x="713" y="344"/>
                    <a:pt x="735" y="353"/>
                    <a:pt x="740" y="356"/>
                  </a:cubicBezTo>
                  <a:cubicBezTo>
                    <a:pt x="761" y="368"/>
                    <a:pt x="797" y="374"/>
                    <a:pt x="825" y="385"/>
                  </a:cubicBezTo>
                  <a:cubicBezTo>
                    <a:pt x="837" y="383"/>
                    <a:pt x="849" y="379"/>
                    <a:pt x="861" y="378"/>
                  </a:cubicBezTo>
                  <a:cubicBezTo>
                    <a:pt x="945" y="367"/>
                    <a:pt x="945" y="367"/>
                    <a:pt x="945" y="367"/>
                  </a:cubicBezTo>
                  <a:cubicBezTo>
                    <a:pt x="960" y="369"/>
                    <a:pt x="962" y="350"/>
                    <a:pt x="975" y="349"/>
                  </a:cubicBezTo>
                  <a:cubicBezTo>
                    <a:pt x="984" y="349"/>
                    <a:pt x="989" y="343"/>
                    <a:pt x="996" y="339"/>
                  </a:cubicBezTo>
                  <a:cubicBezTo>
                    <a:pt x="997" y="338"/>
                    <a:pt x="999" y="338"/>
                    <a:pt x="999" y="340"/>
                  </a:cubicBezTo>
                  <a:moveTo>
                    <a:pt x="143" y="129"/>
                  </a:moveTo>
                  <a:cubicBezTo>
                    <a:pt x="216" y="34"/>
                    <a:pt x="216" y="34"/>
                    <a:pt x="216" y="34"/>
                  </a:cubicBezTo>
                  <a:cubicBezTo>
                    <a:pt x="242" y="71"/>
                    <a:pt x="284" y="73"/>
                    <a:pt x="326" y="75"/>
                  </a:cubicBezTo>
                  <a:cubicBezTo>
                    <a:pt x="354" y="72"/>
                    <a:pt x="354" y="72"/>
                    <a:pt x="354" y="72"/>
                  </a:cubicBezTo>
                  <a:cubicBezTo>
                    <a:pt x="473" y="53"/>
                    <a:pt x="473" y="53"/>
                    <a:pt x="473" y="53"/>
                  </a:cubicBezTo>
                  <a:cubicBezTo>
                    <a:pt x="554" y="44"/>
                    <a:pt x="554" y="44"/>
                    <a:pt x="554" y="44"/>
                  </a:cubicBezTo>
                  <a:cubicBezTo>
                    <a:pt x="631" y="35"/>
                    <a:pt x="709" y="47"/>
                    <a:pt x="782" y="57"/>
                  </a:cubicBezTo>
                  <a:cubicBezTo>
                    <a:pt x="889" y="75"/>
                    <a:pt x="889" y="75"/>
                    <a:pt x="889" y="75"/>
                  </a:cubicBezTo>
                  <a:cubicBezTo>
                    <a:pt x="934" y="78"/>
                    <a:pt x="982" y="77"/>
                    <a:pt x="1012" y="43"/>
                  </a:cubicBezTo>
                  <a:cubicBezTo>
                    <a:pt x="1018" y="37"/>
                    <a:pt x="1018" y="37"/>
                    <a:pt x="1018" y="37"/>
                  </a:cubicBezTo>
                  <a:cubicBezTo>
                    <a:pt x="1086" y="126"/>
                    <a:pt x="1086" y="126"/>
                    <a:pt x="1086" y="126"/>
                  </a:cubicBezTo>
                  <a:cubicBezTo>
                    <a:pt x="1086" y="126"/>
                    <a:pt x="1086" y="126"/>
                    <a:pt x="1086" y="126"/>
                  </a:cubicBezTo>
                  <a:cubicBezTo>
                    <a:pt x="1084" y="127"/>
                    <a:pt x="1082" y="128"/>
                    <a:pt x="1079" y="129"/>
                  </a:cubicBezTo>
                  <a:cubicBezTo>
                    <a:pt x="1071" y="132"/>
                    <a:pt x="1061" y="135"/>
                    <a:pt x="1052" y="139"/>
                  </a:cubicBezTo>
                  <a:cubicBezTo>
                    <a:pt x="1050" y="139"/>
                    <a:pt x="1049" y="140"/>
                    <a:pt x="1048" y="140"/>
                  </a:cubicBezTo>
                  <a:cubicBezTo>
                    <a:pt x="1047" y="140"/>
                    <a:pt x="1047" y="140"/>
                    <a:pt x="1047" y="140"/>
                  </a:cubicBezTo>
                  <a:cubicBezTo>
                    <a:pt x="1012" y="95"/>
                    <a:pt x="1012" y="95"/>
                    <a:pt x="1012" y="95"/>
                  </a:cubicBezTo>
                  <a:cubicBezTo>
                    <a:pt x="977" y="115"/>
                    <a:pt x="932" y="118"/>
                    <a:pt x="889" y="115"/>
                  </a:cubicBezTo>
                  <a:cubicBezTo>
                    <a:pt x="827" y="105"/>
                    <a:pt x="827" y="105"/>
                    <a:pt x="827" y="105"/>
                  </a:cubicBezTo>
                  <a:cubicBezTo>
                    <a:pt x="750" y="93"/>
                    <a:pt x="750" y="93"/>
                    <a:pt x="750" y="93"/>
                  </a:cubicBezTo>
                  <a:cubicBezTo>
                    <a:pt x="669" y="83"/>
                    <a:pt x="669" y="83"/>
                    <a:pt x="669" y="83"/>
                  </a:cubicBezTo>
                  <a:cubicBezTo>
                    <a:pt x="620" y="79"/>
                    <a:pt x="570" y="81"/>
                    <a:pt x="522" y="87"/>
                  </a:cubicBezTo>
                  <a:cubicBezTo>
                    <a:pt x="454" y="96"/>
                    <a:pt x="454" y="96"/>
                    <a:pt x="454" y="96"/>
                  </a:cubicBezTo>
                  <a:cubicBezTo>
                    <a:pt x="341" y="113"/>
                    <a:pt x="341" y="113"/>
                    <a:pt x="341" y="113"/>
                  </a:cubicBezTo>
                  <a:cubicBezTo>
                    <a:pt x="298" y="117"/>
                    <a:pt x="256" y="112"/>
                    <a:pt x="221" y="92"/>
                  </a:cubicBezTo>
                  <a:cubicBezTo>
                    <a:pt x="186" y="138"/>
                    <a:pt x="186" y="138"/>
                    <a:pt x="186" y="138"/>
                  </a:cubicBezTo>
                  <a:cubicBezTo>
                    <a:pt x="181" y="137"/>
                    <a:pt x="177" y="136"/>
                    <a:pt x="172" y="135"/>
                  </a:cubicBezTo>
                  <a:cubicBezTo>
                    <a:pt x="161" y="133"/>
                    <a:pt x="152" y="131"/>
                    <a:pt x="143" y="129"/>
                  </a:cubicBezTo>
                  <a:moveTo>
                    <a:pt x="1254" y="120"/>
                  </a:moveTo>
                  <a:cubicBezTo>
                    <a:pt x="1259" y="111"/>
                    <a:pt x="1265" y="101"/>
                    <a:pt x="1270" y="88"/>
                  </a:cubicBezTo>
                  <a:cubicBezTo>
                    <a:pt x="1281" y="63"/>
                    <a:pt x="1281" y="63"/>
                    <a:pt x="1281" y="63"/>
                  </a:cubicBezTo>
                  <a:cubicBezTo>
                    <a:pt x="1254" y="68"/>
                    <a:pt x="1254" y="68"/>
                    <a:pt x="1254" y="68"/>
                  </a:cubicBezTo>
                  <a:cubicBezTo>
                    <a:pt x="1233" y="73"/>
                    <a:pt x="1208" y="80"/>
                    <a:pt x="1177" y="92"/>
                  </a:cubicBezTo>
                  <a:cubicBezTo>
                    <a:pt x="1172" y="93"/>
                    <a:pt x="1167" y="95"/>
                    <a:pt x="1160" y="98"/>
                  </a:cubicBezTo>
                  <a:cubicBezTo>
                    <a:pt x="1139" y="105"/>
                    <a:pt x="1119" y="113"/>
                    <a:pt x="1104" y="118"/>
                  </a:cubicBezTo>
                  <a:cubicBezTo>
                    <a:pt x="1018" y="5"/>
                    <a:pt x="1018" y="5"/>
                    <a:pt x="1018" y="5"/>
                  </a:cubicBezTo>
                  <a:cubicBezTo>
                    <a:pt x="1005" y="22"/>
                    <a:pt x="1005" y="22"/>
                    <a:pt x="1005" y="22"/>
                  </a:cubicBezTo>
                  <a:cubicBezTo>
                    <a:pt x="1002" y="26"/>
                    <a:pt x="999" y="30"/>
                    <a:pt x="995" y="33"/>
                  </a:cubicBezTo>
                  <a:cubicBezTo>
                    <a:pt x="978" y="49"/>
                    <a:pt x="955" y="56"/>
                    <a:pt x="921" y="56"/>
                  </a:cubicBezTo>
                  <a:cubicBezTo>
                    <a:pt x="907" y="56"/>
                    <a:pt x="894" y="55"/>
                    <a:pt x="883" y="54"/>
                  </a:cubicBezTo>
                  <a:cubicBezTo>
                    <a:pt x="804" y="41"/>
                    <a:pt x="804" y="41"/>
                    <a:pt x="804" y="41"/>
                  </a:cubicBezTo>
                  <a:cubicBezTo>
                    <a:pt x="803" y="41"/>
                    <a:pt x="739" y="31"/>
                    <a:pt x="739" y="31"/>
                  </a:cubicBezTo>
                  <a:cubicBezTo>
                    <a:pt x="694" y="25"/>
                    <a:pt x="651" y="22"/>
                    <a:pt x="611" y="22"/>
                  </a:cubicBezTo>
                  <a:cubicBezTo>
                    <a:pt x="589" y="22"/>
                    <a:pt x="568" y="23"/>
                    <a:pt x="548" y="25"/>
                  </a:cubicBezTo>
                  <a:cubicBezTo>
                    <a:pt x="548" y="25"/>
                    <a:pt x="548" y="25"/>
                    <a:pt x="548" y="25"/>
                  </a:cubicBezTo>
                  <a:cubicBezTo>
                    <a:pt x="546" y="25"/>
                    <a:pt x="536" y="26"/>
                    <a:pt x="472" y="34"/>
                  </a:cubicBezTo>
                  <a:cubicBezTo>
                    <a:pt x="471" y="34"/>
                    <a:pt x="381" y="48"/>
                    <a:pt x="381" y="48"/>
                  </a:cubicBezTo>
                  <a:cubicBezTo>
                    <a:pt x="353" y="53"/>
                    <a:pt x="332" y="55"/>
                    <a:pt x="314" y="55"/>
                  </a:cubicBezTo>
                  <a:cubicBezTo>
                    <a:pt x="270" y="55"/>
                    <a:pt x="241" y="42"/>
                    <a:pt x="225" y="15"/>
                  </a:cubicBezTo>
                  <a:cubicBezTo>
                    <a:pt x="217" y="0"/>
                    <a:pt x="217" y="0"/>
                    <a:pt x="217" y="0"/>
                  </a:cubicBezTo>
                  <a:cubicBezTo>
                    <a:pt x="123" y="123"/>
                    <a:pt x="123" y="123"/>
                    <a:pt x="123" y="123"/>
                  </a:cubicBezTo>
                  <a:cubicBezTo>
                    <a:pt x="115" y="121"/>
                    <a:pt x="106" y="118"/>
                    <a:pt x="98" y="115"/>
                  </a:cubicBezTo>
                  <a:cubicBezTo>
                    <a:pt x="77" y="108"/>
                    <a:pt x="77" y="108"/>
                    <a:pt x="77" y="108"/>
                  </a:cubicBezTo>
                  <a:cubicBezTo>
                    <a:pt x="79" y="130"/>
                    <a:pt x="79" y="130"/>
                    <a:pt x="79" y="130"/>
                  </a:cubicBezTo>
                  <a:cubicBezTo>
                    <a:pt x="80" y="142"/>
                    <a:pt x="85" y="153"/>
                    <a:pt x="92" y="163"/>
                  </a:cubicBezTo>
                  <a:cubicBezTo>
                    <a:pt x="0" y="283"/>
                    <a:pt x="0" y="283"/>
                    <a:pt x="0" y="283"/>
                  </a:cubicBezTo>
                  <a:cubicBezTo>
                    <a:pt x="10" y="292"/>
                    <a:pt x="10" y="292"/>
                    <a:pt x="10" y="292"/>
                  </a:cubicBezTo>
                  <a:cubicBezTo>
                    <a:pt x="10" y="293"/>
                    <a:pt x="10" y="293"/>
                    <a:pt x="10" y="293"/>
                  </a:cubicBezTo>
                  <a:cubicBezTo>
                    <a:pt x="51" y="323"/>
                    <a:pt x="69" y="369"/>
                    <a:pt x="69" y="441"/>
                  </a:cubicBezTo>
                  <a:cubicBezTo>
                    <a:pt x="69" y="462"/>
                    <a:pt x="68" y="483"/>
                    <a:pt x="67" y="499"/>
                  </a:cubicBezTo>
                  <a:cubicBezTo>
                    <a:pt x="67" y="499"/>
                    <a:pt x="67" y="499"/>
                    <a:pt x="67" y="499"/>
                  </a:cubicBezTo>
                  <a:cubicBezTo>
                    <a:pt x="66" y="501"/>
                    <a:pt x="65" y="507"/>
                    <a:pt x="64" y="518"/>
                  </a:cubicBezTo>
                  <a:cubicBezTo>
                    <a:pt x="45" y="627"/>
                    <a:pt x="45" y="627"/>
                    <a:pt x="45" y="627"/>
                  </a:cubicBezTo>
                  <a:cubicBezTo>
                    <a:pt x="45" y="628"/>
                    <a:pt x="39" y="673"/>
                    <a:pt x="36" y="696"/>
                  </a:cubicBezTo>
                  <a:cubicBezTo>
                    <a:pt x="32" y="731"/>
                    <a:pt x="30" y="765"/>
                    <a:pt x="30" y="797"/>
                  </a:cubicBezTo>
                  <a:cubicBezTo>
                    <a:pt x="30" y="806"/>
                    <a:pt x="30" y="815"/>
                    <a:pt x="31" y="824"/>
                  </a:cubicBezTo>
                  <a:cubicBezTo>
                    <a:pt x="36" y="1041"/>
                    <a:pt x="166" y="1214"/>
                    <a:pt x="378" y="1287"/>
                  </a:cubicBezTo>
                  <a:cubicBezTo>
                    <a:pt x="378" y="1287"/>
                    <a:pt x="378" y="1287"/>
                    <a:pt x="378" y="1287"/>
                  </a:cubicBezTo>
                  <a:cubicBezTo>
                    <a:pt x="380" y="1288"/>
                    <a:pt x="383" y="1289"/>
                    <a:pt x="387" y="1290"/>
                  </a:cubicBezTo>
                  <a:cubicBezTo>
                    <a:pt x="387" y="1290"/>
                    <a:pt x="420" y="1303"/>
                    <a:pt x="420" y="1303"/>
                  </a:cubicBezTo>
                  <a:cubicBezTo>
                    <a:pt x="425" y="1305"/>
                    <a:pt x="425" y="1305"/>
                    <a:pt x="425" y="1305"/>
                  </a:cubicBezTo>
                  <a:cubicBezTo>
                    <a:pt x="488" y="1331"/>
                    <a:pt x="552" y="1359"/>
                    <a:pt x="604" y="1411"/>
                  </a:cubicBezTo>
                  <a:cubicBezTo>
                    <a:pt x="612" y="1419"/>
                    <a:pt x="612" y="1419"/>
                    <a:pt x="612" y="1419"/>
                  </a:cubicBezTo>
                  <a:cubicBezTo>
                    <a:pt x="621" y="1410"/>
                    <a:pt x="621" y="1410"/>
                    <a:pt x="621" y="1410"/>
                  </a:cubicBezTo>
                  <a:cubicBezTo>
                    <a:pt x="623" y="1408"/>
                    <a:pt x="623" y="1408"/>
                    <a:pt x="623" y="1408"/>
                  </a:cubicBezTo>
                  <a:cubicBezTo>
                    <a:pt x="623" y="1408"/>
                    <a:pt x="624" y="1406"/>
                    <a:pt x="625" y="1405"/>
                  </a:cubicBezTo>
                  <a:cubicBezTo>
                    <a:pt x="689" y="1348"/>
                    <a:pt x="764" y="1319"/>
                    <a:pt x="848" y="1288"/>
                  </a:cubicBezTo>
                  <a:cubicBezTo>
                    <a:pt x="1000" y="1234"/>
                    <a:pt x="1056" y="1167"/>
                    <a:pt x="1096" y="1117"/>
                  </a:cubicBezTo>
                  <a:cubicBezTo>
                    <a:pt x="1097" y="1115"/>
                    <a:pt x="1097" y="1115"/>
                    <a:pt x="1097" y="1115"/>
                  </a:cubicBezTo>
                  <a:cubicBezTo>
                    <a:pt x="1160" y="1042"/>
                    <a:pt x="1199" y="925"/>
                    <a:pt x="1199" y="809"/>
                  </a:cubicBezTo>
                  <a:cubicBezTo>
                    <a:pt x="1199" y="806"/>
                    <a:pt x="1199" y="803"/>
                    <a:pt x="1199" y="800"/>
                  </a:cubicBezTo>
                  <a:cubicBezTo>
                    <a:pt x="1199" y="800"/>
                    <a:pt x="1199" y="800"/>
                    <a:pt x="1196" y="728"/>
                  </a:cubicBezTo>
                  <a:cubicBezTo>
                    <a:pt x="1196" y="727"/>
                    <a:pt x="1191" y="677"/>
                    <a:pt x="1188" y="651"/>
                  </a:cubicBezTo>
                  <a:cubicBezTo>
                    <a:pt x="1188" y="650"/>
                    <a:pt x="1188" y="650"/>
                    <a:pt x="1176" y="579"/>
                  </a:cubicBezTo>
                  <a:cubicBezTo>
                    <a:pt x="1165" y="510"/>
                    <a:pt x="1165" y="510"/>
                    <a:pt x="1165" y="510"/>
                  </a:cubicBezTo>
                  <a:cubicBezTo>
                    <a:pt x="1163" y="492"/>
                    <a:pt x="1162" y="474"/>
                    <a:pt x="1162" y="458"/>
                  </a:cubicBezTo>
                  <a:cubicBezTo>
                    <a:pt x="1162" y="454"/>
                    <a:pt x="1162" y="450"/>
                    <a:pt x="1162" y="446"/>
                  </a:cubicBezTo>
                  <a:cubicBezTo>
                    <a:pt x="1162" y="444"/>
                    <a:pt x="1162" y="444"/>
                    <a:pt x="1162" y="444"/>
                  </a:cubicBezTo>
                  <a:cubicBezTo>
                    <a:pt x="1162" y="375"/>
                    <a:pt x="1182" y="326"/>
                    <a:pt x="1224" y="295"/>
                  </a:cubicBezTo>
                  <a:cubicBezTo>
                    <a:pt x="1233" y="288"/>
                    <a:pt x="1233" y="288"/>
                    <a:pt x="1233" y="288"/>
                  </a:cubicBezTo>
                  <a:cubicBezTo>
                    <a:pt x="1210" y="258"/>
                    <a:pt x="1210" y="258"/>
                    <a:pt x="1210" y="258"/>
                  </a:cubicBezTo>
                  <a:cubicBezTo>
                    <a:pt x="1217" y="251"/>
                    <a:pt x="1221" y="244"/>
                    <a:pt x="1224" y="238"/>
                  </a:cubicBezTo>
                  <a:cubicBezTo>
                    <a:pt x="1228" y="229"/>
                    <a:pt x="1229" y="213"/>
                    <a:pt x="1223" y="203"/>
                  </a:cubicBezTo>
                  <a:cubicBezTo>
                    <a:pt x="1223" y="203"/>
                    <a:pt x="1223" y="203"/>
                    <a:pt x="1222" y="203"/>
                  </a:cubicBezTo>
                  <a:cubicBezTo>
                    <a:pt x="1244" y="187"/>
                    <a:pt x="1266" y="152"/>
                    <a:pt x="1272" y="140"/>
                  </a:cubicBezTo>
                  <a:cubicBezTo>
                    <a:pt x="1290" y="105"/>
                    <a:pt x="1290" y="105"/>
                    <a:pt x="1290" y="105"/>
                  </a:cubicBezTo>
                  <a:cubicBezTo>
                    <a:pt x="1290" y="105"/>
                    <a:pt x="1254" y="120"/>
                    <a:pt x="1254" y="120"/>
                  </a:cubicBezTo>
                  <a:moveTo>
                    <a:pt x="1201" y="277"/>
                  </a:moveTo>
                  <a:cubicBezTo>
                    <a:pt x="1201" y="277"/>
                    <a:pt x="1201" y="277"/>
                    <a:pt x="1201" y="277"/>
                  </a:cubicBezTo>
                  <a:cubicBezTo>
                    <a:pt x="1201" y="277"/>
                    <a:pt x="1201" y="277"/>
                    <a:pt x="1201" y="277"/>
                  </a:cubicBezTo>
                  <a:moveTo>
                    <a:pt x="1201" y="277"/>
                  </a:moveTo>
                  <a:cubicBezTo>
                    <a:pt x="1200" y="275"/>
                    <a:pt x="1199" y="274"/>
                    <a:pt x="1198" y="274"/>
                  </a:cubicBezTo>
                  <a:cubicBezTo>
                    <a:pt x="1199" y="274"/>
                    <a:pt x="1200" y="275"/>
                    <a:pt x="1201" y="27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60" name="Freeform 34">
              <a:extLst>
                <a:ext uri="{FF2B5EF4-FFF2-40B4-BE49-F238E27FC236}">
                  <a16:creationId xmlns:a16="http://schemas.microsoft.com/office/drawing/2014/main" id="{88823701-A9F3-4323-AD0C-A2AD4BE0B93E}"/>
                </a:ext>
              </a:extLst>
            </p:cNvPr>
            <p:cNvSpPr>
              <a:spLocks/>
            </p:cNvSpPr>
            <p:nvPr userDrawn="1"/>
          </p:nvSpPr>
          <p:spPr bwMode="auto">
            <a:xfrm>
              <a:off x="3372" y="2167"/>
              <a:ext cx="82" cy="78"/>
            </a:xfrm>
            <a:custGeom>
              <a:avLst/>
              <a:gdLst>
                <a:gd name="T0" fmla="*/ 71 w 121"/>
                <a:gd name="T1" fmla="*/ 25 h 115"/>
                <a:gd name="T2" fmla="*/ 121 w 121"/>
                <a:gd name="T3" fmla="*/ 0 h 115"/>
                <a:gd name="T4" fmla="*/ 121 w 121"/>
                <a:gd name="T5" fmla="*/ 115 h 115"/>
                <a:gd name="T6" fmla="*/ 8 w 121"/>
                <a:gd name="T7" fmla="*/ 80 h 115"/>
                <a:gd name="T8" fmla="*/ 6 w 121"/>
                <a:gd name="T9" fmla="*/ 78 h 115"/>
                <a:gd name="T10" fmla="*/ 0 w 121"/>
                <a:gd name="T11" fmla="*/ 65 h 115"/>
                <a:gd name="T12" fmla="*/ 1 w 121"/>
                <a:gd name="T13" fmla="*/ 59 h 115"/>
                <a:gd name="T14" fmla="*/ 47 w 121"/>
                <a:gd name="T15" fmla="*/ 32 h 115"/>
                <a:gd name="T16" fmla="*/ 61 w 121"/>
                <a:gd name="T17" fmla="*/ 28 h 115"/>
                <a:gd name="T18" fmla="*/ 71 w 121"/>
                <a:gd name="T19" fmla="*/ 2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15">
                  <a:moveTo>
                    <a:pt x="71" y="25"/>
                  </a:moveTo>
                  <a:cubicBezTo>
                    <a:pt x="89" y="20"/>
                    <a:pt x="107" y="14"/>
                    <a:pt x="121" y="0"/>
                  </a:cubicBezTo>
                  <a:cubicBezTo>
                    <a:pt x="121" y="8"/>
                    <a:pt x="121" y="111"/>
                    <a:pt x="121" y="115"/>
                  </a:cubicBezTo>
                  <a:cubicBezTo>
                    <a:pt x="83" y="114"/>
                    <a:pt x="40" y="109"/>
                    <a:pt x="8" y="80"/>
                  </a:cubicBezTo>
                  <a:cubicBezTo>
                    <a:pt x="8" y="80"/>
                    <a:pt x="6" y="78"/>
                    <a:pt x="6" y="78"/>
                  </a:cubicBezTo>
                  <a:cubicBezTo>
                    <a:pt x="3" y="73"/>
                    <a:pt x="0" y="70"/>
                    <a:pt x="0" y="65"/>
                  </a:cubicBezTo>
                  <a:cubicBezTo>
                    <a:pt x="0" y="63"/>
                    <a:pt x="0" y="61"/>
                    <a:pt x="1" y="59"/>
                  </a:cubicBezTo>
                  <a:cubicBezTo>
                    <a:pt x="10" y="42"/>
                    <a:pt x="29" y="37"/>
                    <a:pt x="47" y="32"/>
                  </a:cubicBezTo>
                  <a:cubicBezTo>
                    <a:pt x="61" y="28"/>
                    <a:pt x="61" y="28"/>
                    <a:pt x="61" y="28"/>
                  </a:cubicBezTo>
                  <a:cubicBezTo>
                    <a:pt x="61" y="28"/>
                    <a:pt x="71" y="25"/>
                    <a:pt x="71"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61" name="Freeform 35">
              <a:extLst>
                <a:ext uri="{FF2B5EF4-FFF2-40B4-BE49-F238E27FC236}">
                  <a16:creationId xmlns:a16="http://schemas.microsoft.com/office/drawing/2014/main" id="{C495104A-F915-4B0C-961E-EF42EEA3C8FB}"/>
                </a:ext>
              </a:extLst>
            </p:cNvPr>
            <p:cNvSpPr>
              <a:spLocks/>
            </p:cNvSpPr>
            <p:nvPr userDrawn="1"/>
          </p:nvSpPr>
          <p:spPr bwMode="auto">
            <a:xfrm>
              <a:off x="4222" y="2172"/>
              <a:ext cx="81" cy="75"/>
            </a:xfrm>
            <a:custGeom>
              <a:avLst/>
              <a:gdLst>
                <a:gd name="T0" fmla="*/ 0 w 120"/>
                <a:gd name="T1" fmla="*/ 0 h 111"/>
                <a:gd name="T2" fmla="*/ 60 w 120"/>
                <a:gd name="T3" fmla="*/ 27 h 111"/>
                <a:gd name="T4" fmla="*/ 113 w 120"/>
                <a:gd name="T5" fmla="*/ 49 h 111"/>
                <a:gd name="T6" fmla="*/ 120 w 120"/>
                <a:gd name="T7" fmla="*/ 61 h 111"/>
                <a:gd name="T8" fmla="*/ 119 w 120"/>
                <a:gd name="T9" fmla="*/ 67 h 111"/>
                <a:gd name="T10" fmla="*/ 68 w 120"/>
                <a:gd name="T11" fmla="*/ 101 h 111"/>
                <a:gd name="T12" fmla="*/ 0 w 120"/>
                <a:gd name="T13" fmla="*/ 111 h 111"/>
                <a:gd name="T14" fmla="*/ 0 w 120"/>
                <a:gd name="T15" fmla="*/ 0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1">
                  <a:moveTo>
                    <a:pt x="0" y="0"/>
                  </a:moveTo>
                  <a:cubicBezTo>
                    <a:pt x="17" y="15"/>
                    <a:pt x="39" y="21"/>
                    <a:pt x="60" y="27"/>
                  </a:cubicBezTo>
                  <a:cubicBezTo>
                    <a:pt x="78" y="32"/>
                    <a:pt x="97" y="38"/>
                    <a:pt x="113" y="49"/>
                  </a:cubicBezTo>
                  <a:cubicBezTo>
                    <a:pt x="118" y="54"/>
                    <a:pt x="120" y="57"/>
                    <a:pt x="120" y="61"/>
                  </a:cubicBezTo>
                  <a:cubicBezTo>
                    <a:pt x="120" y="63"/>
                    <a:pt x="120" y="65"/>
                    <a:pt x="119" y="67"/>
                  </a:cubicBezTo>
                  <a:cubicBezTo>
                    <a:pt x="109" y="86"/>
                    <a:pt x="85" y="95"/>
                    <a:pt x="68" y="101"/>
                  </a:cubicBezTo>
                  <a:cubicBezTo>
                    <a:pt x="46" y="107"/>
                    <a:pt x="23" y="110"/>
                    <a:pt x="0" y="111"/>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62" name="Freeform 36">
              <a:extLst>
                <a:ext uri="{FF2B5EF4-FFF2-40B4-BE49-F238E27FC236}">
                  <a16:creationId xmlns:a16="http://schemas.microsoft.com/office/drawing/2014/main" id="{6A51DB3B-303A-4D1F-A5E4-A76D700245E2}"/>
                </a:ext>
              </a:extLst>
            </p:cNvPr>
            <p:cNvSpPr>
              <a:spLocks/>
            </p:cNvSpPr>
            <p:nvPr userDrawn="1"/>
          </p:nvSpPr>
          <p:spPr bwMode="auto">
            <a:xfrm>
              <a:off x="3269" y="2086"/>
              <a:ext cx="185" cy="119"/>
            </a:xfrm>
            <a:custGeom>
              <a:avLst/>
              <a:gdLst>
                <a:gd name="T0" fmla="*/ 37 w 273"/>
                <a:gd name="T1" fmla="*/ 37 h 175"/>
                <a:gd name="T2" fmla="*/ 33 w 273"/>
                <a:gd name="T3" fmla="*/ 0 h 175"/>
                <a:gd name="T4" fmla="*/ 239 w 273"/>
                <a:gd name="T5" fmla="*/ 46 h 175"/>
                <a:gd name="T6" fmla="*/ 273 w 273"/>
                <a:gd name="T7" fmla="*/ 89 h 175"/>
                <a:gd name="T8" fmla="*/ 273 w 273"/>
                <a:gd name="T9" fmla="*/ 91 h 175"/>
                <a:gd name="T10" fmla="*/ 224 w 273"/>
                <a:gd name="T11" fmla="*/ 129 h 175"/>
                <a:gd name="T12" fmla="*/ 196 w 273"/>
                <a:gd name="T13" fmla="*/ 138 h 175"/>
                <a:gd name="T14" fmla="*/ 139 w 273"/>
                <a:gd name="T15" fmla="*/ 175 h 175"/>
                <a:gd name="T16" fmla="*/ 0 w 273"/>
                <a:gd name="T17" fmla="*/ 144 h 175"/>
                <a:gd name="T18" fmla="*/ 37 w 273"/>
                <a:gd name="T19" fmla="*/ 3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3" h="175">
                  <a:moveTo>
                    <a:pt x="37" y="37"/>
                  </a:moveTo>
                  <a:cubicBezTo>
                    <a:pt x="37" y="25"/>
                    <a:pt x="36" y="13"/>
                    <a:pt x="33" y="0"/>
                  </a:cubicBezTo>
                  <a:cubicBezTo>
                    <a:pt x="99" y="3"/>
                    <a:pt x="174" y="11"/>
                    <a:pt x="239" y="46"/>
                  </a:cubicBezTo>
                  <a:cubicBezTo>
                    <a:pt x="255" y="56"/>
                    <a:pt x="273" y="70"/>
                    <a:pt x="273" y="89"/>
                  </a:cubicBezTo>
                  <a:cubicBezTo>
                    <a:pt x="273" y="90"/>
                    <a:pt x="273" y="90"/>
                    <a:pt x="273" y="91"/>
                  </a:cubicBezTo>
                  <a:cubicBezTo>
                    <a:pt x="270" y="115"/>
                    <a:pt x="246" y="122"/>
                    <a:pt x="224" y="129"/>
                  </a:cubicBezTo>
                  <a:cubicBezTo>
                    <a:pt x="196" y="138"/>
                    <a:pt x="196" y="138"/>
                    <a:pt x="196" y="138"/>
                  </a:cubicBezTo>
                  <a:cubicBezTo>
                    <a:pt x="173" y="144"/>
                    <a:pt x="150" y="151"/>
                    <a:pt x="139" y="175"/>
                  </a:cubicBezTo>
                  <a:cubicBezTo>
                    <a:pt x="102" y="153"/>
                    <a:pt x="55" y="142"/>
                    <a:pt x="0" y="144"/>
                  </a:cubicBezTo>
                  <a:cubicBezTo>
                    <a:pt x="24" y="116"/>
                    <a:pt x="37" y="78"/>
                    <a:pt x="37" y="3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63" name="Freeform 37">
              <a:extLst>
                <a:ext uri="{FF2B5EF4-FFF2-40B4-BE49-F238E27FC236}">
                  <a16:creationId xmlns:a16="http://schemas.microsoft.com/office/drawing/2014/main" id="{E2E2D34A-EEA4-4A9C-81F3-B794F5CEFE15}"/>
                </a:ext>
              </a:extLst>
            </p:cNvPr>
            <p:cNvSpPr>
              <a:spLocks/>
            </p:cNvSpPr>
            <p:nvPr userDrawn="1"/>
          </p:nvSpPr>
          <p:spPr bwMode="auto">
            <a:xfrm>
              <a:off x="4222" y="2091"/>
              <a:ext cx="185" cy="118"/>
            </a:xfrm>
            <a:custGeom>
              <a:avLst/>
              <a:gdLst>
                <a:gd name="T0" fmla="*/ 93 w 274"/>
                <a:gd name="T1" fmla="*/ 140 h 173"/>
                <a:gd name="T2" fmla="*/ 91 w 274"/>
                <a:gd name="T3" fmla="*/ 139 h 173"/>
                <a:gd name="T4" fmla="*/ 63 w 274"/>
                <a:gd name="T5" fmla="*/ 131 h 173"/>
                <a:gd name="T6" fmla="*/ 4 w 274"/>
                <a:gd name="T7" fmla="*/ 102 h 173"/>
                <a:gd name="T8" fmla="*/ 0 w 274"/>
                <a:gd name="T9" fmla="*/ 87 h 173"/>
                <a:gd name="T10" fmla="*/ 3 w 274"/>
                <a:gd name="T11" fmla="*/ 74 h 173"/>
                <a:gd name="T12" fmla="*/ 92 w 274"/>
                <a:gd name="T13" fmla="*/ 21 h 173"/>
                <a:gd name="T14" fmla="*/ 101 w 274"/>
                <a:gd name="T15" fmla="*/ 18 h 173"/>
                <a:gd name="T16" fmla="*/ 242 w 274"/>
                <a:gd name="T17" fmla="*/ 0 h 173"/>
                <a:gd name="T18" fmla="*/ 238 w 274"/>
                <a:gd name="T19" fmla="*/ 39 h 173"/>
                <a:gd name="T20" fmla="*/ 274 w 274"/>
                <a:gd name="T21" fmla="*/ 144 h 173"/>
                <a:gd name="T22" fmla="*/ 135 w 274"/>
                <a:gd name="T23" fmla="*/ 173 h 173"/>
                <a:gd name="T24" fmla="*/ 93 w 274"/>
                <a:gd name="T25" fmla="*/ 14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4" h="173">
                  <a:moveTo>
                    <a:pt x="93" y="140"/>
                  </a:moveTo>
                  <a:cubicBezTo>
                    <a:pt x="91" y="139"/>
                    <a:pt x="91" y="139"/>
                    <a:pt x="91" y="139"/>
                  </a:cubicBezTo>
                  <a:cubicBezTo>
                    <a:pt x="63" y="131"/>
                    <a:pt x="63" y="131"/>
                    <a:pt x="63" y="131"/>
                  </a:cubicBezTo>
                  <a:cubicBezTo>
                    <a:pt x="41" y="125"/>
                    <a:pt x="20" y="120"/>
                    <a:pt x="4" y="102"/>
                  </a:cubicBezTo>
                  <a:cubicBezTo>
                    <a:pt x="1" y="98"/>
                    <a:pt x="0" y="93"/>
                    <a:pt x="0" y="87"/>
                  </a:cubicBezTo>
                  <a:cubicBezTo>
                    <a:pt x="0" y="83"/>
                    <a:pt x="1" y="78"/>
                    <a:pt x="3" y="74"/>
                  </a:cubicBezTo>
                  <a:cubicBezTo>
                    <a:pt x="23" y="43"/>
                    <a:pt x="58" y="32"/>
                    <a:pt x="92" y="21"/>
                  </a:cubicBezTo>
                  <a:cubicBezTo>
                    <a:pt x="101" y="18"/>
                    <a:pt x="101" y="18"/>
                    <a:pt x="101" y="18"/>
                  </a:cubicBezTo>
                  <a:cubicBezTo>
                    <a:pt x="143" y="7"/>
                    <a:pt x="189" y="1"/>
                    <a:pt x="242" y="0"/>
                  </a:cubicBezTo>
                  <a:cubicBezTo>
                    <a:pt x="240" y="13"/>
                    <a:pt x="238" y="26"/>
                    <a:pt x="238" y="39"/>
                  </a:cubicBezTo>
                  <a:cubicBezTo>
                    <a:pt x="238" y="80"/>
                    <a:pt x="251" y="116"/>
                    <a:pt x="274" y="144"/>
                  </a:cubicBezTo>
                  <a:cubicBezTo>
                    <a:pt x="220" y="141"/>
                    <a:pt x="173" y="151"/>
                    <a:pt x="135" y="173"/>
                  </a:cubicBezTo>
                  <a:cubicBezTo>
                    <a:pt x="128" y="154"/>
                    <a:pt x="109" y="146"/>
                    <a:pt x="93" y="1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64" name="Freeform 38">
              <a:extLst>
                <a:ext uri="{FF2B5EF4-FFF2-40B4-BE49-F238E27FC236}">
                  <a16:creationId xmlns:a16="http://schemas.microsoft.com/office/drawing/2014/main" id="{8B3BECFC-710D-46F1-96FF-B5371F927C1D}"/>
                </a:ext>
              </a:extLst>
            </p:cNvPr>
            <p:cNvSpPr>
              <a:spLocks/>
            </p:cNvSpPr>
            <p:nvPr userDrawn="1"/>
          </p:nvSpPr>
          <p:spPr bwMode="auto">
            <a:xfrm>
              <a:off x="3350" y="2108"/>
              <a:ext cx="975" cy="256"/>
            </a:xfrm>
            <a:custGeom>
              <a:avLst/>
              <a:gdLst>
                <a:gd name="T0" fmla="*/ 324 w 1439"/>
                <a:gd name="T1" fmla="*/ 163 h 376"/>
                <a:gd name="T2" fmla="*/ 419 w 1439"/>
                <a:gd name="T3" fmla="*/ 102 h 376"/>
                <a:gd name="T4" fmla="*/ 786 w 1439"/>
                <a:gd name="T5" fmla="*/ 16 h 376"/>
                <a:gd name="T6" fmla="*/ 1002 w 1439"/>
                <a:gd name="T7" fmla="*/ 93 h 376"/>
                <a:gd name="T8" fmla="*/ 1063 w 1439"/>
                <a:gd name="T9" fmla="*/ 131 h 376"/>
                <a:gd name="T10" fmla="*/ 1125 w 1439"/>
                <a:gd name="T11" fmla="*/ 172 h 376"/>
                <a:gd name="T12" fmla="*/ 1331 w 1439"/>
                <a:gd name="T13" fmla="*/ 218 h 376"/>
                <a:gd name="T14" fmla="*/ 1414 w 1439"/>
                <a:gd name="T15" fmla="*/ 177 h 376"/>
                <a:gd name="T16" fmla="*/ 1439 w 1439"/>
                <a:gd name="T17" fmla="*/ 307 h 376"/>
                <a:gd name="T18" fmla="*/ 1402 w 1439"/>
                <a:gd name="T19" fmla="*/ 339 h 376"/>
                <a:gd name="T20" fmla="*/ 1398 w 1439"/>
                <a:gd name="T21" fmla="*/ 340 h 376"/>
                <a:gd name="T22" fmla="*/ 1054 w 1439"/>
                <a:gd name="T23" fmla="*/ 284 h 376"/>
                <a:gd name="T24" fmla="*/ 960 w 1439"/>
                <a:gd name="T25" fmla="*/ 222 h 376"/>
                <a:gd name="T26" fmla="*/ 631 w 1439"/>
                <a:gd name="T27" fmla="*/ 158 h 376"/>
                <a:gd name="T28" fmla="*/ 458 w 1439"/>
                <a:gd name="T29" fmla="*/ 233 h 376"/>
                <a:gd name="T30" fmla="*/ 371 w 1439"/>
                <a:gd name="T31" fmla="*/ 289 h 376"/>
                <a:gd name="T32" fmla="*/ 91 w 1439"/>
                <a:gd name="T33" fmla="*/ 348 h 376"/>
                <a:gd name="T34" fmla="*/ 8 w 1439"/>
                <a:gd name="T35" fmla="*/ 315 h 376"/>
                <a:gd name="T36" fmla="*/ 0 w 1439"/>
                <a:gd name="T37" fmla="*/ 300 h 376"/>
                <a:gd name="T38" fmla="*/ 26 w 1439"/>
                <a:gd name="T39" fmla="*/ 172 h 376"/>
                <a:gd name="T40" fmla="*/ 148 w 1439"/>
                <a:gd name="T41" fmla="*/ 217 h 376"/>
                <a:gd name="T42" fmla="*/ 324 w 1439"/>
                <a:gd name="T43" fmla="*/ 16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39" h="376">
                  <a:moveTo>
                    <a:pt x="324" y="163"/>
                  </a:moveTo>
                  <a:cubicBezTo>
                    <a:pt x="419" y="102"/>
                    <a:pt x="419" y="102"/>
                    <a:pt x="419" y="102"/>
                  </a:cubicBezTo>
                  <a:cubicBezTo>
                    <a:pt x="534" y="29"/>
                    <a:pt x="657" y="0"/>
                    <a:pt x="786" y="16"/>
                  </a:cubicBezTo>
                  <a:cubicBezTo>
                    <a:pt x="860" y="26"/>
                    <a:pt x="931" y="51"/>
                    <a:pt x="1002" y="93"/>
                  </a:cubicBezTo>
                  <a:cubicBezTo>
                    <a:pt x="1063" y="131"/>
                    <a:pt x="1063" y="131"/>
                    <a:pt x="1063" y="131"/>
                  </a:cubicBezTo>
                  <a:cubicBezTo>
                    <a:pt x="1125" y="172"/>
                    <a:pt x="1125" y="172"/>
                    <a:pt x="1125" y="172"/>
                  </a:cubicBezTo>
                  <a:cubicBezTo>
                    <a:pt x="1185" y="213"/>
                    <a:pt x="1258" y="229"/>
                    <a:pt x="1331" y="218"/>
                  </a:cubicBezTo>
                  <a:cubicBezTo>
                    <a:pt x="1360" y="211"/>
                    <a:pt x="1392" y="204"/>
                    <a:pt x="1414" y="177"/>
                  </a:cubicBezTo>
                  <a:cubicBezTo>
                    <a:pt x="1416" y="184"/>
                    <a:pt x="1439" y="307"/>
                    <a:pt x="1439" y="307"/>
                  </a:cubicBezTo>
                  <a:cubicBezTo>
                    <a:pt x="1436" y="324"/>
                    <a:pt x="1417" y="332"/>
                    <a:pt x="1402" y="339"/>
                  </a:cubicBezTo>
                  <a:cubicBezTo>
                    <a:pt x="1398" y="340"/>
                    <a:pt x="1398" y="340"/>
                    <a:pt x="1398" y="340"/>
                  </a:cubicBezTo>
                  <a:cubicBezTo>
                    <a:pt x="1290" y="376"/>
                    <a:pt x="1158" y="355"/>
                    <a:pt x="1054" y="284"/>
                  </a:cubicBezTo>
                  <a:cubicBezTo>
                    <a:pt x="1054" y="284"/>
                    <a:pt x="960" y="222"/>
                    <a:pt x="960" y="222"/>
                  </a:cubicBezTo>
                  <a:cubicBezTo>
                    <a:pt x="862" y="159"/>
                    <a:pt x="746" y="136"/>
                    <a:pt x="631" y="158"/>
                  </a:cubicBezTo>
                  <a:cubicBezTo>
                    <a:pt x="575" y="169"/>
                    <a:pt x="520" y="193"/>
                    <a:pt x="458" y="233"/>
                  </a:cubicBezTo>
                  <a:cubicBezTo>
                    <a:pt x="371" y="289"/>
                    <a:pt x="371" y="289"/>
                    <a:pt x="371" y="289"/>
                  </a:cubicBezTo>
                  <a:cubicBezTo>
                    <a:pt x="286" y="343"/>
                    <a:pt x="187" y="364"/>
                    <a:pt x="91" y="348"/>
                  </a:cubicBezTo>
                  <a:cubicBezTo>
                    <a:pt x="62" y="343"/>
                    <a:pt x="31" y="337"/>
                    <a:pt x="8" y="315"/>
                  </a:cubicBezTo>
                  <a:cubicBezTo>
                    <a:pt x="3" y="310"/>
                    <a:pt x="1" y="306"/>
                    <a:pt x="0" y="300"/>
                  </a:cubicBezTo>
                  <a:cubicBezTo>
                    <a:pt x="0" y="300"/>
                    <a:pt x="23" y="188"/>
                    <a:pt x="26" y="172"/>
                  </a:cubicBezTo>
                  <a:cubicBezTo>
                    <a:pt x="58" y="207"/>
                    <a:pt x="103" y="215"/>
                    <a:pt x="148" y="217"/>
                  </a:cubicBezTo>
                  <a:cubicBezTo>
                    <a:pt x="206" y="220"/>
                    <a:pt x="262" y="203"/>
                    <a:pt x="324" y="16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65" name="Freeform 39">
              <a:extLst>
                <a:ext uri="{FF2B5EF4-FFF2-40B4-BE49-F238E27FC236}">
                  <a16:creationId xmlns:a16="http://schemas.microsoft.com/office/drawing/2014/main" id="{90665531-8DF2-4759-B8DB-FEF6D91D48E2}"/>
                </a:ext>
              </a:extLst>
            </p:cNvPr>
            <p:cNvSpPr>
              <a:spLocks noEditPoints="1"/>
            </p:cNvSpPr>
            <p:nvPr userDrawn="1"/>
          </p:nvSpPr>
          <p:spPr bwMode="auto">
            <a:xfrm>
              <a:off x="3374" y="2137"/>
              <a:ext cx="925" cy="195"/>
            </a:xfrm>
            <a:custGeom>
              <a:avLst/>
              <a:gdLst>
                <a:gd name="T0" fmla="*/ 437 w 1365"/>
                <a:gd name="T1" fmla="*/ 67 h 287"/>
                <a:gd name="T2" fmla="*/ 431 w 1365"/>
                <a:gd name="T3" fmla="*/ 150 h 287"/>
                <a:gd name="T4" fmla="*/ 474 w 1365"/>
                <a:gd name="T5" fmla="*/ 123 h 287"/>
                <a:gd name="T6" fmla="*/ 1358 w 1365"/>
                <a:gd name="T7" fmla="*/ 254 h 287"/>
                <a:gd name="T8" fmla="*/ 1336 w 1365"/>
                <a:gd name="T9" fmla="*/ 226 h 287"/>
                <a:gd name="T10" fmla="*/ 1340 w 1365"/>
                <a:gd name="T11" fmla="*/ 194 h 287"/>
                <a:gd name="T12" fmla="*/ 1362 w 1365"/>
                <a:gd name="T13" fmla="*/ 272 h 287"/>
                <a:gd name="T14" fmla="*/ 1270 w 1365"/>
                <a:gd name="T15" fmla="*/ 248 h 287"/>
                <a:gd name="T16" fmla="*/ 1276 w 1365"/>
                <a:gd name="T17" fmla="*/ 277 h 287"/>
                <a:gd name="T18" fmla="*/ 1167 w 1365"/>
                <a:gd name="T19" fmla="*/ 204 h 287"/>
                <a:gd name="T20" fmla="*/ 1164 w 1365"/>
                <a:gd name="T21" fmla="*/ 276 h 287"/>
                <a:gd name="T22" fmla="*/ 1110 w 1365"/>
                <a:gd name="T23" fmla="*/ 225 h 287"/>
                <a:gd name="T24" fmla="*/ 1061 w 1365"/>
                <a:gd name="T25" fmla="*/ 231 h 287"/>
                <a:gd name="T26" fmla="*/ 1109 w 1365"/>
                <a:gd name="T27" fmla="*/ 237 h 287"/>
                <a:gd name="T28" fmla="*/ 1129 w 1365"/>
                <a:gd name="T29" fmla="*/ 189 h 287"/>
                <a:gd name="T30" fmla="*/ 1063 w 1365"/>
                <a:gd name="T31" fmla="*/ 149 h 287"/>
                <a:gd name="T32" fmla="*/ 1048 w 1365"/>
                <a:gd name="T33" fmla="*/ 228 h 287"/>
                <a:gd name="T34" fmla="*/ 986 w 1365"/>
                <a:gd name="T35" fmla="*/ 97 h 287"/>
                <a:gd name="T36" fmla="*/ 963 w 1365"/>
                <a:gd name="T37" fmla="*/ 80 h 287"/>
                <a:gd name="T38" fmla="*/ 919 w 1365"/>
                <a:gd name="T39" fmla="*/ 139 h 287"/>
                <a:gd name="T40" fmla="*/ 985 w 1365"/>
                <a:gd name="T41" fmla="*/ 116 h 287"/>
                <a:gd name="T42" fmla="*/ 887 w 1365"/>
                <a:gd name="T43" fmla="*/ 93 h 287"/>
                <a:gd name="T44" fmla="*/ 909 w 1365"/>
                <a:gd name="T45" fmla="*/ 52 h 287"/>
                <a:gd name="T46" fmla="*/ 854 w 1365"/>
                <a:gd name="T47" fmla="*/ 111 h 287"/>
                <a:gd name="T48" fmla="*/ 885 w 1365"/>
                <a:gd name="T49" fmla="*/ 120 h 287"/>
                <a:gd name="T50" fmla="*/ 833 w 1365"/>
                <a:gd name="T51" fmla="*/ 77 h 287"/>
                <a:gd name="T52" fmla="*/ 840 w 1365"/>
                <a:gd name="T53" fmla="*/ 50 h 287"/>
                <a:gd name="T54" fmla="*/ 805 w 1365"/>
                <a:gd name="T55" fmla="*/ 26 h 287"/>
                <a:gd name="T56" fmla="*/ 782 w 1365"/>
                <a:gd name="T57" fmla="*/ 16 h 287"/>
                <a:gd name="T58" fmla="*/ 764 w 1365"/>
                <a:gd name="T59" fmla="*/ 63 h 287"/>
                <a:gd name="T60" fmla="*/ 716 w 1365"/>
                <a:gd name="T61" fmla="*/ 76 h 287"/>
                <a:gd name="T62" fmla="*/ 742 w 1365"/>
                <a:gd name="T63" fmla="*/ 20 h 287"/>
                <a:gd name="T64" fmla="*/ 689 w 1365"/>
                <a:gd name="T65" fmla="*/ 47 h 287"/>
                <a:gd name="T66" fmla="*/ 706 w 1365"/>
                <a:gd name="T67" fmla="*/ 18 h 287"/>
                <a:gd name="T68" fmla="*/ 652 w 1365"/>
                <a:gd name="T69" fmla="*/ 76 h 287"/>
                <a:gd name="T70" fmla="*/ 610 w 1365"/>
                <a:gd name="T71" fmla="*/ 40 h 287"/>
                <a:gd name="T72" fmla="*/ 623 w 1365"/>
                <a:gd name="T73" fmla="*/ 48 h 287"/>
                <a:gd name="T74" fmla="*/ 582 w 1365"/>
                <a:gd name="T75" fmla="*/ 88 h 287"/>
                <a:gd name="T76" fmla="*/ 625 w 1365"/>
                <a:gd name="T77" fmla="*/ 78 h 287"/>
                <a:gd name="T78" fmla="*/ 560 w 1365"/>
                <a:gd name="T79" fmla="*/ 72 h 287"/>
                <a:gd name="T80" fmla="*/ 551 w 1365"/>
                <a:gd name="T81" fmla="*/ 42 h 287"/>
                <a:gd name="T82" fmla="*/ 507 w 1365"/>
                <a:gd name="T83" fmla="*/ 72 h 287"/>
                <a:gd name="T84" fmla="*/ 367 w 1365"/>
                <a:gd name="T85" fmla="*/ 140 h 287"/>
                <a:gd name="T86" fmla="*/ 396 w 1365"/>
                <a:gd name="T87" fmla="*/ 133 h 287"/>
                <a:gd name="T88" fmla="*/ 394 w 1365"/>
                <a:gd name="T89" fmla="*/ 175 h 287"/>
                <a:gd name="T90" fmla="*/ 409 w 1365"/>
                <a:gd name="T91" fmla="*/ 161 h 287"/>
                <a:gd name="T92" fmla="*/ 325 w 1365"/>
                <a:gd name="T93" fmla="*/ 204 h 287"/>
                <a:gd name="T94" fmla="*/ 323 w 1365"/>
                <a:gd name="T95" fmla="*/ 166 h 287"/>
                <a:gd name="T96" fmla="*/ 317 w 1365"/>
                <a:gd name="T97" fmla="*/ 134 h 287"/>
                <a:gd name="T98" fmla="*/ 367 w 1365"/>
                <a:gd name="T99" fmla="*/ 196 h 287"/>
                <a:gd name="T100" fmla="*/ 266 w 1365"/>
                <a:gd name="T101" fmla="*/ 165 h 287"/>
                <a:gd name="T102" fmla="*/ 240 w 1365"/>
                <a:gd name="T103" fmla="*/ 195 h 287"/>
                <a:gd name="T104" fmla="*/ 281 w 1365"/>
                <a:gd name="T105" fmla="*/ 242 h 287"/>
                <a:gd name="T106" fmla="*/ 208 w 1365"/>
                <a:gd name="T107" fmla="*/ 196 h 287"/>
                <a:gd name="T108" fmla="*/ 204 w 1365"/>
                <a:gd name="T109" fmla="*/ 256 h 287"/>
                <a:gd name="T110" fmla="*/ 165 w 1365"/>
                <a:gd name="T111" fmla="*/ 277 h 287"/>
                <a:gd name="T112" fmla="*/ 121 w 1365"/>
                <a:gd name="T113" fmla="*/ 265 h 287"/>
                <a:gd name="T114" fmla="*/ 86 w 1365"/>
                <a:gd name="T115" fmla="*/ 214 h 287"/>
                <a:gd name="T116" fmla="*/ 28 w 1365"/>
                <a:gd name="T117" fmla="*/ 208 h 287"/>
                <a:gd name="T118" fmla="*/ 4 w 1365"/>
                <a:gd name="T119" fmla="*/ 262 h 287"/>
                <a:gd name="T120" fmla="*/ 39 w 1365"/>
                <a:gd name="T121" fmla="*/ 242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5" h="287">
                  <a:moveTo>
                    <a:pt x="454" y="105"/>
                  </a:moveTo>
                  <a:cubicBezTo>
                    <a:pt x="452" y="105"/>
                    <a:pt x="441" y="110"/>
                    <a:pt x="439" y="112"/>
                  </a:cubicBezTo>
                  <a:cubicBezTo>
                    <a:pt x="439" y="110"/>
                    <a:pt x="434" y="85"/>
                    <a:pt x="434" y="82"/>
                  </a:cubicBezTo>
                  <a:cubicBezTo>
                    <a:pt x="434" y="83"/>
                    <a:pt x="434" y="83"/>
                    <a:pt x="434" y="83"/>
                  </a:cubicBezTo>
                  <a:cubicBezTo>
                    <a:pt x="438" y="88"/>
                    <a:pt x="454" y="104"/>
                    <a:pt x="455" y="104"/>
                  </a:cubicBezTo>
                  <a:lnTo>
                    <a:pt x="454" y="105"/>
                  </a:lnTo>
                  <a:close/>
                  <a:moveTo>
                    <a:pt x="487" y="114"/>
                  </a:moveTo>
                  <a:cubicBezTo>
                    <a:pt x="441" y="71"/>
                    <a:pt x="441" y="71"/>
                    <a:pt x="441" y="71"/>
                  </a:cubicBezTo>
                  <a:cubicBezTo>
                    <a:pt x="440" y="70"/>
                    <a:pt x="437" y="67"/>
                    <a:pt x="437" y="67"/>
                  </a:cubicBezTo>
                  <a:cubicBezTo>
                    <a:pt x="436" y="66"/>
                    <a:pt x="436" y="65"/>
                    <a:pt x="438" y="64"/>
                  </a:cubicBezTo>
                  <a:cubicBezTo>
                    <a:pt x="438" y="63"/>
                    <a:pt x="437" y="62"/>
                    <a:pt x="437" y="62"/>
                  </a:cubicBezTo>
                  <a:cubicBezTo>
                    <a:pt x="436" y="61"/>
                    <a:pt x="415" y="72"/>
                    <a:pt x="415" y="72"/>
                  </a:cubicBezTo>
                  <a:cubicBezTo>
                    <a:pt x="415" y="73"/>
                    <a:pt x="416" y="75"/>
                    <a:pt x="416" y="75"/>
                  </a:cubicBezTo>
                  <a:cubicBezTo>
                    <a:pt x="419" y="75"/>
                    <a:pt x="419" y="75"/>
                    <a:pt x="419" y="75"/>
                  </a:cubicBezTo>
                  <a:cubicBezTo>
                    <a:pt x="419" y="75"/>
                    <a:pt x="420" y="80"/>
                    <a:pt x="420" y="80"/>
                  </a:cubicBezTo>
                  <a:cubicBezTo>
                    <a:pt x="421" y="80"/>
                    <a:pt x="431" y="143"/>
                    <a:pt x="431" y="143"/>
                  </a:cubicBezTo>
                  <a:cubicBezTo>
                    <a:pt x="431" y="145"/>
                    <a:pt x="431" y="146"/>
                    <a:pt x="430" y="147"/>
                  </a:cubicBezTo>
                  <a:cubicBezTo>
                    <a:pt x="430" y="148"/>
                    <a:pt x="431" y="150"/>
                    <a:pt x="431" y="150"/>
                  </a:cubicBezTo>
                  <a:cubicBezTo>
                    <a:pt x="432" y="150"/>
                    <a:pt x="448" y="141"/>
                    <a:pt x="448" y="141"/>
                  </a:cubicBezTo>
                  <a:cubicBezTo>
                    <a:pt x="449" y="141"/>
                    <a:pt x="449" y="141"/>
                    <a:pt x="449" y="141"/>
                  </a:cubicBezTo>
                  <a:cubicBezTo>
                    <a:pt x="448" y="139"/>
                    <a:pt x="448" y="139"/>
                    <a:pt x="448" y="139"/>
                  </a:cubicBezTo>
                  <a:cubicBezTo>
                    <a:pt x="445" y="139"/>
                    <a:pt x="444" y="139"/>
                    <a:pt x="444" y="138"/>
                  </a:cubicBezTo>
                  <a:cubicBezTo>
                    <a:pt x="444" y="138"/>
                    <a:pt x="443" y="135"/>
                    <a:pt x="443" y="135"/>
                  </a:cubicBezTo>
                  <a:cubicBezTo>
                    <a:pt x="443" y="135"/>
                    <a:pt x="441" y="123"/>
                    <a:pt x="441" y="123"/>
                  </a:cubicBezTo>
                  <a:cubicBezTo>
                    <a:pt x="441" y="124"/>
                    <a:pt x="463" y="112"/>
                    <a:pt x="463" y="112"/>
                  </a:cubicBezTo>
                  <a:cubicBezTo>
                    <a:pt x="463" y="113"/>
                    <a:pt x="472" y="121"/>
                    <a:pt x="472" y="121"/>
                  </a:cubicBezTo>
                  <a:cubicBezTo>
                    <a:pt x="473" y="121"/>
                    <a:pt x="474" y="123"/>
                    <a:pt x="474" y="123"/>
                  </a:cubicBezTo>
                  <a:cubicBezTo>
                    <a:pt x="474" y="123"/>
                    <a:pt x="474" y="123"/>
                    <a:pt x="474" y="123"/>
                  </a:cubicBezTo>
                  <a:cubicBezTo>
                    <a:pt x="474" y="123"/>
                    <a:pt x="474" y="124"/>
                    <a:pt x="473" y="124"/>
                  </a:cubicBezTo>
                  <a:cubicBezTo>
                    <a:pt x="473" y="125"/>
                    <a:pt x="473" y="125"/>
                    <a:pt x="473" y="125"/>
                  </a:cubicBezTo>
                  <a:cubicBezTo>
                    <a:pt x="473" y="126"/>
                    <a:pt x="473" y="127"/>
                    <a:pt x="473" y="127"/>
                  </a:cubicBezTo>
                  <a:cubicBezTo>
                    <a:pt x="474" y="128"/>
                    <a:pt x="492" y="119"/>
                    <a:pt x="492" y="119"/>
                  </a:cubicBezTo>
                  <a:cubicBezTo>
                    <a:pt x="492" y="117"/>
                    <a:pt x="491" y="116"/>
                    <a:pt x="491" y="116"/>
                  </a:cubicBezTo>
                  <a:cubicBezTo>
                    <a:pt x="489" y="116"/>
                    <a:pt x="488" y="116"/>
                    <a:pt x="487" y="114"/>
                  </a:cubicBezTo>
                  <a:moveTo>
                    <a:pt x="1361" y="254"/>
                  </a:moveTo>
                  <a:cubicBezTo>
                    <a:pt x="1360" y="253"/>
                    <a:pt x="1358" y="254"/>
                    <a:pt x="1358" y="254"/>
                  </a:cubicBezTo>
                  <a:cubicBezTo>
                    <a:pt x="1358" y="256"/>
                    <a:pt x="1357" y="257"/>
                    <a:pt x="1354" y="258"/>
                  </a:cubicBezTo>
                  <a:cubicBezTo>
                    <a:pt x="1354" y="258"/>
                    <a:pt x="1323" y="266"/>
                    <a:pt x="1322" y="266"/>
                  </a:cubicBezTo>
                  <a:cubicBezTo>
                    <a:pt x="1322" y="266"/>
                    <a:pt x="1323" y="266"/>
                    <a:pt x="1323" y="266"/>
                  </a:cubicBezTo>
                  <a:cubicBezTo>
                    <a:pt x="1323" y="263"/>
                    <a:pt x="1319" y="249"/>
                    <a:pt x="1318" y="247"/>
                  </a:cubicBezTo>
                  <a:cubicBezTo>
                    <a:pt x="1320" y="247"/>
                    <a:pt x="1335" y="243"/>
                    <a:pt x="1335" y="243"/>
                  </a:cubicBezTo>
                  <a:cubicBezTo>
                    <a:pt x="1339" y="242"/>
                    <a:pt x="1339" y="242"/>
                    <a:pt x="1340" y="244"/>
                  </a:cubicBezTo>
                  <a:cubicBezTo>
                    <a:pt x="1340" y="244"/>
                    <a:pt x="1342" y="243"/>
                    <a:pt x="1342" y="243"/>
                  </a:cubicBezTo>
                  <a:cubicBezTo>
                    <a:pt x="1343" y="243"/>
                    <a:pt x="1339" y="226"/>
                    <a:pt x="1339" y="226"/>
                  </a:cubicBezTo>
                  <a:cubicBezTo>
                    <a:pt x="1338" y="226"/>
                    <a:pt x="1336" y="226"/>
                    <a:pt x="1336" y="226"/>
                  </a:cubicBezTo>
                  <a:cubicBezTo>
                    <a:pt x="1335" y="228"/>
                    <a:pt x="1335" y="229"/>
                    <a:pt x="1332" y="230"/>
                  </a:cubicBezTo>
                  <a:cubicBezTo>
                    <a:pt x="1332" y="230"/>
                    <a:pt x="1314" y="234"/>
                    <a:pt x="1314" y="234"/>
                  </a:cubicBezTo>
                  <a:cubicBezTo>
                    <a:pt x="1314" y="234"/>
                    <a:pt x="1314" y="234"/>
                    <a:pt x="1314" y="234"/>
                  </a:cubicBezTo>
                  <a:cubicBezTo>
                    <a:pt x="1314" y="232"/>
                    <a:pt x="1311" y="217"/>
                    <a:pt x="1311" y="217"/>
                  </a:cubicBezTo>
                  <a:cubicBezTo>
                    <a:pt x="1311" y="218"/>
                    <a:pt x="1340" y="210"/>
                    <a:pt x="1340" y="210"/>
                  </a:cubicBezTo>
                  <a:cubicBezTo>
                    <a:pt x="1343" y="210"/>
                    <a:pt x="1344" y="210"/>
                    <a:pt x="1344" y="211"/>
                  </a:cubicBezTo>
                  <a:cubicBezTo>
                    <a:pt x="1345" y="211"/>
                    <a:pt x="1347" y="211"/>
                    <a:pt x="1347" y="211"/>
                  </a:cubicBezTo>
                  <a:cubicBezTo>
                    <a:pt x="1347" y="210"/>
                    <a:pt x="1343" y="194"/>
                    <a:pt x="1343" y="194"/>
                  </a:cubicBezTo>
                  <a:cubicBezTo>
                    <a:pt x="1342" y="193"/>
                    <a:pt x="1340" y="194"/>
                    <a:pt x="1340" y="194"/>
                  </a:cubicBezTo>
                  <a:cubicBezTo>
                    <a:pt x="1340" y="196"/>
                    <a:pt x="1340" y="196"/>
                    <a:pt x="1336" y="197"/>
                  </a:cubicBezTo>
                  <a:cubicBezTo>
                    <a:pt x="1288" y="210"/>
                    <a:pt x="1288" y="210"/>
                    <a:pt x="1288" y="210"/>
                  </a:cubicBezTo>
                  <a:cubicBezTo>
                    <a:pt x="1288" y="211"/>
                    <a:pt x="1288" y="213"/>
                    <a:pt x="1288" y="213"/>
                  </a:cubicBezTo>
                  <a:cubicBezTo>
                    <a:pt x="1293" y="213"/>
                    <a:pt x="1293" y="213"/>
                    <a:pt x="1294" y="215"/>
                  </a:cubicBezTo>
                  <a:cubicBezTo>
                    <a:pt x="1310" y="276"/>
                    <a:pt x="1310" y="276"/>
                    <a:pt x="1310" y="276"/>
                  </a:cubicBezTo>
                  <a:cubicBezTo>
                    <a:pt x="1310" y="278"/>
                    <a:pt x="1310" y="279"/>
                    <a:pt x="1307" y="280"/>
                  </a:cubicBezTo>
                  <a:cubicBezTo>
                    <a:pt x="1306" y="281"/>
                    <a:pt x="1307" y="283"/>
                    <a:pt x="1307" y="283"/>
                  </a:cubicBezTo>
                  <a:cubicBezTo>
                    <a:pt x="1308" y="284"/>
                    <a:pt x="1357" y="271"/>
                    <a:pt x="1357" y="271"/>
                  </a:cubicBezTo>
                  <a:cubicBezTo>
                    <a:pt x="1361" y="270"/>
                    <a:pt x="1361" y="270"/>
                    <a:pt x="1362" y="272"/>
                  </a:cubicBezTo>
                  <a:cubicBezTo>
                    <a:pt x="1363" y="272"/>
                    <a:pt x="1365" y="272"/>
                    <a:pt x="1365" y="272"/>
                  </a:cubicBezTo>
                  <a:cubicBezTo>
                    <a:pt x="1365" y="271"/>
                    <a:pt x="1361" y="254"/>
                    <a:pt x="1361" y="254"/>
                  </a:cubicBezTo>
                  <a:moveTo>
                    <a:pt x="1270" y="248"/>
                  </a:moveTo>
                  <a:cubicBezTo>
                    <a:pt x="1270" y="267"/>
                    <a:pt x="1264" y="273"/>
                    <a:pt x="1246" y="273"/>
                  </a:cubicBezTo>
                  <a:cubicBezTo>
                    <a:pt x="1246" y="273"/>
                    <a:pt x="1237" y="273"/>
                    <a:pt x="1237" y="273"/>
                  </a:cubicBezTo>
                  <a:cubicBezTo>
                    <a:pt x="1237" y="273"/>
                    <a:pt x="1237" y="273"/>
                    <a:pt x="1237" y="273"/>
                  </a:cubicBezTo>
                  <a:cubicBezTo>
                    <a:pt x="1238" y="273"/>
                    <a:pt x="1238" y="228"/>
                    <a:pt x="1238" y="224"/>
                  </a:cubicBezTo>
                  <a:cubicBezTo>
                    <a:pt x="1240" y="224"/>
                    <a:pt x="1246" y="224"/>
                    <a:pt x="1246" y="224"/>
                  </a:cubicBezTo>
                  <a:cubicBezTo>
                    <a:pt x="1264" y="224"/>
                    <a:pt x="1270" y="230"/>
                    <a:pt x="1270" y="248"/>
                  </a:cubicBezTo>
                  <a:close/>
                  <a:moveTo>
                    <a:pt x="1251" y="210"/>
                  </a:moveTo>
                  <a:cubicBezTo>
                    <a:pt x="1220" y="210"/>
                    <a:pt x="1220" y="210"/>
                    <a:pt x="1220" y="210"/>
                  </a:cubicBezTo>
                  <a:cubicBezTo>
                    <a:pt x="1219" y="211"/>
                    <a:pt x="1219" y="213"/>
                    <a:pt x="1219" y="213"/>
                  </a:cubicBezTo>
                  <a:cubicBezTo>
                    <a:pt x="1222" y="214"/>
                    <a:pt x="1223" y="215"/>
                    <a:pt x="1222" y="217"/>
                  </a:cubicBezTo>
                  <a:cubicBezTo>
                    <a:pt x="1222" y="217"/>
                    <a:pt x="1222" y="280"/>
                    <a:pt x="1222" y="280"/>
                  </a:cubicBezTo>
                  <a:cubicBezTo>
                    <a:pt x="1222" y="282"/>
                    <a:pt x="1222" y="283"/>
                    <a:pt x="1219" y="283"/>
                  </a:cubicBezTo>
                  <a:cubicBezTo>
                    <a:pt x="1219" y="286"/>
                    <a:pt x="1219" y="286"/>
                    <a:pt x="1219" y="286"/>
                  </a:cubicBezTo>
                  <a:cubicBezTo>
                    <a:pt x="1220" y="286"/>
                    <a:pt x="1248" y="287"/>
                    <a:pt x="1248" y="287"/>
                  </a:cubicBezTo>
                  <a:cubicBezTo>
                    <a:pt x="1260" y="287"/>
                    <a:pt x="1270" y="283"/>
                    <a:pt x="1276" y="277"/>
                  </a:cubicBezTo>
                  <a:cubicBezTo>
                    <a:pt x="1283" y="271"/>
                    <a:pt x="1286" y="261"/>
                    <a:pt x="1286" y="249"/>
                  </a:cubicBezTo>
                  <a:cubicBezTo>
                    <a:pt x="1286" y="225"/>
                    <a:pt x="1273" y="210"/>
                    <a:pt x="1251" y="210"/>
                  </a:cubicBezTo>
                  <a:moveTo>
                    <a:pt x="1194" y="207"/>
                  </a:moveTo>
                  <a:cubicBezTo>
                    <a:pt x="1197" y="209"/>
                    <a:pt x="1197" y="210"/>
                    <a:pt x="1197" y="211"/>
                  </a:cubicBezTo>
                  <a:cubicBezTo>
                    <a:pt x="1186" y="252"/>
                    <a:pt x="1186" y="252"/>
                    <a:pt x="1186" y="252"/>
                  </a:cubicBezTo>
                  <a:cubicBezTo>
                    <a:pt x="1184" y="262"/>
                    <a:pt x="1177" y="266"/>
                    <a:pt x="1168" y="263"/>
                  </a:cubicBezTo>
                  <a:cubicBezTo>
                    <a:pt x="1163" y="262"/>
                    <a:pt x="1160" y="260"/>
                    <a:pt x="1158" y="257"/>
                  </a:cubicBezTo>
                  <a:cubicBezTo>
                    <a:pt x="1156" y="254"/>
                    <a:pt x="1156" y="250"/>
                    <a:pt x="1157" y="245"/>
                  </a:cubicBezTo>
                  <a:cubicBezTo>
                    <a:pt x="1167" y="204"/>
                    <a:pt x="1167" y="204"/>
                    <a:pt x="1167" y="204"/>
                  </a:cubicBezTo>
                  <a:cubicBezTo>
                    <a:pt x="1168" y="202"/>
                    <a:pt x="1168" y="202"/>
                    <a:pt x="1171" y="202"/>
                  </a:cubicBezTo>
                  <a:cubicBezTo>
                    <a:pt x="1171" y="201"/>
                    <a:pt x="1172" y="199"/>
                    <a:pt x="1172" y="199"/>
                  </a:cubicBezTo>
                  <a:cubicBezTo>
                    <a:pt x="1171" y="199"/>
                    <a:pt x="1150" y="193"/>
                    <a:pt x="1150" y="193"/>
                  </a:cubicBezTo>
                  <a:cubicBezTo>
                    <a:pt x="1149" y="193"/>
                    <a:pt x="1149" y="193"/>
                    <a:pt x="1149" y="193"/>
                  </a:cubicBezTo>
                  <a:cubicBezTo>
                    <a:pt x="1149" y="194"/>
                    <a:pt x="1149" y="194"/>
                    <a:pt x="1149" y="194"/>
                  </a:cubicBezTo>
                  <a:cubicBezTo>
                    <a:pt x="1149" y="196"/>
                    <a:pt x="1149" y="196"/>
                    <a:pt x="1149" y="196"/>
                  </a:cubicBezTo>
                  <a:cubicBezTo>
                    <a:pt x="1152" y="198"/>
                    <a:pt x="1152" y="199"/>
                    <a:pt x="1152" y="200"/>
                  </a:cubicBezTo>
                  <a:cubicBezTo>
                    <a:pt x="1142" y="241"/>
                    <a:pt x="1142" y="241"/>
                    <a:pt x="1142" y="241"/>
                  </a:cubicBezTo>
                  <a:cubicBezTo>
                    <a:pt x="1137" y="260"/>
                    <a:pt x="1145" y="272"/>
                    <a:pt x="1164" y="276"/>
                  </a:cubicBezTo>
                  <a:cubicBezTo>
                    <a:pt x="1174" y="279"/>
                    <a:pt x="1182" y="278"/>
                    <a:pt x="1189" y="274"/>
                  </a:cubicBezTo>
                  <a:cubicBezTo>
                    <a:pt x="1194" y="271"/>
                    <a:pt x="1198" y="265"/>
                    <a:pt x="1201" y="256"/>
                  </a:cubicBezTo>
                  <a:cubicBezTo>
                    <a:pt x="1211" y="215"/>
                    <a:pt x="1211" y="215"/>
                    <a:pt x="1211" y="215"/>
                  </a:cubicBezTo>
                  <a:cubicBezTo>
                    <a:pt x="1211" y="213"/>
                    <a:pt x="1212" y="213"/>
                    <a:pt x="1214" y="213"/>
                  </a:cubicBezTo>
                  <a:cubicBezTo>
                    <a:pt x="1215" y="212"/>
                    <a:pt x="1216" y="210"/>
                    <a:pt x="1216" y="210"/>
                  </a:cubicBezTo>
                  <a:cubicBezTo>
                    <a:pt x="1215" y="209"/>
                    <a:pt x="1196" y="205"/>
                    <a:pt x="1196" y="205"/>
                  </a:cubicBezTo>
                  <a:cubicBezTo>
                    <a:pt x="1195" y="205"/>
                    <a:pt x="1194" y="207"/>
                    <a:pt x="1194" y="207"/>
                  </a:cubicBezTo>
                  <a:moveTo>
                    <a:pt x="1114" y="197"/>
                  </a:moveTo>
                  <a:cubicBezTo>
                    <a:pt x="1113" y="202"/>
                    <a:pt x="1110" y="225"/>
                    <a:pt x="1110" y="225"/>
                  </a:cubicBezTo>
                  <a:cubicBezTo>
                    <a:pt x="1109" y="225"/>
                    <a:pt x="1109" y="225"/>
                    <a:pt x="1109" y="225"/>
                  </a:cubicBezTo>
                  <a:cubicBezTo>
                    <a:pt x="1108" y="224"/>
                    <a:pt x="1097" y="219"/>
                    <a:pt x="1095" y="217"/>
                  </a:cubicBezTo>
                  <a:cubicBezTo>
                    <a:pt x="1096" y="216"/>
                    <a:pt x="1112" y="198"/>
                    <a:pt x="1115" y="196"/>
                  </a:cubicBezTo>
                  <a:lnTo>
                    <a:pt x="1114" y="197"/>
                  </a:lnTo>
                  <a:close/>
                  <a:moveTo>
                    <a:pt x="1110" y="177"/>
                  </a:moveTo>
                  <a:cubicBezTo>
                    <a:pt x="1112" y="179"/>
                    <a:pt x="1112" y="180"/>
                    <a:pt x="1112" y="180"/>
                  </a:cubicBezTo>
                  <a:cubicBezTo>
                    <a:pt x="1109" y="183"/>
                    <a:pt x="1109" y="183"/>
                    <a:pt x="1109" y="183"/>
                  </a:cubicBezTo>
                  <a:cubicBezTo>
                    <a:pt x="1109" y="184"/>
                    <a:pt x="1064" y="230"/>
                    <a:pt x="1064" y="230"/>
                  </a:cubicBezTo>
                  <a:cubicBezTo>
                    <a:pt x="1063" y="231"/>
                    <a:pt x="1062" y="232"/>
                    <a:pt x="1061" y="231"/>
                  </a:cubicBezTo>
                  <a:cubicBezTo>
                    <a:pt x="1060" y="232"/>
                    <a:pt x="1059" y="234"/>
                    <a:pt x="1059" y="234"/>
                  </a:cubicBezTo>
                  <a:cubicBezTo>
                    <a:pt x="1059" y="235"/>
                    <a:pt x="1076" y="243"/>
                    <a:pt x="1076" y="243"/>
                  </a:cubicBezTo>
                  <a:cubicBezTo>
                    <a:pt x="1077" y="243"/>
                    <a:pt x="1077" y="243"/>
                    <a:pt x="1077" y="243"/>
                  </a:cubicBezTo>
                  <a:cubicBezTo>
                    <a:pt x="1078" y="240"/>
                    <a:pt x="1078" y="240"/>
                    <a:pt x="1078" y="240"/>
                  </a:cubicBezTo>
                  <a:cubicBezTo>
                    <a:pt x="1077" y="239"/>
                    <a:pt x="1076" y="238"/>
                    <a:pt x="1076" y="238"/>
                  </a:cubicBezTo>
                  <a:cubicBezTo>
                    <a:pt x="1076" y="237"/>
                    <a:pt x="1076" y="237"/>
                    <a:pt x="1076" y="237"/>
                  </a:cubicBezTo>
                  <a:cubicBezTo>
                    <a:pt x="1078" y="235"/>
                    <a:pt x="1078" y="235"/>
                    <a:pt x="1078" y="235"/>
                  </a:cubicBezTo>
                  <a:cubicBezTo>
                    <a:pt x="1078" y="235"/>
                    <a:pt x="1086" y="226"/>
                    <a:pt x="1087" y="226"/>
                  </a:cubicBezTo>
                  <a:cubicBezTo>
                    <a:pt x="1087" y="226"/>
                    <a:pt x="1109" y="237"/>
                    <a:pt x="1109" y="237"/>
                  </a:cubicBezTo>
                  <a:cubicBezTo>
                    <a:pt x="1108" y="237"/>
                    <a:pt x="1107" y="250"/>
                    <a:pt x="1107" y="250"/>
                  </a:cubicBezTo>
                  <a:cubicBezTo>
                    <a:pt x="1107" y="250"/>
                    <a:pt x="1107" y="252"/>
                    <a:pt x="1107" y="252"/>
                  </a:cubicBezTo>
                  <a:cubicBezTo>
                    <a:pt x="1106" y="252"/>
                    <a:pt x="1106" y="253"/>
                    <a:pt x="1104" y="252"/>
                  </a:cubicBezTo>
                  <a:cubicBezTo>
                    <a:pt x="1104" y="252"/>
                    <a:pt x="1103" y="254"/>
                    <a:pt x="1103" y="254"/>
                  </a:cubicBezTo>
                  <a:cubicBezTo>
                    <a:pt x="1103" y="255"/>
                    <a:pt x="1121" y="263"/>
                    <a:pt x="1121" y="263"/>
                  </a:cubicBezTo>
                  <a:cubicBezTo>
                    <a:pt x="1122" y="263"/>
                    <a:pt x="1122" y="261"/>
                    <a:pt x="1122" y="261"/>
                  </a:cubicBezTo>
                  <a:cubicBezTo>
                    <a:pt x="1121" y="260"/>
                    <a:pt x="1121" y="259"/>
                    <a:pt x="1121" y="257"/>
                  </a:cubicBezTo>
                  <a:cubicBezTo>
                    <a:pt x="1128" y="194"/>
                    <a:pt x="1128" y="194"/>
                    <a:pt x="1128" y="194"/>
                  </a:cubicBezTo>
                  <a:cubicBezTo>
                    <a:pt x="1129" y="189"/>
                    <a:pt x="1129" y="189"/>
                    <a:pt x="1129" y="189"/>
                  </a:cubicBezTo>
                  <a:cubicBezTo>
                    <a:pt x="1129" y="188"/>
                    <a:pt x="1130" y="187"/>
                    <a:pt x="1132" y="188"/>
                  </a:cubicBezTo>
                  <a:cubicBezTo>
                    <a:pt x="1133" y="188"/>
                    <a:pt x="1133" y="186"/>
                    <a:pt x="1133" y="186"/>
                  </a:cubicBezTo>
                  <a:cubicBezTo>
                    <a:pt x="1133" y="185"/>
                    <a:pt x="1112" y="175"/>
                    <a:pt x="1112" y="175"/>
                  </a:cubicBezTo>
                  <a:cubicBezTo>
                    <a:pt x="1111" y="175"/>
                    <a:pt x="1110" y="177"/>
                    <a:pt x="1110" y="177"/>
                  </a:cubicBezTo>
                  <a:moveTo>
                    <a:pt x="1058" y="213"/>
                  </a:moveTo>
                  <a:cubicBezTo>
                    <a:pt x="1056" y="215"/>
                    <a:pt x="1055" y="215"/>
                    <a:pt x="1053" y="213"/>
                  </a:cubicBezTo>
                  <a:cubicBezTo>
                    <a:pt x="1053" y="213"/>
                    <a:pt x="1026" y="196"/>
                    <a:pt x="1026" y="196"/>
                  </a:cubicBezTo>
                  <a:cubicBezTo>
                    <a:pt x="1027" y="196"/>
                    <a:pt x="1058" y="149"/>
                    <a:pt x="1058" y="149"/>
                  </a:cubicBezTo>
                  <a:cubicBezTo>
                    <a:pt x="1059" y="148"/>
                    <a:pt x="1060" y="147"/>
                    <a:pt x="1063" y="149"/>
                  </a:cubicBezTo>
                  <a:cubicBezTo>
                    <a:pt x="1064" y="149"/>
                    <a:pt x="1065" y="147"/>
                    <a:pt x="1065" y="147"/>
                  </a:cubicBezTo>
                  <a:cubicBezTo>
                    <a:pt x="1065" y="146"/>
                    <a:pt x="1045" y="133"/>
                    <a:pt x="1045" y="133"/>
                  </a:cubicBezTo>
                  <a:cubicBezTo>
                    <a:pt x="1044" y="133"/>
                    <a:pt x="1043" y="135"/>
                    <a:pt x="1043" y="135"/>
                  </a:cubicBezTo>
                  <a:cubicBezTo>
                    <a:pt x="1046" y="138"/>
                    <a:pt x="1046" y="139"/>
                    <a:pt x="1045" y="141"/>
                  </a:cubicBezTo>
                  <a:cubicBezTo>
                    <a:pt x="1010" y="194"/>
                    <a:pt x="1010" y="194"/>
                    <a:pt x="1010" y="194"/>
                  </a:cubicBezTo>
                  <a:cubicBezTo>
                    <a:pt x="1009" y="195"/>
                    <a:pt x="1008" y="196"/>
                    <a:pt x="1006" y="194"/>
                  </a:cubicBezTo>
                  <a:cubicBezTo>
                    <a:pt x="1005" y="194"/>
                    <a:pt x="1004" y="196"/>
                    <a:pt x="1004" y="196"/>
                  </a:cubicBezTo>
                  <a:cubicBezTo>
                    <a:pt x="1004" y="197"/>
                    <a:pt x="1045" y="224"/>
                    <a:pt x="1045" y="224"/>
                  </a:cubicBezTo>
                  <a:cubicBezTo>
                    <a:pt x="1048" y="226"/>
                    <a:pt x="1048" y="227"/>
                    <a:pt x="1048" y="228"/>
                  </a:cubicBezTo>
                  <a:cubicBezTo>
                    <a:pt x="1048" y="229"/>
                    <a:pt x="1049" y="230"/>
                    <a:pt x="1049" y="230"/>
                  </a:cubicBezTo>
                  <a:cubicBezTo>
                    <a:pt x="1051" y="230"/>
                    <a:pt x="1060" y="215"/>
                    <a:pt x="1060" y="215"/>
                  </a:cubicBezTo>
                  <a:cubicBezTo>
                    <a:pt x="1060" y="214"/>
                    <a:pt x="1058" y="213"/>
                    <a:pt x="1058" y="213"/>
                  </a:cubicBezTo>
                  <a:moveTo>
                    <a:pt x="969" y="167"/>
                  </a:moveTo>
                  <a:cubicBezTo>
                    <a:pt x="1004" y="112"/>
                    <a:pt x="1004" y="112"/>
                    <a:pt x="1004" y="112"/>
                  </a:cubicBezTo>
                  <a:cubicBezTo>
                    <a:pt x="1005" y="111"/>
                    <a:pt x="1005" y="110"/>
                    <a:pt x="1007" y="111"/>
                  </a:cubicBezTo>
                  <a:cubicBezTo>
                    <a:pt x="1008" y="111"/>
                    <a:pt x="1009" y="109"/>
                    <a:pt x="1009" y="109"/>
                  </a:cubicBezTo>
                  <a:cubicBezTo>
                    <a:pt x="1009" y="108"/>
                    <a:pt x="988" y="95"/>
                    <a:pt x="988" y="95"/>
                  </a:cubicBezTo>
                  <a:cubicBezTo>
                    <a:pt x="987" y="95"/>
                    <a:pt x="986" y="97"/>
                    <a:pt x="986" y="97"/>
                  </a:cubicBezTo>
                  <a:cubicBezTo>
                    <a:pt x="986" y="98"/>
                    <a:pt x="987" y="99"/>
                    <a:pt x="987" y="99"/>
                  </a:cubicBezTo>
                  <a:cubicBezTo>
                    <a:pt x="987" y="100"/>
                    <a:pt x="987" y="100"/>
                    <a:pt x="986" y="100"/>
                  </a:cubicBezTo>
                  <a:cubicBezTo>
                    <a:pt x="986" y="101"/>
                    <a:pt x="978" y="106"/>
                    <a:pt x="970" y="112"/>
                  </a:cubicBezTo>
                  <a:cubicBezTo>
                    <a:pt x="970" y="112"/>
                    <a:pt x="953" y="124"/>
                    <a:pt x="950" y="126"/>
                  </a:cubicBezTo>
                  <a:cubicBezTo>
                    <a:pt x="950" y="126"/>
                    <a:pt x="950" y="125"/>
                    <a:pt x="951" y="125"/>
                  </a:cubicBezTo>
                  <a:cubicBezTo>
                    <a:pt x="952" y="121"/>
                    <a:pt x="954" y="108"/>
                    <a:pt x="954" y="108"/>
                  </a:cubicBezTo>
                  <a:cubicBezTo>
                    <a:pt x="956" y="98"/>
                    <a:pt x="958" y="84"/>
                    <a:pt x="959" y="83"/>
                  </a:cubicBezTo>
                  <a:cubicBezTo>
                    <a:pt x="959" y="82"/>
                    <a:pt x="959" y="82"/>
                    <a:pt x="961" y="82"/>
                  </a:cubicBezTo>
                  <a:cubicBezTo>
                    <a:pt x="962" y="82"/>
                    <a:pt x="963" y="80"/>
                    <a:pt x="963" y="80"/>
                  </a:cubicBezTo>
                  <a:cubicBezTo>
                    <a:pt x="963" y="79"/>
                    <a:pt x="941" y="66"/>
                    <a:pt x="941" y="66"/>
                  </a:cubicBezTo>
                  <a:cubicBezTo>
                    <a:pt x="940" y="66"/>
                    <a:pt x="939" y="68"/>
                    <a:pt x="939" y="68"/>
                  </a:cubicBezTo>
                  <a:cubicBezTo>
                    <a:pt x="941" y="70"/>
                    <a:pt x="941" y="71"/>
                    <a:pt x="940" y="72"/>
                  </a:cubicBezTo>
                  <a:cubicBezTo>
                    <a:pt x="906" y="127"/>
                    <a:pt x="906" y="127"/>
                    <a:pt x="906" y="127"/>
                  </a:cubicBezTo>
                  <a:cubicBezTo>
                    <a:pt x="905" y="128"/>
                    <a:pt x="904" y="128"/>
                    <a:pt x="903" y="128"/>
                  </a:cubicBezTo>
                  <a:cubicBezTo>
                    <a:pt x="902" y="128"/>
                    <a:pt x="901" y="130"/>
                    <a:pt x="901" y="130"/>
                  </a:cubicBezTo>
                  <a:cubicBezTo>
                    <a:pt x="901" y="131"/>
                    <a:pt x="917" y="141"/>
                    <a:pt x="917" y="141"/>
                  </a:cubicBezTo>
                  <a:cubicBezTo>
                    <a:pt x="918" y="141"/>
                    <a:pt x="918" y="141"/>
                    <a:pt x="918" y="141"/>
                  </a:cubicBezTo>
                  <a:cubicBezTo>
                    <a:pt x="919" y="139"/>
                    <a:pt x="919" y="139"/>
                    <a:pt x="919" y="139"/>
                  </a:cubicBezTo>
                  <a:cubicBezTo>
                    <a:pt x="918" y="138"/>
                    <a:pt x="918" y="137"/>
                    <a:pt x="918" y="136"/>
                  </a:cubicBezTo>
                  <a:cubicBezTo>
                    <a:pt x="918" y="136"/>
                    <a:pt x="918" y="135"/>
                    <a:pt x="918" y="135"/>
                  </a:cubicBezTo>
                  <a:cubicBezTo>
                    <a:pt x="918" y="135"/>
                    <a:pt x="942" y="97"/>
                    <a:pt x="945" y="92"/>
                  </a:cubicBezTo>
                  <a:cubicBezTo>
                    <a:pt x="945" y="92"/>
                    <a:pt x="945" y="93"/>
                    <a:pt x="945" y="93"/>
                  </a:cubicBezTo>
                  <a:cubicBezTo>
                    <a:pt x="942" y="101"/>
                    <a:pt x="936" y="129"/>
                    <a:pt x="936" y="129"/>
                  </a:cubicBezTo>
                  <a:cubicBezTo>
                    <a:pt x="933" y="150"/>
                    <a:pt x="933" y="150"/>
                    <a:pt x="933" y="150"/>
                  </a:cubicBezTo>
                  <a:cubicBezTo>
                    <a:pt x="933" y="151"/>
                    <a:pt x="935" y="152"/>
                    <a:pt x="935" y="152"/>
                  </a:cubicBezTo>
                  <a:cubicBezTo>
                    <a:pt x="936" y="152"/>
                    <a:pt x="955" y="139"/>
                    <a:pt x="955" y="139"/>
                  </a:cubicBezTo>
                  <a:cubicBezTo>
                    <a:pt x="955" y="139"/>
                    <a:pt x="980" y="119"/>
                    <a:pt x="985" y="116"/>
                  </a:cubicBezTo>
                  <a:cubicBezTo>
                    <a:pt x="984" y="118"/>
                    <a:pt x="984" y="118"/>
                    <a:pt x="984" y="118"/>
                  </a:cubicBezTo>
                  <a:cubicBezTo>
                    <a:pt x="977" y="127"/>
                    <a:pt x="957" y="159"/>
                    <a:pt x="957" y="159"/>
                  </a:cubicBezTo>
                  <a:cubicBezTo>
                    <a:pt x="956" y="160"/>
                    <a:pt x="956" y="161"/>
                    <a:pt x="954" y="160"/>
                  </a:cubicBezTo>
                  <a:cubicBezTo>
                    <a:pt x="953" y="160"/>
                    <a:pt x="952" y="161"/>
                    <a:pt x="952" y="161"/>
                  </a:cubicBezTo>
                  <a:cubicBezTo>
                    <a:pt x="952" y="163"/>
                    <a:pt x="969" y="173"/>
                    <a:pt x="969" y="173"/>
                  </a:cubicBezTo>
                  <a:cubicBezTo>
                    <a:pt x="970" y="173"/>
                    <a:pt x="971" y="171"/>
                    <a:pt x="971" y="171"/>
                  </a:cubicBezTo>
                  <a:cubicBezTo>
                    <a:pt x="969" y="169"/>
                    <a:pt x="969" y="168"/>
                    <a:pt x="969" y="167"/>
                  </a:cubicBezTo>
                  <a:moveTo>
                    <a:pt x="890" y="64"/>
                  </a:moveTo>
                  <a:cubicBezTo>
                    <a:pt x="889" y="69"/>
                    <a:pt x="887" y="92"/>
                    <a:pt x="887" y="93"/>
                  </a:cubicBezTo>
                  <a:cubicBezTo>
                    <a:pt x="886" y="93"/>
                    <a:pt x="886" y="93"/>
                    <a:pt x="886" y="93"/>
                  </a:cubicBezTo>
                  <a:cubicBezTo>
                    <a:pt x="884" y="91"/>
                    <a:pt x="874" y="86"/>
                    <a:pt x="871" y="85"/>
                  </a:cubicBezTo>
                  <a:cubicBezTo>
                    <a:pt x="873" y="84"/>
                    <a:pt x="888" y="65"/>
                    <a:pt x="890" y="63"/>
                  </a:cubicBezTo>
                  <a:lnTo>
                    <a:pt x="890" y="64"/>
                  </a:lnTo>
                  <a:close/>
                  <a:moveTo>
                    <a:pt x="899" y="124"/>
                  </a:moveTo>
                  <a:cubicBezTo>
                    <a:pt x="904" y="59"/>
                    <a:pt x="904" y="59"/>
                    <a:pt x="904" y="59"/>
                  </a:cubicBezTo>
                  <a:cubicBezTo>
                    <a:pt x="904" y="55"/>
                    <a:pt x="904" y="55"/>
                    <a:pt x="904" y="55"/>
                  </a:cubicBezTo>
                  <a:cubicBezTo>
                    <a:pt x="905" y="55"/>
                    <a:pt x="905" y="54"/>
                    <a:pt x="907" y="55"/>
                  </a:cubicBezTo>
                  <a:cubicBezTo>
                    <a:pt x="908" y="54"/>
                    <a:pt x="909" y="52"/>
                    <a:pt x="909" y="52"/>
                  </a:cubicBezTo>
                  <a:cubicBezTo>
                    <a:pt x="908" y="51"/>
                    <a:pt x="887" y="42"/>
                    <a:pt x="887" y="42"/>
                  </a:cubicBezTo>
                  <a:cubicBezTo>
                    <a:pt x="886" y="43"/>
                    <a:pt x="885" y="44"/>
                    <a:pt x="885" y="44"/>
                  </a:cubicBezTo>
                  <a:cubicBezTo>
                    <a:pt x="887" y="46"/>
                    <a:pt x="887" y="47"/>
                    <a:pt x="887" y="47"/>
                  </a:cubicBezTo>
                  <a:cubicBezTo>
                    <a:pt x="887" y="47"/>
                    <a:pt x="887" y="47"/>
                    <a:pt x="887" y="47"/>
                  </a:cubicBezTo>
                  <a:cubicBezTo>
                    <a:pt x="884" y="51"/>
                    <a:pt x="884" y="51"/>
                    <a:pt x="884" y="51"/>
                  </a:cubicBezTo>
                  <a:cubicBezTo>
                    <a:pt x="884" y="51"/>
                    <a:pt x="841" y="99"/>
                    <a:pt x="841" y="99"/>
                  </a:cubicBezTo>
                  <a:cubicBezTo>
                    <a:pt x="840" y="100"/>
                    <a:pt x="839" y="101"/>
                    <a:pt x="838" y="101"/>
                  </a:cubicBezTo>
                  <a:cubicBezTo>
                    <a:pt x="837" y="101"/>
                    <a:pt x="836" y="103"/>
                    <a:pt x="836" y="103"/>
                  </a:cubicBezTo>
                  <a:cubicBezTo>
                    <a:pt x="837" y="104"/>
                    <a:pt x="854" y="111"/>
                    <a:pt x="854" y="111"/>
                  </a:cubicBezTo>
                  <a:cubicBezTo>
                    <a:pt x="855" y="112"/>
                    <a:pt x="855" y="112"/>
                    <a:pt x="855" y="112"/>
                  </a:cubicBezTo>
                  <a:cubicBezTo>
                    <a:pt x="856" y="109"/>
                    <a:pt x="856" y="109"/>
                    <a:pt x="856" y="109"/>
                  </a:cubicBezTo>
                  <a:cubicBezTo>
                    <a:pt x="854" y="108"/>
                    <a:pt x="854" y="107"/>
                    <a:pt x="854" y="106"/>
                  </a:cubicBezTo>
                  <a:cubicBezTo>
                    <a:pt x="854" y="106"/>
                    <a:pt x="854" y="105"/>
                    <a:pt x="854" y="105"/>
                  </a:cubicBezTo>
                  <a:cubicBezTo>
                    <a:pt x="855" y="103"/>
                    <a:pt x="855" y="103"/>
                    <a:pt x="855" y="103"/>
                  </a:cubicBezTo>
                  <a:cubicBezTo>
                    <a:pt x="855" y="103"/>
                    <a:pt x="864" y="94"/>
                    <a:pt x="864" y="94"/>
                  </a:cubicBezTo>
                  <a:cubicBezTo>
                    <a:pt x="864" y="95"/>
                    <a:pt x="886" y="104"/>
                    <a:pt x="886" y="104"/>
                  </a:cubicBezTo>
                  <a:cubicBezTo>
                    <a:pt x="886" y="104"/>
                    <a:pt x="885" y="117"/>
                    <a:pt x="885" y="117"/>
                  </a:cubicBezTo>
                  <a:cubicBezTo>
                    <a:pt x="885" y="117"/>
                    <a:pt x="885" y="120"/>
                    <a:pt x="885" y="120"/>
                  </a:cubicBezTo>
                  <a:cubicBezTo>
                    <a:pt x="884" y="120"/>
                    <a:pt x="884" y="120"/>
                    <a:pt x="882" y="120"/>
                  </a:cubicBezTo>
                  <a:cubicBezTo>
                    <a:pt x="882" y="120"/>
                    <a:pt x="881" y="122"/>
                    <a:pt x="881" y="122"/>
                  </a:cubicBezTo>
                  <a:cubicBezTo>
                    <a:pt x="881" y="123"/>
                    <a:pt x="899" y="130"/>
                    <a:pt x="899" y="130"/>
                  </a:cubicBezTo>
                  <a:cubicBezTo>
                    <a:pt x="900" y="130"/>
                    <a:pt x="901" y="128"/>
                    <a:pt x="901" y="128"/>
                  </a:cubicBezTo>
                  <a:cubicBezTo>
                    <a:pt x="900" y="127"/>
                    <a:pt x="899" y="126"/>
                    <a:pt x="899" y="124"/>
                  </a:cubicBezTo>
                  <a:moveTo>
                    <a:pt x="840" y="97"/>
                  </a:moveTo>
                  <a:cubicBezTo>
                    <a:pt x="841" y="97"/>
                    <a:pt x="842" y="96"/>
                    <a:pt x="842" y="96"/>
                  </a:cubicBezTo>
                  <a:cubicBezTo>
                    <a:pt x="843" y="95"/>
                    <a:pt x="835" y="77"/>
                    <a:pt x="835" y="77"/>
                  </a:cubicBezTo>
                  <a:cubicBezTo>
                    <a:pt x="834" y="77"/>
                    <a:pt x="833" y="77"/>
                    <a:pt x="833" y="77"/>
                  </a:cubicBezTo>
                  <a:cubicBezTo>
                    <a:pt x="832" y="78"/>
                    <a:pt x="832" y="80"/>
                    <a:pt x="832" y="80"/>
                  </a:cubicBezTo>
                  <a:cubicBezTo>
                    <a:pt x="832" y="80"/>
                    <a:pt x="828" y="84"/>
                    <a:pt x="828" y="84"/>
                  </a:cubicBezTo>
                  <a:cubicBezTo>
                    <a:pt x="825" y="86"/>
                    <a:pt x="820" y="86"/>
                    <a:pt x="815" y="85"/>
                  </a:cubicBezTo>
                  <a:cubicBezTo>
                    <a:pt x="804" y="82"/>
                    <a:pt x="798" y="70"/>
                    <a:pt x="802" y="56"/>
                  </a:cubicBezTo>
                  <a:cubicBezTo>
                    <a:pt x="805" y="46"/>
                    <a:pt x="809" y="40"/>
                    <a:pt x="814" y="37"/>
                  </a:cubicBezTo>
                  <a:cubicBezTo>
                    <a:pt x="818" y="35"/>
                    <a:pt x="823" y="34"/>
                    <a:pt x="829" y="36"/>
                  </a:cubicBezTo>
                  <a:cubicBezTo>
                    <a:pt x="834" y="37"/>
                    <a:pt x="837" y="40"/>
                    <a:pt x="839" y="43"/>
                  </a:cubicBezTo>
                  <a:cubicBezTo>
                    <a:pt x="840" y="49"/>
                    <a:pt x="840" y="49"/>
                    <a:pt x="840" y="49"/>
                  </a:cubicBezTo>
                  <a:cubicBezTo>
                    <a:pt x="840" y="50"/>
                    <a:pt x="840" y="50"/>
                    <a:pt x="840" y="50"/>
                  </a:cubicBezTo>
                  <a:cubicBezTo>
                    <a:pt x="841" y="51"/>
                    <a:pt x="841" y="51"/>
                    <a:pt x="841" y="51"/>
                  </a:cubicBezTo>
                  <a:cubicBezTo>
                    <a:pt x="842" y="51"/>
                    <a:pt x="855" y="37"/>
                    <a:pt x="855" y="37"/>
                  </a:cubicBezTo>
                  <a:cubicBezTo>
                    <a:pt x="857" y="36"/>
                    <a:pt x="857" y="36"/>
                    <a:pt x="857" y="36"/>
                  </a:cubicBezTo>
                  <a:cubicBezTo>
                    <a:pt x="854" y="35"/>
                    <a:pt x="854" y="35"/>
                    <a:pt x="854" y="35"/>
                  </a:cubicBezTo>
                  <a:cubicBezTo>
                    <a:pt x="851" y="36"/>
                    <a:pt x="851" y="36"/>
                    <a:pt x="851" y="36"/>
                  </a:cubicBezTo>
                  <a:cubicBezTo>
                    <a:pt x="849" y="33"/>
                    <a:pt x="849" y="33"/>
                    <a:pt x="849" y="33"/>
                  </a:cubicBezTo>
                  <a:cubicBezTo>
                    <a:pt x="846" y="31"/>
                    <a:pt x="846" y="31"/>
                    <a:pt x="846" y="31"/>
                  </a:cubicBezTo>
                  <a:cubicBezTo>
                    <a:pt x="843" y="27"/>
                    <a:pt x="838" y="25"/>
                    <a:pt x="833" y="23"/>
                  </a:cubicBezTo>
                  <a:cubicBezTo>
                    <a:pt x="823" y="20"/>
                    <a:pt x="813" y="21"/>
                    <a:pt x="805" y="26"/>
                  </a:cubicBezTo>
                  <a:cubicBezTo>
                    <a:pt x="796" y="31"/>
                    <a:pt x="790" y="40"/>
                    <a:pt x="787" y="52"/>
                  </a:cubicBezTo>
                  <a:cubicBezTo>
                    <a:pt x="781" y="73"/>
                    <a:pt x="791" y="92"/>
                    <a:pt x="811" y="98"/>
                  </a:cubicBezTo>
                  <a:cubicBezTo>
                    <a:pt x="823" y="101"/>
                    <a:pt x="830" y="98"/>
                    <a:pt x="835" y="96"/>
                  </a:cubicBezTo>
                  <a:cubicBezTo>
                    <a:pt x="838" y="95"/>
                    <a:pt x="838" y="95"/>
                    <a:pt x="838" y="95"/>
                  </a:cubicBezTo>
                  <a:cubicBezTo>
                    <a:pt x="839" y="95"/>
                    <a:pt x="839" y="96"/>
                    <a:pt x="840" y="97"/>
                  </a:cubicBezTo>
                  <a:moveTo>
                    <a:pt x="769" y="33"/>
                  </a:moveTo>
                  <a:cubicBezTo>
                    <a:pt x="770" y="33"/>
                    <a:pt x="782" y="17"/>
                    <a:pt x="782" y="17"/>
                  </a:cubicBezTo>
                  <a:cubicBezTo>
                    <a:pt x="782" y="16"/>
                    <a:pt x="782" y="16"/>
                    <a:pt x="782" y="16"/>
                  </a:cubicBezTo>
                  <a:cubicBezTo>
                    <a:pt x="782" y="16"/>
                    <a:pt x="782" y="16"/>
                    <a:pt x="782" y="16"/>
                  </a:cubicBezTo>
                  <a:cubicBezTo>
                    <a:pt x="782" y="16"/>
                    <a:pt x="782" y="16"/>
                    <a:pt x="782" y="16"/>
                  </a:cubicBezTo>
                  <a:cubicBezTo>
                    <a:pt x="780" y="15"/>
                    <a:pt x="780" y="15"/>
                    <a:pt x="780" y="15"/>
                  </a:cubicBezTo>
                  <a:cubicBezTo>
                    <a:pt x="779" y="16"/>
                    <a:pt x="778" y="16"/>
                    <a:pt x="777" y="16"/>
                  </a:cubicBezTo>
                  <a:cubicBezTo>
                    <a:pt x="774" y="14"/>
                    <a:pt x="774" y="14"/>
                    <a:pt x="774" y="14"/>
                  </a:cubicBezTo>
                  <a:cubicBezTo>
                    <a:pt x="770" y="12"/>
                    <a:pt x="770" y="12"/>
                    <a:pt x="770" y="12"/>
                  </a:cubicBezTo>
                  <a:cubicBezTo>
                    <a:pt x="766" y="9"/>
                    <a:pt x="760" y="8"/>
                    <a:pt x="754" y="7"/>
                  </a:cubicBezTo>
                  <a:cubicBezTo>
                    <a:pt x="733" y="4"/>
                    <a:pt x="725" y="15"/>
                    <a:pt x="723" y="25"/>
                  </a:cubicBezTo>
                  <a:cubicBezTo>
                    <a:pt x="721" y="41"/>
                    <a:pt x="736" y="46"/>
                    <a:pt x="748" y="51"/>
                  </a:cubicBezTo>
                  <a:cubicBezTo>
                    <a:pt x="757" y="54"/>
                    <a:pt x="764" y="57"/>
                    <a:pt x="764" y="63"/>
                  </a:cubicBezTo>
                  <a:cubicBezTo>
                    <a:pt x="760" y="69"/>
                    <a:pt x="760" y="69"/>
                    <a:pt x="760" y="69"/>
                  </a:cubicBezTo>
                  <a:cubicBezTo>
                    <a:pt x="757" y="71"/>
                    <a:pt x="752" y="72"/>
                    <a:pt x="746" y="71"/>
                  </a:cubicBezTo>
                  <a:cubicBezTo>
                    <a:pt x="740" y="70"/>
                    <a:pt x="731" y="67"/>
                    <a:pt x="729" y="63"/>
                  </a:cubicBezTo>
                  <a:cubicBezTo>
                    <a:pt x="728" y="60"/>
                    <a:pt x="728" y="60"/>
                    <a:pt x="728" y="60"/>
                  </a:cubicBezTo>
                  <a:cubicBezTo>
                    <a:pt x="728" y="58"/>
                    <a:pt x="728" y="58"/>
                    <a:pt x="728" y="58"/>
                  </a:cubicBezTo>
                  <a:cubicBezTo>
                    <a:pt x="726" y="57"/>
                    <a:pt x="726" y="57"/>
                    <a:pt x="726" y="57"/>
                  </a:cubicBezTo>
                  <a:cubicBezTo>
                    <a:pt x="725" y="58"/>
                    <a:pt x="714" y="74"/>
                    <a:pt x="714" y="74"/>
                  </a:cubicBezTo>
                  <a:cubicBezTo>
                    <a:pt x="714" y="75"/>
                    <a:pt x="714" y="75"/>
                    <a:pt x="714" y="75"/>
                  </a:cubicBezTo>
                  <a:cubicBezTo>
                    <a:pt x="716" y="76"/>
                    <a:pt x="716" y="76"/>
                    <a:pt x="716" y="76"/>
                  </a:cubicBezTo>
                  <a:cubicBezTo>
                    <a:pt x="717" y="76"/>
                    <a:pt x="719" y="74"/>
                    <a:pt x="719" y="74"/>
                  </a:cubicBezTo>
                  <a:cubicBezTo>
                    <a:pt x="719" y="74"/>
                    <a:pt x="723" y="76"/>
                    <a:pt x="723" y="76"/>
                  </a:cubicBezTo>
                  <a:cubicBezTo>
                    <a:pt x="727" y="79"/>
                    <a:pt x="727" y="79"/>
                    <a:pt x="727" y="79"/>
                  </a:cubicBezTo>
                  <a:cubicBezTo>
                    <a:pt x="727" y="79"/>
                    <a:pt x="743" y="84"/>
                    <a:pt x="743" y="84"/>
                  </a:cubicBezTo>
                  <a:cubicBezTo>
                    <a:pt x="757" y="86"/>
                    <a:pt x="766" y="82"/>
                    <a:pt x="771" y="79"/>
                  </a:cubicBezTo>
                  <a:cubicBezTo>
                    <a:pt x="775" y="75"/>
                    <a:pt x="778" y="70"/>
                    <a:pt x="779" y="64"/>
                  </a:cubicBezTo>
                  <a:cubicBezTo>
                    <a:pt x="782" y="47"/>
                    <a:pt x="766" y="41"/>
                    <a:pt x="754" y="37"/>
                  </a:cubicBezTo>
                  <a:cubicBezTo>
                    <a:pt x="746" y="34"/>
                    <a:pt x="738" y="31"/>
                    <a:pt x="739" y="25"/>
                  </a:cubicBezTo>
                  <a:cubicBezTo>
                    <a:pt x="742" y="20"/>
                    <a:pt x="742" y="20"/>
                    <a:pt x="742" y="20"/>
                  </a:cubicBezTo>
                  <a:cubicBezTo>
                    <a:pt x="744" y="19"/>
                    <a:pt x="747" y="18"/>
                    <a:pt x="751" y="19"/>
                  </a:cubicBezTo>
                  <a:cubicBezTo>
                    <a:pt x="761" y="20"/>
                    <a:pt x="765" y="24"/>
                    <a:pt x="766" y="26"/>
                  </a:cubicBezTo>
                  <a:cubicBezTo>
                    <a:pt x="767" y="29"/>
                    <a:pt x="767" y="29"/>
                    <a:pt x="767" y="29"/>
                  </a:cubicBezTo>
                  <a:cubicBezTo>
                    <a:pt x="767" y="30"/>
                    <a:pt x="766" y="31"/>
                    <a:pt x="766" y="31"/>
                  </a:cubicBezTo>
                  <a:cubicBezTo>
                    <a:pt x="767" y="32"/>
                    <a:pt x="769" y="33"/>
                    <a:pt x="769" y="33"/>
                  </a:cubicBezTo>
                  <a:moveTo>
                    <a:pt x="703" y="66"/>
                  </a:moveTo>
                  <a:cubicBezTo>
                    <a:pt x="671" y="66"/>
                    <a:pt x="671" y="66"/>
                    <a:pt x="671" y="66"/>
                  </a:cubicBezTo>
                  <a:cubicBezTo>
                    <a:pt x="671" y="66"/>
                    <a:pt x="671" y="48"/>
                    <a:pt x="671" y="47"/>
                  </a:cubicBezTo>
                  <a:cubicBezTo>
                    <a:pt x="689" y="47"/>
                    <a:pt x="689" y="47"/>
                    <a:pt x="689" y="47"/>
                  </a:cubicBezTo>
                  <a:cubicBezTo>
                    <a:pt x="692" y="47"/>
                    <a:pt x="693" y="47"/>
                    <a:pt x="693" y="48"/>
                  </a:cubicBezTo>
                  <a:cubicBezTo>
                    <a:pt x="696" y="49"/>
                    <a:pt x="696" y="49"/>
                    <a:pt x="696" y="49"/>
                  </a:cubicBezTo>
                  <a:cubicBezTo>
                    <a:pt x="697" y="31"/>
                    <a:pt x="697" y="31"/>
                    <a:pt x="697" y="31"/>
                  </a:cubicBezTo>
                  <a:cubicBezTo>
                    <a:pt x="694" y="31"/>
                    <a:pt x="694" y="31"/>
                    <a:pt x="694" y="31"/>
                  </a:cubicBezTo>
                  <a:cubicBezTo>
                    <a:pt x="693" y="33"/>
                    <a:pt x="692" y="33"/>
                    <a:pt x="689" y="33"/>
                  </a:cubicBezTo>
                  <a:cubicBezTo>
                    <a:pt x="671" y="33"/>
                    <a:pt x="671" y="33"/>
                    <a:pt x="671" y="33"/>
                  </a:cubicBezTo>
                  <a:cubicBezTo>
                    <a:pt x="671" y="15"/>
                    <a:pt x="671" y="15"/>
                    <a:pt x="671" y="15"/>
                  </a:cubicBezTo>
                  <a:cubicBezTo>
                    <a:pt x="701" y="16"/>
                    <a:pt x="701" y="16"/>
                    <a:pt x="701" y="16"/>
                  </a:cubicBezTo>
                  <a:cubicBezTo>
                    <a:pt x="705" y="16"/>
                    <a:pt x="705" y="17"/>
                    <a:pt x="706" y="18"/>
                  </a:cubicBezTo>
                  <a:cubicBezTo>
                    <a:pt x="708" y="19"/>
                    <a:pt x="708" y="19"/>
                    <a:pt x="708" y="19"/>
                  </a:cubicBezTo>
                  <a:cubicBezTo>
                    <a:pt x="709" y="1"/>
                    <a:pt x="709" y="1"/>
                    <a:pt x="709" y="1"/>
                  </a:cubicBezTo>
                  <a:cubicBezTo>
                    <a:pt x="706" y="0"/>
                    <a:pt x="706" y="0"/>
                    <a:pt x="706" y="0"/>
                  </a:cubicBezTo>
                  <a:cubicBezTo>
                    <a:pt x="705" y="2"/>
                    <a:pt x="705" y="3"/>
                    <a:pt x="701" y="3"/>
                  </a:cubicBezTo>
                  <a:cubicBezTo>
                    <a:pt x="652" y="3"/>
                    <a:pt x="652" y="3"/>
                    <a:pt x="652" y="3"/>
                  </a:cubicBezTo>
                  <a:cubicBezTo>
                    <a:pt x="651" y="5"/>
                    <a:pt x="651" y="5"/>
                    <a:pt x="651" y="5"/>
                  </a:cubicBezTo>
                  <a:cubicBezTo>
                    <a:pt x="656" y="7"/>
                    <a:pt x="656" y="7"/>
                    <a:pt x="656" y="9"/>
                  </a:cubicBezTo>
                  <a:cubicBezTo>
                    <a:pt x="656" y="73"/>
                    <a:pt x="656" y="73"/>
                    <a:pt x="656" y="73"/>
                  </a:cubicBezTo>
                  <a:cubicBezTo>
                    <a:pt x="656" y="75"/>
                    <a:pt x="656" y="75"/>
                    <a:pt x="652" y="76"/>
                  </a:cubicBezTo>
                  <a:cubicBezTo>
                    <a:pt x="651" y="78"/>
                    <a:pt x="651" y="78"/>
                    <a:pt x="651" y="78"/>
                  </a:cubicBezTo>
                  <a:cubicBezTo>
                    <a:pt x="703" y="79"/>
                    <a:pt x="703" y="79"/>
                    <a:pt x="703" y="79"/>
                  </a:cubicBezTo>
                  <a:cubicBezTo>
                    <a:pt x="707" y="79"/>
                    <a:pt x="707" y="80"/>
                    <a:pt x="708" y="81"/>
                  </a:cubicBezTo>
                  <a:cubicBezTo>
                    <a:pt x="710" y="82"/>
                    <a:pt x="710" y="82"/>
                    <a:pt x="710" y="82"/>
                  </a:cubicBezTo>
                  <a:cubicBezTo>
                    <a:pt x="711" y="64"/>
                    <a:pt x="711" y="64"/>
                    <a:pt x="711" y="64"/>
                  </a:cubicBezTo>
                  <a:cubicBezTo>
                    <a:pt x="708" y="63"/>
                    <a:pt x="708" y="63"/>
                    <a:pt x="708" y="63"/>
                  </a:cubicBezTo>
                  <a:cubicBezTo>
                    <a:pt x="707" y="65"/>
                    <a:pt x="707" y="66"/>
                    <a:pt x="703" y="66"/>
                  </a:cubicBezTo>
                  <a:moveTo>
                    <a:pt x="619" y="35"/>
                  </a:moveTo>
                  <a:cubicBezTo>
                    <a:pt x="617" y="38"/>
                    <a:pt x="614" y="39"/>
                    <a:pt x="610" y="40"/>
                  </a:cubicBezTo>
                  <a:cubicBezTo>
                    <a:pt x="610" y="40"/>
                    <a:pt x="594" y="42"/>
                    <a:pt x="594" y="42"/>
                  </a:cubicBezTo>
                  <a:cubicBezTo>
                    <a:pt x="594" y="42"/>
                    <a:pt x="594" y="42"/>
                    <a:pt x="594" y="41"/>
                  </a:cubicBezTo>
                  <a:cubicBezTo>
                    <a:pt x="594" y="38"/>
                    <a:pt x="592" y="26"/>
                    <a:pt x="592" y="24"/>
                  </a:cubicBezTo>
                  <a:cubicBezTo>
                    <a:pt x="593" y="23"/>
                    <a:pt x="607" y="21"/>
                    <a:pt x="607" y="21"/>
                  </a:cubicBezTo>
                  <a:cubicBezTo>
                    <a:pt x="615" y="20"/>
                    <a:pt x="619" y="23"/>
                    <a:pt x="620" y="29"/>
                  </a:cubicBezTo>
                  <a:lnTo>
                    <a:pt x="619" y="35"/>
                  </a:lnTo>
                  <a:close/>
                  <a:moveTo>
                    <a:pt x="638" y="71"/>
                  </a:moveTo>
                  <a:cubicBezTo>
                    <a:pt x="637" y="68"/>
                    <a:pt x="637" y="68"/>
                    <a:pt x="637" y="68"/>
                  </a:cubicBezTo>
                  <a:cubicBezTo>
                    <a:pt x="637" y="68"/>
                    <a:pt x="623" y="49"/>
                    <a:pt x="623" y="48"/>
                  </a:cubicBezTo>
                  <a:cubicBezTo>
                    <a:pt x="623" y="48"/>
                    <a:pt x="623" y="48"/>
                    <a:pt x="623" y="48"/>
                  </a:cubicBezTo>
                  <a:cubicBezTo>
                    <a:pt x="633" y="45"/>
                    <a:pt x="637" y="37"/>
                    <a:pt x="636" y="25"/>
                  </a:cubicBezTo>
                  <a:cubicBezTo>
                    <a:pt x="634" y="12"/>
                    <a:pt x="623" y="6"/>
                    <a:pt x="607" y="8"/>
                  </a:cubicBezTo>
                  <a:cubicBezTo>
                    <a:pt x="572" y="13"/>
                    <a:pt x="572" y="13"/>
                    <a:pt x="572" y="13"/>
                  </a:cubicBezTo>
                  <a:cubicBezTo>
                    <a:pt x="571" y="14"/>
                    <a:pt x="572" y="16"/>
                    <a:pt x="572" y="16"/>
                  </a:cubicBezTo>
                  <a:cubicBezTo>
                    <a:pt x="575" y="16"/>
                    <a:pt x="575" y="17"/>
                    <a:pt x="575" y="19"/>
                  </a:cubicBezTo>
                  <a:cubicBezTo>
                    <a:pt x="584" y="82"/>
                    <a:pt x="584" y="82"/>
                    <a:pt x="584" y="82"/>
                  </a:cubicBezTo>
                  <a:cubicBezTo>
                    <a:pt x="584" y="84"/>
                    <a:pt x="584" y="84"/>
                    <a:pt x="582" y="85"/>
                  </a:cubicBezTo>
                  <a:cubicBezTo>
                    <a:pt x="582" y="86"/>
                    <a:pt x="582" y="88"/>
                    <a:pt x="582" y="88"/>
                  </a:cubicBezTo>
                  <a:cubicBezTo>
                    <a:pt x="583" y="88"/>
                    <a:pt x="603" y="85"/>
                    <a:pt x="603" y="85"/>
                  </a:cubicBezTo>
                  <a:cubicBezTo>
                    <a:pt x="604" y="85"/>
                    <a:pt x="604" y="85"/>
                    <a:pt x="604" y="85"/>
                  </a:cubicBezTo>
                  <a:cubicBezTo>
                    <a:pt x="604" y="83"/>
                    <a:pt x="604" y="83"/>
                    <a:pt x="604" y="83"/>
                  </a:cubicBezTo>
                  <a:cubicBezTo>
                    <a:pt x="601" y="82"/>
                    <a:pt x="600" y="81"/>
                    <a:pt x="600" y="79"/>
                  </a:cubicBezTo>
                  <a:cubicBezTo>
                    <a:pt x="600" y="79"/>
                    <a:pt x="596" y="55"/>
                    <a:pt x="596" y="54"/>
                  </a:cubicBezTo>
                  <a:cubicBezTo>
                    <a:pt x="597" y="55"/>
                    <a:pt x="608" y="53"/>
                    <a:pt x="608" y="53"/>
                  </a:cubicBezTo>
                  <a:cubicBezTo>
                    <a:pt x="608" y="54"/>
                    <a:pt x="623" y="74"/>
                    <a:pt x="623" y="74"/>
                  </a:cubicBezTo>
                  <a:cubicBezTo>
                    <a:pt x="625" y="78"/>
                    <a:pt x="625" y="78"/>
                    <a:pt x="625" y="78"/>
                  </a:cubicBezTo>
                  <a:cubicBezTo>
                    <a:pt x="625" y="78"/>
                    <a:pt x="625" y="78"/>
                    <a:pt x="625" y="78"/>
                  </a:cubicBezTo>
                  <a:cubicBezTo>
                    <a:pt x="625" y="78"/>
                    <a:pt x="625" y="79"/>
                    <a:pt x="623" y="79"/>
                  </a:cubicBezTo>
                  <a:cubicBezTo>
                    <a:pt x="623" y="80"/>
                    <a:pt x="622" y="80"/>
                    <a:pt x="622" y="81"/>
                  </a:cubicBezTo>
                  <a:cubicBezTo>
                    <a:pt x="622" y="82"/>
                    <a:pt x="623" y="82"/>
                    <a:pt x="623" y="82"/>
                  </a:cubicBezTo>
                  <a:cubicBezTo>
                    <a:pt x="623" y="83"/>
                    <a:pt x="644" y="80"/>
                    <a:pt x="644" y="80"/>
                  </a:cubicBezTo>
                  <a:cubicBezTo>
                    <a:pt x="645" y="79"/>
                    <a:pt x="645" y="77"/>
                    <a:pt x="645" y="77"/>
                  </a:cubicBezTo>
                  <a:cubicBezTo>
                    <a:pt x="642" y="76"/>
                    <a:pt x="641" y="75"/>
                    <a:pt x="638" y="71"/>
                  </a:cubicBezTo>
                  <a:moveTo>
                    <a:pt x="561" y="67"/>
                  </a:moveTo>
                  <a:cubicBezTo>
                    <a:pt x="560" y="67"/>
                    <a:pt x="559" y="68"/>
                    <a:pt x="559" y="68"/>
                  </a:cubicBezTo>
                  <a:cubicBezTo>
                    <a:pt x="558" y="70"/>
                    <a:pt x="560" y="72"/>
                    <a:pt x="560" y="72"/>
                  </a:cubicBezTo>
                  <a:cubicBezTo>
                    <a:pt x="560" y="72"/>
                    <a:pt x="559" y="77"/>
                    <a:pt x="559" y="77"/>
                  </a:cubicBezTo>
                  <a:cubicBezTo>
                    <a:pt x="557" y="80"/>
                    <a:pt x="553" y="84"/>
                    <a:pt x="549" y="85"/>
                  </a:cubicBezTo>
                  <a:cubicBezTo>
                    <a:pt x="544" y="86"/>
                    <a:pt x="538" y="86"/>
                    <a:pt x="534" y="84"/>
                  </a:cubicBezTo>
                  <a:cubicBezTo>
                    <a:pt x="528" y="81"/>
                    <a:pt x="524" y="75"/>
                    <a:pt x="522" y="67"/>
                  </a:cubicBezTo>
                  <a:cubicBezTo>
                    <a:pt x="519" y="58"/>
                    <a:pt x="519" y="50"/>
                    <a:pt x="522" y="45"/>
                  </a:cubicBezTo>
                  <a:cubicBezTo>
                    <a:pt x="524" y="41"/>
                    <a:pt x="528" y="38"/>
                    <a:pt x="534" y="36"/>
                  </a:cubicBezTo>
                  <a:cubicBezTo>
                    <a:pt x="541" y="34"/>
                    <a:pt x="548" y="36"/>
                    <a:pt x="550" y="40"/>
                  </a:cubicBezTo>
                  <a:cubicBezTo>
                    <a:pt x="550" y="41"/>
                    <a:pt x="550" y="41"/>
                    <a:pt x="550" y="41"/>
                  </a:cubicBezTo>
                  <a:cubicBezTo>
                    <a:pt x="551" y="42"/>
                    <a:pt x="551" y="42"/>
                    <a:pt x="551" y="42"/>
                  </a:cubicBezTo>
                  <a:cubicBezTo>
                    <a:pt x="552" y="42"/>
                    <a:pt x="552" y="42"/>
                    <a:pt x="552" y="42"/>
                  </a:cubicBezTo>
                  <a:cubicBezTo>
                    <a:pt x="553" y="42"/>
                    <a:pt x="557" y="23"/>
                    <a:pt x="557" y="23"/>
                  </a:cubicBezTo>
                  <a:cubicBezTo>
                    <a:pt x="557" y="21"/>
                    <a:pt x="557" y="21"/>
                    <a:pt x="557" y="21"/>
                  </a:cubicBezTo>
                  <a:cubicBezTo>
                    <a:pt x="555" y="22"/>
                    <a:pt x="555" y="22"/>
                    <a:pt x="555" y="22"/>
                  </a:cubicBezTo>
                  <a:cubicBezTo>
                    <a:pt x="552" y="24"/>
                    <a:pt x="552" y="24"/>
                    <a:pt x="552" y="24"/>
                  </a:cubicBezTo>
                  <a:cubicBezTo>
                    <a:pt x="552" y="24"/>
                    <a:pt x="549" y="23"/>
                    <a:pt x="549" y="23"/>
                  </a:cubicBezTo>
                  <a:cubicBezTo>
                    <a:pt x="545" y="22"/>
                    <a:pt x="545" y="22"/>
                    <a:pt x="545" y="22"/>
                  </a:cubicBezTo>
                  <a:cubicBezTo>
                    <a:pt x="540" y="21"/>
                    <a:pt x="535" y="21"/>
                    <a:pt x="530" y="23"/>
                  </a:cubicBezTo>
                  <a:cubicBezTo>
                    <a:pt x="513" y="28"/>
                    <a:pt x="499" y="45"/>
                    <a:pt x="507" y="72"/>
                  </a:cubicBezTo>
                  <a:cubicBezTo>
                    <a:pt x="513" y="93"/>
                    <a:pt x="532" y="104"/>
                    <a:pt x="551" y="98"/>
                  </a:cubicBezTo>
                  <a:cubicBezTo>
                    <a:pt x="564" y="94"/>
                    <a:pt x="568" y="88"/>
                    <a:pt x="571" y="84"/>
                  </a:cubicBezTo>
                  <a:cubicBezTo>
                    <a:pt x="573" y="81"/>
                    <a:pt x="573" y="81"/>
                    <a:pt x="573" y="81"/>
                  </a:cubicBezTo>
                  <a:cubicBezTo>
                    <a:pt x="574" y="81"/>
                    <a:pt x="574" y="81"/>
                    <a:pt x="575" y="82"/>
                  </a:cubicBezTo>
                  <a:cubicBezTo>
                    <a:pt x="576" y="81"/>
                    <a:pt x="577" y="80"/>
                    <a:pt x="577" y="80"/>
                  </a:cubicBezTo>
                  <a:cubicBezTo>
                    <a:pt x="577" y="79"/>
                    <a:pt x="561" y="67"/>
                    <a:pt x="561" y="67"/>
                  </a:cubicBezTo>
                  <a:moveTo>
                    <a:pt x="381" y="131"/>
                  </a:moveTo>
                  <a:cubicBezTo>
                    <a:pt x="381" y="131"/>
                    <a:pt x="367" y="139"/>
                    <a:pt x="367" y="140"/>
                  </a:cubicBezTo>
                  <a:cubicBezTo>
                    <a:pt x="367" y="140"/>
                    <a:pt x="367" y="140"/>
                    <a:pt x="367" y="140"/>
                  </a:cubicBezTo>
                  <a:cubicBezTo>
                    <a:pt x="367" y="138"/>
                    <a:pt x="359" y="125"/>
                    <a:pt x="357" y="124"/>
                  </a:cubicBezTo>
                  <a:cubicBezTo>
                    <a:pt x="359" y="123"/>
                    <a:pt x="371" y="115"/>
                    <a:pt x="371" y="115"/>
                  </a:cubicBezTo>
                  <a:cubicBezTo>
                    <a:pt x="377" y="111"/>
                    <a:pt x="382" y="111"/>
                    <a:pt x="385" y="117"/>
                  </a:cubicBezTo>
                  <a:cubicBezTo>
                    <a:pt x="385" y="117"/>
                    <a:pt x="387" y="123"/>
                    <a:pt x="387" y="123"/>
                  </a:cubicBezTo>
                  <a:cubicBezTo>
                    <a:pt x="386" y="126"/>
                    <a:pt x="384" y="128"/>
                    <a:pt x="381" y="131"/>
                  </a:cubicBezTo>
                  <a:moveTo>
                    <a:pt x="419" y="147"/>
                  </a:moveTo>
                  <a:cubicBezTo>
                    <a:pt x="417" y="146"/>
                    <a:pt x="417" y="146"/>
                    <a:pt x="417" y="146"/>
                  </a:cubicBezTo>
                  <a:cubicBezTo>
                    <a:pt x="396" y="133"/>
                    <a:pt x="396" y="133"/>
                    <a:pt x="396" y="133"/>
                  </a:cubicBezTo>
                  <a:cubicBezTo>
                    <a:pt x="396" y="133"/>
                    <a:pt x="396" y="133"/>
                    <a:pt x="396" y="133"/>
                  </a:cubicBezTo>
                  <a:cubicBezTo>
                    <a:pt x="403" y="126"/>
                    <a:pt x="404" y="117"/>
                    <a:pt x="398" y="107"/>
                  </a:cubicBezTo>
                  <a:cubicBezTo>
                    <a:pt x="391" y="96"/>
                    <a:pt x="378" y="94"/>
                    <a:pt x="365" y="103"/>
                  </a:cubicBezTo>
                  <a:cubicBezTo>
                    <a:pt x="335" y="122"/>
                    <a:pt x="335" y="122"/>
                    <a:pt x="335" y="122"/>
                  </a:cubicBezTo>
                  <a:cubicBezTo>
                    <a:pt x="334" y="123"/>
                    <a:pt x="336" y="125"/>
                    <a:pt x="336" y="125"/>
                  </a:cubicBezTo>
                  <a:cubicBezTo>
                    <a:pt x="339" y="124"/>
                    <a:pt x="339" y="125"/>
                    <a:pt x="340" y="126"/>
                  </a:cubicBezTo>
                  <a:cubicBezTo>
                    <a:pt x="375" y="180"/>
                    <a:pt x="375" y="180"/>
                    <a:pt x="375" y="180"/>
                  </a:cubicBezTo>
                  <a:cubicBezTo>
                    <a:pt x="376" y="181"/>
                    <a:pt x="376" y="182"/>
                    <a:pt x="374" y="183"/>
                  </a:cubicBezTo>
                  <a:cubicBezTo>
                    <a:pt x="374" y="184"/>
                    <a:pt x="375" y="186"/>
                    <a:pt x="375" y="186"/>
                  </a:cubicBezTo>
                  <a:cubicBezTo>
                    <a:pt x="376" y="186"/>
                    <a:pt x="394" y="175"/>
                    <a:pt x="394" y="175"/>
                  </a:cubicBezTo>
                  <a:cubicBezTo>
                    <a:pt x="395" y="175"/>
                    <a:pt x="395" y="175"/>
                    <a:pt x="395" y="175"/>
                  </a:cubicBezTo>
                  <a:cubicBezTo>
                    <a:pt x="393" y="172"/>
                    <a:pt x="393" y="172"/>
                    <a:pt x="393" y="172"/>
                  </a:cubicBezTo>
                  <a:cubicBezTo>
                    <a:pt x="390" y="173"/>
                    <a:pt x="389" y="173"/>
                    <a:pt x="388" y="171"/>
                  </a:cubicBezTo>
                  <a:cubicBezTo>
                    <a:pt x="388" y="171"/>
                    <a:pt x="375" y="150"/>
                    <a:pt x="374" y="150"/>
                  </a:cubicBezTo>
                  <a:cubicBezTo>
                    <a:pt x="375" y="150"/>
                    <a:pt x="385" y="144"/>
                    <a:pt x="385" y="144"/>
                  </a:cubicBezTo>
                  <a:cubicBezTo>
                    <a:pt x="385" y="144"/>
                    <a:pt x="407" y="157"/>
                    <a:pt x="407" y="157"/>
                  </a:cubicBezTo>
                  <a:cubicBezTo>
                    <a:pt x="410" y="159"/>
                    <a:pt x="410" y="159"/>
                    <a:pt x="410" y="159"/>
                  </a:cubicBezTo>
                  <a:cubicBezTo>
                    <a:pt x="410" y="159"/>
                    <a:pt x="410" y="159"/>
                    <a:pt x="410" y="159"/>
                  </a:cubicBezTo>
                  <a:cubicBezTo>
                    <a:pt x="410" y="160"/>
                    <a:pt x="410" y="160"/>
                    <a:pt x="409" y="161"/>
                  </a:cubicBezTo>
                  <a:cubicBezTo>
                    <a:pt x="409" y="161"/>
                    <a:pt x="409" y="161"/>
                    <a:pt x="409" y="161"/>
                  </a:cubicBezTo>
                  <a:cubicBezTo>
                    <a:pt x="409" y="162"/>
                    <a:pt x="410" y="164"/>
                    <a:pt x="410" y="164"/>
                  </a:cubicBezTo>
                  <a:cubicBezTo>
                    <a:pt x="411" y="164"/>
                    <a:pt x="429" y="153"/>
                    <a:pt x="429" y="153"/>
                  </a:cubicBezTo>
                  <a:cubicBezTo>
                    <a:pt x="429" y="152"/>
                    <a:pt x="428" y="150"/>
                    <a:pt x="428" y="150"/>
                  </a:cubicBezTo>
                  <a:cubicBezTo>
                    <a:pt x="425" y="150"/>
                    <a:pt x="424" y="150"/>
                    <a:pt x="419" y="147"/>
                  </a:cubicBezTo>
                  <a:moveTo>
                    <a:pt x="355" y="181"/>
                  </a:moveTo>
                  <a:cubicBezTo>
                    <a:pt x="355" y="182"/>
                    <a:pt x="355" y="182"/>
                    <a:pt x="355" y="182"/>
                  </a:cubicBezTo>
                  <a:cubicBezTo>
                    <a:pt x="355" y="184"/>
                    <a:pt x="355" y="184"/>
                    <a:pt x="352" y="186"/>
                  </a:cubicBezTo>
                  <a:cubicBezTo>
                    <a:pt x="352" y="186"/>
                    <a:pt x="325" y="204"/>
                    <a:pt x="325" y="204"/>
                  </a:cubicBezTo>
                  <a:cubicBezTo>
                    <a:pt x="325" y="204"/>
                    <a:pt x="325" y="204"/>
                    <a:pt x="325" y="204"/>
                  </a:cubicBezTo>
                  <a:cubicBezTo>
                    <a:pt x="325" y="202"/>
                    <a:pt x="317" y="189"/>
                    <a:pt x="315" y="187"/>
                  </a:cubicBezTo>
                  <a:cubicBezTo>
                    <a:pt x="317" y="187"/>
                    <a:pt x="330" y="178"/>
                    <a:pt x="330" y="178"/>
                  </a:cubicBezTo>
                  <a:cubicBezTo>
                    <a:pt x="333" y="176"/>
                    <a:pt x="333" y="176"/>
                    <a:pt x="334" y="177"/>
                  </a:cubicBezTo>
                  <a:cubicBezTo>
                    <a:pt x="335" y="177"/>
                    <a:pt x="337" y="176"/>
                    <a:pt x="337" y="176"/>
                  </a:cubicBezTo>
                  <a:cubicBezTo>
                    <a:pt x="337" y="175"/>
                    <a:pt x="328" y="161"/>
                    <a:pt x="328" y="161"/>
                  </a:cubicBezTo>
                  <a:cubicBezTo>
                    <a:pt x="327" y="161"/>
                    <a:pt x="325" y="162"/>
                    <a:pt x="325" y="162"/>
                  </a:cubicBezTo>
                  <a:cubicBezTo>
                    <a:pt x="325" y="162"/>
                    <a:pt x="325" y="163"/>
                    <a:pt x="325" y="163"/>
                  </a:cubicBezTo>
                  <a:cubicBezTo>
                    <a:pt x="325" y="164"/>
                    <a:pt x="325" y="165"/>
                    <a:pt x="323" y="166"/>
                  </a:cubicBezTo>
                  <a:cubicBezTo>
                    <a:pt x="323" y="166"/>
                    <a:pt x="307" y="176"/>
                    <a:pt x="307" y="176"/>
                  </a:cubicBezTo>
                  <a:cubicBezTo>
                    <a:pt x="307" y="176"/>
                    <a:pt x="307" y="176"/>
                    <a:pt x="307" y="176"/>
                  </a:cubicBezTo>
                  <a:cubicBezTo>
                    <a:pt x="307" y="175"/>
                    <a:pt x="298" y="161"/>
                    <a:pt x="298" y="161"/>
                  </a:cubicBezTo>
                  <a:cubicBezTo>
                    <a:pt x="299" y="162"/>
                    <a:pt x="324" y="145"/>
                    <a:pt x="324" y="145"/>
                  </a:cubicBezTo>
                  <a:cubicBezTo>
                    <a:pt x="327" y="144"/>
                    <a:pt x="327" y="144"/>
                    <a:pt x="328" y="145"/>
                  </a:cubicBezTo>
                  <a:cubicBezTo>
                    <a:pt x="329" y="145"/>
                    <a:pt x="331" y="144"/>
                    <a:pt x="331" y="144"/>
                  </a:cubicBezTo>
                  <a:cubicBezTo>
                    <a:pt x="331" y="143"/>
                    <a:pt x="322" y="128"/>
                    <a:pt x="322" y="128"/>
                  </a:cubicBezTo>
                  <a:cubicBezTo>
                    <a:pt x="321" y="128"/>
                    <a:pt x="319" y="129"/>
                    <a:pt x="319" y="129"/>
                  </a:cubicBezTo>
                  <a:cubicBezTo>
                    <a:pt x="320" y="132"/>
                    <a:pt x="320" y="132"/>
                    <a:pt x="317" y="134"/>
                  </a:cubicBezTo>
                  <a:cubicBezTo>
                    <a:pt x="275" y="161"/>
                    <a:pt x="275" y="161"/>
                    <a:pt x="275" y="161"/>
                  </a:cubicBezTo>
                  <a:cubicBezTo>
                    <a:pt x="275" y="162"/>
                    <a:pt x="276" y="164"/>
                    <a:pt x="276" y="164"/>
                  </a:cubicBezTo>
                  <a:cubicBezTo>
                    <a:pt x="280" y="162"/>
                    <a:pt x="281" y="163"/>
                    <a:pt x="282" y="164"/>
                  </a:cubicBezTo>
                  <a:cubicBezTo>
                    <a:pt x="316" y="218"/>
                    <a:pt x="316" y="218"/>
                    <a:pt x="316" y="218"/>
                  </a:cubicBezTo>
                  <a:cubicBezTo>
                    <a:pt x="317" y="219"/>
                    <a:pt x="317" y="220"/>
                    <a:pt x="315" y="222"/>
                  </a:cubicBezTo>
                  <a:cubicBezTo>
                    <a:pt x="314" y="223"/>
                    <a:pt x="315" y="225"/>
                    <a:pt x="315" y="225"/>
                  </a:cubicBezTo>
                  <a:cubicBezTo>
                    <a:pt x="317" y="225"/>
                    <a:pt x="360" y="197"/>
                    <a:pt x="360" y="197"/>
                  </a:cubicBezTo>
                  <a:cubicBezTo>
                    <a:pt x="363" y="195"/>
                    <a:pt x="363" y="196"/>
                    <a:pt x="364" y="197"/>
                  </a:cubicBezTo>
                  <a:cubicBezTo>
                    <a:pt x="365" y="197"/>
                    <a:pt x="367" y="196"/>
                    <a:pt x="367" y="196"/>
                  </a:cubicBezTo>
                  <a:cubicBezTo>
                    <a:pt x="367" y="195"/>
                    <a:pt x="358" y="180"/>
                    <a:pt x="358" y="180"/>
                  </a:cubicBezTo>
                  <a:cubicBezTo>
                    <a:pt x="357" y="180"/>
                    <a:pt x="355" y="181"/>
                    <a:pt x="355" y="181"/>
                  </a:cubicBezTo>
                  <a:moveTo>
                    <a:pt x="277" y="240"/>
                  </a:moveTo>
                  <a:cubicBezTo>
                    <a:pt x="277" y="240"/>
                    <a:pt x="253" y="188"/>
                    <a:pt x="253" y="188"/>
                  </a:cubicBezTo>
                  <a:cubicBezTo>
                    <a:pt x="253" y="188"/>
                    <a:pt x="268" y="182"/>
                    <a:pt x="268" y="182"/>
                  </a:cubicBezTo>
                  <a:cubicBezTo>
                    <a:pt x="271" y="180"/>
                    <a:pt x="272" y="180"/>
                    <a:pt x="273" y="182"/>
                  </a:cubicBezTo>
                  <a:cubicBezTo>
                    <a:pt x="274" y="183"/>
                    <a:pt x="276" y="182"/>
                    <a:pt x="276" y="182"/>
                  </a:cubicBezTo>
                  <a:cubicBezTo>
                    <a:pt x="276" y="181"/>
                    <a:pt x="269" y="165"/>
                    <a:pt x="269" y="165"/>
                  </a:cubicBezTo>
                  <a:cubicBezTo>
                    <a:pt x="268" y="164"/>
                    <a:pt x="266" y="165"/>
                    <a:pt x="266" y="165"/>
                  </a:cubicBezTo>
                  <a:cubicBezTo>
                    <a:pt x="266" y="168"/>
                    <a:pt x="265" y="168"/>
                    <a:pt x="262" y="169"/>
                  </a:cubicBezTo>
                  <a:cubicBezTo>
                    <a:pt x="218" y="189"/>
                    <a:pt x="218" y="189"/>
                    <a:pt x="218" y="189"/>
                  </a:cubicBezTo>
                  <a:cubicBezTo>
                    <a:pt x="215" y="191"/>
                    <a:pt x="215" y="191"/>
                    <a:pt x="214" y="189"/>
                  </a:cubicBezTo>
                  <a:cubicBezTo>
                    <a:pt x="213" y="189"/>
                    <a:pt x="211" y="190"/>
                    <a:pt x="211" y="190"/>
                  </a:cubicBezTo>
                  <a:cubicBezTo>
                    <a:pt x="211" y="191"/>
                    <a:pt x="218" y="207"/>
                    <a:pt x="218" y="207"/>
                  </a:cubicBezTo>
                  <a:cubicBezTo>
                    <a:pt x="219" y="208"/>
                    <a:pt x="221" y="207"/>
                    <a:pt x="221" y="207"/>
                  </a:cubicBezTo>
                  <a:cubicBezTo>
                    <a:pt x="221" y="206"/>
                    <a:pt x="221" y="206"/>
                    <a:pt x="221" y="206"/>
                  </a:cubicBezTo>
                  <a:cubicBezTo>
                    <a:pt x="221" y="203"/>
                    <a:pt x="222" y="203"/>
                    <a:pt x="224" y="202"/>
                  </a:cubicBezTo>
                  <a:cubicBezTo>
                    <a:pt x="224" y="202"/>
                    <a:pt x="239" y="195"/>
                    <a:pt x="240" y="195"/>
                  </a:cubicBezTo>
                  <a:cubicBezTo>
                    <a:pt x="240" y="195"/>
                    <a:pt x="240" y="195"/>
                    <a:pt x="240" y="195"/>
                  </a:cubicBezTo>
                  <a:cubicBezTo>
                    <a:pt x="240" y="196"/>
                    <a:pt x="262" y="246"/>
                    <a:pt x="262" y="246"/>
                  </a:cubicBezTo>
                  <a:cubicBezTo>
                    <a:pt x="263" y="247"/>
                    <a:pt x="263" y="248"/>
                    <a:pt x="263" y="248"/>
                  </a:cubicBezTo>
                  <a:cubicBezTo>
                    <a:pt x="263" y="249"/>
                    <a:pt x="262" y="249"/>
                    <a:pt x="261" y="250"/>
                  </a:cubicBezTo>
                  <a:cubicBezTo>
                    <a:pt x="261" y="250"/>
                    <a:pt x="261" y="250"/>
                    <a:pt x="261" y="250"/>
                  </a:cubicBezTo>
                  <a:cubicBezTo>
                    <a:pt x="261" y="251"/>
                    <a:pt x="262" y="253"/>
                    <a:pt x="262" y="253"/>
                  </a:cubicBezTo>
                  <a:cubicBezTo>
                    <a:pt x="263" y="253"/>
                    <a:pt x="282" y="245"/>
                    <a:pt x="282" y="245"/>
                  </a:cubicBezTo>
                  <a:cubicBezTo>
                    <a:pt x="282" y="244"/>
                    <a:pt x="282" y="244"/>
                    <a:pt x="282" y="244"/>
                  </a:cubicBezTo>
                  <a:cubicBezTo>
                    <a:pt x="281" y="242"/>
                    <a:pt x="281" y="242"/>
                    <a:pt x="281" y="242"/>
                  </a:cubicBezTo>
                  <a:cubicBezTo>
                    <a:pt x="278" y="242"/>
                    <a:pt x="277" y="242"/>
                    <a:pt x="277" y="240"/>
                  </a:cubicBezTo>
                  <a:moveTo>
                    <a:pt x="188" y="227"/>
                  </a:moveTo>
                  <a:cubicBezTo>
                    <a:pt x="179" y="227"/>
                    <a:pt x="171" y="227"/>
                    <a:pt x="170" y="222"/>
                  </a:cubicBezTo>
                  <a:cubicBezTo>
                    <a:pt x="169" y="217"/>
                    <a:pt x="172" y="213"/>
                    <a:pt x="178" y="212"/>
                  </a:cubicBezTo>
                  <a:cubicBezTo>
                    <a:pt x="189" y="209"/>
                    <a:pt x="196" y="213"/>
                    <a:pt x="197" y="216"/>
                  </a:cubicBezTo>
                  <a:cubicBezTo>
                    <a:pt x="197" y="217"/>
                    <a:pt x="197" y="217"/>
                    <a:pt x="197" y="217"/>
                  </a:cubicBezTo>
                  <a:cubicBezTo>
                    <a:pt x="198" y="219"/>
                    <a:pt x="200" y="219"/>
                    <a:pt x="200" y="219"/>
                  </a:cubicBezTo>
                  <a:cubicBezTo>
                    <a:pt x="201" y="218"/>
                    <a:pt x="207" y="199"/>
                    <a:pt x="207" y="199"/>
                  </a:cubicBezTo>
                  <a:cubicBezTo>
                    <a:pt x="208" y="196"/>
                    <a:pt x="208" y="196"/>
                    <a:pt x="208" y="196"/>
                  </a:cubicBezTo>
                  <a:cubicBezTo>
                    <a:pt x="205" y="198"/>
                    <a:pt x="205" y="198"/>
                    <a:pt x="205" y="198"/>
                  </a:cubicBezTo>
                  <a:cubicBezTo>
                    <a:pt x="202" y="200"/>
                    <a:pt x="202" y="200"/>
                    <a:pt x="202" y="200"/>
                  </a:cubicBezTo>
                  <a:cubicBezTo>
                    <a:pt x="199" y="199"/>
                    <a:pt x="199" y="199"/>
                    <a:pt x="199" y="199"/>
                  </a:cubicBezTo>
                  <a:cubicBezTo>
                    <a:pt x="195" y="199"/>
                    <a:pt x="195" y="199"/>
                    <a:pt x="195" y="199"/>
                  </a:cubicBezTo>
                  <a:cubicBezTo>
                    <a:pt x="189" y="198"/>
                    <a:pt x="183" y="198"/>
                    <a:pt x="177" y="199"/>
                  </a:cubicBezTo>
                  <a:cubicBezTo>
                    <a:pt x="157" y="204"/>
                    <a:pt x="152" y="217"/>
                    <a:pt x="155" y="227"/>
                  </a:cubicBezTo>
                  <a:cubicBezTo>
                    <a:pt x="158" y="242"/>
                    <a:pt x="173" y="242"/>
                    <a:pt x="186" y="243"/>
                  </a:cubicBezTo>
                  <a:cubicBezTo>
                    <a:pt x="196" y="243"/>
                    <a:pt x="204" y="243"/>
                    <a:pt x="205" y="249"/>
                  </a:cubicBezTo>
                  <a:cubicBezTo>
                    <a:pt x="205" y="249"/>
                    <a:pt x="204" y="256"/>
                    <a:pt x="204" y="256"/>
                  </a:cubicBezTo>
                  <a:cubicBezTo>
                    <a:pt x="202" y="259"/>
                    <a:pt x="198" y="261"/>
                    <a:pt x="191" y="262"/>
                  </a:cubicBezTo>
                  <a:cubicBezTo>
                    <a:pt x="185" y="264"/>
                    <a:pt x="176" y="263"/>
                    <a:pt x="172" y="261"/>
                  </a:cubicBezTo>
                  <a:cubicBezTo>
                    <a:pt x="171" y="259"/>
                    <a:pt x="171" y="259"/>
                    <a:pt x="171" y="259"/>
                  </a:cubicBezTo>
                  <a:cubicBezTo>
                    <a:pt x="170" y="257"/>
                    <a:pt x="170" y="257"/>
                    <a:pt x="170" y="257"/>
                  </a:cubicBezTo>
                  <a:cubicBezTo>
                    <a:pt x="168" y="256"/>
                    <a:pt x="168" y="256"/>
                    <a:pt x="168" y="256"/>
                  </a:cubicBezTo>
                  <a:cubicBezTo>
                    <a:pt x="167" y="257"/>
                    <a:pt x="162" y="276"/>
                    <a:pt x="162" y="276"/>
                  </a:cubicBezTo>
                  <a:cubicBezTo>
                    <a:pt x="162" y="276"/>
                    <a:pt x="163" y="276"/>
                    <a:pt x="163" y="276"/>
                  </a:cubicBezTo>
                  <a:cubicBezTo>
                    <a:pt x="163" y="276"/>
                    <a:pt x="163" y="276"/>
                    <a:pt x="163" y="276"/>
                  </a:cubicBezTo>
                  <a:cubicBezTo>
                    <a:pt x="165" y="277"/>
                    <a:pt x="165" y="277"/>
                    <a:pt x="165" y="277"/>
                  </a:cubicBezTo>
                  <a:cubicBezTo>
                    <a:pt x="165" y="276"/>
                    <a:pt x="165" y="276"/>
                    <a:pt x="165" y="276"/>
                  </a:cubicBezTo>
                  <a:cubicBezTo>
                    <a:pt x="165" y="276"/>
                    <a:pt x="166" y="276"/>
                    <a:pt x="166" y="276"/>
                  </a:cubicBezTo>
                  <a:cubicBezTo>
                    <a:pt x="166" y="275"/>
                    <a:pt x="166" y="275"/>
                    <a:pt x="167" y="275"/>
                  </a:cubicBezTo>
                  <a:cubicBezTo>
                    <a:pt x="167" y="275"/>
                    <a:pt x="171" y="275"/>
                    <a:pt x="171" y="275"/>
                  </a:cubicBezTo>
                  <a:cubicBezTo>
                    <a:pt x="176" y="276"/>
                    <a:pt x="176" y="276"/>
                    <a:pt x="176" y="276"/>
                  </a:cubicBezTo>
                  <a:cubicBezTo>
                    <a:pt x="193" y="276"/>
                    <a:pt x="193" y="276"/>
                    <a:pt x="193" y="276"/>
                  </a:cubicBezTo>
                  <a:cubicBezTo>
                    <a:pt x="215" y="271"/>
                    <a:pt x="223" y="256"/>
                    <a:pt x="220" y="245"/>
                  </a:cubicBezTo>
                  <a:cubicBezTo>
                    <a:pt x="217" y="228"/>
                    <a:pt x="201" y="228"/>
                    <a:pt x="188" y="227"/>
                  </a:cubicBezTo>
                  <a:moveTo>
                    <a:pt x="121" y="265"/>
                  </a:moveTo>
                  <a:cubicBezTo>
                    <a:pt x="117" y="268"/>
                    <a:pt x="113" y="270"/>
                    <a:pt x="108" y="270"/>
                  </a:cubicBezTo>
                  <a:cubicBezTo>
                    <a:pt x="96" y="269"/>
                    <a:pt x="89" y="260"/>
                    <a:pt x="90" y="243"/>
                  </a:cubicBezTo>
                  <a:cubicBezTo>
                    <a:pt x="90" y="234"/>
                    <a:pt x="92" y="227"/>
                    <a:pt x="97" y="223"/>
                  </a:cubicBezTo>
                  <a:cubicBezTo>
                    <a:pt x="100" y="220"/>
                    <a:pt x="104" y="218"/>
                    <a:pt x="109" y="219"/>
                  </a:cubicBezTo>
                  <a:cubicBezTo>
                    <a:pt x="115" y="219"/>
                    <a:pt x="119" y="220"/>
                    <a:pt x="122" y="224"/>
                  </a:cubicBezTo>
                  <a:cubicBezTo>
                    <a:pt x="126" y="228"/>
                    <a:pt x="128" y="235"/>
                    <a:pt x="128" y="245"/>
                  </a:cubicBezTo>
                  <a:cubicBezTo>
                    <a:pt x="128" y="254"/>
                    <a:pt x="125" y="261"/>
                    <a:pt x="121" y="265"/>
                  </a:cubicBezTo>
                  <a:moveTo>
                    <a:pt x="110" y="205"/>
                  </a:moveTo>
                  <a:cubicBezTo>
                    <a:pt x="100" y="205"/>
                    <a:pt x="92" y="208"/>
                    <a:pt x="86" y="214"/>
                  </a:cubicBezTo>
                  <a:cubicBezTo>
                    <a:pt x="78" y="220"/>
                    <a:pt x="74" y="231"/>
                    <a:pt x="74" y="243"/>
                  </a:cubicBezTo>
                  <a:cubicBezTo>
                    <a:pt x="73" y="266"/>
                    <a:pt x="87" y="282"/>
                    <a:pt x="107" y="283"/>
                  </a:cubicBezTo>
                  <a:cubicBezTo>
                    <a:pt x="117" y="283"/>
                    <a:pt x="125" y="280"/>
                    <a:pt x="132" y="274"/>
                  </a:cubicBezTo>
                  <a:cubicBezTo>
                    <a:pt x="139" y="268"/>
                    <a:pt x="143" y="257"/>
                    <a:pt x="144" y="245"/>
                  </a:cubicBezTo>
                  <a:cubicBezTo>
                    <a:pt x="144" y="233"/>
                    <a:pt x="140" y="222"/>
                    <a:pt x="134" y="215"/>
                  </a:cubicBezTo>
                  <a:cubicBezTo>
                    <a:pt x="128" y="209"/>
                    <a:pt x="119" y="205"/>
                    <a:pt x="110" y="205"/>
                  </a:cubicBezTo>
                  <a:moveTo>
                    <a:pt x="38" y="228"/>
                  </a:moveTo>
                  <a:cubicBezTo>
                    <a:pt x="38" y="228"/>
                    <a:pt x="25" y="227"/>
                    <a:pt x="25" y="227"/>
                  </a:cubicBezTo>
                  <a:cubicBezTo>
                    <a:pt x="26" y="226"/>
                    <a:pt x="28" y="211"/>
                    <a:pt x="28" y="208"/>
                  </a:cubicBezTo>
                  <a:cubicBezTo>
                    <a:pt x="30" y="209"/>
                    <a:pt x="41" y="210"/>
                    <a:pt x="41" y="210"/>
                  </a:cubicBezTo>
                  <a:cubicBezTo>
                    <a:pt x="47" y="211"/>
                    <a:pt x="50" y="213"/>
                    <a:pt x="52" y="215"/>
                  </a:cubicBezTo>
                  <a:cubicBezTo>
                    <a:pt x="53" y="221"/>
                    <a:pt x="53" y="221"/>
                    <a:pt x="53" y="221"/>
                  </a:cubicBezTo>
                  <a:cubicBezTo>
                    <a:pt x="52" y="228"/>
                    <a:pt x="48" y="230"/>
                    <a:pt x="38" y="228"/>
                  </a:cubicBezTo>
                  <a:moveTo>
                    <a:pt x="45" y="197"/>
                  </a:moveTo>
                  <a:cubicBezTo>
                    <a:pt x="12" y="192"/>
                    <a:pt x="12" y="192"/>
                    <a:pt x="12" y="192"/>
                  </a:cubicBezTo>
                  <a:cubicBezTo>
                    <a:pt x="11" y="193"/>
                    <a:pt x="11" y="195"/>
                    <a:pt x="11" y="195"/>
                  </a:cubicBezTo>
                  <a:cubicBezTo>
                    <a:pt x="14" y="197"/>
                    <a:pt x="14" y="197"/>
                    <a:pt x="14" y="199"/>
                  </a:cubicBezTo>
                  <a:cubicBezTo>
                    <a:pt x="4" y="262"/>
                    <a:pt x="4" y="262"/>
                    <a:pt x="4" y="262"/>
                  </a:cubicBezTo>
                  <a:cubicBezTo>
                    <a:pt x="4" y="264"/>
                    <a:pt x="4" y="264"/>
                    <a:pt x="1" y="264"/>
                  </a:cubicBezTo>
                  <a:cubicBezTo>
                    <a:pt x="0" y="265"/>
                    <a:pt x="0" y="267"/>
                    <a:pt x="0" y="267"/>
                  </a:cubicBezTo>
                  <a:cubicBezTo>
                    <a:pt x="1" y="268"/>
                    <a:pt x="22" y="271"/>
                    <a:pt x="22" y="271"/>
                  </a:cubicBezTo>
                  <a:cubicBezTo>
                    <a:pt x="23" y="271"/>
                    <a:pt x="23" y="271"/>
                    <a:pt x="23" y="271"/>
                  </a:cubicBezTo>
                  <a:cubicBezTo>
                    <a:pt x="23" y="268"/>
                    <a:pt x="23" y="268"/>
                    <a:pt x="23" y="268"/>
                  </a:cubicBezTo>
                  <a:cubicBezTo>
                    <a:pt x="21" y="267"/>
                    <a:pt x="20" y="267"/>
                    <a:pt x="20" y="265"/>
                  </a:cubicBezTo>
                  <a:cubicBezTo>
                    <a:pt x="20" y="265"/>
                    <a:pt x="20" y="265"/>
                    <a:pt x="20" y="264"/>
                  </a:cubicBezTo>
                  <a:cubicBezTo>
                    <a:pt x="20" y="264"/>
                    <a:pt x="24" y="240"/>
                    <a:pt x="24" y="239"/>
                  </a:cubicBezTo>
                  <a:cubicBezTo>
                    <a:pt x="24" y="240"/>
                    <a:pt x="39" y="242"/>
                    <a:pt x="39" y="242"/>
                  </a:cubicBezTo>
                  <a:cubicBezTo>
                    <a:pt x="58" y="245"/>
                    <a:pt x="67" y="235"/>
                    <a:pt x="68" y="224"/>
                  </a:cubicBezTo>
                  <a:cubicBezTo>
                    <a:pt x="70" y="213"/>
                    <a:pt x="65" y="200"/>
                    <a:pt x="45" y="19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66" name="Freeform 40">
              <a:extLst>
                <a:ext uri="{FF2B5EF4-FFF2-40B4-BE49-F238E27FC236}">
                  <a16:creationId xmlns:a16="http://schemas.microsoft.com/office/drawing/2014/main" id="{26F566F5-E589-4F94-81DD-DD2CA39F8557}"/>
                </a:ext>
              </a:extLst>
            </p:cNvPr>
            <p:cNvSpPr>
              <a:spLocks/>
            </p:cNvSpPr>
            <p:nvPr userDrawn="1"/>
          </p:nvSpPr>
          <p:spPr bwMode="auto">
            <a:xfrm>
              <a:off x="3547" y="1746"/>
              <a:ext cx="70" cy="69"/>
            </a:xfrm>
            <a:custGeom>
              <a:avLst/>
              <a:gdLst>
                <a:gd name="T0" fmla="*/ 39 w 104"/>
                <a:gd name="T1" fmla="*/ 28 h 101"/>
                <a:gd name="T2" fmla="*/ 12 w 104"/>
                <a:gd name="T3" fmla="*/ 18 h 101"/>
                <a:gd name="T4" fmla="*/ 26 w 104"/>
                <a:gd name="T5" fmla="*/ 46 h 101"/>
                <a:gd name="T6" fmla="*/ 0 w 104"/>
                <a:gd name="T7" fmla="*/ 64 h 101"/>
                <a:gd name="T8" fmla="*/ 29 w 104"/>
                <a:gd name="T9" fmla="*/ 71 h 101"/>
                <a:gd name="T10" fmla="*/ 27 w 104"/>
                <a:gd name="T11" fmla="*/ 101 h 101"/>
                <a:gd name="T12" fmla="*/ 52 w 104"/>
                <a:gd name="T13" fmla="*/ 81 h 101"/>
                <a:gd name="T14" fmla="*/ 74 w 104"/>
                <a:gd name="T15" fmla="*/ 101 h 101"/>
                <a:gd name="T16" fmla="*/ 73 w 104"/>
                <a:gd name="T17" fmla="*/ 69 h 101"/>
                <a:gd name="T18" fmla="*/ 104 w 104"/>
                <a:gd name="T19" fmla="*/ 67 h 101"/>
                <a:gd name="T20" fmla="*/ 78 w 104"/>
                <a:gd name="T21" fmla="*/ 47 h 101"/>
                <a:gd name="T22" fmla="*/ 93 w 104"/>
                <a:gd name="T23" fmla="*/ 20 h 101"/>
                <a:gd name="T24" fmla="*/ 63 w 104"/>
                <a:gd name="T25" fmla="*/ 29 h 101"/>
                <a:gd name="T26" fmla="*/ 51 w 104"/>
                <a:gd name="T27" fmla="*/ 0 h 101"/>
                <a:gd name="T28" fmla="*/ 39 w 104"/>
                <a:gd name="T29" fmla="*/ 2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 h="101">
                  <a:moveTo>
                    <a:pt x="39" y="28"/>
                  </a:moveTo>
                  <a:cubicBezTo>
                    <a:pt x="12" y="18"/>
                    <a:pt x="12" y="18"/>
                    <a:pt x="12" y="18"/>
                  </a:cubicBezTo>
                  <a:cubicBezTo>
                    <a:pt x="26" y="46"/>
                    <a:pt x="26" y="46"/>
                    <a:pt x="26" y="46"/>
                  </a:cubicBezTo>
                  <a:cubicBezTo>
                    <a:pt x="0" y="64"/>
                    <a:pt x="0" y="64"/>
                    <a:pt x="0" y="64"/>
                  </a:cubicBezTo>
                  <a:cubicBezTo>
                    <a:pt x="29" y="71"/>
                    <a:pt x="29" y="71"/>
                    <a:pt x="29" y="71"/>
                  </a:cubicBezTo>
                  <a:cubicBezTo>
                    <a:pt x="27" y="101"/>
                    <a:pt x="27" y="101"/>
                    <a:pt x="27" y="101"/>
                  </a:cubicBezTo>
                  <a:cubicBezTo>
                    <a:pt x="52" y="81"/>
                    <a:pt x="52" y="81"/>
                    <a:pt x="52" y="81"/>
                  </a:cubicBezTo>
                  <a:cubicBezTo>
                    <a:pt x="74" y="101"/>
                    <a:pt x="74" y="101"/>
                    <a:pt x="74" y="101"/>
                  </a:cubicBezTo>
                  <a:cubicBezTo>
                    <a:pt x="73" y="69"/>
                    <a:pt x="73" y="69"/>
                    <a:pt x="73" y="69"/>
                  </a:cubicBezTo>
                  <a:cubicBezTo>
                    <a:pt x="73" y="69"/>
                    <a:pt x="104" y="67"/>
                    <a:pt x="104" y="67"/>
                  </a:cubicBezTo>
                  <a:cubicBezTo>
                    <a:pt x="78" y="47"/>
                    <a:pt x="78" y="47"/>
                    <a:pt x="78" y="47"/>
                  </a:cubicBezTo>
                  <a:cubicBezTo>
                    <a:pt x="93" y="20"/>
                    <a:pt x="93" y="20"/>
                    <a:pt x="93" y="20"/>
                  </a:cubicBezTo>
                  <a:cubicBezTo>
                    <a:pt x="63" y="29"/>
                    <a:pt x="63" y="29"/>
                    <a:pt x="63" y="29"/>
                  </a:cubicBezTo>
                  <a:cubicBezTo>
                    <a:pt x="51" y="0"/>
                    <a:pt x="51" y="0"/>
                    <a:pt x="51" y="0"/>
                  </a:cubicBezTo>
                  <a:lnTo>
                    <a:pt x="39"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67" name="Freeform 41">
              <a:extLst>
                <a:ext uri="{FF2B5EF4-FFF2-40B4-BE49-F238E27FC236}">
                  <a16:creationId xmlns:a16="http://schemas.microsoft.com/office/drawing/2014/main" id="{AD2F1B90-FBA5-468A-ADE5-6AF4A8487097}"/>
                </a:ext>
              </a:extLst>
            </p:cNvPr>
            <p:cNvSpPr>
              <a:spLocks/>
            </p:cNvSpPr>
            <p:nvPr userDrawn="1"/>
          </p:nvSpPr>
          <p:spPr bwMode="auto">
            <a:xfrm>
              <a:off x="3668" y="1778"/>
              <a:ext cx="70" cy="69"/>
            </a:xfrm>
            <a:custGeom>
              <a:avLst/>
              <a:gdLst>
                <a:gd name="T0" fmla="*/ 26 w 70"/>
                <a:gd name="T1" fmla="*/ 19 h 69"/>
                <a:gd name="T2" fmla="*/ 8 w 70"/>
                <a:gd name="T3" fmla="*/ 13 h 69"/>
                <a:gd name="T4" fmla="*/ 17 w 70"/>
                <a:gd name="T5" fmla="*/ 31 h 69"/>
                <a:gd name="T6" fmla="*/ 0 w 70"/>
                <a:gd name="T7" fmla="*/ 43 h 69"/>
                <a:gd name="T8" fmla="*/ 20 w 70"/>
                <a:gd name="T9" fmla="*/ 48 h 69"/>
                <a:gd name="T10" fmla="*/ 18 w 70"/>
                <a:gd name="T11" fmla="*/ 69 h 69"/>
                <a:gd name="T12" fmla="*/ 34 w 70"/>
                <a:gd name="T13" fmla="*/ 55 h 69"/>
                <a:gd name="T14" fmla="*/ 51 w 70"/>
                <a:gd name="T15" fmla="*/ 69 h 69"/>
                <a:gd name="T16" fmla="*/ 49 w 70"/>
                <a:gd name="T17" fmla="*/ 47 h 69"/>
                <a:gd name="T18" fmla="*/ 70 w 70"/>
                <a:gd name="T19" fmla="*/ 45 h 69"/>
                <a:gd name="T20" fmla="*/ 53 w 70"/>
                <a:gd name="T21" fmla="*/ 32 h 69"/>
                <a:gd name="T22" fmla="*/ 63 w 70"/>
                <a:gd name="T23" fmla="*/ 13 h 69"/>
                <a:gd name="T24" fmla="*/ 43 w 70"/>
                <a:gd name="T25" fmla="*/ 19 h 69"/>
                <a:gd name="T26" fmla="*/ 34 w 70"/>
                <a:gd name="T27" fmla="*/ 0 h 69"/>
                <a:gd name="T28" fmla="*/ 26 w 70"/>
                <a:gd name="T29" fmla="*/ 1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69">
                  <a:moveTo>
                    <a:pt x="26" y="19"/>
                  </a:moveTo>
                  <a:lnTo>
                    <a:pt x="8" y="13"/>
                  </a:lnTo>
                  <a:lnTo>
                    <a:pt x="17" y="31"/>
                  </a:lnTo>
                  <a:lnTo>
                    <a:pt x="0" y="43"/>
                  </a:lnTo>
                  <a:lnTo>
                    <a:pt x="20" y="48"/>
                  </a:lnTo>
                  <a:lnTo>
                    <a:pt x="18" y="69"/>
                  </a:lnTo>
                  <a:lnTo>
                    <a:pt x="34" y="55"/>
                  </a:lnTo>
                  <a:lnTo>
                    <a:pt x="51" y="69"/>
                  </a:lnTo>
                  <a:lnTo>
                    <a:pt x="49" y="47"/>
                  </a:lnTo>
                  <a:lnTo>
                    <a:pt x="70" y="45"/>
                  </a:lnTo>
                  <a:lnTo>
                    <a:pt x="53" y="32"/>
                  </a:lnTo>
                  <a:lnTo>
                    <a:pt x="63" y="13"/>
                  </a:lnTo>
                  <a:lnTo>
                    <a:pt x="43" y="19"/>
                  </a:lnTo>
                  <a:lnTo>
                    <a:pt x="34" y="0"/>
                  </a:lnTo>
                  <a:lnTo>
                    <a:pt x="2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68" name="Freeform 42">
              <a:extLst>
                <a:ext uri="{FF2B5EF4-FFF2-40B4-BE49-F238E27FC236}">
                  <a16:creationId xmlns:a16="http://schemas.microsoft.com/office/drawing/2014/main" id="{2FD588FF-B434-4865-9645-F295045E86D6}"/>
                </a:ext>
              </a:extLst>
            </p:cNvPr>
            <p:cNvSpPr>
              <a:spLocks/>
            </p:cNvSpPr>
            <p:nvPr userDrawn="1"/>
          </p:nvSpPr>
          <p:spPr bwMode="auto">
            <a:xfrm>
              <a:off x="3524" y="1902"/>
              <a:ext cx="71" cy="69"/>
            </a:xfrm>
            <a:custGeom>
              <a:avLst/>
              <a:gdLst>
                <a:gd name="T0" fmla="*/ 51 w 104"/>
                <a:gd name="T1" fmla="*/ 0 h 101"/>
                <a:gd name="T2" fmla="*/ 62 w 104"/>
                <a:gd name="T3" fmla="*/ 28 h 101"/>
                <a:gd name="T4" fmla="*/ 93 w 104"/>
                <a:gd name="T5" fmla="*/ 20 h 101"/>
                <a:gd name="T6" fmla="*/ 78 w 104"/>
                <a:gd name="T7" fmla="*/ 46 h 101"/>
                <a:gd name="T8" fmla="*/ 104 w 104"/>
                <a:gd name="T9" fmla="*/ 66 h 101"/>
                <a:gd name="T10" fmla="*/ 72 w 104"/>
                <a:gd name="T11" fmla="*/ 69 h 101"/>
                <a:gd name="T12" fmla="*/ 74 w 104"/>
                <a:gd name="T13" fmla="*/ 101 h 101"/>
                <a:gd name="T14" fmla="*/ 51 w 104"/>
                <a:gd name="T15" fmla="*/ 80 h 101"/>
                <a:gd name="T16" fmla="*/ 27 w 104"/>
                <a:gd name="T17" fmla="*/ 101 h 101"/>
                <a:gd name="T18" fmla="*/ 29 w 104"/>
                <a:gd name="T19" fmla="*/ 70 h 101"/>
                <a:gd name="T20" fmla="*/ 0 w 104"/>
                <a:gd name="T21" fmla="*/ 64 h 101"/>
                <a:gd name="T22" fmla="*/ 26 w 104"/>
                <a:gd name="T23" fmla="*/ 45 h 101"/>
                <a:gd name="T24" fmla="*/ 11 w 104"/>
                <a:gd name="T25" fmla="*/ 19 h 101"/>
                <a:gd name="T26" fmla="*/ 39 w 104"/>
                <a:gd name="T27" fmla="*/ 28 h 101"/>
                <a:gd name="T28" fmla="*/ 51 w 104"/>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 h="101">
                  <a:moveTo>
                    <a:pt x="51" y="0"/>
                  </a:moveTo>
                  <a:cubicBezTo>
                    <a:pt x="62" y="28"/>
                    <a:pt x="62" y="28"/>
                    <a:pt x="62" y="28"/>
                  </a:cubicBezTo>
                  <a:cubicBezTo>
                    <a:pt x="93" y="20"/>
                    <a:pt x="93" y="20"/>
                    <a:pt x="93" y="20"/>
                  </a:cubicBezTo>
                  <a:cubicBezTo>
                    <a:pt x="78" y="46"/>
                    <a:pt x="78" y="46"/>
                    <a:pt x="78" y="46"/>
                  </a:cubicBezTo>
                  <a:cubicBezTo>
                    <a:pt x="104" y="66"/>
                    <a:pt x="104" y="66"/>
                    <a:pt x="104" y="66"/>
                  </a:cubicBezTo>
                  <a:cubicBezTo>
                    <a:pt x="104" y="66"/>
                    <a:pt x="72" y="69"/>
                    <a:pt x="72" y="69"/>
                  </a:cubicBezTo>
                  <a:cubicBezTo>
                    <a:pt x="74" y="101"/>
                    <a:pt x="74" y="101"/>
                    <a:pt x="74" y="101"/>
                  </a:cubicBezTo>
                  <a:cubicBezTo>
                    <a:pt x="51" y="80"/>
                    <a:pt x="51" y="80"/>
                    <a:pt x="51" y="80"/>
                  </a:cubicBezTo>
                  <a:cubicBezTo>
                    <a:pt x="27" y="101"/>
                    <a:pt x="27" y="101"/>
                    <a:pt x="27" y="101"/>
                  </a:cubicBezTo>
                  <a:cubicBezTo>
                    <a:pt x="29" y="70"/>
                    <a:pt x="29" y="70"/>
                    <a:pt x="29" y="70"/>
                  </a:cubicBezTo>
                  <a:cubicBezTo>
                    <a:pt x="0" y="64"/>
                    <a:pt x="0" y="64"/>
                    <a:pt x="0" y="64"/>
                  </a:cubicBezTo>
                  <a:cubicBezTo>
                    <a:pt x="26" y="45"/>
                    <a:pt x="26" y="45"/>
                    <a:pt x="26" y="45"/>
                  </a:cubicBezTo>
                  <a:cubicBezTo>
                    <a:pt x="11" y="19"/>
                    <a:pt x="11" y="19"/>
                    <a:pt x="11" y="19"/>
                  </a:cubicBezTo>
                  <a:cubicBezTo>
                    <a:pt x="39" y="28"/>
                    <a:pt x="39" y="28"/>
                    <a:pt x="39" y="28"/>
                  </a:cubicBezTo>
                  <a:lnTo>
                    <a:pt x="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69" name="Freeform 43">
              <a:extLst>
                <a:ext uri="{FF2B5EF4-FFF2-40B4-BE49-F238E27FC236}">
                  <a16:creationId xmlns:a16="http://schemas.microsoft.com/office/drawing/2014/main" id="{19302DA6-B22F-4EF5-A69A-ABD9063A84FF}"/>
                </a:ext>
              </a:extLst>
            </p:cNvPr>
            <p:cNvSpPr>
              <a:spLocks/>
            </p:cNvSpPr>
            <p:nvPr userDrawn="1"/>
          </p:nvSpPr>
          <p:spPr bwMode="auto">
            <a:xfrm>
              <a:off x="3677" y="1911"/>
              <a:ext cx="50" cy="48"/>
            </a:xfrm>
            <a:custGeom>
              <a:avLst/>
              <a:gdLst>
                <a:gd name="T0" fmla="*/ 25 w 50"/>
                <a:gd name="T1" fmla="*/ 0 h 48"/>
                <a:gd name="T2" fmla="*/ 32 w 50"/>
                <a:gd name="T3" fmla="*/ 18 h 48"/>
                <a:gd name="T4" fmla="*/ 50 w 50"/>
                <a:gd name="T5" fmla="*/ 18 h 48"/>
                <a:gd name="T6" fmla="*/ 35 w 50"/>
                <a:gd name="T7" fmla="*/ 30 h 48"/>
                <a:gd name="T8" fmla="*/ 40 w 50"/>
                <a:gd name="T9" fmla="*/ 48 h 48"/>
                <a:gd name="T10" fmla="*/ 25 w 50"/>
                <a:gd name="T11" fmla="*/ 37 h 48"/>
                <a:gd name="T12" fmla="*/ 10 w 50"/>
                <a:gd name="T13" fmla="*/ 48 h 48"/>
                <a:gd name="T14" fmla="*/ 15 w 50"/>
                <a:gd name="T15" fmla="*/ 30 h 48"/>
                <a:gd name="T16" fmla="*/ 0 w 50"/>
                <a:gd name="T17" fmla="*/ 18 h 48"/>
                <a:gd name="T18" fmla="*/ 19 w 50"/>
                <a:gd name="T19" fmla="*/ 18 h 48"/>
                <a:gd name="T20" fmla="*/ 25 w 50"/>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25" y="0"/>
                  </a:moveTo>
                  <a:lnTo>
                    <a:pt x="32" y="18"/>
                  </a:lnTo>
                  <a:lnTo>
                    <a:pt x="50" y="18"/>
                  </a:lnTo>
                  <a:lnTo>
                    <a:pt x="35" y="30"/>
                  </a:lnTo>
                  <a:lnTo>
                    <a:pt x="40" y="48"/>
                  </a:lnTo>
                  <a:lnTo>
                    <a:pt x="25" y="37"/>
                  </a:lnTo>
                  <a:lnTo>
                    <a:pt x="10" y="48"/>
                  </a:lnTo>
                  <a:lnTo>
                    <a:pt x="15" y="30"/>
                  </a:lnTo>
                  <a:lnTo>
                    <a:pt x="0" y="18"/>
                  </a:lnTo>
                  <a:lnTo>
                    <a:pt x="19" y="18"/>
                  </a:ln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70" name="Freeform 44">
              <a:extLst>
                <a:ext uri="{FF2B5EF4-FFF2-40B4-BE49-F238E27FC236}">
                  <a16:creationId xmlns:a16="http://schemas.microsoft.com/office/drawing/2014/main" id="{FE7EC85F-4555-4FCA-8CCD-19C42F488E4D}"/>
                </a:ext>
              </a:extLst>
            </p:cNvPr>
            <p:cNvSpPr>
              <a:spLocks/>
            </p:cNvSpPr>
            <p:nvPr userDrawn="1"/>
          </p:nvSpPr>
          <p:spPr bwMode="auto">
            <a:xfrm>
              <a:off x="3667" y="2037"/>
              <a:ext cx="71" cy="69"/>
            </a:xfrm>
            <a:custGeom>
              <a:avLst/>
              <a:gdLst>
                <a:gd name="T0" fmla="*/ 27 w 71"/>
                <a:gd name="T1" fmla="*/ 19 h 69"/>
                <a:gd name="T2" fmla="*/ 8 w 71"/>
                <a:gd name="T3" fmla="*/ 13 h 69"/>
                <a:gd name="T4" fmla="*/ 18 w 71"/>
                <a:gd name="T5" fmla="*/ 31 h 69"/>
                <a:gd name="T6" fmla="*/ 0 w 71"/>
                <a:gd name="T7" fmla="*/ 43 h 69"/>
                <a:gd name="T8" fmla="*/ 20 w 71"/>
                <a:gd name="T9" fmla="*/ 48 h 69"/>
                <a:gd name="T10" fmla="*/ 18 w 71"/>
                <a:gd name="T11" fmla="*/ 69 h 69"/>
                <a:gd name="T12" fmla="*/ 35 w 71"/>
                <a:gd name="T13" fmla="*/ 55 h 69"/>
                <a:gd name="T14" fmla="*/ 50 w 71"/>
                <a:gd name="T15" fmla="*/ 69 h 69"/>
                <a:gd name="T16" fmla="*/ 49 w 71"/>
                <a:gd name="T17" fmla="*/ 48 h 69"/>
                <a:gd name="T18" fmla="*/ 71 w 71"/>
                <a:gd name="T19" fmla="*/ 45 h 69"/>
                <a:gd name="T20" fmla="*/ 53 w 71"/>
                <a:gd name="T21" fmla="*/ 32 h 69"/>
                <a:gd name="T22" fmla="*/ 63 w 71"/>
                <a:gd name="T23" fmla="*/ 13 h 69"/>
                <a:gd name="T24" fmla="*/ 42 w 71"/>
                <a:gd name="T25" fmla="*/ 19 h 69"/>
                <a:gd name="T26" fmla="*/ 35 w 71"/>
                <a:gd name="T27" fmla="*/ 0 h 69"/>
                <a:gd name="T28" fmla="*/ 27 w 71"/>
                <a:gd name="T29" fmla="*/ 1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69">
                  <a:moveTo>
                    <a:pt x="27" y="19"/>
                  </a:moveTo>
                  <a:lnTo>
                    <a:pt x="8" y="13"/>
                  </a:lnTo>
                  <a:lnTo>
                    <a:pt x="18" y="31"/>
                  </a:lnTo>
                  <a:lnTo>
                    <a:pt x="0" y="43"/>
                  </a:lnTo>
                  <a:lnTo>
                    <a:pt x="20" y="48"/>
                  </a:lnTo>
                  <a:lnTo>
                    <a:pt x="18" y="69"/>
                  </a:lnTo>
                  <a:lnTo>
                    <a:pt x="35" y="55"/>
                  </a:lnTo>
                  <a:lnTo>
                    <a:pt x="50" y="69"/>
                  </a:lnTo>
                  <a:lnTo>
                    <a:pt x="49" y="48"/>
                  </a:lnTo>
                  <a:lnTo>
                    <a:pt x="71" y="45"/>
                  </a:lnTo>
                  <a:lnTo>
                    <a:pt x="53" y="32"/>
                  </a:lnTo>
                  <a:lnTo>
                    <a:pt x="63" y="13"/>
                  </a:lnTo>
                  <a:lnTo>
                    <a:pt x="42" y="19"/>
                  </a:lnTo>
                  <a:lnTo>
                    <a:pt x="35" y="0"/>
                  </a:lnTo>
                  <a:lnTo>
                    <a:pt x="2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71" name="Freeform 45">
              <a:extLst>
                <a:ext uri="{FF2B5EF4-FFF2-40B4-BE49-F238E27FC236}">
                  <a16:creationId xmlns:a16="http://schemas.microsoft.com/office/drawing/2014/main" id="{1962168F-4DE0-46A6-8EFD-C4A1BA3751FC}"/>
                </a:ext>
              </a:extLst>
            </p:cNvPr>
            <p:cNvSpPr>
              <a:spLocks/>
            </p:cNvSpPr>
            <p:nvPr userDrawn="1"/>
          </p:nvSpPr>
          <p:spPr bwMode="auto">
            <a:xfrm>
              <a:off x="3639" y="1671"/>
              <a:ext cx="20" cy="12"/>
            </a:xfrm>
            <a:custGeom>
              <a:avLst/>
              <a:gdLst>
                <a:gd name="T0" fmla="*/ 28 w 30"/>
                <a:gd name="T1" fmla="*/ 0 h 18"/>
                <a:gd name="T2" fmla="*/ 0 w 30"/>
                <a:gd name="T3" fmla="*/ 18 h 18"/>
                <a:gd name="T4" fmla="*/ 29 w 30"/>
                <a:gd name="T5" fmla="*/ 9 h 18"/>
                <a:gd name="T6" fmla="*/ 28 w 30"/>
                <a:gd name="T7" fmla="*/ 0 h 18"/>
              </a:gdLst>
              <a:ahLst/>
              <a:cxnLst>
                <a:cxn ang="0">
                  <a:pos x="T0" y="T1"/>
                </a:cxn>
                <a:cxn ang="0">
                  <a:pos x="T2" y="T3"/>
                </a:cxn>
                <a:cxn ang="0">
                  <a:pos x="T4" y="T5"/>
                </a:cxn>
                <a:cxn ang="0">
                  <a:pos x="T6" y="T7"/>
                </a:cxn>
              </a:cxnLst>
              <a:rect l="0" t="0" r="r" b="b"/>
              <a:pathLst>
                <a:path w="30" h="18">
                  <a:moveTo>
                    <a:pt x="28" y="0"/>
                  </a:moveTo>
                  <a:cubicBezTo>
                    <a:pt x="19" y="0"/>
                    <a:pt x="5" y="13"/>
                    <a:pt x="0" y="18"/>
                  </a:cubicBezTo>
                  <a:cubicBezTo>
                    <a:pt x="18" y="11"/>
                    <a:pt x="25" y="15"/>
                    <a:pt x="29" y="9"/>
                  </a:cubicBezTo>
                  <a:cubicBezTo>
                    <a:pt x="30" y="6"/>
                    <a:pt x="30" y="2"/>
                    <a:pt x="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72" name="Freeform 46">
              <a:extLst>
                <a:ext uri="{FF2B5EF4-FFF2-40B4-BE49-F238E27FC236}">
                  <a16:creationId xmlns:a16="http://schemas.microsoft.com/office/drawing/2014/main" id="{7B9E10B1-1CAA-4E4C-B256-1BA034A29264}"/>
                </a:ext>
              </a:extLst>
            </p:cNvPr>
            <p:cNvSpPr>
              <a:spLocks/>
            </p:cNvSpPr>
            <p:nvPr userDrawn="1"/>
          </p:nvSpPr>
          <p:spPr bwMode="auto">
            <a:xfrm>
              <a:off x="3664" y="1674"/>
              <a:ext cx="12" cy="20"/>
            </a:xfrm>
            <a:custGeom>
              <a:avLst/>
              <a:gdLst>
                <a:gd name="T0" fmla="*/ 2 w 18"/>
                <a:gd name="T1" fmla="*/ 0 h 29"/>
                <a:gd name="T2" fmla="*/ 17 w 18"/>
                <a:gd name="T3" fmla="*/ 29 h 29"/>
                <a:gd name="T4" fmla="*/ 18 w 18"/>
                <a:gd name="T5" fmla="*/ 20 h 29"/>
                <a:gd name="T6" fmla="*/ 2 w 18"/>
                <a:gd name="T7" fmla="*/ 0 h 29"/>
              </a:gdLst>
              <a:ahLst/>
              <a:cxnLst>
                <a:cxn ang="0">
                  <a:pos x="T0" y="T1"/>
                </a:cxn>
                <a:cxn ang="0">
                  <a:pos x="T2" y="T3"/>
                </a:cxn>
                <a:cxn ang="0">
                  <a:pos x="T4" y="T5"/>
                </a:cxn>
                <a:cxn ang="0">
                  <a:pos x="T6" y="T7"/>
                </a:cxn>
              </a:cxnLst>
              <a:rect l="0" t="0" r="r" b="b"/>
              <a:pathLst>
                <a:path w="18" h="29">
                  <a:moveTo>
                    <a:pt x="2" y="0"/>
                  </a:moveTo>
                  <a:cubicBezTo>
                    <a:pt x="0" y="12"/>
                    <a:pt x="8" y="23"/>
                    <a:pt x="17" y="29"/>
                  </a:cubicBezTo>
                  <a:cubicBezTo>
                    <a:pt x="18" y="20"/>
                    <a:pt x="18" y="20"/>
                    <a:pt x="18" y="20"/>
                  </a:cubicBezTo>
                  <a:cubicBezTo>
                    <a:pt x="17" y="12"/>
                    <a:pt x="9" y="4"/>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73" name="Freeform 47">
              <a:extLst>
                <a:ext uri="{FF2B5EF4-FFF2-40B4-BE49-F238E27FC236}">
                  <a16:creationId xmlns:a16="http://schemas.microsoft.com/office/drawing/2014/main" id="{A8D8148A-C053-4A37-844E-75EF04169079}"/>
                </a:ext>
              </a:extLst>
            </p:cNvPr>
            <p:cNvSpPr>
              <a:spLocks/>
            </p:cNvSpPr>
            <p:nvPr userDrawn="1"/>
          </p:nvSpPr>
          <p:spPr bwMode="auto">
            <a:xfrm>
              <a:off x="3659" y="1689"/>
              <a:ext cx="14" cy="21"/>
            </a:xfrm>
            <a:custGeom>
              <a:avLst/>
              <a:gdLst>
                <a:gd name="T0" fmla="*/ 4 w 21"/>
                <a:gd name="T1" fmla="*/ 0 h 30"/>
                <a:gd name="T2" fmla="*/ 1 w 21"/>
                <a:gd name="T3" fmla="*/ 11 h 30"/>
                <a:gd name="T4" fmla="*/ 16 w 21"/>
                <a:gd name="T5" fmla="*/ 30 h 30"/>
                <a:gd name="T6" fmla="*/ 4 w 21"/>
                <a:gd name="T7" fmla="*/ 0 h 30"/>
              </a:gdLst>
              <a:ahLst/>
              <a:cxnLst>
                <a:cxn ang="0">
                  <a:pos x="T0" y="T1"/>
                </a:cxn>
                <a:cxn ang="0">
                  <a:pos x="T2" y="T3"/>
                </a:cxn>
                <a:cxn ang="0">
                  <a:pos x="T4" y="T5"/>
                </a:cxn>
                <a:cxn ang="0">
                  <a:pos x="T6" y="T7"/>
                </a:cxn>
              </a:cxnLst>
              <a:rect l="0" t="0" r="r" b="b"/>
              <a:pathLst>
                <a:path w="21" h="30">
                  <a:moveTo>
                    <a:pt x="4" y="0"/>
                  </a:moveTo>
                  <a:cubicBezTo>
                    <a:pt x="3" y="3"/>
                    <a:pt x="0" y="8"/>
                    <a:pt x="1" y="11"/>
                  </a:cubicBezTo>
                  <a:cubicBezTo>
                    <a:pt x="2" y="18"/>
                    <a:pt x="12" y="20"/>
                    <a:pt x="16" y="30"/>
                  </a:cubicBezTo>
                  <a:cubicBezTo>
                    <a:pt x="21" y="21"/>
                    <a:pt x="14" y="3"/>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74" name="Freeform 48">
              <a:extLst>
                <a:ext uri="{FF2B5EF4-FFF2-40B4-BE49-F238E27FC236}">
                  <a16:creationId xmlns:a16="http://schemas.microsoft.com/office/drawing/2014/main" id="{A20CEF9E-743B-4F98-9FF0-EBBBC4FEB207}"/>
                </a:ext>
              </a:extLst>
            </p:cNvPr>
            <p:cNvSpPr>
              <a:spLocks/>
            </p:cNvSpPr>
            <p:nvPr userDrawn="1"/>
          </p:nvSpPr>
          <p:spPr bwMode="auto">
            <a:xfrm>
              <a:off x="3649" y="1702"/>
              <a:ext cx="15" cy="24"/>
            </a:xfrm>
            <a:custGeom>
              <a:avLst/>
              <a:gdLst>
                <a:gd name="T0" fmla="*/ 12 w 22"/>
                <a:gd name="T1" fmla="*/ 0 h 35"/>
                <a:gd name="T2" fmla="*/ 7 w 22"/>
                <a:gd name="T3" fmla="*/ 8 h 35"/>
                <a:gd name="T4" fmla="*/ 13 w 22"/>
                <a:gd name="T5" fmla="*/ 35 h 35"/>
                <a:gd name="T6" fmla="*/ 19 w 22"/>
                <a:gd name="T7" fmla="*/ 11 h 35"/>
                <a:gd name="T8" fmla="*/ 12 w 22"/>
                <a:gd name="T9" fmla="*/ 0 h 35"/>
              </a:gdLst>
              <a:ahLst/>
              <a:cxnLst>
                <a:cxn ang="0">
                  <a:pos x="T0" y="T1"/>
                </a:cxn>
                <a:cxn ang="0">
                  <a:pos x="T2" y="T3"/>
                </a:cxn>
                <a:cxn ang="0">
                  <a:pos x="T4" y="T5"/>
                </a:cxn>
                <a:cxn ang="0">
                  <a:pos x="T6" y="T7"/>
                </a:cxn>
                <a:cxn ang="0">
                  <a:pos x="T8" y="T9"/>
                </a:cxn>
              </a:cxnLst>
              <a:rect l="0" t="0" r="r" b="b"/>
              <a:pathLst>
                <a:path w="22" h="35">
                  <a:moveTo>
                    <a:pt x="12" y="0"/>
                  </a:moveTo>
                  <a:cubicBezTo>
                    <a:pt x="7" y="8"/>
                    <a:pt x="7" y="8"/>
                    <a:pt x="7" y="8"/>
                  </a:cubicBezTo>
                  <a:cubicBezTo>
                    <a:pt x="0" y="19"/>
                    <a:pt x="13" y="28"/>
                    <a:pt x="13" y="35"/>
                  </a:cubicBezTo>
                  <a:cubicBezTo>
                    <a:pt x="17" y="31"/>
                    <a:pt x="22" y="19"/>
                    <a:pt x="19" y="11"/>
                  </a:cubicBezTo>
                  <a:cubicBezTo>
                    <a:pt x="18" y="7"/>
                    <a:pt x="16" y="3"/>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75" name="Freeform 49">
              <a:extLst>
                <a:ext uri="{FF2B5EF4-FFF2-40B4-BE49-F238E27FC236}">
                  <a16:creationId xmlns:a16="http://schemas.microsoft.com/office/drawing/2014/main" id="{B790B20E-FD43-462D-8007-EC2B15D8FCFA}"/>
                </a:ext>
              </a:extLst>
            </p:cNvPr>
            <p:cNvSpPr>
              <a:spLocks/>
            </p:cNvSpPr>
            <p:nvPr userDrawn="1"/>
          </p:nvSpPr>
          <p:spPr bwMode="auto">
            <a:xfrm>
              <a:off x="3622" y="1701"/>
              <a:ext cx="27" cy="11"/>
            </a:xfrm>
            <a:custGeom>
              <a:avLst/>
              <a:gdLst>
                <a:gd name="T0" fmla="*/ 23 w 39"/>
                <a:gd name="T1" fmla="*/ 3 h 16"/>
                <a:gd name="T2" fmla="*/ 0 w 39"/>
                <a:gd name="T3" fmla="*/ 12 h 16"/>
                <a:gd name="T4" fmla="*/ 21 w 39"/>
                <a:gd name="T5" fmla="*/ 16 h 16"/>
                <a:gd name="T6" fmla="*/ 39 w 39"/>
                <a:gd name="T7" fmla="*/ 0 h 16"/>
                <a:gd name="T8" fmla="*/ 23 w 39"/>
                <a:gd name="T9" fmla="*/ 3 h 16"/>
              </a:gdLst>
              <a:ahLst/>
              <a:cxnLst>
                <a:cxn ang="0">
                  <a:pos x="T0" y="T1"/>
                </a:cxn>
                <a:cxn ang="0">
                  <a:pos x="T2" y="T3"/>
                </a:cxn>
                <a:cxn ang="0">
                  <a:pos x="T4" y="T5"/>
                </a:cxn>
                <a:cxn ang="0">
                  <a:pos x="T6" y="T7"/>
                </a:cxn>
                <a:cxn ang="0">
                  <a:pos x="T8" y="T9"/>
                </a:cxn>
              </a:cxnLst>
              <a:rect l="0" t="0" r="r" b="b"/>
              <a:pathLst>
                <a:path w="39" h="16">
                  <a:moveTo>
                    <a:pt x="23" y="3"/>
                  </a:moveTo>
                  <a:cubicBezTo>
                    <a:pt x="18" y="5"/>
                    <a:pt x="6" y="13"/>
                    <a:pt x="0" y="12"/>
                  </a:cubicBezTo>
                  <a:cubicBezTo>
                    <a:pt x="3" y="16"/>
                    <a:pt x="16" y="15"/>
                    <a:pt x="21" y="16"/>
                  </a:cubicBezTo>
                  <a:cubicBezTo>
                    <a:pt x="29" y="16"/>
                    <a:pt x="35" y="7"/>
                    <a:pt x="3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76" name="Freeform 50">
              <a:extLst>
                <a:ext uri="{FF2B5EF4-FFF2-40B4-BE49-F238E27FC236}">
                  <a16:creationId xmlns:a16="http://schemas.microsoft.com/office/drawing/2014/main" id="{3DCCF01C-7444-4B23-BDF1-D8027642EA28}"/>
                </a:ext>
              </a:extLst>
            </p:cNvPr>
            <p:cNvSpPr>
              <a:spLocks/>
            </p:cNvSpPr>
            <p:nvPr userDrawn="1"/>
          </p:nvSpPr>
          <p:spPr bwMode="auto">
            <a:xfrm>
              <a:off x="3634" y="1717"/>
              <a:ext cx="16" cy="23"/>
            </a:xfrm>
            <a:custGeom>
              <a:avLst/>
              <a:gdLst>
                <a:gd name="T0" fmla="*/ 19 w 23"/>
                <a:gd name="T1" fmla="*/ 0 h 34"/>
                <a:gd name="T2" fmla="*/ 0 w 23"/>
                <a:gd name="T3" fmla="*/ 34 h 34"/>
                <a:gd name="T4" fmla="*/ 19 w 23"/>
                <a:gd name="T5" fmla="*/ 21 h 34"/>
                <a:gd name="T6" fmla="*/ 19 w 23"/>
                <a:gd name="T7" fmla="*/ 0 h 34"/>
              </a:gdLst>
              <a:ahLst/>
              <a:cxnLst>
                <a:cxn ang="0">
                  <a:pos x="T0" y="T1"/>
                </a:cxn>
                <a:cxn ang="0">
                  <a:pos x="T2" y="T3"/>
                </a:cxn>
                <a:cxn ang="0">
                  <a:pos x="T4" y="T5"/>
                </a:cxn>
                <a:cxn ang="0">
                  <a:pos x="T6" y="T7"/>
                </a:cxn>
              </a:cxnLst>
              <a:rect l="0" t="0" r="r" b="b"/>
              <a:pathLst>
                <a:path w="23" h="34">
                  <a:moveTo>
                    <a:pt x="19" y="0"/>
                  </a:moveTo>
                  <a:cubicBezTo>
                    <a:pt x="3" y="4"/>
                    <a:pt x="13" y="23"/>
                    <a:pt x="0" y="34"/>
                  </a:cubicBezTo>
                  <a:cubicBezTo>
                    <a:pt x="9" y="32"/>
                    <a:pt x="13" y="32"/>
                    <a:pt x="19" y="21"/>
                  </a:cubicBezTo>
                  <a:cubicBezTo>
                    <a:pt x="22" y="15"/>
                    <a:pt x="23" y="5"/>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77" name="Freeform 51">
              <a:extLst>
                <a:ext uri="{FF2B5EF4-FFF2-40B4-BE49-F238E27FC236}">
                  <a16:creationId xmlns:a16="http://schemas.microsoft.com/office/drawing/2014/main" id="{9C1F7A58-7A43-4EF6-8310-FC2223E34915}"/>
                </a:ext>
              </a:extLst>
            </p:cNvPr>
            <p:cNvSpPr>
              <a:spLocks/>
            </p:cNvSpPr>
            <p:nvPr userDrawn="1"/>
          </p:nvSpPr>
          <p:spPr bwMode="auto">
            <a:xfrm>
              <a:off x="3559" y="1682"/>
              <a:ext cx="18" cy="26"/>
            </a:xfrm>
            <a:custGeom>
              <a:avLst/>
              <a:gdLst>
                <a:gd name="T0" fmla="*/ 3 w 26"/>
                <a:gd name="T1" fmla="*/ 16 h 39"/>
                <a:gd name="T2" fmla="*/ 9 w 26"/>
                <a:gd name="T3" fmla="*/ 39 h 39"/>
                <a:gd name="T4" fmla="*/ 17 w 26"/>
                <a:gd name="T5" fmla="*/ 0 h 39"/>
                <a:gd name="T6" fmla="*/ 3 w 26"/>
                <a:gd name="T7" fmla="*/ 16 h 39"/>
              </a:gdLst>
              <a:ahLst/>
              <a:cxnLst>
                <a:cxn ang="0">
                  <a:pos x="T0" y="T1"/>
                </a:cxn>
                <a:cxn ang="0">
                  <a:pos x="T2" y="T3"/>
                </a:cxn>
                <a:cxn ang="0">
                  <a:pos x="T4" y="T5"/>
                </a:cxn>
                <a:cxn ang="0">
                  <a:pos x="T6" y="T7"/>
                </a:cxn>
              </a:cxnLst>
              <a:rect l="0" t="0" r="r" b="b"/>
              <a:pathLst>
                <a:path w="26" h="39">
                  <a:moveTo>
                    <a:pt x="3" y="16"/>
                  </a:moveTo>
                  <a:cubicBezTo>
                    <a:pt x="0" y="28"/>
                    <a:pt x="3" y="31"/>
                    <a:pt x="9" y="39"/>
                  </a:cubicBezTo>
                  <a:cubicBezTo>
                    <a:pt x="6" y="21"/>
                    <a:pt x="26" y="14"/>
                    <a:pt x="17" y="0"/>
                  </a:cubicBezTo>
                  <a:cubicBezTo>
                    <a:pt x="10" y="2"/>
                    <a:pt x="5" y="10"/>
                    <a:pt x="3" y="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78" name="Freeform 52">
              <a:extLst>
                <a:ext uri="{FF2B5EF4-FFF2-40B4-BE49-F238E27FC236}">
                  <a16:creationId xmlns:a16="http://schemas.microsoft.com/office/drawing/2014/main" id="{CFADC32E-9FC7-4E6E-842D-E7A407A371B4}"/>
                </a:ext>
              </a:extLst>
            </p:cNvPr>
            <p:cNvSpPr>
              <a:spLocks/>
            </p:cNvSpPr>
            <p:nvPr userDrawn="1"/>
          </p:nvSpPr>
          <p:spPr bwMode="auto">
            <a:xfrm>
              <a:off x="3608" y="1714"/>
              <a:ext cx="27" cy="14"/>
            </a:xfrm>
            <a:custGeom>
              <a:avLst/>
              <a:gdLst>
                <a:gd name="T0" fmla="*/ 0 w 40"/>
                <a:gd name="T1" fmla="*/ 17 h 21"/>
                <a:gd name="T2" fmla="*/ 23 w 40"/>
                <a:gd name="T3" fmla="*/ 17 h 21"/>
                <a:gd name="T4" fmla="*/ 40 w 40"/>
                <a:gd name="T5" fmla="*/ 7 h 21"/>
                <a:gd name="T6" fmla="*/ 0 w 40"/>
                <a:gd name="T7" fmla="*/ 17 h 21"/>
              </a:gdLst>
              <a:ahLst/>
              <a:cxnLst>
                <a:cxn ang="0">
                  <a:pos x="T0" y="T1"/>
                </a:cxn>
                <a:cxn ang="0">
                  <a:pos x="T2" y="T3"/>
                </a:cxn>
                <a:cxn ang="0">
                  <a:pos x="T4" y="T5"/>
                </a:cxn>
                <a:cxn ang="0">
                  <a:pos x="T6" y="T7"/>
                </a:cxn>
              </a:cxnLst>
              <a:rect l="0" t="0" r="r" b="b"/>
              <a:pathLst>
                <a:path w="40" h="21">
                  <a:moveTo>
                    <a:pt x="0" y="17"/>
                  </a:moveTo>
                  <a:cubicBezTo>
                    <a:pt x="0" y="21"/>
                    <a:pt x="16" y="20"/>
                    <a:pt x="23" y="17"/>
                  </a:cubicBezTo>
                  <a:cubicBezTo>
                    <a:pt x="27" y="16"/>
                    <a:pt x="39" y="11"/>
                    <a:pt x="40" y="7"/>
                  </a:cubicBezTo>
                  <a:cubicBezTo>
                    <a:pt x="12" y="0"/>
                    <a:pt x="22" y="11"/>
                    <a:pt x="0" y="1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79" name="Freeform 53">
              <a:extLst>
                <a:ext uri="{FF2B5EF4-FFF2-40B4-BE49-F238E27FC236}">
                  <a16:creationId xmlns:a16="http://schemas.microsoft.com/office/drawing/2014/main" id="{D5B27FA2-8D3C-408A-9480-A049E6D384DF}"/>
                </a:ext>
              </a:extLst>
            </p:cNvPr>
            <p:cNvSpPr>
              <a:spLocks/>
            </p:cNvSpPr>
            <p:nvPr userDrawn="1"/>
          </p:nvSpPr>
          <p:spPr bwMode="auto">
            <a:xfrm>
              <a:off x="3631" y="1685"/>
              <a:ext cx="25" cy="15"/>
            </a:xfrm>
            <a:custGeom>
              <a:avLst/>
              <a:gdLst>
                <a:gd name="T0" fmla="*/ 0 w 37"/>
                <a:gd name="T1" fmla="*/ 18 h 22"/>
                <a:gd name="T2" fmla="*/ 23 w 37"/>
                <a:gd name="T3" fmla="*/ 14 h 22"/>
                <a:gd name="T4" fmla="*/ 37 w 37"/>
                <a:gd name="T5" fmla="*/ 1 h 22"/>
                <a:gd name="T6" fmla="*/ 0 w 37"/>
                <a:gd name="T7" fmla="*/ 18 h 22"/>
              </a:gdLst>
              <a:ahLst/>
              <a:cxnLst>
                <a:cxn ang="0">
                  <a:pos x="T0" y="T1"/>
                </a:cxn>
                <a:cxn ang="0">
                  <a:pos x="T2" y="T3"/>
                </a:cxn>
                <a:cxn ang="0">
                  <a:pos x="T4" y="T5"/>
                </a:cxn>
                <a:cxn ang="0">
                  <a:pos x="T6" y="T7"/>
                </a:cxn>
              </a:cxnLst>
              <a:rect l="0" t="0" r="r" b="b"/>
              <a:pathLst>
                <a:path w="37" h="22">
                  <a:moveTo>
                    <a:pt x="0" y="18"/>
                  </a:moveTo>
                  <a:cubicBezTo>
                    <a:pt x="1" y="22"/>
                    <a:pt x="16" y="18"/>
                    <a:pt x="23" y="14"/>
                  </a:cubicBezTo>
                  <a:cubicBezTo>
                    <a:pt x="26" y="12"/>
                    <a:pt x="37" y="6"/>
                    <a:pt x="37" y="1"/>
                  </a:cubicBezTo>
                  <a:cubicBezTo>
                    <a:pt x="9" y="0"/>
                    <a:pt x="20" y="8"/>
                    <a:pt x="0" y="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80" name="Freeform 54">
              <a:extLst>
                <a:ext uri="{FF2B5EF4-FFF2-40B4-BE49-F238E27FC236}">
                  <a16:creationId xmlns:a16="http://schemas.microsoft.com/office/drawing/2014/main" id="{1FE7A3D8-FB06-4617-BFC5-9D2DCCA8ABFD}"/>
                </a:ext>
              </a:extLst>
            </p:cNvPr>
            <p:cNvSpPr>
              <a:spLocks/>
            </p:cNvSpPr>
            <p:nvPr userDrawn="1"/>
          </p:nvSpPr>
          <p:spPr bwMode="auto">
            <a:xfrm>
              <a:off x="3542" y="1671"/>
              <a:ext cx="26" cy="18"/>
            </a:xfrm>
            <a:custGeom>
              <a:avLst/>
              <a:gdLst>
                <a:gd name="T0" fmla="*/ 37 w 37"/>
                <a:gd name="T1" fmla="*/ 2 h 27"/>
                <a:gd name="T2" fmla="*/ 19 w 37"/>
                <a:gd name="T3" fmla="*/ 8 h 27"/>
                <a:gd name="T4" fmla="*/ 3 w 37"/>
                <a:gd name="T5" fmla="*/ 25 h 27"/>
                <a:gd name="T6" fmla="*/ 37 w 37"/>
                <a:gd name="T7" fmla="*/ 2 h 27"/>
              </a:gdLst>
              <a:ahLst/>
              <a:cxnLst>
                <a:cxn ang="0">
                  <a:pos x="T0" y="T1"/>
                </a:cxn>
                <a:cxn ang="0">
                  <a:pos x="T2" y="T3"/>
                </a:cxn>
                <a:cxn ang="0">
                  <a:pos x="T4" y="T5"/>
                </a:cxn>
                <a:cxn ang="0">
                  <a:pos x="T6" y="T7"/>
                </a:cxn>
              </a:cxnLst>
              <a:rect l="0" t="0" r="r" b="b"/>
              <a:pathLst>
                <a:path w="37" h="27">
                  <a:moveTo>
                    <a:pt x="37" y="2"/>
                  </a:moveTo>
                  <a:cubicBezTo>
                    <a:pt x="33" y="0"/>
                    <a:pt x="21" y="6"/>
                    <a:pt x="19" y="8"/>
                  </a:cubicBezTo>
                  <a:cubicBezTo>
                    <a:pt x="11" y="11"/>
                    <a:pt x="0" y="22"/>
                    <a:pt x="3" y="25"/>
                  </a:cubicBezTo>
                  <a:cubicBezTo>
                    <a:pt x="22" y="13"/>
                    <a:pt x="23" y="27"/>
                    <a:pt x="37"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81" name="Freeform 55">
              <a:extLst>
                <a:ext uri="{FF2B5EF4-FFF2-40B4-BE49-F238E27FC236}">
                  <a16:creationId xmlns:a16="http://schemas.microsoft.com/office/drawing/2014/main" id="{465E4A38-A19E-4A38-8E8A-A82D12FA566B}"/>
                </a:ext>
              </a:extLst>
            </p:cNvPr>
            <p:cNvSpPr>
              <a:spLocks/>
            </p:cNvSpPr>
            <p:nvPr userDrawn="1"/>
          </p:nvSpPr>
          <p:spPr bwMode="auto">
            <a:xfrm>
              <a:off x="3594" y="1635"/>
              <a:ext cx="22" cy="11"/>
            </a:xfrm>
            <a:custGeom>
              <a:avLst/>
              <a:gdLst>
                <a:gd name="T0" fmla="*/ 0 w 32"/>
                <a:gd name="T1" fmla="*/ 5 h 15"/>
                <a:gd name="T2" fmla="*/ 20 w 32"/>
                <a:gd name="T3" fmla="*/ 15 h 15"/>
                <a:gd name="T4" fmla="*/ 32 w 32"/>
                <a:gd name="T5" fmla="*/ 10 h 15"/>
                <a:gd name="T6" fmla="*/ 0 w 32"/>
                <a:gd name="T7" fmla="*/ 5 h 15"/>
              </a:gdLst>
              <a:ahLst/>
              <a:cxnLst>
                <a:cxn ang="0">
                  <a:pos x="T0" y="T1"/>
                </a:cxn>
                <a:cxn ang="0">
                  <a:pos x="T2" y="T3"/>
                </a:cxn>
                <a:cxn ang="0">
                  <a:pos x="T4" y="T5"/>
                </a:cxn>
                <a:cxn ang="0">
                  <a:pos x="T6" y="T7"/>
                </a:cxn>
              </a:cxnLst>
              <a:rect l="0" t="0" r="r" b="b"/>
              <a:pathLst>
                <a:path w="32" h="15">
                  <a:moveTo>
                    <a:pt x="0" y="5"/>
                  </a:moveTo>
                  <a:cubicBezTo>
                    <a:pt x="9" y="8"/>
                    <a:pt x="14" y="14"/>
                    <a:pt x="20" y="15"/>
                  </a:cubicBezTo>
                  <a:cubicBezTo>
                    <a:pt x="28" y="15"/>
                    <a:pt x="30" y="13"/>
                    <a:pt x="32" y="10"/>
                  </a:cubicBezTo>
                  <a:cubicBezTo>
                    <a:pt x="29" y="0"/>
                    <a:pt x="9" y="1"/>
                    <a:pt x="0"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82" name="Freeform 56">
              <a:extLst>
                <a:ext uri="{FF2B5EF4-FFF2-40B4-BE49-F238E27FC236}">
                  <a16:creationId xmlns:a16="http://schemas.microsoft.com/office/drawing/2014/main" id="{A1F24538-62EE-43F6-AFF0-9E5AC6235F23}"/>
                </a:ext>
              </a:extLst>
            </p:cNvPr>
            <p:cNvSpPr>
              <a:spLocks/>
            </p:cNvSpPr>
            <p:nvPr userDrawn="1"/>
          </p:nvSpPr>
          <p:spPr bwMode="auto">
            <a:xfrm>
              <a:off x="3614" y="1646"/>
              <a:ext cx="13" cy="22"/>
            </a:xfrm>
            <a:custGeom>
              <a:avLst/>
              <a:gdLst>
                <a:gd name="T0" fmla="*/ 14 w 18"/>
                <a:gd name="T1" fmla="*/ 32 h 32"/>
                <a:gd name="T2" fmla="*/ 16 w 18"/>
                <a:gd name="T3" fmla="*/ 10 h 32"/>
                <a:gd name="T4" fmla="*/ 8 w 18"/>
                <a:gd name="T5" fmla="*/ 0 h 32"/>
                <a:gd name="T6" fmla="*/ 14 w 18"/>
                <a:gd name="T7" fmla="*/ 32 h 32"/>
              </a:gdLst>
              <a:ahLst/>
              <a:cxnLst>
                <a:cxn ang="0">
                  <a:pos x="T0" y="T1"/>
                </a:cxn>
                <a:cxn ang="0">
                  <a:pos x="T2" y="T3"/>
                </a:cxn>
                <a:cxn ang="0">
                  <a:pos x="T4" y="T5"/>
                </a:cxn>
                <a:cxn ang="0">
                  <a:pos x="T6" y="T7"/>
                </a:cxn>
              </a:cxnLst>
              <a:rect l="0" t="0" r="r" b="b"/>
              <a:pathLst>
                <a:path w="18" h="32">
                  <a:moveTo>
                    <a:pt x="14" y="32"/>
                  </a:moveTo>
                  <a:cubicBezTo>
                    <a:pt x="14" y="22"/>
                    <a:pt x="18" y="16"/>
                    <a:pt x="16" y="10"/>
                  </a:cubicBezTo>
                  <a:cubicBezTo>
                    <a:pt x="14" y="2"/>
                    <a:pt x="11" y="1"/>
                    <a:pt x="8" y="0"/>
                  </a:cubicBezTo>
                  <a:cubicBezTo>
                    <a:pt x="0" y="6"/>
                    <a:pt x="7" y="24"/>
                    <a:pt x="14" y="3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83" name="Freeform 57">
              <a:extLst>
                <a:ext uri="{FF2B5EF4-FFF2-40B4-BE49-F238E27FC236}">
                  <a16:creationId xmlns:a16="http://schemas.microsoft.com/office/drawing/2014/main" id="{E45D68DF-3FB9-4397-9E42-B8F0FD2CBC41}"/>
                </a:ext>
              </a:extLst>
            </p:cNvPr>
            <p:cNvSpPr>
              <a:spLocks/>
            </p:cNvSpPr>
            <p:nvPr userDrawn="1"/>
          </p:nvSpPr>
          <p:spPr bwMode="auto">
            <a:xfrm>
              <a:off x="3574" y="1643"/>
              <a:ext cx="26" cy="14"/>
            </a:xfrm>
            <a:custGeom>
              <a:avLst/>
              <a:gdLst>
                <a:gd name="T0" fmla="*/ 27 w 38"/>
                <a:gd name="T1" fmla="*/ 2 h 20"/>
                <a:gd name="T2" fmla="*/ 0 w 38"/>
                <a:gd name="T3" fmla="*/ 9 h 20"/>
                <a:gd name="T4" fmla="*/ 30 w 38"/>
                <a:gd name="T5" fmla="*/ 15 h 20"/>
                <a:gd name="T6" fmla="*/ 38 w 38"/>
                <a:gd name="T7" fmla="*/ 11 h 20"/>
                <a:gd name="T8" fmla="*/ 27 w 38"/>
                <a:gd name="T9" fmla="*/ 2 h 20"/>
              </a:gdLst>
              <a:ahLst/>
              <a:cxnLst>
                <a:cxn ang="0">
                  <a:pos x="T0" y="T1"/>
                </a:cxn>
                <a:cxn ang="0">
                  <a:pos x="T2" y="T3"/>
                </a:cxn>
                <a:cxn ang="0">
                  <a:pos x="T4" y="T5"/>
                </a:cxn>
                <a:cxn ang="0">
                  <a:pos x="T6" y="T7"/>
                </a:cxn>
                <a:cxn ang="0">
                  <a:pos x="T8" y="T9"/>
                </a:cxn>
              </a:cxnLst>
              <a:rect l="0" t="0" r="r" b="b"/>
              <a:pathLst>
                <a:path w="38" h="20">
                  <a:moveTo>
                    <a:pt x="27" y="2"/>
                  </a:moveTo>
                  <a:cubicBezTo>
                    <a:pt x="19" y="0"/>
                    <a:pt x="5" y="5"/>
                    <a:pt x="0" y="9"/>
                  </a:cubicBezTo>
                  <a:cubicBezTo>
                    <a:pt x="11" y="8"/>
                    <a:pt x="17" y="20"/>
                    <a:pt x="30" y="15"/>
                  </a:cubicBezTo>
                  <a:cubicBezTo>
                    <a:pt x="38" y="11"/>
                    <a:pt x="38" y="11"/>
                    <a:pt x="38" y="11"/>
                  </a:cubicBezTo>
                  <a:cubicBezTo>
                    <a:pt x="35" y="6"/>
                    <a:pt x="31" y="4"/>
                    <a:pt x="27"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84" name="Freeform 58">
              <a:extLst>
                <a:ext uri="{FF2B5EF4-FFF2-40B4-BE49-F238E27FC236}">
                  <a16:creationId xmlns:a16="http://schemas.microsoft.com/office/drawing/2014/main" id="{A559BEA7-D8F9-48FE-8B9C-D2CC236311E5}"/>
                </a:ext>
              </a:extLst>
            </p:cNvPr>
            <p:cNvSpPr>
              <a:spLocks/>
            </p:cNvSpPr>
            <p:nvPr userDrawn="1"/>
          </p:nvSpPr>
          <p:spPr bwMode="auto">
            <a:xfrm>
              <a:off x="3602" y="1651"/>
              <a:ext cx="14" cy="25"/>
            </a:xfrm>
            <a:custGeom>
              <a:avLst/>
              <a:gdLst>
                <a:gd name="T0" fmla="*/ 2 w 20"/>
                <a:gd name="T1" fmla="*/ 11 h 37"/>
                <a:gd name="T2" fmla="*/ 10 w 20"/>
                <a:gd name="T3" fmla="*/ 37 h 37"/>
                <a:gd name="T4" fmla="*/ 14 w 20"/>
                <a:gd name="T5" fmla="*/ 8 h 37"/>
                <a:gd name="T6" fmla="*/ 10 w 20"/>
                <a:gd name="T7" fmla="*/ 0 h 37"/>
                <a:gd name="T8" fmla="*/ 2 w 20"/>
                <a:gd name="T9" fmla="*/ 11 h 37"/>
              </a:gdLst>
              <a:ahLst/>
              <a:cxnLst>
                <a:cxn ang="0">
                  <a:pos x="T0" y="T1"/>
                </a:cxn>
                <a:cxn ang="0">
                  <a:pos x="T2" y="T3"/>
                </a:cxn>
                <a:cxn ang="0">
                  <a:pos x="T4" y="T5"/>
                </a:cxn>
                <a:cxn ang="0">
                  <a:pos x="T6" y="T7"/>
                </a:cxn>
                <a:cxn ang="0">
                  <a:pos x="T8" y="T9"/>
                </a:cxn>
              </a:cxnLst>
              <a:rect l="0" t="0" r="r" b="b"/>
              <a:pathLst>
                <a:path w="20" h="37">
                  <a:moveTo>
                    <a:pt x="2" y="11"/>
                  </a:moveTo>
                  <a:cubicBezTo>
                    <a:pt x="0" y="19"/>
                    <a:pt x="6" y="33"/>
                    <a:pt x="10" y="37"/>
                  </a:cubicBezTo>
                  <a:cubicBezTo>
                    <a:pt x="9" y="27"/>
                    <a:pt x="20" y="20"/>
                    <a:pt x="14" y="8"/>
                  </a:cubicBezTo>
                  <a:cubicBezTo>
                    <a:pt x="10" y="0"/>
                    <a:pt x="10" y="0"/>
                    <a:pt x="10" y="0"/>
                  </a:cubicBezTo>
                  <a:cubicBezTo>
                    <a:pt x="6" y="3"/>
                    <a:pt x="3" y="6"/>
                    <a:pt x="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85" name="Freeform 59">
              <a:extLst>
                <a:ext uri="{FF2B5EF4-FFF2-40B4-BE49-F238E27FC236}">
                  <a16:creationId xmlns:a16="http://schemas.microsoft.com/office/drawing/2014/main" id="{00C3857F-D388-4662-B791-624CEA2D4E48}"/>
                </a:ext>
              </a:extLst>
            </p:cNvPr>
            <p:cNvSpPr>
              <a:spLocks/>
            </p:cNvSpPr>
            <p:nvPr userDrawn="1"/>
          </p:nvSpPr>
          <p:spPr bwMode="auto">
            <a:xfrm>
              <a:off x="3610" y="1731"/>
              <a:ext cx="21" cy="14"/>
            </a:xfrm>
            <a:custGeom>
              <a:avLst/>
              <a:gdLst>
                <a:gd name="T0" fmla="*/ 32 w 32"/>
                <a:gd name="T1" fmla="*/ 0 h 21"/>
                <a:gd name="T2" fmla="*/ 23 w 32"/>
                <a:gd name="T3" fmla="*/ 0 h 21"/>
                <a:gd name="T4" fmla="*/ 0 w 32"/>
                <a:gd name="T5" fmla="*/ 20 h 21"/>
                <a:gd name="T6" fmla="*/ 27 w 32"/>
                <a:gd name="T7" fmla="*/ 12 h 21"/>
                <a:gd name="T8" fmla="*/ 32 w 32"/>
                <a:gd name="T9" fmla="*/ 0 h 21"/>
              </a:gdLst>
              <a:ahLst/>
              <a:cxnLst>
                <a:cxn ang="0">
                  <a:pos x="T0" y="T1"/>
                </a:cxn>
                <a:cxn ang="0">
                  <a:pos x="T2" y="T3"/>
                </a:cxn>
                <a:cxn ang="0">
                  <a:pos x="T4" y="T5"/>
                </a:cxn>
                <a:cxn ang="0">
                  <a:pos x="T6" y="T7"/>
                </a:cxn>
                <a:cxn ang="0">
                  <a:pos x="T8" y="T9"/>
                </a:cxn>
              </a:cxnLst>
              <a:rect l="0" t="0" r="r" b="b"/>
              <a:pathLst>
                <a:path w="32" h="21">
                  <a:moveTo>
                    <a:pt x="32" y="0"/>
                  </a:moveTo>
                  <a:cubicBezTo>
                    <a:pt x="23" y="0"/>
                    <a:pt x="23" y="0"/>
                    <a:pt x="23" y="0"/>
                  </a:cubicBezTo>
                  <a:cubicBezTo>
                    <a:pt x="9" y="2"/>
                    <a:pt x="10" y="16"/>
                    <a:pt x="0" y="20"/>
                  </a:cubicBezTo>
                  <a:cubicBezTo>
                    <a:pt x="6" y="21"/>
                    <a:pt x="21" y="19"/>
                    <a:pt x="27" y="12"/>
                  </a:cubicBezTo>
                  <a:cubicBezTo>
                    <a:pt x="30" y="9"/>
                    <a:pt x="31" y="5"/>
                    <a:pt x="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86" name="Freeform 60">
              <a:extLst>
                <a:ext uri="{FF2B5EF4-FFF2-40B4-BE49-F238E27FC236}">
                  <a16:creationId xmlns:a16="http://schemas.microsoft.com/office/drawing/2014/main" id="{509EDC47-72F4-4A73-A0DC-EFEEA7F78BF5}"/>
                </a:ext>
              </a:extLst>
            </p:cNvPr>
            <p:cNvSpPr>
              <a:spLocks/>
            </p:cNvSpPr>
            <p:nvPr userDrawn="1"/>
          </p:nvSpPr>
          <p:spPr bwMode="auto">
            <a:xfrm>
              <a:off x="3559" y="1655"/>
              <a:ext cx="24" cy="14"/>
            </a:xfrm>
            <a:custGeom>
              <a:avLst/>
              <a:gdLst>
                <a:gd name="T0" fmla="*/ 16 w 36"/>
                <a:gd name="T1" fmla="*/ 2 h 20"/>
                <a:gd name="T2" fmla="*/ 0 w 36"/>
                <a:gd name="T3" fmla="*/ 19 h 20"/>
                <a:gd name="T4" fmla="*/ 36 w 36"/>
                <a:gd name="T5" fmla="*/ 4 h 20"/>
                <a:gd name="T6" fmla="*/ 16 w 36"/>
                <a:gd name="T7" fmla="*/ 2 h 20"/>
              </a:gdLst>
              <a:ahLst/>
              <a:cxnLst>
                <a:cxn ang="0">
                  <a:pos x="T0" y="T1"/>
                </a:cxn>
                <a:cxn ang="0">
                  <a:pos x="T2" y="T3"/>
                </a:cxn>
                <a:cxn ang="0">
                  <a:pos x="T4" y="T5"/>
                </a:cxn>
                <a:cxn ang="0">
                  <a:pos x="T6" y="T7"/>
                </a:cxn>
              </a:cxnLst>
              <a:rect l="0" t="0" r="r" b="b"/>
              <a:pathLst>
                <a:path w="36" h="20">
                  <a:moveTo>
                    <a:pt x="16" y="2"/>
                  </a:moveTo>
                  <a:cubicBezTo>
                    <a:pt x="4" y="6"/>
                    <a:pt x="3" y="10"/>
                    <a:pt x="0" y="19"/>
                  </a:cubicBezTo>
                  <a:cubicBezTo>
                    <a:pt x="13" y="7"/>
                    <a:pt x="30" y="20"/>
                    <a:pt x="36" y="4"/>
                  </a:cubicBezTo>
                  <a:cubicBezTo>
                    <a:pt x="31" y="0"/>
                    <a:pt x="21" y="0"/>
                    <a:pt x="16"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87" name="Freeform 61">
              <a:extLst>
                <a:ext uri="{FF2B5EF4-FFF2-40B4-BE49-F238E27FC236}">
                  <a16:creationId xmlns:a16="http://schemas.microsoft.com/office/drawing/2014/main" id="{82FD3E03-FA3C-47B4-A46E-1FDBD51C45CF}"/>
                </a:ext>
              </a:extLst>
            </p:cNvPr>
            <p:cNvSpPr>
              <a:spLocks/>
            </p:cNvSpPr>
            <p:nvPr userDrawn="1"/>
          </p:nvSpPr>
          <p:spPr bwMode="auto">
            <a:xfrm>
              <a:off x="3588" y="1659"/>
              <a:ext cx="15" cy="27"/>
            </a:xfrm>
            <a:custGeom>
              <a:avLst/>
              <a:gdLst>
                <a:gd name="T0" fmla="*/ 1 w 22"/>
                <a:gd name="T1" fmla="*/ 19 h 39"/>
                <a:gd name="T2" fmla="*/ 13 w 22"/>
                <a:gd name="T3" fmla="*/ 39 h 39"/>
                <a:gd name="T4" fmla="*/ 9 w 22"/>
                <a:gd name="T5" fmla="*/ 0 h 39"/>
                <a:gd name="T6" fmla="*/ 1 w 22"/>
                <a:gd name="T7" fmla="*/ 19 h 39"/>
              </a:gdLst>
              <a:ahLst/>
              <a:cxnLst>
                <a:cxn ang="0">
                  <a:pos x="T0" y="T1"/>
                </a:cxn>
                <a:cxn ang="0">
                  <a:pos x="T2" y="T3"/>
                </a:cxn>
                <a:cxn ang="0">
                  <a:pos x="T4" y="T5"/>
                </a:cxn>
                <a:cxn ang="0">
                  <a:pos x="T6" y="T7"/>
                </a:cxn>
              </a:cxnLst>
              <a:rect l="0" t="0" r="r" b="b"/>
              <a:pathLst>
                <a:path w="22" h="39">
                  <a:moveTo>
                    <a:pt x="1" y="19"/>
                  </a:moveTo>
                  <a:cubicBezTo>
                    <a:pt x="2" y="32"/>
                    <a:pt x="5" y="34"/>
                    <a:pt x="13" y="39"/>
                  </a:cubicBezTo>
                  <a:cubicBezTo>
                    <a:pt x="5" y="23"/>
                    <a:pt x="22" y="10"/>
                    <a:pt x="9" y="0"/>
                  </a:cubicBezTo>
                  <a:cubicBezTo>
                    <a:pt x="3" y="4"/>
                    <a:pt x="0" y="13"/>
                    <a:pt x="1" y="1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sp>
          <p:nvSpPr>
            <p:cNvPr id="188" name="Freeform 62">
              <a:extLst>
                <a:ext uri="{FF2B5EF4-FFF2-40B4-BE49-F238E27FC236}">
                  <a16:creationId xmlns:a16="http://schemas.microsoft.com/office/drawing/2014/main" id="{B71695B0-B6B0-40D5-8FAF-58EC726C64E7}"/>
                </a:ext>
              </a:extLst>
            </p:cNvPr>
            <p:cNvSpPr>
              <a:spLocks/>
            </p:cNvSpPr>
            <p:nvPr userDrawn="1"/>
          </p:nvSpPr>
          <p:spPr bwMode="auto">
            <a:xfrm>
              <a:off x="3578" y="1672"/>
              <a:ext cx="9" cy="26"/>
            </a:xfrm>
            <a:custGeom>
              <a:avLst/>
              <a:gdLst>
                <a:gd name="T0" fmla="*/ 1 w 13"/>
                <a:gd name="T1" fmla="*/ 0 h 39"/>
                <a:gd name="T2" fmla="*/ 8 w 13"/>
                <a:gd name="T3" fmla="*/ 39 h 39"/>
                <a:gd name="T4" fmla="*/ 9 w 13"/>
                <a:gd name="T5" fmla="*/ 10 h 39"/>
                <a:gd name="T6" fmla="*/ 1 w 13"/>
                <a:gd name="T7" fmla="*/ 0 h 39"/>
              </a:gdLst>
              <a:ahLst/>
              <a:cxnLst>
                <a:cxn ang="0">
                  <a:pos x="T0" y="T1"/>
                </a:cxn>
                <a:cxn ang="0">
                  <a:pos x="T2" y="T3"/>
                </a:cxn>
                <a:cxn ang="0">
                  <a:pos x="T4" y="T5"/>
                </a:cxn>
                <a:cxn ang="0">
                  <a:pos x="T6" y="T7"/>
                </a:cxn>
              </a:cxnLst>
              <a:rect l="0" t="0" r="r" b="b"/>
              <a:pathLst>
                <a:path w="13" h="39">
                  <a:moveTo>
                    <a:pt x="1" y="0"/>
                  </a:moveTo>
                  <a:cubicBezTo>
                    <a:pt x="0" y="17"/>
                    <a:pt x="0" y="31"/>
                    <a:pt x="8" y="39"/>
                  </a:cubicBezTo>
                  <a:cubicBezTo>
                    <a:pt x="13" y="25"/>
                    <a:pt x="13" y="19"/>
                    <a:pt x="9" y="10"/>
                  </a:cubicBezTo>
                  <a:cubicBezTo>
                    <a:pt x="8" y="6"/>
                    <a:pt x="4"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noProof="0"/>
            </a:p>
          </p:txBody>
        </p:sp>
      </p:grpSp>
      <p:sp>
        <p:nvSpPr>
          <p:cNvPr id="66" name="Picture Placeholder 138">
            <a:extLst>
              <a:ext uri="{FF2B5EF4-FFF2-40B4-BE49-F238E27FC236}">
                <a16:creationId xmlns:a16="http://schemas.microsoft.com/office/drawing/2014/main" id="{F66FA02B-43F8-442C-A7E5-0D31D41E9CEF}"/>
              </a:ext>
            </a:extLst>
          </p:cNvPr>
          <p:cNvSpPr>
            <a:spLocks noGrp="1"/>
          </p:cNvSpPr>
          <p:nvPr>
            <p:ph type="pic" sz="quarter" idx="13" hasCustomPrompt="1"/>
          </p:nvPr>
        </p:nvSpPr>
        <p:spPr>
          <a:xfrm>
            <a:off x="6272243" y="1030148"/>
            <a:ext cx="5919759" cy="5825419"/>
          </a:xfrm>
          <a:custGeom>
            <a:avLst/>
            <a:gdLst>
              <a:gd name="connsiteX0" fmla="*/ 5919758 w 5919758"/>
              <a:gd name="connsiteY0" fmla="*/ 0 h 5825419"/>
              <a:gd name="connsiteX1" fmla="*/ 5919758 w 5919758"/>
              <a:gd name="connsiteY1" fmla="*/ 5825419 h 5825419"/>
              <a:gd name="connsiteX2" fmla="*/ 1120273 w 5919758"/>
              <a:gd name="connsiteY2" fmla="*/ 5825419 h 5825419"/>
              <a:gd name="connsiteX3" fmla="*/ 0 w 5919758"/>
              <a:gd name="connsiteY3" fmla="*/ 1588036 h 5825419"/>
            </a:gdLst>
            <a:ahLst/>
            <a:cxnLst>
              <a:cxn ang="0">
                <a:pos x="connsiteX0" y="connsiteY0"/>
              </a:cxn>
              <a:cxn ang="0">
                <a:pos x="connsiteX1" y="connsiteY1"/>
              </a:cxn>
              <a:cxn ang="0">
                <a:pos x="connsiteX2" y="connsiteY2"/>
              </a:cxn>
              <a:cxn ang="0">
                <a:pos x="connsiteX3" y="connsiteY3"/>
              </a:cxn>
            </a:cxnLst>
            <a:rect l="l" t="t" r="r" b="b"/>
            <a:pathLst>
              <a:path w="5919758" h="5825419">
                <a:moveTo>
                  <a:pt x="5919758" y="0"/>
                </a:moveTo>
                <a:lnTo>
                  <a:pt x="5919758" y="5825419"/>
                </a:lnTo>
                <a:lnTo>
                  <a:pt x="1120273" y="5825419"/>
                </a:lnTo>
                <a:lnTo>
                  <a:pt x="0" y="1588036"/>
                </a:lnTo>
                <a:close/>
              </a:path>
            </a:pathLst>
          </a:custGeom>
          <a:noFill/>
        </p:spPr>
        <p:txBody>
          <a:bodyPr wrap="square" lIns="576000" tIns="1728000" rIns="360000" bIns="360000">
            <a:noAutofit/>
          </a:bodyPr>
          <a:lstStyle>
            <a:lvl1pPr algn="l">
              <a:defRPr sz="1200">
                <a:solidFill>
                  <a:schemeClr val="tx1">
                    <a:lumMod val="50000"/>
                    <a:lumOff val="50000"/>
                  </a:schemeClr>
                </a:solidFill>
              </a:defRPr>
            </a:lvl1pPr>
          </a:lstStyle>
          <a:p>
            <a:r>
              <a:rPr lang="en-AU" noProof="0" dirty="0"/>
              <a:t>Click central icon to add picture or pattern</a:t>
            </a:r>
          </a:p>
        </p:txBody>
      </p:sp>
      <p:sp>
        <p:nvSpPr>
          <p:cNvPr id="3" name="Picture Placeholder 2">
            <a:extLst>
              <a:ext uri="{FF2B5EF4-FFF2-40B4-BE49-F238E27FC236}">
                <a16:creationId xmlns:a16="http://schemas.microsoft.com/office/drawing/2014/main" id="{441F2942-2F48-4595-B815-42D3F57C14B8}"/>
              </a:ext>
            </a:extLst>
          </p:cNvPr>
          <p:cNvSpPr>
            <a:spLocks noGrp="1"/>
          </p:cNvSpPr>
          <p:nvPr>
            <p:ph type="pic" sz="quarter" idx="18" hasCustomPrompt="1"/>
          </p:nvPr>
        </p:nvSpPr>
        <p:spPr>
          <a:xfrm>
            <a:off x="500065" y="5410201"/>
            <a:ext cx="1939655" cy="923925"/>
          </a:xfrm>
        </p:spPr>
        <p:txBody>
          <a:bodyPr/>
          <a:lstStyle>
            <a:lvl1pPr>
              <a:defRPr sz="1200">
                <a:solidFill>
                  <a:schemeClr val="bg1"/>
                </a:solidFill>
              </a:defRPr>
            </a:lvl1pPr>
          </a:lstStyle>
          <a:p>
            <a:r>
              <a:rPr lang="en-AU" dirty="0"/>
              <a:t>Click to add partner logos</a:t>
            </a:r>
          </a:p>
        </p:txBody>
      </p:sp>
      <p:sp>
        <p:nvSpPr>
          <p:cNvPr id="79" name="Picture Placeholder 2">
            <a:extLst>
              <a:ext uri="{FF2B5EF4-FFF2-40B4-BE49-F238E27FC236}">
                <a16:creationId xmlns:a16="http://schemas.microsoft.com/office/drawing/2014/main" id="{649337E6-8710-4F9B-AE53-FDDFC8849CF6}"/>
              </a:ext>
            </a:extLst>
          </p:cNvPr>
          <p:cNvSpPr>
            <a:spLocks noGrp="1"/>
          </p:cNvSpPr>
          <p:nvPr>
            <p:ph type="pic" sz="quarter" idx="19" hasCustomPrompt="1"/>
          </p:nvPr>
        </p:nvSpPr>
        <p:spPr>
          <a:xfrm>
            <a:off x="2601862" y="5410201"/>
            <a:ext cx="1939655" cy="923925"/>
          </a:xfrm>
        </p:spPr>
        <p:txBody>
          <a:bodyPr/>
          <a:lstStyle>
            <a:lvl1pPr>
              <a:defRPr sz="1200">
                <a:solidFill>
                  <a:schemeClr val="bg1"/>
                </a:solidFill>
              </a:defRPr>
            </a:lvl1pPr>
          </a:lstStyle>
          <a:p>
            <a:r>
              <a:rPr lang="en-AU" dirty="0"/>
              <a:t>Click to add partner logos</a:t>
            </a:r>
          </a:p>
        </p:txBody>
      </p:sp>
      <p:sp>
        <p:nvSpPr>
          <p:cNvPr id="80" name="Picture Placeholder 2">
            <a:extLst>
              <a:ext uri="{FF2B5EF4-FFF2-40B4-BE49-F238E27FC236}">
                <a16:creationId xmlns:a16="http://schemas.microsoft.com/office/drawing/2014/main" id="{2E04A960-7ECB-4B73-A38E-482CE39F43DB}"/>
              </a:ext>
            </a:extLst>
          </p:cNvPr>
          <p:cNvSpPr>
            <a:spLocks noGrp="1"/>
          </p:cNvSpPr>
          <p:nvPr>
            <p:ph type="pic" sz="quarter" idx="20" hasCustomPrompt="1"/>
          </p:nvPr>
        </p:nvSpPr>
        <p:spPr>
          <a:xfrm>
            <a:off x="4703659" y="5410201"/>
            <a:ext cx="1939655" cy="923925"/>
          </a:xfrm>
        </p:spPr>
        <p:txBody>
          <a:bodyPr/>
          <a:lstStyle>
            <a:lvl1pPr>
              <a:defRPr sz="1200">
                <a:solidFill>
                  <a:schemeClr val="bg1"/>
                </a:solidFill>
              </a:defRPr>
            </a:lvl1pPr>
          </a:lstStyle>
          <a:p>
            <a:r>
              <a:rPr lang="en-AU" dirty="0"/>
              <a:t>Click to add partner logos</a:t>
            </a:r>
          </a:p>
        </p:txBody>
      </p:sp>
      <p:sp>
        <p:nvSpPr>
          <p:cNvPr id="81" name="Text Placeholder 135">
            <a:extLst>
              <a:ext uri="{FF2B5EF4-FFF2-40B4-BE49-F238E27FC236}">
                <a16:creationId xmlns:a16="http://schemas.microsoft.com/office/drawing/2014/main" id="{440AA25A-4016-4893-8A83-7E4393420338}"/>
              </a:ext>
            </a:extLst>
          </p:cNvPr>
          <p:cNvSpPr>
            <a:spLocks noGrp="1"/>
          </p:cNvSpPr>
          <p:nvPr>
            <p:ph type="body" sz="quarter" idx="21" hasCustomPrompt="1"/>
          </p:nvPr>
        </p:nvSpPr>
        <p:spPr>
          <a:xfrm>
            <a:off x="2601859" y="630907"/>
            <a:ext cx="288000" cy="10800"/>
          </a:xfrm>
          <a:solidFill>
            <a:schemeClr val="bg1"/>
          </a:solidFill>
        </p:spPr>
        <p:txBody>
          <a:bodyPr>
            <a:noAutofit/>
          </a:bodyPr>
          <a:lstStyle>
            <a:lvl1pPr>
              <a:defRPr sz="150">
                <a:solidFill>
                  <a:schemeClr val="accent2">
                    <a:alpha val="0"/>
                  </a:schemeClr>
                </a:solidFill>
              </a:defRPr>
            </a:lvl1pPr>
            <a:lvl2pPr marL="0" indent="0">
              <a:defRPr sz="150">
                <a:solidFill>
                  <a:schemeClr val="accent2">
                    <a:alpha val="0"/>
                  </a:schemeClr>
                </a:solidFill>
              </a:defRPr>
            </a:lvl2pPr>
            <a:lvl3pPr marL="0" indent="0">
              <a:defRPr sz="150">
                <a:solidFill>
                  <a:schemeClr val="accent2">
                    <a:alpha val="0"/>
                  </a:schemeClr>
                </a:solidFill>
              </a:defRPr>
            </a:lvl3pPr>
            <a:lvl4pPr>
              <a:defRPr sz="150">
                <a:solidFill>
                  <a:schemeClr val="accent2">
                    <a:alpha val="0"/>
                  </a:schemeClr>
                </a:solidFill>
              </a:defRPr>
            </a:lvl4pPr>
            <a:lvl5pPr>
              <a:defRPr sz="150">
                <a:solidFill>
                  <a:schemeClr val="tx2">
                    <a:alpha val="0"/>
                  </a:schemeClr>
                </a:solidFill>
              </a:defRPr>
            </a:lvl5pPr>
            <a:lvl6pPr>
              <a:defRPr sz="150">
                <a:solidFill>
                  <a:schemeClr val="tx2">
                    <a:alpha val="0"/>
                  </a:schemeClr>
                </a:solidFill>
              </a:defRPr>
            </a:lvl6pPr>
            <a:lvl7pPr>
              <a:defRPr sz="150">
                <a:solidFill>
                  <a:schemeClr val="tx2">
                    <a:alpha val="0"/>
                  </a:schemeClr>
                </a:solidFill>
              </a:defRPr>
            </a:lvl7pPr>
            <a:lvl8pPr>
              <a:defRPr sz="150">
                <a:solidFill>
                  <a:schemeClr val="tx2">
                    <a:alpha val="0"/>
                  </a:schemeClr>
                </a:solidFill>
              </a:defRPr>
            </a:lvl8pPr>
            <a:lvl9pPr>
              <a:defRPr sz="150">
                <a:solidFill>
                  <a:schemeClr val="tx2">
                    <a:alpha val="0"/>
                  </a:schemeClr>
                </a:solidFill>
              </a:defRPr>
            </a:lvl9pPr>
          </a:lstStyle>
          <a:p>
            <a:pPr lvl="0"/>
            <a:r>
              <a:rPr lang="en-AU" noProof="0" dirty="0"/>
              <a:t>    1</a:t>
            </a:r>
          </a:p>
          <a:p>
            <a:pPr lvl="1"/>
            <a:r>
              <a:rPr lang="en-AU" noProof="0" dirty="0"/>
              <a:t>2</a:t>
            </a:r>
          </a:p>
          <a:p>
            <a:pPr lvl="2"/>
            <a:r>
              <a:rPr lang="en-AU" noProof="0" dirty="0"/>
              <a:t>3</a:t>
            </a:r>
          </a:p>
          <a:p>
            <a:pPr lvl="3"/>
            <a:r>
              <a:rPr lang="en-AU" noProof="0" dirty="0"/>
              <a:t>4</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   </a:t>
            </a:r>
          </a:p>
        </p:txBody>
      </p:sp>
    </p:spTree>
    <p:extLst>
      <p:ext uri="{BB962C8B-B14F-4D97-AF65-F5344CB8AC3E}">
        <p14:creationId xmlns:p14="http://schemas.microsoft.com/office/powerpoint/2010/main" val="1154897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B-partner">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90DF213-662F-4F0F-AF3A-12E90D6AB403}"/>
              </a:ext>
            </a:extLst>
          </p:cNvPr>
          <p:cNvSpPr/>
          <p:nvPr userDrawn="1"/>
        </p:nvSpPr>
        <p:spPr>
          <a:xfrm>
            <a:off x="-1" y="-1"/>
            <a:ext cx="12204001"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noProof="0"/>
          </a:p>
        </p:txBody>
      </p:sp>
      <p:sp>
        <p:nvSpPr>
          <p:cNvPr id="140" name="Subtitle 139">
            <a:extLst>
              <a:ext uri="{FF2B5EF4-FFF2-40B4-BE49-F238E27FC236}">
                <a16:creationId xmlns:a16="http://schemas.microsoft.com/office/drawing/2014/main" id="{1D7D280A-8F97-4666-B32E-23950B31DB3C}"/>
              </a:ext>
            </a:extLst>
          </p:cNvPr>
          <p:cNvSpPr>
            <a:spLocks noGrp="1"/>
          </p:cNvSpPr>
          <p:nvPr>
            <p:ph type="subTitle" idx="1" hasCustomPrompt="1"/>
          </p:nvPr>
        </p:nvSpPr>
        <p:spPr>
          <a:xfrm>
            <a:off x="500064" y="2487776"/>
            <a:ext cx="4772203" cy="2272931"/>
          </a:xfrm>
          <a:custGeom>
            <a:avLst/>
            <a:gdLst>
              <a:gd name="connsiteX0" fmla="*/ 0 w 4780344"/>
              <a:gd name="connsiteY0" fmla="*/ 0 h 3228280"/>
              <a:gd name="connsiteX1" fmla="*/ 4780344 w 4780344"/>
              <a:gd name="connsiteY1" fmla="*/ 0 h 3228280"/>
              <a:gd name="connsiteX2" fmla="*/ 4780344 w 4780344"/>
              <a:gd name="connsiteY2" fmla="*/ 3228280 h 3228280"/>
              <a:gd name="connsiteX3" fmla="*/ 0 w 4780344"/>
              <a:gd name="connsiteY3" fmla="*/ 3228280 h 3228280"/>
            </a:gdLst>
            <a:ahLst/>
            <a:cxnLst>
              <a:cxn ang="0">
                <a:pos x="connsiteX0" y="connsiteY0"/>
              </a:cxn>
              <a:cxn ang="0">
                <a:pos x="connsiteX1" y="connsiteY1"/>
              </a:cxn>
              <a:cxn ang="0">
                <a:pos x="connsiteX2" y="connsiteY2"/>
              </a:cxn>
              <a:cxn ang="0">
                <a:pos x="connsiteX3" y="connsiteY3"/>
              </a:cxn>
            </a:cxnLst>
            <a:rect l="l" t="t" r="r" b="b"/>
            <a:pathLst>
              <a:path w="4780344" h="3228280">
                <a:moveTo>
                  <a:pt x="0" y="0"/>
                </a:moveTo>
                <a:lnTo>
                  <a:pt x="4780344" y="0"/>
                </a:lnTo>
                <a:lnTo>
                  <a:pt x="4780344" y="3228280"/>
                </a:lnTo>
                <a:lnTo>
                  <a:pt x="0" y="3228280"/>
                </a:lnTo>
                <a:close/>
              </a:path>
            </a:pathLst>
          </a:custGeom>
          <a:noFill/>
        </p:spPr>
        <p:txBody>
          <a:bodyPr wrap="square" lIns="90000" tIns="90000" rIns="90000" bIns="90000" anchor="t" anchorCtr="0">
            <a:noAutofit/>
          </a:bodyPr>
          <a:lstStyle>
            <a:lvl1pPr marL="0" indent="0" algn="l">
              <a:spcAft>
                <a:spcPts val="450"/>
              </a:spcAft>
              <a:buNone/>
              <a:defRPr sz="2850" b="1">
                <a:solidFill>
                  <a:schemeClr val="tx2"/>
                </a:solidFill>
                <a:latin typeface="+mj-lt"/>
              </a:defRPr>
            </a:lvl1pPr>
            <a:lvl2pPr marL="0" indent="0" algn="l">
              <a:spcBef>
                <a:spcPts val="1800"/>
              </a:spcBef>
              <a:buNone/>
              <a:defRPr sz="1500" b="1">
                <a:solidFill>
                  <a:schemeClr val="accent2"/>
                </a:solidFill>
              </a:defRPr>
            </a:lvl2pPr>
            <a:lvl3pPr marL="0" indent="0" algn="l">
              <a:buNone/>
              <a:defRPr sz="1350">
                <a:solidFill>
                  <a:schemeClr val="accent2"/>
                </a:solidFill>
              </a:defRPr>
            </a:lvl3pPr>
            <a:lvl4pPr marL="0" indent="0" algn="l">
              <a:buNone/>
              <a:defRPr sz="1200" b="0"/>
            </a:lvl4pPr>
            <a:lvl5pPr marL="0" indent="0" algn="l">
              <a:buNone/>
              <a:defRPr sz="1200"/>
            </a:lvl5pPr>
            <a:lvl6pPr marL="0" indent="0" algn="l">
              <a:buNone/>
              <a:defRPr sz="1200"/>
            </a:lvl6pPr>
            <a:lvl7pPr marL="0" indent="0" algn="l">
              <a:buNone/>
              <a:defRPr sz="1200"/>
            </a:lvl7pPr>
            <a:lvl8pPr marL="0" indent="0" algn="l">
              <a:buNone/>
              <a:defRPr sz="1200"/>
            </a:lvl8pPr>
            <a:lvl9pPr marL="0" indent="0" algn="l">
              <a:buNone/>
              <a:defRPr sz="1200">
                <a:solidFill>
                  <a:schemeClr val="accent2"/>
                </a:solidFill>
              </a:defRPr>
            </a:lvl9pPr>
          </a:lstStyle>
          <a:p>
            <a:r>
              <a:rPr lang="en-AU" noProof="0" dirty="0"/>
              <a:t>Click to add title</a:t>
            </a:r>
          </a:p>
          <a:p>
            <a:pPr lvl="1"/>
            <a:r>
              <a:rPr lang="en-AU" noProof="0" dirty="0"/>
              <a:t>Two</a:t>
            </a:r>
          </a:p>
          <a:p>
            <a:pPr lvl="2"/>
            <a:r>
              <a:rPr lang="en-AU" noProof="0" dirty="0"/>
              <a:t>Three</a:t>
            </a:r>
          </a:p>
          <a:p>
            <a:pPr lvl="8"/>
            <a:r>
              <a:rPr lang="en-AU" noProof="0" dirty="0"/>
              <a:t>four</a:t>
            </a:r>
          </a:p>
        </p:txBody>
      </p:sp>
      <p:sp>
        <p:nvSpPr>
          <p:cNvPr id="10" name="Picture Placeholder 138">
            <a:extLst>
              <a:ext uri="{FF2B5EF4-FFF2-40B4-BE49-F238E27FC236}">
                <a16:creationId xmlns:a16="http://schemas.microsoft.com/office/drawing/2014/main" id="{D91BA0D4-62CE-4418-96F2-0B48EF32B9D3}"/>
              </a:ext>
            </a:extLst>
          </p:cNvPr>
          <p:cNvSpPr>
            <a:spLocks noGrp="1"/>
          </p:cNvSpPr>
          <p:nvPr>
            <p:ph type="pic" sz="quarter" idx="13" hasCustomPrompt="1"/>
          </p:nvPr>
        </p:nvSpPr>
        <p:spPr>
          <a:xfrm>
            <a:off x="6272243" y="1030148"/>
            <a:ext cx="5919759" cy="5825419"/>
          </a:xfrm>
          <a:custGeom>
            <a:avLst/>
            <a:gdLst>
              <a:gd name="connsiteX0" fmla="*/ 5919758 w 5919758"/>
              <a:gd name="connsiteY0" fmla="*/ 0 h 5825419"/>
              <a:gd name="connsiteX1" fmla="*/ 5919758 w 5919758"/>
              <a:gd name="connsiteY1" fmla="*/ 5825419 h 5825419"/>
              <a:gd name="connsiteX2" fmla="*/ 1120273 w 5919758"/>
              <a:gd name="connsiteY2" fmla="*/ 5825419 h 5825419"/>
              <a:gd name="connsiteX3" fmla="*/ 0 w 5919758"/>
              <a:gd name="connsiteY3" fmla="*/ 1588036 h 5825419"/>
            </a:gdLst>
            <a:ahLst/>
            <a:cxnLst>
              <a:cxn ang="0">
                <a:pos x="connsiteX0" y="connsiteY0"/>
              </a:cxn>
              <a:cxn ang="0">
                <a:pos x="connsiteX1" y="connsiteY1"/>
              </a:cxn>
              <a:cxn ang="0">
                <a:pos x="connsiteX2" y="connsiteY2"/>
              </a:cxn>
              <a:cxn ang="0">
                <a:pos x="connsiteX3" y="connsiteY3"/>
              </a:cxn>
            </a:cxnLst>
            <a:rect l="l" t="t" r="r" b="b"/>
            <a:pathLst>
              <a:path w="5919758" h="5825419">
                <a:moveTo>
                  <a:pt x="5919758" y="0"/>
                </a:moveTo>
                <a:lnTo>
                  <a:pt x="5919758" y="5825419"/>
                </a:lnTo>
                <a:lnTo>
                  <a:pt x="1120273" y="5825419"/>
                </a:lnTo>
                <a:lnTo>
                  <a:pt x="0" y="1588036"/>
                </a:lnTo>
                <a:close/>
              </a:path>
            </a:pathLst>
          </a:custGeom>
          <a:noFill/>
        </p:spPr>
        <p:txBody>
          <a:bodyPr wrap="square" lIns="576000" tIns="1728000" rIns="360000" bIns="360000">
            <a:noAutofit/>
          </a:bodyPr>
          <a:lstStyle>
            <a:lvl1pPr algn="l">
              <a:defRPr sz="1200">
                <a:solidFill>
                  <a:schemeClr val="tx1">
                    <a:lumMod val="50000"/>
                    <a:lumOff val="50000"/>
                  </a:schemeClr>
                </a:solidFill>
              </a:defRPr>
            </a:lvl1pPr>
          </a:lstStyle>
          <a:p>
            <a:r>
              <a:rPr lang="en-AU" noProof="0" dirty="0"/>
              <a:t>Click central icon to add picture or pattern</a:t>
            </a:r>
          </a:p>
        </p:txBody>
      </p:sp>
      <p:grpSp>
        <p:nvGrpSpPr>
          <p:cNvPr id="70" name="Group 4">
            <a:extLst>
              <a:ext uri="{FF2B5EF4-FFF2-40B4-BE49-F238E27FC236}">
                <a16:creationId xmlns:a16="http://schemas.microsoft.com/office/drawing/2014/main" id="{3AFBB0F5-5EB0-405F-9812-3F6111C207C6}"/>
              </a:ext>
            </a:extLst>
          </p:cNvPr>
          <p:cNvGrpSpPr>
            <a:grpSpLocks noChangeAspect="1"/>
          </p:cNvGrpSpPr>
          <p:nvPr userDrawn="1"/>
        </p:nvGrpSpPr>
        <p:grpSpPr bwMode="auto">
          <a:xfrm>
            <a:off x="607255" y="616635"/>
            <a:ext cx="1440000" cy="1443689"/>
            <a:chOff x="2864" y="1181"/>
            <a:chExt cx="1952" cy="1957"/>
          </a:xfrm>
          <a:blipFill>
            <a:blip r:embed="rId2"/>
            <a:stretch>
              <a:fillRect/>
            </a:stretch>
          </a:blipFill>
        </p:grpSpPr>
        <p:sp>
          <p:nvSpPr>
            <p:cNvPr id="72" name="AutoShape 3">
              <a:extLst>
                <a:ext uri="{FF2B5EF4-FFF2-40B4-BE49-F238E27FC236}">
                  <a16:creationId xmlns:a16="http://schemas.microsoft.com/office/drawing/2014/main" id="{EE348DCA-F65E-472C-8E94-01A3FE818BC6}"/>
                </a:ext>
              </a:extLst>
            </p:cNvPr>
            <p:cNvSpPr>
              <a:spLocks noChangeAspect="1" noChangeArrowheads="1" noTextEdit="1"/>
            </p:cNvSpPr>
            <p:nvPr userDrawn="1"/>
          </p:nvSpPr>
          <p:spPr bwMode="auto">
            <a:xfrm>
              <a:off x="2864" y="1182"/>
              <a:ext cx="1952" cy="19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73" name="Rectangle 5">
              <a:extLst>
                <a:ext uri="{FF2B5EF4-FFF2-40B4-BE49-F238E27FC236}">
                  <a16:creationId xmlns:a16="http://schemas.microsoft.com/office/drawing/2014/main" id="{43ED83A1-CC4D-42EA-8ABE-37ED66A6485E}"/>
                </a:ext>
              </a:extLst>
            </p:cNvPr>
            <p:cNvSpPr>
              <a:spLocks noChangeArrowheads="1"/>
            </p:cNvSpPr>
            <p:nvPr userDrawn="1"/>
          </p:nvSpPr>
          <p:spPr bwMode="auto">
            <a:xfrm>
              <a:off x="2865" y="1181"/>
              <a:ext cx="1950" cy="195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76" name="Freeform 6">
              <a:extLst>
                <a:ext uri="{FF2B5EF4-FFF2-40B4-BE49-F238E27FC236}">
                  <a16:creationId xmlns:a16="http://schemas.microsoft.com/office/drawing/2014/main" id="{C14D3AFF-4015-4ADB-AB21-B4EADD0CA395}"/>
                </a:ext>
              </a:extLst>
            </p:cNvPr>
            <p:cNvSpPr>
              <a:spLocks/>
            </p:cNvSpPr>
            <p:nvPr userDrawn="1"/>
          </p:nvSpPr>
          <p:spPr bwMode="auto">
            <a:xfrm>
              <a:off x="3091" y="2463"/>
              <a:ext cx="90" cy="109"/>
            </a:xfrm>
            <a:custGeom>
              <a:avLst/>
              <a:gdLst>
                <a:gd name="T0" fmla="*/ 5 w 132"/>
                <a:gd name="T1" fmla="*/ 4 h 160"/>
                <a:gd name="T2" fmla="*/ 0 w 132"/>
                <a:gd name="T3" fmla="*/ 26 h 160"/>
                <a:gd name="T4" fmla="*/ 2 w 132"/>
                <a:gd name="T5" fmla="*/ 30 h 160"/>
                <a:gd name="T6" fmla="*/ 6 w 132"/>
                <a:gd name="T7" fmla="*/ 27 h 160"/>
                <a:gd name="T8" fmla="*/ 9 w 132"/>
                <a:gd name="T9" fmla="*/ 21 h 160"/>
                <a:gd name="T10" fmla="*/ 29 w 132"/>
                <a:gd name="T11" fmla="*/ 15 h 160"/>
                <a:gd name="T12" fmla="*/ 57 w 132"/>
                <a:gd name="T13" fmla="*/ 15 h 160"/>
                <a:gd name="T14" fmla="*/ 57 w 132"/>
                <a:gd name="T15" fmla="*/ 99 h 160"/>
                <a:gd name="T16" fmla="*/ 56 w 132"/>
                <a:gd name="T17" fmla="*/ 144 h 160"/>
                <a:gd name="T18" fmla="*/ 52 w 132"/>
                <a:gd name="T19" fmla="*/ 153 h 160"/>
                <a:gd name="T20" fmla="*/ 46 w 132"/>
                <a:gd name="T21" fmla="*/ 154 h 160"/>
                <a:gd name="T22" fmla="*/ 43 w 132"/>
                <a:gd name="T23" fmla="*/ 157 h 160"/>
                <a:gd name="T24" fmla="*/ 47 w 132"/>
                <a:gd name="T25" fmla="*/ 160 h 160"/>
                <a:gd name="T26" fmla="*/ 64 w 132"/>
                <a:gd name="T27" fmla="*/ 160 h 160"/>
                <a:gd name="T28" fmla="*/ 68 w 132"/>
                <a:gd name="T29" fmla="*/ 160 h 160"/>
                <a:gd name="T30" fmla="*/ 70 w 132"/>
                <a:gd name="T31" fmla="*/ 160 h 160"/>
                <a:gd name="T32" fmla="*/ 93 w 132"/>
                <a:gd name="T33" fmla="*/ 160 h 160"/>
                <a:gd name="T34" fmla="*/ 97 w 132"/>
                <a:gd name="T35" fmla="*/ 157 h 160"/>
                <a:gd name="T36" fmla="*/ 94 w 132"/>
                <a:gd name="T37" fmla="*/ 154 h 160"/>
                <a:gd name="T38" fmla="*/ 85 w 132"/>
                <a:gd name="T39" fmla="*/ 153 h 160"/>
                <a:gd name="T40" fmla="*/ 79 w 132"/>
                <a:gd name="T41" fmla="*/ 144 h 160"/>
                <a:gd name="T42" fmla="*/ 78 w 132"/>
                <a:gd name="T43" fmla="*/ 99 h 160"/>
                <a:gd name="T44" fmla="*/ 78 w 132"/>
                <a:gd name="T45" fmla="*/ 15 h 160"/>
                <a:gd name="T46" fmla="*/ 102 w 132"/>
                <a:gd name="T47" fmla="*/ 15 h 160"/>
                <a:gd name="T48" fmla="*/ 125 w 132"/>
                <a:gd name="T49" fmla="*/ 25 h 160"/>
                <a:gd name="T50" fmla="*/ 126 w 132"/>
                <a:gd name="T51" fmla="*/ 27 h 160"/>
                <a:gd name="T52" fmla="*/ 129 w 132"/>
                <a:gd name="T53" fmla="*/ 32 h 160"/>
                <a:gd name="T54" fmla="*/ 132 w 132"/>
                <a:gd name="T55" fmla="*/ 28 h 160"/>
                <a:gd name="T56" fmla="*/ 132 w 132"/>
                <a:gd name="T57" fmla="*/ 21 h 160"/>
                <a:gd name="T58" fmla="*/ 132 w 132"/>
                <a:gd name="T59" fmla="*/ 5 h 160"/>
                <a:gd name="T60" fmla="*/ 130 w 132"/>
                <a:gd name="T61" fmla="*/ 1 h 160"/>
                <a:gd name="T62" fmla="*/ 127 w 132"/>
                <a:gd name="T63" fmla="*/ 2 h 160"/>
                <a:gd name="T64" fmla="*/ 110 w 132"/>
                <a:gd name="T65" fmla="*/ 3 h 160"/>
                <a:gd name="T66" fmla="*/ 33 w 132"/>
                <a:gd name="T67" fmla="*/ 3 h 160"/>
                <a:gd name="T68" fmla="*/ 17 w 132"/>
                <a:gd name="T69" fmla="*/ 2 h 160"/>
                <a:gd name="T70" fmla="*/ 10 w 132"/>
                <a:gd name="T71" fmla="*/ 1 h 160"/>
                <a:gd name="T72" fmla="*/ 8 w 132"/>
                <a:gd name="T73" fmla="*/ 0 h 160"/>
                <a:gd name="T74" fmla="*/ 5 w 132"/>
                <a:gd name="T75" fmla="*/ 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60">
                  <a:moveTo>
                    <a:pt x="5" y="4"/>
                  </a:moveTo>
                  <a:cubicBezTo>
                    <a:pt x="4" y="5"/>
                    <a:pt x="0" y="24"/>
                    <a:pt x="0" y="26"/>
                  </a:cubicBezTo>
                  <a:cubicBezTo>
                    <a:pt x="0" y="29"/>
                    <a:pt x="1" y="30"/>
                    <a:pt x="2" y="30"/>
                  </a:cubicBezTo>
                  <a:cubicBezTo>
                    <a:pt x="4" y="30"/>
                    <a:pt x="5" y="28"/>
                    <a:pt x="6" y="27"/>
                  </a:cubicBezTo>
                  <a:cubicBezTo>
                    <a:pt x="6" y="27"/>
                    <a:pt x="9" y="21"/>
                    <a:pt x="9" y="21"/>
                  </a:cubicBezTo>
                  <a:cubicBezTo>
                    <a:pt x="12" y="17"/>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8" y="160"/>
                    <a:pt x="68" y="160"/>
                    <a:pt x="68"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6" y="27"/>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5"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77" name="Freeform 7">
              <a:extLst>
                <a:ext uri="{FF2B5EF4-FFF2-40B4-BE49-F238E27FC236}">
                  <a16:creationId xmlns:a16="http://schemas.microsoft.com/office/drawing/2014/main" id="{338B28A6-DBB6-499A-9175-D30CDBFB65D5}"/>
                </a:ext>
              </a:extLst>
            </p:cNvPr>
            <p:cNvSpPr>
              <a:spLocks/>
            </p:cNvSpPr>
            <p:nvPr userDrawn="1"/>
          </p:nvSpPr>
          <p:spPr bwMode="auto">
            <a:xfrm>
              <a:off x="3187" y="2465"/>
              <a:ext cx="111" cy="107"/>
            </a:xfrm>
            <a:custGeom>
              <a:avLst/>
              <a:gdLst>
                <a:gd name="T0" fmla="*/ 134 w 164"/>
                <a:gd name="T1" fmla="*/ 0 h 157"/>
                <a:gd name="T2" fmla="*/ 111 w 164"/>
                <a:gd name="T3" fmla="*/ 0 h 157"/>
                <a:gd name="T4" fmla="*/ 110 w 164"/>
                <a:gd name="T5" fmla="*/ 6 h 157"/>
                <a:gd name="T6" fmla="*/ 124 w 164"/>
                <a:gd name="T7" fmla="*/ 16 h 157"/>
                <a:gd name="T8" fmla="*/ 124 w 164"/>
                <a:gd name="T9" fmla="*/ 65 h 157"/>
                <a:gd name="T10" fmla="*/ 38 w 164"/>
                <a:gd name="T11" fmla="*/ 60 h 157"/>
                <a:gd name="T12" fmla="*/ 45 w 164"/>
                <a:gd name="T13" fmla="*/ 6 h 157"/>
                <a:gd name="T14" fmla="*/ 53 w 164"/>
                <a:gd name="T15" fmla="*/ 3 h 157"/>
                <a:gd name="T16" fmla="*/ 31 w 164"/>
                <a:gd name="T17" fmla="*/ 0 h 157"/>
                <a:gd name="T18" fmla="*/ 25 w 164"/>
                <a:gd name="T19" fmla="*/ 0 h 157"/>
                <a:gd name="T20" fmla="*/ 0 w 164"/>
                <a:gd name="T21" fmla="*/ 3 h 157"/>
                <a:gd name="T22" fmla="*/ 10 w 164"/>
                <a:gd name="T23" fmla="*/ 6 h 157"/>
                <a:gd name="T24" fmla="*/ 18 w 164"/>
                <a:gd name="T25" fmla="*/ 60 h 157"/>
                <a:gd name="T26" fmla="*/ 17 w 164"/>
                <a:gd name="T27" fmla="*/ 141 h 157"/>
                <a:gd name="T28" fmla="*/ 6 w 164"/>
                <a:gd name="T29" fmla="*/ 151 h 157"/>
                <a:gd name="T30" fmla="*/ 8 w 164"/>
                <a:gd name="T31" fmla="*/ 157 h 157"/>
                <a:gd name="T32" fmla="*/ 28 w 164"/>
                <a:gd name="T33" fmla="*/ 157 h 157"/>
                <a:gd name="T34" fmla="*/ 53 w 164"/>
                <a:gd name="T35" fmla="*/ 157 h 157"/>
                <a:gd name="T36" fmla="*/ 55 w 164"/>
                <a:gd name="T37" fmla="*/ 151 h 157"/>
                <a:gd name="T38" fmla="*/ 39 w 164"/>
                <a:gd name="T39" fmla="*/ 141 h 157"/>
                <a:gd name="T40" fmla="*/ 38 w 164"/>
                <a:gd name="T41" fmla="*/ 75 h 157"/>
                <a:gd name="T42" fmla="*/ 124 w 164"/>
                <a:gd name="T43" fmla="*/ 96 h 157"/>
                <a:gd name="T44" fmla="*/ 118 w 164"/>
                <a:gd name="T45" fmla="*/ 150 h 157"/>
                <a:gd name="T46" fmla="*/ 109 w 164"/>
                <a:gd name="T47" fmla="*/ 154 h 157"/>
                <a:gd name="T48" fmla="*/ 131 w 164"/>
                <a:gd name="T49" fmla="*/ 157 h 157"/>
                <a:gd name="T50" fmla="*/ 137 w 164"/>
                <a:gd name="T51" fmla="*/ 157 h 157"/>
                <a:gd name="T52" fmla="*/ 164 w 164"/>
                <a:gd name="T53" fmla="*/ 154 h 157"/>
                <a:gd name="T54" fmla="*/ 152 w 164"/>
                <a:gd name="T55" fmla="*/ 150 h 157"/>
                <a:gd name="T56" fmla="*/ 144 w 164"/>
                <a:gd name="T57" fmla="*/ 96 h 157"/>
                <a:gd name="T58" fmla="*/ 145 w 164"/>
                <a:gd name="T59" fmla="*/ 16 h 157"/>
                <a:gd name="T60" fmla="*/ 156 w 164"/>
                <a:gd name="T61" fmla="*/ 6 h 157"/>
                <a:gd name="T62" fmla="*/ 154 w 164"/>
                <a:gd name="T63"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4" h="157">
                  <a:moveTo>
                    <a:pt x="138" y="0"/>
                  </a:moveTo>
                  <a:cubicBezTo>
                    <a:pt x="134" y="0"/>
                    <a:pt x="134" y="0"/>
                    <a:pt x="134" y="0"/>
                  </a:cubicBezTo>
                  <a:cubicBezTo>
                    <a:pt x="132" y="0"/>
                    <a:pt x="132" y="0"/>
                    <a:pt x="132" y="0"/>
                  </a:cubicBezTo>
                  <a:cubicBezTo>
                    <a:pt x="111" y="0"/>
                    <a:pt x="111" y="0"/>
                    <a:pt x="111" y="0"/>
                  </a:cubicBezTo>
                  <a:cubicBezTo>
                    <a:pt x="110" y="0"/>
                    <a:pt x="106" y="0"/>
                    <a:pt x="106" y="3"/>
                  </a:cubicBezTo>
                  <a:cubicBezTo>
                    <a:pt x="106" y="4"/>
                    <a:pt x="108" y="6"/>
                    <a:pt x="110" y="6"/>
                  </a:cubicBezTo>
                  <a:cubicBezTo>
                    <a:pt x="116" y="6"/>
                    <a:pt x="116" y="6"/>
                    <a:pt x="116" y="6"/>
                  </a:cubicBezTo>
                  <a:cubicBezTo>
                    <a:pt x="122" y="7"/>
                    <a:pt x="123" y="10"/>
                    <a:pt x="124" y="16"/>
                  </a:cubicBezTo>
                  <a:cubicBezTo>
                    <a:pt x="124" y="60"/>
                    <a:pt x="124" y="60"/>
                    <a:pt x="124" y="60"/>
                  </a:cubicBezTo>
                  <a:cubicBezTo>
                    <a:pt x="124" y="65"/>
                    <a:pt x="124" y="65"/>
                    <a:pt x="124" y="65"/>
                  </a:cubicBezTo>
                  <a:cubicBezTo>
                    <a:pt x="38" y="64"/>
                    <a:pt x="38" y="64"/>
                    <a:pt x="38" y="64"/>
                  </a:cubicBezTo>
                  <a:cubicBezTo>
                    <a:pt x="38" y="60"/>
                    <a:pt x="38" y="60"/>
                    <a:pt x="38" y="60"/>
                  </a:cubicBezTo>
                  <a:cubicBezTo>
                    <a:pt x="39" y="16"/>
                    <a:pt x="39" y="16"/>
                    <a:pt x="39" y="16"/>
                  </a:cubicBezTo>
                  <a:cubicBezTo>
                    <a:pt x="39" y="10"/>
                    <a:pt x="40" y="7"/>
                    <a:pt x="45" y="6"/>
                  </a:cubicBezTo>
                  <a:cubicBezTo>
                    <a:pt x="45" y="6"/>
                    <a:pt x="50" y="6"/>
                    <a:pt x="50" y="6"/>
                  </a:cubicBezTo>
                  <a:cubicBezTo>
                    <a:pt x="52" y="6"/>
                    <a:pt x="53" y="4"/>
                    <a:pt x="53" y="3"/>
                  </a:cubicBezTo>
                  <a:cubicBezTo>
                    <a:pt x="53" y="1"/>
                    <a:pt x="51" y="0"/>
                    <a:pt x="48" y="0"/>
                  </a:cubicBezTo>
                  <a:cubicBezTo>
                    <a:pt x="31" y="0"/>
                    <a:pt x="31" y="0"/>
                    <a:pt x="31" y="0"/>
                  </a:cubicBezTo>
                  <a:cubicBezTo>
                    <a:pt x="28" y="0"/>
                    <a:pt x="28" y="0"/>
                    <a:pt x="28" y="0"/>
                  </a:cubicBezTo>
                  <a:cubicBezTo>
                    <a:pt x="25" y="0"/>
                    <a:pt x="25" y="0"/>
                    <a:pt x="25" y="0"/>
                  </a:cubicBezTo>
                  <a:cubicBezTo>
                    <a:pt x="5" y="0"/>
                    <a:pt x="5" y="0"/>
                    <a:pt x="5" y="0"/>
                  </a:cubicBezTo>
                  <a:cubicBezTo>
                    <a:pt x="2" y="0"/>
                    <a:pt x="0" y="1"/>
                    <a:pt x="0" y="3"/>
                  </a:cubicBezTo>
                  <a:cubicBezTo>
                    <a:pt x="0" y="4"/>
                    <a:pt x="1" y="6"/>
                    <a:pt x="3" y="6"/>
                  </a:cubicBezTo>
                  <a:cubicBezTo>
                    <a:pt x="10" y="6"/>
                    <a:pt x="10" y="6"/>
                    <a:pt x="10" y="6"/>
                  </a:cubicBezTo>
                  <a:cubicBezTo>
                    <a:pt x="15" y="7"/>
                    <a:pt x="17" y="10"/>
                    <a:pt x="17" y="16"/>
                  </a:cubicBezTo>
                  <a:cubicBezTo>
                    <a:pt x="17" y="16"/>
                    <a:pt x="18" y="60"/>
                    <a:pt x="18" y="60"/>
                  </a:cubicBezTo>
                  <a:cubicBezTo>
                    <a:pt x="18" y="96"/>
                    <a:pt x="18" y="96"/>
                    <a:pt x="18" y="96"/>
                  </a:cubicBezTo>
                  <a:cubicBezTo>
                    <a:pt x="18" y="116"/>
                    <a:pt x="18" y="132"/>
                    <a:pt x="17" y="141"/>
                  </a:cubicBezTo>
                  <a:cubicBezTo>
                    <a:pt x="16" y="147"/>
                    <a:pt x="15" y="150"/>
                    <a:pt x="12" y="150"/>
                  </a:cubicBezTo>
                  <a:cubicBezTo>
                    <a:pt x="12" y="150"/>
                    <a:pt x="6" y="151"/>
                    <a:pt x="6" y="151"/>
                  </a:cubicBezTo>
                  <a:cubicBezTo>
                    <a:pt x="4" y="151"/>
                    <a:pt x="3" y="153"/>
                    <a:pt x="3" y="154"/>
                  </a:cubicBezTo>
                  <a:cubicBezTo>
                    <a:pt x="3" y="157"/>
                    <a:pt x="7" y="157"/>
                    <a:pt x="8" y="157"/>
                  </a:cubicBezTo>
                  <a:cubicBezTo>
                    <a:pt x="25" y="157"/>
                    <a:pt x="25" y="157"/>
                    <a:pt x="25" y="157"/>
                  </a:cubicBezTo>
                  <a:cubicBezTo>
                    <a:pt x="28" y="157"/>
                    <a:pt x="28" y="157"/>
                    <a:pt x="28" y="157"/>
                  </a:cubicBezTo>
                  <a:cubicBezTo>
                    <a:pt x="30" y="157"/>
                    <a:pt x="30" y="157"/>
                    <a:pt x="30" y="157"/>
                  </a:cubicBezTo>
                  <a:cubicBezTo>
                    <a:pt x="53" y="157"/>
                    <a:pt x="53" y="157"/>
                    <a:pt x="53" y="157"/>
                  </a:cubicBezTo>
                  <a:cubicBezTo>
                    <a:pt x="57" y="157"/>
                    <a:pt x="58" y="155"/>
                    <a:pt x="58" y="154"/>
                  </a:cubicBezTo>
                  <a:cubicBezTo>
                    <a:pt x="58" y="153"/>
                    <a:pt x="57" y="151"/>
                    <a:pt x="55" y="151"/>
                  </a:cubicBezTo>
                  <a:cubicBezTo>
                    <a:pt x="46" y="150"/>
                    <a:pt x="46" y="150"/>
                    <a:pt x="46" y="150"/>
                  </a:cubicBezTo>
                  <a:cubicBezTo>
                    <a:pt x="41" y="150"/>
                    <a:pt x="40" y="147"/>
                    <a:pt x="39" y="141"/>
                  </a:cubicBezTo>
                  <a:cubicBezTo>
                    <a:pt x="38" y="132"/>
                    <a:pt x="38" y="116"/>
                    <a:pt x="38" y="96"/>
                  </a:cubicBezTo>
                  <a:cubicBezTo>
                    <a:pt x="38" y="75"/>
                    <a:pt x="38" y="75"/>
                    <a:pt x="38" y="75"/>
                  </a:cubicBezTo>
                  <a:cubicBezTo>
                    <a:pt x="124" y="75"/>
                    <a:pt x="124" y="75"/>
                    <a:pt x="124" y="75"/>
                  </a:cubicBezTo>
                  <a:cubicBezTo>
                    <a:pt x="124" y="96"/>
                    <a:pt x="124" y="96"/>
                    <a:pt x="124" y="96"/>
                  </a:cubicBezTo>
                  <a:cubicBezTo>
                    <a:pt x="124" y="116"/>
                    <a:pt x="124" y="132"/>
                    <a:pt x="123" y="141"/>
                  </a:cubicBezTo>
                  <a:cubicBezTo>
                    <a:pt x="122" y="146"/>
                    <a:pt x="121" y="150"/>
                    <a:pt x="118" y="150"/>
                  </a:cubicBezTo>
                  <a:cubicBezTo>
                    <a:pt x="118" y="150"/>
                    <a:pt x="113" y="151"/>
                    <a:pt x="113" y="151"/>
                  </a:cubicBezTo>
                  <a:cubicBezTo>
                    <a:pt x="110" y="151"/>
                    <a:pt x="109" y="153"/>
                    <a:pt x="109" y="154"/>
                  </a:cubicBezTo>
                  <a:cubicBezTo>
                    <a:pt x="109" y="157"/>
                    <a:pt x="113" y="157"/>
                    <a:pt x="114" y="157"/>
                  </a:cubicBezTo>
                  <a:cubicBezTo>
                    <a:pt x="131" y="157"/>
                    <a:pt x="131" y="157"/>
                    <a:pt x="131" y="157"/>
                  </a:cubicBezTo>
                  <a:cubicBezTo>
                    <a:pt x="134" y="157"/>
                    <a:pt x="134" y="157"/>
                    <a:pt x="134" y="157"/>
                  </a:cubicBezTo>
                  <a:cubicBezTo>
                    <a:pt x="137" y="157"/>
                    <a:pt x="137" y="157"/>
                    <a:pt x="137" y="157"/>
                  </a:cubicBezTo>
                  <a:cubicBezTo>
                    <a:pt x="159" y="157"/>
                    <a:pt x="159" y="157"/>
                    <a:pt x="159" y="157"/>
                  </a:cubicBezTo>
                  <a:cubicBezTo>
                    <a:pt x="164" y="157"/>
                    <a:pt x="164" y="155"/>
                    <a:pt x="164" y="154"/>
                  </a:cubicBezTo>
                  <a:cubicBezTo>
                    <a:pt x="164" y="153"/>
                    <a:pt x="163" y="151"/>
                    <a:pt x="161" y="151"/>
                  </a:cubicBezTo>
                  <a:cubicBezTo>
                    <a:pt x="152" y="150"/>
                    <a:pt x="152" y="150"/>
                    <a:pt x="152" y="150"/>
                  </a:cubicBezTo>
                  <a:cubicBezTo>
                    <a:pt x="147" y="150"/>
                    <a:pt x="146" y="147"/>
                    <a:pt x="145" y="141"/>
                  </a:cubicBezTo>
                  <a:cubicBezTo>
                    <a:pt x="144" y="132"/>
                    <a:pt x="144" y="116"/>
                    <a:pt x="144" y="96"/>
                  </a:cubicBezTo>
                  <a:cubicBezTo>
                    <a:pt x="144" y="60"/>
                    <a:pt x="144" y="60"/>
                    <a:pt x="144" y="60"/>
                  </a:cubicBezTo>
                  <a:cubicBezTo>
                    <a:pt x="145" y="16"/>
                    <a:pt x="145" y="16"/>
                    <a:pt x="145" y="16"/>
                  </a:cubicBezTo>
                  <a:cubicBezTo>
                    <a:pt x="145" y="9"/>
                    <a:pt x="147" y="7"/>
                    <a:pt x="151" y="6"/>
                  </a:cubicBezTo>
                  <a:cubicBezTo>
                    <a:pt x="156" y="6"/>
                    <a:pt x="156" y="6"/>
                    <a:pt x="156" y="6"/>
                  </a:cubicBezTo>
                  <a:cubicBezTo>
                    <a:pt x="158" y="6"/>
                    <a:pt x="159" y="4"/>
                    <a:pt x="159" y="3"/>
                  </a:cubicBezTo>
                  <a:cubicBezTo>
                    <a:pt x="159" y="0"/>
                    <a:pt x="155" y="0"/>
                    <a:pt x="154" y="0"/>
                  </a:cubicBezTo>
                  <a:lnTo>
                    <a:pt x="1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78" name="Freeform 8">
              <a:extLst>
                <a:ext uri="{FF2B5EF4-FFF2-40B4-BE49-F238E27FC236}">
                  <a16:creationId xmlns:a16="http://schemas.microsoft.com/office/drawing/2014/main" id="{B4F42473-3AD2-48CF-9DF2-688A050792D6}"/>
                </a:ext>
              </a:extLst>
            </p:cNvPr>
            <p:cNvSpPr>
              <a:spLocks/>
            </p:cNvSpPr>
            <p:nvPr userDrawn="1"/>
          </p:nvSpPr>
          <p:spPr bwMode="auto">
            <a:xfrm>
              <a:off x="3312" y="2464"/>
              <a:ext cx="64" cy="108"/>
            </a:xfrm>
            <a:custGeom>
              <a:avLst/>
              <a:gdLst>
                <a:gd name="T0" fmla="*/ 84 w 94"/>
                <a:gd name="T1" fmla="*/ 1 h 160"/>
                <a:gd name="T2" fmla="*/ 83 w 94"/>
                <a:gd name="T3" fmla="*/ 1 h 160"/>
                <a:gd name="T4" fmla="*/ 75 w 94"/>
                <a:gd name="T5" fmla="*/ 2 h 160"/>
                <a:gd name="T6" fmla="*/ 28 w 94"/>
                <a:gd name="T7" fmla="*/ 2 h 160"/>
                <a:gd name="T8" fmla="*/ 25 w 94"/>
                <a:gd name="T9" fmla="*/ 2 h 160"/>
                <a:gd name="T10" fmla="*/ 5 w 94"/>
                <a:gd name="T11" fmla="*/ 2 h 160"/>
                <a:gd name="T12" fmla="*/ 0 w 94"/>
                <a:gd name="T13" fmla="*/ 5 h 160"/>
                <a:gd name="T14" fmla="*/ 3 w 94"/>
                <a:gd name="T15" fmla="*/ 8 h 160"/>
                <a:gd name="T16" fmla="*/ 10 w 94"/>
                <a:gd name="T17" fmla="*/ 8 h 160"/>
                <a:gd name="T18" fmla="*/ 17 w 94"/>
                <a:gd name="T19" fmla="*/ 18 h 160"/>
                <a:gd name="T20" fmla="*/ 18 w 94"/>
                <a:gd name="T21" fmla="*/ 62 h 160"/>
                <a:gd name="T22" fmla="*/ 18 w 94"/>
                <a:gd name="T23" fmla="*/ 98 h 160"/>
                <a:gd name="T24" fmla="*/ 17 w 94"/>
                <a:gd name="T25" fmla="*/ 143 h 160"/>
                <a:gd name="T26" fmla="*/ 12 w 94"/>
                <a:gd name="T27" fmla="*/ 152 h 160"/>
                <a:gd name="T28" fmla="*/ 6 w 94"/>
                <a:gd name="T29" fmla="*/ 153 h 160"/>
                <a:gd name="T30" fmla="*/ 3 w 94"/>
                <a:gd name="T31" fmla="*/ 156 h 160"/>
                <a:gd name="T32" fmla="*/ 8 w 94"/>
                <a:gd name="T33" fmla="*/ 159 h 160"/>
                <a:gd name="T34" fmla="*/ 24 w 94"/>
                <a:gd name="T35" fmla="*/ 159 h 160"/>
                <a:gd name="T36" fmla="*/ 28 w 94"/>
                <a:gd name="T37" fmla="*/ 159 h 160"/>
                <a:gd name="T38" fmla="*/ 36 w 94"/>
                <a:gd name="T39" fmla="*/ 159 h 160"/>
                <a:gd name="T40" fmla="*/ 78 w 94"/>
                <a:gd name="T41" fmla="*/ 160 h 160"/>
                <a:gd name="T42" fmla="*/ 91 w 94"/>
                <a:gd name="T43" fmla="*/ 153 h 160"/>
                <a:gd name="T44" fmla="*/ 94 w 94"/>
                <a:gd name="T45" fmla="*/ 133 h 160"/>
                <a:gd name="T46" fmla="*/ 91 w 94"/>
                <a:gd name="T47" fmla="*/ 129 h 160"/>
                <a:gd name="T48" fmla="*/ 87 w 94"/>
                <a:gd name="T49" fmla="*/ 133 h 160"/>
                <a:gd name="T50" fmla="*/ 79 w 94"/>
                <a:gd name="T51" fmla="*/ 146 h 160"/>
                <a:gd name="T52" fmla="*/ 60 w 94"/>
                <a:gd name="T53" fmla="*/ 149 h 160"/>
                <a:gd name="T54" fmla="*/ 38 w 94"/>
                <a:gd name="T55" fmla="*/ 133 h 160"/>
                <a:gd name="T56" fmla="*/ 38 w 94"/>
                <a:gd name="T57" fmla="*/ 107 h 160"/>
                <a:gd name="T58" fmla="*/ 38 w 94"/>
                <a:gd name="T59" fmla="*/ 98 h 160"/>
                <a:gd name="T60" fmla="*/ 38 w 94"/>
                <a:gd name="T61" fmla="*/ 80 h 160"/>
                <a:gd name="T62" fmla="*/ 67 w 94"/>
                <a:gd name="T63" fmla="*/ 82 h 160"/>
                <a:gd name="T64" fmla="*/ 76 w 94"/>
                <a:gd name="T65" fmla="*/ 88 h 160"/>
                <a:gd name="T66" fmla="*/ 77 w 94"/>
                <a:gd name="T67" fmla="*/ 94 h 160"/>
                <a:gd name="T68" fmla="*/ 80 w 94"/>
                <a:gd name="T69" fmla="*/ 97 h 160"/>
                <a:gd name="T70" fmla="*/ 83 w 94"/>
                <a:gd name="T71" fmla="*/ 92 h 160"/>
                <a:gd name="T72" fmla="*/ 84 w 94"/>
                <a:gd name="T73" fmla="*/ 79 h 160"/>
                <a:gd name="T74" fmla="*/ 85 w 94"/>
                <a:gd name="T75" fmla="*/ 67 h 160"/>
                <a:gd name="T76" fmla="*/ 83 w 94"/>
                <a:gd name="T77" fmla="*/ 64 h 160"/>
                <a:gd name="T78" fmla="*/ 79 w 94"/>
                <a:gd name="T79" fmla="*/ 67 h 160"/>
                <a:gd name="T80" fmla="*/ 70 w 94"/>
                <a:gd name="T81" fmla="*/ 70 h 160"/>
                <a:gd name="T82" fmla="*/ 38 w 94"/>
                <a:gd name="T83" fmla="*/ 70 h 160"/>
                <a:gd name="T84" fmla="*/ 38 w 94"/>
                <a:gd name="T85" fmla="*/ 13 h 160"/>
                <a:gd name="T86" fmla="*/ 65 w 94"/>
                <a:gd name="T87" fmla="*/ 13 h 160"/>
                <a:gd name="T88" fmla="*/ 79 w 94"/>
                <a:gd name="T89" fmla="*/ 19 h 160"/>
                <a:gd name="T90" fmla="*/ 80 w 94"/>
                <a:gd name="T91" fmla="*/ 26 h 160"/>
                <a:gd name="T92" fmla="*/ 83 w 94"/>
                <a:gd name="T93" fmla="*/ 30 h 160"/>
                <a:gd name="T94" fmla="*/ 86 w 94"/>
                <a:gd name="T95" fmla="*/ 27 h 160"/>
                <a:gd name="T96" fmla="*/ 87 w 94"/>
                <a:gd name="T97" fmla="*/ 16 h 160"/>
                <a:gd name="T98" fmla="*/ 87 w 94"/>
                <a:gd name="T99" fmla="*/ 13 h 160"/>
                <a:gd name="T100" fmla="*/ 88 w 94"/>
                <a:gd name="T101" fmla="*/ 6 h 160"/>
                <a:gd name="T102" fmla="*/ 89 w 94"/>
                <a:gd name="T103" fmla="*/ 3 h 160"/>
                <a:gd name="T104" fmla="*/ 86 w 94"/>
                <a:gd name="T105" fmla="*/ 0 h 160"/>
                <a:gd name="T106" fmla="*/ 84 w 94"/>
                <a:gd name="T107" fmla="*/ 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4" h="160">
                  <a:moveTo>
                    <a:pt x="84" y="1"/>
                  </a:moveTo>
                  <a:cubicBezTo>
                    <a:pt x="83" y="1"/>
                    <a:pt x="83" y="1"/>
                    <a:pt x="83" y="1"/>
                  </a:cubicBezTo>
                  <a:cubicBezTo>
                    <a:pt x="75" y="2"/>
                    <a:pt x="75" y="2"/>
                    <a:pt x="75" y="2"/>
                  </a:cubicBezTo>
                  <a:cubicBezTo>
                    <a:pt x="28" y="2"/>
                    <a:pt x="28" y="2"/>
                    <a:pt x="28" y="2"/>
                  </a:cubicBezTo>
                  <a:cubicBezTo>
                    <a:pt x="25" y="2"/>
                    <a:pt x="25" y="2"/>
                    <a:pt x="25" y="2"/>
                  </a:cubicBezTo>
                  <a:cubicBezTo>
                    <a:pt x="5" y="2"/>
                    <a:pt x="5" y="2"/>
                    <a:pt x="5" y="2"/>
                  </a:cubicBezTo>
                  <a:cubicBezTo>
                    <a:pt x="4" y="2"/>
                    <a:pt x="0" y="2"/>
                    <a:pt x="0" y="5"/>
                  </a:cubicBezTo>
                  <a:cubicBezTo>
                    <a:pt x="0" y="6"/>
                    <a:pt x="1" y="8"/>
                    <a:pt x="3" y="8"/>
                  </a:cubicBezTo>
                  <a:cubicBezTo>
                    <a:pt x="10" y="8"/>
                    <a:pt x="10" y="8"/>
                    <a:pt x="10" y="8"/>
                  </a:cubicBezTo>
                  <a:cubicBezTo>
                    <a:pt x="15" y="9"/>
                    <a:pt x="17" y="12"/>
                    <a:pt x="17" y="18"/>
                  </a:cubicBezTo>
                  <a:cubicBezTo>
                    <a:pt x="18" y="62"/>
                    <a:pt x="18" y="62"/>
                    <a:pt x="18" y="62"/>
                  </a:cubicBezTo>
                  <a:cubicBezTo>
                    <a:pt x="18" y="98"/>
                    <a:pt x="18" y="98"/>
                    <a:pt x="18" y="98"/>
                  </a:cubicBezTo>
                  <a:cubicBezTo>
                    <a:pt x="18" y="118"/>
                    <a:pt x="18" y="134"/>
                    <a:pt x="17" y="143"/>
                  </a:cubicBezTo>
                  <a:cubicBezTo>
                    <a:pt x="16" y="149"/>
                    <a:pt x="15" y="152"/>
                    <a:pt x="12" y="152"/>
                  </a:cubicBezTo>
                  <a:cubicBezTo>
                    <a:pt x="12" y="152"/>
                    <a:pt x="6" y="153"/>
                    <a:pt x="6" y="153"/>
                  </a:cubicBezTo>
                  <a:cubicBezTo>
                    <a:pt x="4" y="153"/>
                    <a:pt x="3" y="155"/>
                    <a:pt x="3" y="156"/>
                  </a:cubicBezTo>
                  <a:cubicBezTo>
                    <a:pt x="3" y="159"/>
                    <a:pt x="7" y="159"/>
                    <a:pt x="8" y="159"/>
                  </a:cubicBezTo>
                  <a:cubicBezTo>
                    <a:pt x="24" y="159"/>
                    <a:pt x="24" y="159"/>
                    <a:pt x="24" y="159"/>
                  </a:cubicBezTo>
                  <a:cubicBezTo>
                    <a:pt x="28" y="159"/>
                    <a:pt x="28" y="159"/>
                    <a:pt x="28" y="159"/>
                  </a:cubicBezTo>
                  <a:cubicBezTo>
                    <a:pt x="36" y="159"/>
                    <a:pt x="36" y="159"/>
                    <a:pt x="36" y="159"/>
                  </a:cubicBezTo>
                  <a:cubicBezTo>
                    <a:pt x="78" y="160"/>
                    <a:pt x="78" y="160"/>
                    <a:pt x="78" y="160"/>
                  </a:cubicBezTo>
                  <a:cubicBezTo>
                    <a:pt x="86" y="160"/>
                    <a:pt x="89" y="160"/>
                    <a:pt x="91" y="153"/>
                  </a:cubicBezTo>
                  <a:cubicBezTo>
                    <a:pt x="92" y="149"/>
                    <a:pt x="94" y="135"/>
                    <a:pt x="94" y="133"/>
                  </a:cubicBezTo>
                  <a:cubicBezTo>
                    <a:pt x="94" y="132"/>
                    <a:pt x="94" y="129"/>
                    <a:pt x="91" y="129"/>
                  </a:cubicBezTo>
                  <a:cubicBezTo>
                    <a:pt x="88" y="129"/>
                    <a:pt x="88" y="131"/>
                    <a:pt x="87" y="133"/>
                  </a:cubicBezTo>
                  <a:cubicBezTo>
                    <a:pt x="86" y="141"/>
                    <a:pt x="84" y="144"/>
                    <a:pt x="79" y="146"/>
                  </a:cubicBezTo>
                  <a:cubicBezTo>
                    <a:pt x="74" y="149"/>
                    <a:pt x="65" y="149"/>
                    <a:pt x="60" y="149"/>
                  </a:cubicBezTo>
                  <a:cubicBezTo>
                    <a:pt x="40"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4" y="82"/>
                    <a:pt x="76" y="85"/>
                    <a:pt x="76" y="88"/>
                  </a:cubicBezTo>
                  <a:cubicBezTo>
                    <a:pt x="76" y="88"/>
                    <a:pt x="77" y="94"/>
                    <a:pt x="77" y="94"/>
                  </a:cubicBezTo>
                  <a:cubicBezTo>
                    <a:pt x="77" y="96"/>
                    <a:pt x="78" y="97"/>
                    <a:pt x="80" y="97"/>
                  </a:cubicBezTo>
                  <a:cubicBezTo>
                    <a:pt x="83" y="97"/>
                    <a:pt x="83" y="94"/>
                    <a:pt x="83" y="92"/>
                  </a:cubicBezTo>
                  <a:cubicBezTo>
                    <a:pt x="84" y="79"/>
                    <a:pt x="84" y="79"/>
                    <a:pt x="84" y="79"/>
                  </a:cubicBezTo>
                  <a:cubicBezTo>
                    <a:pt x="85" y="67"/>
                    <a:pt x="85" y="67"/>
                    <a:pt x="85" y="67"/>
                  </a:cubicBezTo>
                  <a:cubicBezTo>
                    <a:pt x="85" y="64"/>
                    <a:pt x="83" y="64"/>
                    <a:pt x="83" y="64"/>
                  </a:cubicBezTo>
                  <a:cubicBezTo>
                    <a:pt x="79" y="67"/>
                    <a:pt x="79" y="67"/>
                    <a:pt x="79" y="67"/>
                  </a:cubicBezTo>
                  <a:cubicBezTo>
                    <a:pt x="77" y="69"/>
                    <a:pt x="75" y="69"/>
                    <a:pt x="70" y="70"/>
                  </a:cubicBezTo>
                  <a:cubicBezTo>
                    <a:pt x="38" y="70"/>
                    <a:pt x="38" y="70"/>
                    <a:pt x="38" y="70"/>
                  </a:cubicBezTo>
                  <a:cubicBezTo>
                    <a:pt x="38" y="13"/>
                    <a:pt x="38" y="13"/>
                    <a:pt x="38" y="13"/>
                  </a:cubicBezTo>
                  <a:cubicBezTo>
                    <a:pt x="40" y="13"/>
                    <a:pt x="62" y="13"/>
                    <a:pt x="65" y="13"/>
                  </a:cubicBezTo>
                  <a:cubicBezTo>
                    <a:pt x="77" y="15"/>
                    <a:pt x="78" y="17"/>
                    <a:pt x="79" y="19"/>
                  </a:cubicBezTo>
                  <a:cubicBezTo>
                    <a:pt x="79" y="19"/>
                    <a:pt x="80" y="26"/>
                    <a:pt x="80" y="26"/>
                  </a:cubicBezTo>
                  <a:cubicBezTo>
                    <a:pt x="80" y="30"/>
                    <a:pt x="82" y="30"/>
                    <a:pt x="83" y="30"/>
                  </a:cubicBezTo>
                  <a:cubicBezTo>
                    <a:pt x="84" y="30"/>
                    <a:pt x="85" y="30"/>
                    <a:pt x="86" y="27"/>
                  </a:cubicBezTo>
                  <a:cubicBezTo>
                    <a:pt x="86" y="27"/>
                    <a:pt x="87" y="16"/>
                    <a:pt x="87" y="16"/>
                  </a:cubicBezTo>
                  <a:cubicBezTo>
                    <a:pt x="87" y="13"/>
                    <a:pt x="87" y="13"/>
                    <a:pt x="87" y="13"/>
                  </a:cubicBezTo>
                  <a:cubicBezTo>
                    <a:pt x="87" y="13"/>
                    <a:pt x="88" y="6"/>
                    <a:pt x="88" y="6"/>
                  </a:cubicBezTo>
                  <a:cubicBezTo>
                    <a:pt x="89" y="3"/>
                    <a:pt x="89" y="3"/>
                    <a:pt x="89" y="3"/>
                  </a:cubicBezTo>
                  <a:cubicBezTo>
                    <a:pt x="89" y="0"/>
                    <a:pt x="87" y="0"/>
                    <a:pt x="86" y="0"/>
                  </a:cubicBezTo>
                  <a:lnTo>
                    <a:pt x="8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79" name="Freeform 9">
              <a:extLst>
                <a:ext uri="{FF2B5EF4-FFF2-40B4-BE49-F238E27FC236}">
                  <a16:creationId xmlns:a16="http://schemas.microsoft.com/office/drawing/2014/main" id="{4CFCC169-6EE2-4286-8FE4-D99450A4434D}"/>
                </a:ext>
              </a:extLst>
            </p:cNvPr>
            <p:cNvSpPr>
              <a:spLocks/>
            </p:cNvSpPr>
            <p:nvPr userDrawn="1"/>
          </p:nvSpPr>
          <p:spPr bwMode="auto">
            <a:xfrm>
              <a:off x="3433" y="2465"/>
              <a:ext cx="106" cy="109"/>
            </a:xfrm>
            <a:custGeom>
              <a:avLst/>
              <a:gdLst>
                <a:gd name="T0" fmla="*/ 138 w 156"/>
                <a:gd name="T1" fmla="*/ 0 h 160"/>
                <a:gd name="T2" fmla="*/ 134 w 156"/>
                <a:gd name="T3" fmla="*/ 0 h 160"/>
                <a:gd name="T4" fmla="*/ 132 w 156"/>
                <a:gd name="T5" fmla="*/ 0 h 160"/>
                <a:gd name="T6" fmla="*/ 113 w 156"/>
                <a:gd name="T7" fmla="*/ 0 h 160"/>
                <a:gd name="T8" fmla="*/ 108 w 156"/>
                <a:gd name="T9" fmla="*/ 3 h 160"/>
                <a:gd name="T10" fmla="*/ 111 w 156"/>
                <a:gd name="T11" fmla="*/ 6 h 160"/>
                <a:gd name="T12" fmla="*/ 118 w 156"/>
                <a:gd name="T13" fmla="*/ 6 h 160"/>
                <a:gd name="T14" fmla="*/ 125 w 156"/>
                <a:gd name="T15" fmla="*/ 16 h 160"/>
                <a:gd name="T16" fmla="*/ 126 w 156"/>
                <a:gd name="T17" fmla="*/ 60 h 160"/>
                <a:gd name="T18" fmla="*/ 126 w 156"/>
                <a:gd name="T19" fmla="*/ 86 h 160"/>
                <a:gd name="T20" fmla="*/ 114 w 156"/>
                <a:gd name="T21" fmla="*/ 135 h 160"/>
                <a:gd name="T22" fmla="*/ 83 w 156"/>
                <a:gd name="T23" fmla="*/ 149 h 160"/>
                <a:gd name="T24" fmla="*/ 54 w 156"/>
                <a:gd name="T25" fmla="*/ 138 h 160"/>
                <a:gd name="T26" fmla="*/ 39 w 156"/>
                <a:gd name="T27" fmla="*/ 89 h 160"/>
                <a:gd name="T28" fmla="*/ 39 w 156"/>
                <a:gd name="T29" fmla="*/ 60 h 160"/>
                <a:gd name="T30" fmla="*/ 39 w 156"/>
                <a:gd name="T31" fmla="*/ 16 h 160"/>
                <a:gd name="T32" fmla="*/ 45 w 156"/>
                <a:gd name="T33" fmla="*/ 6 h 160"/>
                <a:gd name="T34" fmla="*/ 50 w 156"/>
                <a:gd name="T35" fmla="*/ 6 h 160"/>
                <a:gd name="T36" fmla="*/ 53 w 156"/>
                <a:gd name="T37" fmla="*/ 3 h 160"/>
                <a:gd name="T38" fmla="*/ 49 w 156"/>
                <a:gd name="T39" fmla="*/ 0 h 160"/>
                <a:gd name="T40" fmla="*/ 34 w 156"/>
                <a:gd name="T41" fmla="*/ 0 h 160"/>
                <a:gd name="T42" fmla="*/ 28 w 156"/>
                <a:gd name="T43" fmla="*/ 0 h 160"/>
                <a:gd name="T44" fmla="*/ 24 w 156"/>
                <a:gd name="T45" fmla="*/ 0 h 160"/>
                <a:gd name="T46" fmla="*/ 5 w 156"/>
                <a:gd name="T47" fmla="*/ 0 h 160"/>
                <a:gd name="T48" fmla="*/ 0 w 156"/>
                <a:gd name="T49" fmla="*/ 3 h 160"/>
                <a:gd name="T50" fmla="*/ 3 w 156"/>
                <a:gd name="T51" fmla="*/ 6 h 160"/>
                <a:gd name="T52" fmla="*/ 10 w 156"/>
                <a:gd name="T53" fmla="*/ 6 h 160"/>
                <a:gd name="T54" fmla="*/ 17 w 156"/>
                <a:gd name="T55" fmla="*/ 16 h 160"/>
                <a:gd name="T56" fmla="*/ 18 w 156"/>
                <a:gd name="T57" fmla="*/ 60 h 160"/>
                <a:gd name="T58" fmla="*/ 18 w 156"/>
                <a:gd name="T59" fmla="*/ 90 h 160"/>
                <a:gd name="T60" fmla="*/ 36 w 156"/>
                <a:gd name="T61" fmla="*/ 145 h 160"/>
                <a:gd name="T62" fmla="*/ 79 w 156"/>
                <a:gd name="T63" fmla="*/ 160 h 160"/>
                <a:gd name="T64" fmla="*/ 122 w 156"/>
                <a:gd name="T65" fmla="*/ 145 h 160"/>
                <a:gd name="T66" fmla="*/ 142 w 156"/>
                <a:gd name="T67" fmla="*/ 82 h 160"/>
                <a:gd name="T68" fmla="*/ 142 w 156"/>
                <a:gd name="T69" fmla="*/ 60 h 160"/>
                <a:gd name="T70" fmla="*/ 142 w 156"/>
                <a:gd name="T71" fmla="*/ 16 h 160"/>
                <a:gd name="T72" fmla="*/ 148 w 156"/>
                <a:gd name="T73" fmla="*/ 6 h 160"/>
                <a:gd name="T74" fmla="*/ 153 w 156"/>
                <a:gd name="T75" fmla="*/ 6 h 160"/>
                <a:gd name="T76" fmla="*/ 156 w 156"/>
                <a:gd name="T77" fmla="*/ 3 h 160"/>
                <a:gd name="T78" fmla="*/ 152 w 156"/>
                <a:gd name="T79" fmla="*/ 0 h 160"/>
                <a:gd name="T80" fmla="*/ 138 w 156"/>
                <a:gd name="T81"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6" h="160">
                  <a:moveTo>
                    <a:pt x="138" y="0"/>
                  </a:moveTo>
                  <a:cubicBezTo>
                    <a:pt x="134" y="0"/>
                    <a:pt x="134" y="0"/>
                    <a:pt x="134" y="0"/>
                  </a:cubicBezTo>
                  <a:cubicBezTo>
                    <a:pt x="132" y="0"/>
                    <a:pt x="132" y="0"/>
                    <a:pt x="132" y="0"/>
                  </a:cubicBezTo>
                  <a:cubicBezTo>
                    <a:pt x="113" y="0"/>
                    <a:pt x="113" y="0"/>
                    <a:pt x="113" y="0"/>
                  </a:cubicBezTo>
                  <a:cubicBezTo>
                    <a:pt x="112" y="0"/>
                    <a:pt x="108" y="0"/>
                    <a:pt x="108" y="3"/>
                  </a:cubicBezTo>
                  <a:cubicBezTo>
                    <a:pt x="108" y="4"/>
                    <a:pt x="109" y="6"/>
                    <a:pt x="111" y="6"/>
                  </a:cubicBezTo>
                  <a:cubicBezTo>
                    <a:pt x="118" y="6"/>
                    <a:pt x="118" y="6"/>
                    <a:pt x="118" y="6"/>
                  </a:cubicBezTo>
                  <a:cubicBezTo>
                    <a:pt x="124" y="7"/>
                    <a:pt x="125" y="10"/>
                    <a:pt x="125" y="16"/>
                  </a:cubicBezTo>
                  <a:cubicBezTo>
                    <a:pt x="125" y="16"/>
                    <a:pt x="126" y="60"/>
                    <a:pt x="126" y="60"/>
                  </a:cubicBezTo>
                  <a:cubicBezTo>
                    <a:pt x="126" y="86"/>
                    <a:pt x="126" y="86"/>
                    <a:pt x="126" y="86"/>
                  </a:cubicBezTo>
                  <a:cubicBezTo>
                    <a:pt x="126" y="110"/>
                    <a:pt x="122" y="125"/>
                    <a:pt x="114" y="135"/>
                  </a:cubicBezTo>
                  <a:cubicBezTo>
                    <a:pt x="107" y="144"/>
                    <a:pt x="95" y="149"/>
                    <a:pt x="83" y="149"/>
                  </a:cubicBezTo>
                  <a:cubicBezTo>
                    <a:pt x="72" y="149"/>
                    <a:pt x="63" y="147"/>
                    <a:pt x="54" y="138"/>
                  </a:cubicBezTo>
                  <a:cubicBezTo>
                    <a:pt x="46" y="131"/>
                    <a:pt x="39" y="120"/>
                    <a:pt x="39" y="89"/>
                  </a:cubicBezTo>
                  <a:cubicBezTo>
                    <a:pt x="39" y="60"/>
                    <a:pt x="39" y="60"/>
                    <a:pt x="39" y="60"/>
                  </a:cubicBezTo>
                  <a:cubicBezTo>
                    <a:pt x="39" y="16"/>
                    <a:pt x="39" y="16"/>
                    <a:pt x="39" y="16"/>
                  </a:cubicBezTo>
                  <a:cubicBezTo>
                    <a:pt x="40" y="9"/>
                    <a:pt x="41" y="7"/>
                    <a:pt x="45" y="6"/>
                  </a:cubicBezTo>
                  <a:cubicBezTo>
                    <a:pt x="45" y="6"/>
                    <a:pt x="50" y="6"/>
                    <a:pt x="50" y="6"/>
                  </a:cubicBezTo>
                  <a:cubicBezTo>
                    <a:pt x="52" y="6"/>
                    <a:pt x="53" y="4"/>
                    <a:pt x="53" y="3"/>
                  </a:cubicBezTo>
                  <a:cubicBezTo>
                    <a:pt x="53" y="0"/>
                    <a:pt x="50" y="0"/>
                    <a:pt x="49" y="0"/>
                  </a:cubicBezTo>
                  <a:cubicBezTo>
                    <a:pt x="34" y="0"/>
                    <a:pt x="34" y="0"/>
                    <a:pt x="34" y="0"/>
                  </a:cubicBezTo>
                  <a:cubicBezTo>
                    <a:pt x="28" y="0"/>
                    <a:pt x="28" y="0"/>
                    <a:pt x="28" y="0"/>
                  </a:cubicBezTo>
                  <a:cubicBezTo>
                    <a:pt x="24" y="0"/>
                    <a:pt x="24" y="0"/>
                    <a:pt x="24"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0"/>
                    <a:pt x="18" y="90"/>
                    <a:pt x="18" y="90"/>
                  </a:cubicBezTo>
                  <a:cubicBezTo>
                    <a:pt x="18" y="123"/>
                    <a:pt x="28" y="137"/>
                    <a:pt x="36" y="145"/>
                  </a:cubicBezTo>
                  <a:cubicBezTo>
                    <a:pt x="50" y="158"/>
                    <a:pt x="69" y="160"/>
                    <a:pt x="79" y="160"/>
                  </a:cubicBezTo>
                  <a:cubicBezTo>
                    <a:pt x="90" y="160"/>
                    <a:pt x="107" y="159"/>
                    <a:pt x="122" y="145"/>
                  </a:cubicBezTo>
                  <a:cubicBezTo>
                    <a:pt x="140" y="129"/>
                    <a:pt x="142" y="103"/>
                    <a:pt x="142" y="82"/>
                  </a:cubicBezTo>
                  <a:cubicBezTo>
                    <a:pt x="142" y="60"/>
                    <a:pt x="142" y="60"/>
                    <a:pt x="142" y="60"/>
                  </a:cubicBezTo>
                  <a:cubicBezTo>
                    <a:pt x="142" y="16"/>
                    <a:pt x="142" y="16"/>
                    <a:pt x="142" y="16"/>
                  </a:cubicBezTo>
                  <a:cubicBezTo>
                    <a:pt x="143" y="9"/>
                    <a:pt x="144" y="7"/>
                    <a:pt x="148" y="6"/>
                  </a:cubicBezTo>
                  <a:cubicBezTo>
                    <a:pt x="149" y="6"/>
                    <a:pt x="153" y="6"/>
                    <a:pt x="153" y="6"/>
                  </a:cubicBezTo>
                  <a:cubicBezTo>
                    <a:pt x="155" y="6"/>
                    <a:pt x="156" y="4"/>
                    <a:pt x="156" y="3"/>
                  </a:cubicBezTo>
                  <a:cubicBezTo>
                    <a:pt x="156" y="0"/>
                    <a:pt x="153" y="0"/>
                    <a:pt x="152" y="0"/>
                  </a:cubicBezTo>
                  <a:lnTo>
                    <a:pt x="1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80" name="Freeform 10">
              <a:extLst>
                <a:ext uri="{FF2B5EF4-FFF2-40B4-BE49-F238E27FC236}">
                  <a16:creationId xmlns:a16="http://schemas.microsoft.com/office/drawing/2014/main" id="{9D240A6C-65D8-4404-BD21-34BFC830B98A}"/>
                </a:ext>
              </a:extLst>
            </p:cNvPr>
            <p:cNvSpPr>
              <a:spLocks/>
            </p:cNvSpPr>
            <p:nvPr userDrawn="1"/>
          </p:nvSpPr>
          <p:spPr bwMode="auto">
            <a:xfrm>
              <a:off x="3553" y="2463"/>
              <a:ext cx="114" cy="110"/>
            </a:xfrm>
            <a:custGeom>
              <a:avLst/>
              <a:gdLst>
                <a:gd name="T0" fmla="*/ 17 w 168"/>
                <a:gd name="T1" fmla="*/ 12 h 162"/>
                <a:gd name="T2" fmla="*/ 17 w 168"/>
                <a:gd name="T3" fmla="*/ 129 h 162"/>
                <a:gd name="T4" fmla="*/ 12 w 168"/>
                <a:gd name="T5" fmla="*/ 153 h 162"/>
                <a:gd name="T6" fmla="*/ 4 w 168"/>
                <a:gd name="T7" fmla="*/ 154 h 162"/>
                <a:gd name="T8" fmla="*/ 0 w 168"/>
                <a:gd name="T9" fmla="*/ 157 h 162"/>
                <a:gd name="T10" fmla="*/ 5 w 168"/>
                <a:gd name="T11" fmla="*/ 160 h 162"/>
                <a:gd name="T12" fmla="*/ 22 w 168"/>
                <a:gd name="T13" fmla="*/ 160 h 162"/>
                <a:gd name="T14" fmla="*/ 25 w 168"/>
                <a:gd name="T15" fmla="*/ 160 h 162"/>
                <a:gd name="T16" fmla="*/ 28 w 168"/>
                <a:gd name="T17" fmla="*/ 160 h 162"/>
                <a:gd name="T18" fmla="*/ 46 w 168"/>
                <a:gd name="T19" fmla="*/ 160 h 162"/>
                <a:gd name="T20" fmla="*/ 52 w 168"/>
                <a:gd name="T21" fmla="*/ 157 h 162"/>
                <a:gd name="T22" fmla="*/ 49 w 168"/>
                <a:gd name="T23" fmla="*/ 154 h 162"/>
                <a:gd name="T24" fmla="*/ 39 w 168"/>
                <a:gd name="T25" fmla="*/ 153 h 162"/>
                <a:gd name="T26" fmla="*/ 32 w 168"/>
                <a:gd name="T27" fmla="*/ 131 h 162"/>
                <a:gd name="T28" fmla="*/ 29 w 168"/>
                <a:gd name="T29" fmla="*/ 37 h 162"/>
                <a:gd name="T30" fmla="*/ 80 w 168"/>
                <a:gd name="T31" fmla="*/ 93 h 162"/>
                <a:gd name="T32" fmla="*/ 133 w 168"/>
                <a:gd name="T33" fmla="*/ 148 h 162"/>
                <a:gd name="T34" fmla="*/ 149 w 168"/>
                <a:gd name="T35" fmla="*/ 162 h 162"/>
                <a:gd name="T36" fmla="*/ 153 w 168"/>
                <a:gd name="T37" fmla="*/ 146 h 162"/>
                <a:gd name="T38" fmla="*/ 153 w 168"/>
                <a:gd name="T39" fmla="*/ 26 h 162"/>
                <a:gd name="T40" fmla="*/ 159 w 168"/>
                <a:gd name="T41" fmla="*/ 9 h 162"/>
                <a:gd name="T42" fmla="*/ 164 w 168"/>
                <a:gd name="T43" fmla="*/ 9 h 162"/>
                <a:gd name="T44" fmla="*/ 168 w 168"/>
                <a:gd name="T45" fmla="*/ 6 h 162"/>
                <a:gd name="T46" fmla="*/ 163 w 168"/>
                <a:gd name="T47" fmla="*/ 3 h 162"/>
                <a:gd name="T48" fmla="*/ 149 w 168"/>
                <a:gd name="T49" fmla="*/ 3 h 162"/>
                <a:gd name="T50" fmla="*/ 145 w 168"/>
                <a:gd name="T51" fmla="*/ 3 h 162"/>
                <a:gd name="T52" fmla="*/ 141 w 168"/>
                <a:gd name="T53" fmla="*/ 3 h 162"/>
                <a:gd name="T54" fmla="*/ 124 w 168"/>
                <a:gd name="T55" fmla="*/ 3 h 162"/>
                <a:gd name="T56" fmla="*/ 118 w 168"/>
                <a:gd name="T57" fmla="*/ 6 h 162"/>
                <a:gd name="T58" fmla="*/ 121 w 168"/>
                <a:gd name="T59" fmla="*/ 9 h 162"/>
                <a:gd name="T60" fmla="*/ 131 w 168"/>
                <a:gd name="T61" fmla="*/ 10 h 162"/>
                <a:gd name="T62" fmla="*/ 138 w 168"/>
                <a:gd name="T63" fmla="*/ 28 h 162"/>
                <a:gd name="T64" fmla="*/ 140 w 168"/>
                <a:gd name="T65" fmla="*/ 127 h 162"/>
                <a:gd name="T66" fmla="*/ 125 w 168"/>
                <a:gd name="T67" fmla="*/ 111 h 162"/>
                <a:gd name="T68" fmla="*/ 94 w 168"/>
                <a:gd name="T69" fmla="*/ 77 h 162"/>
                <a:gd name="T70" fmla="*/ 27 w 168"/>
                <a:gd name="T71" fmla="*/ 5 h 162"/>
                <a:gd name="T72" fmla="*/ 21 w 168"/>
                <a:gd name="T73" fmla="*/ 0 h 162"/>
                <a:gd name="T74" fmla="*/ 17 w 168"/>
                <a:gd name="T75" fmla="*/ 1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2">
                  <a:moveTo>
                    <a:pt x="17" y="12"/>
                  </a:moveTo>
                  <a:cubicBezTo>
                    <a:pt x="17" y="129"/>
                    <a:pt x="17" y="129"/>
                    <a:pt x="17" y="129"/>
                  </a:cubicBezTo>
                  <a:cubicBezTo>
                    <a:pt x="17" y="147"/>
                    <a:pt x="16" y="152"/>
                    <a:pt x="12" y="153"/>
                  </a:cubicBezTo>
                  <a:cubicBezTo>
                    <a:pt x="11" y="153"/>
                    <a:pt x="4" y="154"/>
                    <a:pt x="4" y="154"/>
                  </a:cubicBezTo>
                  <a:cubicBezTo>
                    <a:pt x="1" y="154"/>
                    <a:pt x="0" y="156"/>
                    <a:pt x="0" y="157"/>
                  </a:cubicBezTo>
                  <a:cubicBezTo>
                    <a:pt x="0" y="160"/>
                    <a:pt x="4" y="160"/>
                    <a:pt x="5" y="160"/>
                  </a:cubicBezTo>
                  <a:cubicBezTo>
                    <a:pt x="22" y="160"/>
                    <a:pt x="22" y="160"/>
                    <a:pt x="22" y="160"/>
                  </a:cubicBezTo>
                  <a:cubicBezTo>
                    <a:pt x="25" y="160"/>
                    <a:pt x="25" y="160"/>
                    <a:pt x="25" y="160"/>
                  </a:cubicBezTo>
                  <a:cubicBezTo>
                    <a:pt x="28" y="160"/>
                    <a:pt x="28" y="160"/>
                    <a:pt x="28" y="160"/>
                  </a:cubicBezTo>
                  <a:cubicBezTo>
                    <a:pt x="46" y="160"/>
                    <a:pt x="46" y="160"/>
                    <a:pt x="46" y="160"/>
                  </a:cubicBezTo>
                  <a:cubicBezTo>
                    <a:pt x="48" y="160"/>
                    <a:pt x="52" y="160"/>
                    <a:pt x="52" y="157"/>
                  </a:cubicBezTo>
                  <a:cubicBezTo>
                    <a:pt x="52" y="156"/>
                    <a:pt x="51" y="154"/>
                    <a:pt x="49" y="154"/>
                  </a:cubicBezTo>
                  <a:cubicBezTo>
                    <a:pt x="39" y="153"/>
                    <a:pt x="39" y="153"/>
                    <a:pt x="39" y="153"/>
                  </a:cubicBezTo>
                  <a:cubicBezTo>
                    <a:pt x="35" y="152"/>
                    <a:pt x="32" y="148"/>
                    <a:pt x="32" y="131"/>
                  </a:cubicBezTo>
                  <a:cubicBezTo>
                    <a:pt x="32" y="131"/>
                    <a:pt x="30" y="45"/>
                    <a:pt x="29" y="37"/>
                  </a:cubicBezTo>
                  <a:cubicBezTo>
                    <a:pt x="34" y="43"/>
                    <a:pt x="80" y="93"/>
                    <a:pt x="80" y="93"/>
                  </a:cubicBezTo>
                  <a:cubicBezTo>
                    <a:pt x="102" y="117"/>
                    <a:pt x="131" y="146"/>
                    <a:pt x="133" y="148"/>
                  </a:cubicBezTo>
                  <a:cubicBezTo>
                    <a:pt x="145" y="160"/>
                    <a:pt x="147" y="162"/>
                    <a:pt x="149" y="162"/>
                  </a:cubicBezTo>
                  <a:cubicBezTo>
                    <a:pt x="152" y="162"/>
                    <a:pt x="153" y="159"/>
                    <a:pt x="153" y="146"/>
                  </a:cubicBezTo>
                  <a:cubicBezTo>
                    <a:pt x="153" y="146"/>
                    <a:pt x="153" y="26"/>
                    <a:pt x="153" y="26"/>
                  </a:cubicBezTo>
                  <a:cubicBezTo>
                    <a:pt x="153" y="13"/>
                    <a:pt x="154" y="10"/>
                    <a:pt x="159" y="9"/>
                  </a:cubicBezTo>
                  <a:cubicBezTo>
                    <a:pt x="159" y="9"/>
                    <a:pt x="164" y="9"/>
                    <a:pt x="164" y="9"/>
                  </a:cubicBezTo>
                  <a:cubicBezTo>
                    <a:pt x="167" y="9"/>
                    <a:pt x="168" y="7"/>
                    <a:pt x="168" y="6"/>
                  </a:cubicBezTo>
                  <a:cubicBezTo>
                    <a:pt x="168" y="3"/>
                    <a:pt x="164" y="3"/>
                    <a:pt x="163" y="3"/>
                  </a:cubicBezTo>
                  <a:cubicBezTo>
                    <a:pt x="149" y="3"/>
                    <a:pt x="149" y="3"/>
                    <a:pt x="149" y="3"/>
                  </a:cubicBezTo>
                  <a:cubicBezTo>
                    <a:pt x="145" y="3"/>
                    <a:pt x="145" y="3"/>
                    <a:pt x="145" y="3"/>
                  </a:cubicBezTo>
                  <a:cubicBezTo>
                    <a:pt x="141" y="3"/>
                    <a:pt x="141" y="3"/>
                    <a:pt x="141" y="3"/>
                  </a:cubicBezTo>
                  <a:cubicBezTo>
                    <a:pt x="124" y="3"/>
                    <a:pt x="124" y="3"/>
                    <a:pt x="124" y="3"/>
                  </a:cubicBezTo>
                  <a:cubicBezTo>
                    <a:pt x="122" y="3"/>
                    <a:pt x="118" y="3"/>
                    <a:pt x="118" y="6"/>
                  </a:cubicBezTo>
                  <a:cubicBezTo>
                    <a:pt x="118" y="8"/>
                    <a:pt x="119" y="9"/>
                    <a:pt x="121" y="9"/>
                  </a:cubicBezTo>
                  <a:cubicBezTo>
                    <a:pt x="131" y="10"/>
                    <a:pt x="131" y="10"/>
                    <a:pt x="131" y="10"/>
                  </a:cubicBezTo>
                  <a:cubicBezTo>
                    <a:pt x="136" y="11"/>
                    <a:pt x="138" y="14"/>
                    <a:pt x="138" y="28"/>
                  </a:cubicBezTo>
                  <a:cubicBezTo>
                    <a:pt x="138" y="28"/>
                    <a:pt x="140" y="108"/>
                    <a:pt x="140" y="127"/>
                  </a:cubicBezTo>
                  <a:cubicBezTo>
                    <a:pt x="136" y="123"/>
                    <a:pt x="125" y="111"/>
                    <a:pt x="125" y="111"/>
                  </a:cubicBezTo>
                  <a:cubicBezTo>
                    <a:pt x="94" y="77"/>
                    <a:pt x="94" y="77"/>
                    <a:pt x="94" y="77"/>
                  </a:cubicBezTo>
                  <a:cubicBezTo>
                    <a:pt x="27" y="5"/>
                    <a:pt x="27" y="5"/>
                    <a:pt x="27" y="5"/>
                  </a:cubicBezTo>
                  <a:cubicBezTo>
                    <a:pt x="24" y="2"/>
                    <a:pt x="22" y="0"/>
                    <a:pt x="21" y="0"/>
                  </a:cubicBezTo>
                  <a:cubicBezTo>
                    <a:pt x="17" y="0"/>
                    <a:pt x="17" y="4"/>
                    <a:pt x="17"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81" name="Freeform 11">
              <a:extLst>
                <a:ext uri="{FF2B5EF4-FFF2-40B4-BE49-F238E27FC236}">
                  <a16:creationId xmlns:a16="http://schemas.microsoft.com/office/drawing/2014/main" id="{D2693798-E801-4A01-899D-3526F4E67924}"/>
                </a:ext>
              </a:extLst>
            </p:cNvPr>
            <p:cNvSpPr>
              <a:spLocks/>
            </p:cNvSpPr>
            <p:nvPr userDrawn="1"/>
          </p:nvSpPr>
          <p:spPr bwMode="auto">
            <a:xfrm>
              <a:off x="3686" y="2465"/>
              <a:ext cx="38" cy="107"/>
            </a:xfrm>
            <a:custGeom>
              <a:avLst/>
              <a:gdLst>
                <a:gd name="T0" fmla="*/ 29 w 56"/>
                <a:gd name="T1" fmla="*/ 0 h 157"/>
                <a:gd name="T2" fmla="*/ 26 w 56"/>
                <a:gd name="T3" fmla="*/ 0 h 157"/>
                <a:gd name="T4" fmla="*/ 23 w 56"/>
                <a:gd name="T5" fmla="*/ 0 h 157"/>
                <a:gd name="T6" fmla="*/ 5 w 56"/>
                <a:gd name="T7" fmla="*/ 0 h 157"/>
                <a:gd name="T8" fmla="*/ 0 w 56"/>
                <a:gd name="T9" fmla="*/ 3 h 157"/>
                <a:gd name="T10" fmla="*/ 4 w 56"/>
                <a:gd name="T11" fmla="*/ 6 h 157"/>
                <a:gd name="T12" fmla="*/ 10 w 56"/>
                <a:gd name="T13" fmla="*/ 6 h 157"/>
                <a:gd name="T14" fmla="*/ 15 w 56"/>
                <a:gd name="T15" fmla="*/ 16 h 157"/>
                <a:gd name="T16" fmla="*/ 16 w 56"/>
                <a:gd name="T17" fmla="*/ 60 h 157"/>
                <a:gd name="T18" fmla="*/ 16 w 56"/>
                <a:gd name="T19" fmla="*/ 96 h 157"/>
                <a:gd name="T20" fmla="*/ 15 w 56"/>
                <a:gd name="T21" fmla="*/ 141 h 157"/>
                <a:gd name="T22" fmla="*/ 10 w 56"/>
                <a:gd name="T23" fmla="*/ 150 h 157"/>
                <a:gd name="T24" fmla="*/ 4 w 56"/>
                <a:gd name="T25" fmla="*/ 151 h 157"/>
                <a:gd name="T26" fmla="*/ 1 w 56"/>
                <a:gd name="T27" fmla="*/ 154 h 157"/>
                <a:gd name="T28" fmla="*/ 6 w 56"/>
                <a:gd name="T29" fmla="*/ 157 h 157"/>
                <a:gd name="T30" fmla="*/ 22 w 56"/>
                <a:gd name="T31" fmla="*/ 157 h 157"/>
                <a:gd name="T32" fmla="*/ 26 w 56"/>
                <a:gd name="T33" fmla="*/ 157 h 157"/>
                <a:gd name="T34" fmla="*/ 28 w 56"/>
                <a:gd name="T35" fmla="*/ 157 h 157"/>
                <a:gd name="T36" fmla="*/ 51 w 56"/>
                <a:gd name="T37" fmla="*/ 157 h 157"/>
                <a:gd name="T38" fmla="*/ 56 w 56"/>
                <a:gd name="T39" fmla="*/ 154 h 157"/>
                <a:gd name="T40" fmla="*/ 53 w 56"/>
                <a:gd name="T41" fmla="*/ 151 h 157"/>
                <a:gd name="T42" fmla="*/ 44 w 56"/>
                <a:gd name="T43" fmla="*/ 150 h 157"/>
                <a:gd name="T44" fmla="*/ 37 w 56"/>
                <a:gd name="T45" fmla="*/ 141 h 157"/>
                <a:gd name="T46" fmla="*/ 36 w 56"/>
                <a:gd name="T47" fmla="*/ 96 h 157"/>
                <a:gd name="T48" fmla="*/ 36 w 56"/>
                <a:gd name="T49" fmla="*/ 60 h 157"/>
                <a:gd name="T50" fmla="*/ 36 w 56"/>
                <a:gd name="T51" fmla="*/ 16 h 157"/>
                <a:gd name="T52" fmla="*/ 43 w 56"/>
                <a:gd name="T53" fmla="*/ 6 h 157"/>
                <a:gd name="T54" fmla="*/ 47 w 56"/>
                <a:gd name="T55" fmla="*/ 6 h 157"/>
                <a:gd name="T56" fmla="*/ 51 w 56"/>
                <a:gd name="T57" fmla="*/ 3 h 157"/>
                <a:gd name="T58" fmla="*/ 46 w 56"/>
                <a:gd name="T59" fmla="*/ 0 h 157"/>
                <a:gd name="T60" fmla="*/ 29 w 56"/>
                <a:gd name="T61"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6" h="157">
                  <a:moveTo>
                    <a:pt x="29" y="0"/>
                  </a:moveTo>
                  <a:cubicBezTo>
                    <a:pt x="26" y="0"/>
                    <a:pt x="26" y="0"/>
                    <a:pt x="26" y="0"/>
                  </a:cubicBezTo>
                  <a:cubicBezTo>
                    <a:pt x="23" y="0"/>
                    <a:pt x="23" y="0"/>
                    <a:pt x="23" y="0"/>
                  </a:cubicBezTo>
                  <a:cubicBezTo>
                    <a:pt x="5" y="0"/>
                    <a:pt x="5" y="0"/>
                    <a:pt x="5" y="0"/>
                  </a:cubicBezTo>
                  <a:cubicBezTo>
                    <a:pt x="4" y="0"/>
                    <a:pt x="0" y="0"/>
                    <a:pt x="0" y="3"/>
                  </a:cubicBezTo>
                  <a:cubicBezTo>
                    <a:pt x="0" y="4"/>
                    <a:pt x="2" y="6"/>
                    <a:pt x="4" y="6"/>
                  </a:cubicBezTo>
                  <a:cubicBezTo>
                    <a:pt x="10" y="6"/>
                    <a:pt x="10" y="6"/>
                    <a:pt x="10" y="6"/>
                  </a:cubicBezTo>
                  <a:cubicBezTo>
                    <a:pt x="13" y="7"/>
                    <a:pt x="15" y="9"/>
                    <a:pt x="15" y="16"/>
                  </a:cubicBezTo>
                  <a:cubicBezTo>
                    <a:pt x="15" y="16"/>
                    <a:pt x="16" y="60"/>
                    <a:pt x="16" y="60"/>
                  </a:cubicBezTo>
                  <a:cubicBezTo>
                    <a:pt x="16" y="96"/>
                    <a:pt x="16" y="96"/>
                    <a:pt x="16" y="96"/>
                  </a:cubicBezTo>
                  <a:cubicBezTo>
                    <a:pt x="16" y="116"/>
                    <a:pt x="16" y="132"/>
                    <a:pt x="15" y="141"/>
                  </a:cubicBezTo>
                  <a:cubicBezTo>
                    <a:pt x="14" y="147"/>
                    <a:pt x="13" y="150"/>
                    <a:pt x="10" y="150"/>
                  </a:cubicBezTo>
                  <a:cubicBezTo>
                    <a:pt x="10" y="150"/>
                    <a:pt x="4" y="151"/>
                    <a:pt x="4" y="151"/>
                  </a:cubicBezTo>
                  <a:cubicBezTo>
                    <a:pt x="2" y="151"/>
                    <a:pt x="1" y="153"/>
                    <a:pt x="1" y="154"/>
                  </a:cubicBezTo>
                  <a:cubicBezTo>
                    <a:pt x="1" y="157"/>
                    <a:pt x="5" y="157"/>
                    <a:pt x="6" y="157"/>
                  </a:cubicBezTo>
                  <a:cubicBezTo>
                    <a:pt x="22" y="157"/>
                    <a:pt x="22" y="157"/>
                    <a:pt x="22" y="157"/>
                  </a:cubicBezTo>
                  <a:cubicBezTo>
                    <a:pt x="26" y="157"/>
                    <a:pt x="26" y="157"/>
                    <a:pt x="26" y="157"/>
                  </a:cubicBezTo>
                  <a:cubicBezTo>
                    <a:pt x="28" y="157"/>
                    <a:pt x="28" y="157"/>
                    <a:pt x="28" y="157"/>
                  </a:cubicBezTo>
                  <a:cubicBezTo>
                    <a:pt x="51" y="157"/>
                    <a:pt x="51" y="157"/>
                    <a:pt x="51" y="157"/>
                  </a:cubicBezTo>
                  <a:cubicBezTo>
                    <a:pt x="55" y="157"/>
                    <a:pt x="56" y="155"/>
                    <a:pt x="56" y="154"/>
                  </a:cubicBezTo>
                  <a:cubicBezTo>
                    <a:pt x="56" y="153"/>
                    <a:pt x="55" y="151"/>
                    <a:pt x="53" y="151"/>
                  </a:cubicBezTo>
                  <a:cubicBezTo>
                    <a:pt x="44" y="150"/>
                    <a:pt x="44" y="150"/>
                    <a:pt x="44" y="150"/>
                  </a:cubicBezTo>
                  <a:cubicBezTo>
                    <a:pt x="39" y="150"/>
                    <a:pt x="38" y="147"/>
                    <a:pt x="37" y="141"/>
                  </a:cubicBezTo>
                  <a:cubicBezTo>
                    <a:pt x="36" y="132"/>
                    <a:pt x="36" y="116"/>
                    <a:pt x="36" y="96"/>
                  </a:cubicBezTo>
                  <a:cubicBezTo>
                    <a:pt x="36" y="60"/>
                    <a:pt x="36" y="60"/>
                    <a:pt x="36" y="60"/>
                  </a:cubicBezTo>
                  <a:cubicBezTo>
                    <a:pt x="36" y="16"/>
                    <a:pt x="36" y="16"/>
                    <a:pt x="36" y="16"/>
                  </a:cubicBezTo>
                  <a:cubicBezTo>
                    <a:pt x="37" y="10"/>
                    <a:pt x="38" y="7"/>
                    <a:pt x="43" y="6"/>
                  </a:cubicBezTo>
                  <a:cubicBezTo>
                    <a:pt x="43" y="6"/>
                    <a:pt x="47" y="6"/>
                    <a:pt x="47" y="6"/>
                  </a:cubicBezTo>
                  <a:cubicBezTo>
                    <a:pt x="49" y="6"/>
                    <a:pt x="51" y="4"/>
                    <a:pt x="51" y="3"/>
                  </a:cubicBezTo>
                  <a:cubicBezTo>
                    <a:pt x="51" y="0"/>
                    <a:pt x="47" y="0"/>
                    <a:pt x="46" y="0"/>
                  </a:cubicBez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82" name="Freeform 12">
              <a:extLst>
                <a:ext uri="{FF2B5EF4-FFF2-40B4-BE49-F238E27FC236}">
                  <a16:creationId xmlns:a16="http://schemas.microsoft.com/office/drawing/2014/main" id="{285079AC-870B-48A5-93B9-BCEBA2C1494A}"/>
                </a:ext>
              </a:extLst>
            </p:cNvPr>
            <p:cNvSpPr>
              <a:spLocks/>
            </p:cNvSpPr>
            <p:nvPr userDrawn="1"/>
          </p:nvSpPr>
          <p:spPr bwMode="auto">
            <a:xfrm>
              <a:off x="3730" y="2465"/>
              <a:ext cx="112" cy="109"/>
            </a:xfrm>
            <a:custGeom>
              <a:avLst/>
              <a:gdLst>
                <a:gd name="T0" fmla="*/ 148 w 166"/>
                <a:gd name="T1" fmla="*/ 0 h 160"/>
                <a:gd name="T2" fmla="*/ 145 w 166"/>
                <a:gd name="T3" fmla="*/ 0 h 160"/>
                <a:gd name="T4" fmla="*/ 140 w 166"/>
                <a:gd name="T5" fmla="*/ 0 h 160"/>
                <a:gd name="T6" fmla="*/ 125 w 166"/>
                <a:gd name="T7" fmla="*/ 0 h 160"/>
                <a:gd name="T8" fmla="*/ 119 w 166"/>
                <a:gd name="T9" fmla="*/ 3 h 160"/>
                <a:gd name="T10" fmla="*/ 123 w 166"/>
                <a:gd name="T11" fmla="*/ 6 h 160"/>
                <a:gd name="T12" fmla="*/ 130 w 166"/>
                <a:gd name="T13" fmla="*/ 6 h 160"/>
                <a:gd name="T14" fmla="*/ 131 w 166"/>
                <a:gd name="T15" fmla="*/ 10 h 160"/>
                <a:gd name="T16" fmla="*/ 130 w 166"/>
                <a:gd name="T17" fmla="*/ 17 h 160"/>
                <a:gd name="T18" fmla="*/ 88 w 166"/>
                <a:gd name="T19" fmla="*/ 127 h 160"/>
                <a:gd name="T20" fmla="*/ 50 w 166"/>
                <a:gd name="T21" fmla="*/ 26 h 160"/>
                <a:gd name="T22" fmla="*/ 44 w 166"/>
                <a:gd name="T23" fmla="*/ 9 h 160"/>
                <a:gd name="T24" fmla="*/ 46 w 166"/>
                <a:gd name="T25" fmla="*/ 7 h 160"/>
                <a:gd name="T26" fmla="*/ 53 w 166"/>
                <a:gd name="T27" fmla="*/ 6 h 160"/>
                <a:gd name="T28" fmla="*/ 57 w 166"/>
                <a:gd name="T29" fmla="*/ 3 h 160"/>
                <a:gd name="T30" fmla="*/ 50 w 166"/>
                <a:gd name="T31" fmla="*/ 0 h 160"/>
                <a:gd name="T32" fmla="*/ 35 w 166"/>
                <a:gd name="T33" fmla="*/ 0 h 160"/>
                <a:gd name="T34" fmla="*/ 31 w 166"/>
                <a:gd name="T35" fmla="*/ 0 h 160"/>
                <a:gd name="T36" fmla="*/ 26 w 166"/>
                <a:gd name="T37" fmla="*/ 0 h 160"/>
                <a:gd name="T38" fmla="*/ 7 w 166"/>
                <a:gd name="T39" fmla="*/ 0 h 160"/>
                <a:gd name="T40" fmla="*/ 0 w 166"/>
                <a:gd name="T41" fmla="*/ 3 h 160"/>
                <a:gd name="T42" fmla="*/ 3 w 166"/>
                <a:gd name="T43" fmla="*/ 6 h 160"/>
                <a:gd name="T44" fmla="*/ 10 w 166"/>
                <a:gd name="T45" fmla="*/ 6 h 160"/>
                <a:gd name="T46" fmla="*/ 24 w 166"/>
                <a:gd name="T47" fmla="*/ 21 h 160"/>
                <a:gd name="T48" fmla="*/ 75 w 166"/>
                <a:gd name="T49" fmla="*/ 148 h 160"/>
                <a:gd name="T50" fmla="*/ 83 w 166"/>
                <a:gd name="T51" fmla="*/ 160 h 160"/>
                <a:gd name="T52" fmla="*/ 89 w 166"/>
                <a:gd name="T53" fmla="*/ 151 h 160"/>
                <a:gd name="T54" fmla="*/ 93 w 166"/>
                <a:gd name="T55" fmla="*/ 144 h 160"/>
                <a:gd name="T56" fmla="*/ 118 w 166"/>
                <a:gd name="T57" fmla="*/ 84 h 160"/>
                <a:gd name="T58" fmla="*/ 130 w 166"/>
                <a:gd name="T59" fmla="*/ 55 h 160"/>
                <a:gd name="T60" fmla="*/ 142 w 166"/>
                <a:gd name="T61" fmla="*/ 26 h 160"/>
                <a:gd name="T62" fmla="*/ 153 w 166"/>
                <a:gd name="T63" fmla="*/ 8 h 160"/>
                <a:gd name="T64" fmla="*/ 162 w 166"/>
                <a:gd name="T65" fmla="*/ 6 h 160"/>
                <a:gd name="T66" fmla="*/ 166 w 166"/>
                <a:gd name="T67" fmla="*/ 3 h 160"/>
                <a:gd name="T68" fmla="*/ 161 w 166"/>
                <a:gd name="T69" fmla="*/ 0 h 160"/>
                <a:gd name="T70" fmla="*/ 148 w 166"/>
                <a:gd name="T71"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 h="160">
                  <a:moveTo>
                    <a:pt x="148" y="0"/>
                  </a:moveTo>
                  <a:cubicBezTo>
                    <a:pt x="145" y="0"/>
                    <a:pt x="145" y="0"/>
                    <a:pt x="145" y="0"/>
                  </a:cubicBezTo>
                  <a:cubicBezTo>
                    <a:pt x="140" y="0"/>
                    <a:pt x="140" y="0"/>
                    <a:pt x="140" y="0"/>
                  </a:cubicBezTo>
                  <a:cubicBezTo>
                    <a:pt x="125" y="0"/>
                    <a:pt x="125" y="0"/>
                    <a:pt x="125" y="0"/>
                  </a:cubicBezTo>
                  <a:cubicBezTo>
                    <a:pt x="123" y="0"/>
                    <a:pt x="119" y="0"/>
                    <a:pt x="119" y="3"/>
                  </a:cubicBezTo>
                  <a:cubicBezTo>
                    <a:pt x="119" y="4"/>
                    <a:pt x="119" y="6"/>
                    <a:pt x="123" y="6"/>
                  </a:cubicBezTo>
                  <a:cubicBezTo>
                    <a:pt x="130" y="6"/>
                    <a:pt x="130" y="6"/>
                    <a:pt x="130" y="6"/>
                  </a:cubicBezTo>
                  <a:cubicBezTo>
                    <a:pt x="131" y="7"/>
                    <a:pt x="131" y="9"/>
                    <a:pt x="131" y="10"/>
                  </a:cubicBezTo>
                  <a:cubicBezTo>
                    <a:pt x="130" y="17"/>
                    <a:pt x="130" y="17"/>
                    <a:pt x="130" y="17"/>
                  </a:cubicBezTo>
                  <a:cubicBezTo>
                    <a:pt x="126" y="30"/>
                    <a:pt x="100" y="97"/>
                    <a:pt x="88" y="127"/>
                  </a:cubicBezTo>
                  <a:cubicBezTo>
                    <a:pt x="85" y="120"/>
                    <a:pt x="50" y="26"/>
                    <a:pt x="50" y="26"/>
                  </a:cubicBezTo>
                  <a:cubicBezTo>
                    <a:pt x="47" y="18"/>
                    <a:pt x="44" y="12"/>
                    <a:pt x="44" y="9"/>
                  </a:cubicBezTo>
                  <a:cubicBezTo>
                    <a:pt x="44" y="8"/>
                    <a:pt x="45" y="7"/>
                    <a:pt x="46" y="7"/>
                  </a:cubicBezTo>
                  <a:cubicBezTo>
                    <a:pt x="53" y="6"/>
                    <a:pt x="53" y="6"/>
                    <a:pt x="53" y="6"/>
                  </a:cubicBezTo>
                  <a:cubicBezTo>
                    <a:pt x="56" y="6"/>
                    <a:pt x="57" y="4"/>
                    <a:pt x="57" y="3"/>
                  </a:cubicBezTo>
                  <a:cubicBezTo>
                    <a:pt x="57" y="0"/>
                    <a:pt x="52" y="0"/>
                    <a:pt x="50" y="0"/>
                  </a:cubicBezTo>
                  <a:cubicBezTo>
                    <a:pt x="35" y="0"/>
                    <a:pt x="35" y="0"/>
                    <a:pt x="35" y="0"/>
                  </a:cubicBezTo>
                  <a:cubicBezTo>
                    <a:pt x="31" y="0"/>
                    <a:pt x="31" y="0"/>
                    <a:pt x="31" y="0"/>
                  </a:cubicBezTo>
                  <a:cubicBezTo>
                    <a:pt x="26" y="0"/>
                    <a:pt x="26" y="0"/>
                    <a:pt x="26" y="0"/>
                  </a:cubicBezTo>
                  <a:cubicBezTo>
                    <a:pt x="7" y="0"/>
                    <a:pt x="7" y="0"/>
                    <a:pt x="7" y="0"/>
                  </a:cubicBezTo>
                  <a:cubicBezTo>
                    <a:pt x="4" y="0"/>
                    <a:pt x="0" y="0"/>
                    <a:pt x="0" y="3"/>
                  </a:cubicBezTo>
                  <a:cubicBezTo>
                    <a:pt x="0" y="4"/>
                    <a:pt x="1" y="6"/>
                    <a:pt x="3" y="6"/>
                  </a:cubicBezTo>
                  <a:cubicBezTo>
                    <a:pt x="10" y="6"/>
                    <a:pt x="10" y="6"/>
                    <a:pt x="10" y="6"/>
                  </a:cubicBezTo>
                  <a:cubicBezTo>
                    <a:pt x="17" y="8"/>
                    <a:pt x="20" y="10"/>
                    <a:pt x="24" y="21"/>
                  </a:cubicBezTo>
                  <a:cubicBezTo>
                    <a:pt x="75" y="148"/>
                    <a:pt x="75" y="148"/>
                    <a:pt x="75" y="148"/>
                  </a:cubicBezTo>
                  <a:cubicBezTo>
                    <a:pt x="78" y="157"/>
                    <a:pt x="80" y="160"/>
                    <a:pt x="83" y="160"/>
                  </a:cubicBezTo>
                  <a:cubicBezTo>
                    <a:pt x="86" y="160"/>
                    <a:pt x="86" y="158"/>
                    <a:pt x="89" y="151"/>
                  </a:cubicBezTo>
                  <a:cubicBezTo>
                    <a:pt x="93" y="144"/>
                    <a:pt x="93" y="144"/>
                    <a:pt x="93" y="144"/>
                  </a:cubicBezTo>
                  <a:cubicBezTo>
                    <a:pt x="118" y="84"/>
                    <a:pt x="118" y="84"/>
                    <a:pt x="118" y="84"/>
                  </a:cubicBezTo>
                  <a:cubicBezTo>
                    <a:pt x="130" y="55"/>
                    <a:pt x="130" y="55"/>
                    <a:pt x="130" y="55"/>
                  </a:cubicBezTo>
                  <a:cubicBezTo>
                    <a:pt x="142" y="26"/>
                    <a:pt x="142" y="26"/>
                    <a:pt x="142" y="26"/>
                  </a:cubicBezTo>
                  <a:cubicBezTo>
                    <a:pt x="148" y="13"/>
                    <a:pt x="151" y="9"/>
                    <a:pt x="153" y="8"/>
                  </a:cubicBezTo>
                  <a:cubicBezTo>
                    <a:pt x="156" y="6"/>
                    <a:pt x="160" y="6"/>
                    <a:pt x="162" y="6"/>
                  </a:cubicBezTo>
                  <a:cubicBezTo>
                    <a:pt x="165" y="6"/>
                    <a:pt x="166" y="4"/>
                    <a:pt x="166" y="3"/>
                  </a:cubicBezTo>
                  <a:cubicBezTo>
                    <a:pt x="166" y="1"/>
                    <a:pt x="164" y="0"/>
                    <a:pt x="161" y="0"/>
                  </a:cubicBezTo>
                  <a:lnTo>
                    <a:pt x="1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83" name="Freeform 13">
              <a:extLst>
                <a:ext uri="{FF2B5EF4-FFF2-40B4-BE49-F238E27FC236}">
                  <a16:creationId xmlns:a16="http://schemas.microsoft.com/office/drawing/2014/main" id="{999F3F9A-C895-4189-8520-0793CCCD0BFA}"/>
                </a:ext>
              </a:extLst>
            </p:cNvPr>
            <p:cNvSpPr>
              <a:spLocks/>
            </p:cNvSpPr>
            <p:nvPr userDrawn="1"/>
          </p:nvSpPr>
          <p:spPr bwMode="auto">
            <a:xfrm>
              <a:off x="3848" y="2464"/>
              <a:ext cx="64" cy="108"/>
            </a:xfrm>
            <a:custGeom>
              <a:avLst/>
              <a:gdLst>
                <a:gd name="T0" fmla="*/ 84 w 94"/>
                <a:gd name="T1" fmla="*/ 1 h 160"/>
                <a:gd name="T2" fmla="*/ 83 w 94"/>
                <a:gd name="T3" fmla="*/ 1 h 160"/>
                <a:gd name="T4" fmla="*/ 75 w 94"/>
                <a:gd name="T5" fmla="*/ 2 h 160"/>
                <a:gd name="T6" fmla="*/ 28 w 94"/>
                <a:gd name="T7" fmla="*/ 2 h 160"/>
                <a:gd name="T8" fmla="*/ 26 w 94"/>
                <a:gd name="T9" fmla="*/ 2 h 160"/>
                <a:gd name="T10" fmla="*/ 5 w 94"/>
                <a:gd name="T11" fmla="*/ 2 h 160"/>
                <a:gd name="T12" fmla="*/ 0 w 94"/>
                <a:gd name="T13" fmla="*/ 5 h 160"/>
                <a:gd name="T14" fmla="*/ 4 w 94"/>
                <a:gd name="T15" fmla="*/ 8 h 160"/>
                <a:gd name="T16" fmla="*/ 10 w 94"/>
                <a:gd name="T17" fmla="*/ 8 h 160"/>
                <a:gd name="T18" fmla="*/ 18 w 94"/>
                <a:gd name="T19" fmla="*/ 18 h 160"/>
                <a:gd name="T20" fmla="*/ 18 w 94"/>
                <a:gd name="T21" fmla="*/ 62 h 160"/>
                <a:gd name="T22" fmla="*/ 18 w 94"/>
                <a:gd name="T23" fmla="*/ 98 h 160"/>
                <a:gd name="T24" fmla="*/ 17 w 94"/>
                <a:gd name="T25" fmla="*/ 143 h 160"/>
                <a:gd name="T26" fmla="*/ 12 w 94"/>
                <a:gd name="T27" fmla="*/ 152 h 160"/>
                <a:gd name="T28" fmla="*/ 7 w 94"/>
                <a:gd name="T29" fmla="*/ 153 h 160"/>
                <a:gd name="T30" fmla="*/ 3 w 94"/>
                <a:gd name="T31" fmla="*/ 156 h 160"/>
                <a:gd name="T32" fmla="*/ 8 w 94"/>
                <a:gd name="T33" fmla="*/ 159 h 160"/>
                <a:gd name="T34" fmla="*/ 25 w 94"/>
                <a:gd name="T35" fmla="*/ 159 h 160"/>
                <a:gd name="T36" fmla="*/ 28 w 94"/>
                <a:gd name="T37" fmla="*/ 159 h 160"/>
                <a:gd name="T38" fmla="*/ 36 w 94"/>
                <a:gd name="T39" fmla="*/ 159 h 160"/>
                <a:gd name="T40" fmla="*/ 79 w 94"/>
                <a:gd name="T41" fmla="*/ 160 h 160"/>
                <a:gd name="T42" fmla="*/ 91 w 94"/>
                <a:gd name="T43" fmla="*/ 153 h 160"/>
                <a:gd name="T44" fmla="*/ 94 w 94"/>
                <a:gd name="T45" fmla="*/ 133 h 160"/>
                <a:gd name="T46" fmla="*/ 91 w 94"/>
                <a:gd name="T47" fmla="*/ 129 h 160"/>
                <a:gd name="T48" fmla="*/ 88 w 94"/>
                <a:gd name="T49" fmla="*/ 133 h 160"/>
                <a:gd name="T50" fmla="*/ 80 w 94"/>
                <a:gd name="T51" fmla="*/ 146 h 160"/>
                <a:gd name="T52" fmla="*/ 61 w 94"/>
                <a:gd name="T53" fmla="*/ 149 h 160"/>
                <a:gd name="T54" fmla="*/ 38 w 94"/>
                <a:gd name="T55" fmla="*/ 133 h 160"/>
                <a:gd name="T56" fmla="*/ 38 w 94"/>
                <a:gd name="T57" fmla="*/ 107 h 160"/>
                <a:gd name="T58" fmla="*/ 38 w 94"/>
                <a:gd name="T59" fmla="*/ 98 h 160"/>
                <a:gd name="T60" fmla="*/ 38 w 94"/>
                <a:gd name="T61" fmla="*/ 80 h 160"/>
                <a:gd name="T62" fmla="*/ 67 w 94"/>
                <a:gd name="T63" fmla="*/ 82 h 160"/>
                <a:gd name="T64" fmla="*/ 77 w 94"/>
                <a:gd name="T65" fmla="*/ 88 h 160"/>
                <a:gd name="T66" fmla="*/ 77 w 94"/>
                <a:gd name="T67" fmla="*/ 94 h 160"/>
                <a:gd name="T68" fmla="*/ 80 w 94"/>
                <a:gd name="T69" fmla="*/ 97 h 160"/>
                <a:gd name="T70" fmla="*/ 83 w 94"/>
                <a:gd name="T71" fmla="*/ 92 h 160"/>
                <a:gd name="T72" fmla="*/ 84 w 94"/>
                <a:gd name="T73" fmla="*/ 79 h 160"/>
                <a:gd name="T74" fmla="*/ 86 w 94"/>
                <a:gd name="T75" fmla="*/ 67 h 160"/>
                <a:gd name="T76" fmla="*/ 83 w 94"/>
                <a:gd name="T77" fmla="*/ 64 h 160"/>
                <a:gd name="T78" fmla="*/ 79 w 94"/>
                <a:gd name="T79" fmla="*/ 67 h 160"/>
                <a:gd name="T80" fmla="*/ 70 w 94"/>
                <a:gd name="T81" fmla="*/ 70 h 160"/>
                <a:gd name="T82" fmla="*/ 38 w 94"/>
                <a:gd name="T83" fmla="*/ 70 h 160"/>
                <a:gd name="T84" fmla="*/ 38 w 94"/>
                <a:gd name="T85" fmla="*/ 13 h 160"/>
                <a:gd name="T86" fmla="*/ 66 w 94"/>
                <a:gd name="T87" fmla="*/ 13 h 160"/>
                <a:gd name="T88" fmla="*/ 79 w 94"/>
                <a:gd name="T89" fmla="*/ 19 h 160"/>
                <a:gd name="T90" fmla="*/ 80 w 94"/>
                <a:gd name="T91" fmla="*/ 26 h 160"/>
                <a:gd name="T92" fmla="*/ 83 w 94"/>
                <a:gd name="T93" fmla="*/ 30 h 160"/>
                <a:gd name="T94" fmla="*/ 86 w 94"/>
                <a:gd name="T95" fmla="*/ 27 h 160"/>
                <a:gd name="T96" fmla="*/ 87 w 94"/>
                <a:gd name="T97" fmla="*/ 17 h 160"/>
                <a:gd name="T98" fmla="*/ 87 w 94"/>
                <a:gd name="T99" fmla="*/ 13 h 160"/>
                <a:gd name="T100" fmla="*/ 89 w 94"/>
                <a:gd name="T101" fmla="*/ 3 h 160"/>
                <a:gd name="T102" fmla="*/ 87 w 94"/>
                <a:gd name="T103" fmla="*/ 0 h 160"/>
                <a:gd name="T104" fmla="*/ 84 w 94"/>
                <a:gd name="T105" fmla="*/ 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4" h="160">
                  <a:moveTo>
                    <a:pt x="84" y="1"/>
                  </a:moveTo>
                  <a:cubicBezTo>
                    <a:pt x="83" y="1"/>
                    <a:pt x="83" y="1"/>
                    <a:pt x="83" y="1"/>
                  </a:cubicBezTo>
                  <a:cubicBezTo>
                    <a:pt x="75" y="2"/>
                    <a:pt x="75" y="2"/>
                    <a:pt x="75" y="2"/>
                  </a:cubicBezTo>
                  <a:cubicBezTo>
                    <a:pt x="75" y="2"/>
                    <a:pt x="28" y="2"/>
                    <a:pt x="28" y="2"/>
                  </a:cubicBezTo>
                  <a:cubicBezTo>
                    <a:pt x="26" y="2"/>
                    <a:pt x="26" y="2"/>
                    <a:pt x="26" y="2"/>
                  </a:cubicBezTo>
                  <a:cubicBezTo>
                    <a:pt x="5" y="2"/>
                    <a:pt x="5" y="2"/>
                    <a:pt x="5" y="2"/>
                  </a:cubicBezTo>
                  <a:cubicBezTo>
                    <a:pt x="4" y="2"/>
                    <a:pt x="0" y="2"/>
                    <a:pt x="0" y="5"/>
                  </a:cubicBezTo>
                  <a:cubicBezTo>
                    <a:pt x="0" y="6"/>
                    <a:pt x="2" y="8"/>
                    <a:pt x="4" y="8"/>
                  </a:cubicBezTo>
                  <a:cubicBezTo>
                    <a:pt x="10" y="8"/>
                    <a:pt x="10" y="8"/>
                    <a:pt x="10" y="8"/>
                  </a:cubicBezTo>
                  <a:cubicBezTo>
                    <a:pt x="16" y="9"/>
                    <a:pt x="17" y="12"/>
                    <a:pt x="18" y="18"/>
                  </a:cubicBezTo>
                  <a:cubicBezTo>
                    <a:pt x="18" y="18"/>
                    <a:pt x="18" y="62"/>
                    <a:pt x="18" y="62"/>
                  </a:cubicBezTo>
                  <a:cubicBezTo>
                    <a:pt x="18" y="98"/>
                    <a:pt x="18" y="98"/>
                    <a:pt x="18" y="98"/>
                  </a:cubicBezTo>
                  <a:cubicBezTo>
                    <a:pt x="18" y="118"/>
                    <a:pt x="18" y="134"/>
                    <a:pt x="17" y="143"/>
                  </a:cubicBezTo>
                  <a:cubicBezTo>
                    <a:pt x="16" y="149"/>
                    <a:pt x="15" y="152"/>
                    <a:pt x="12" y="152"/>
                  </a:cubicBezTo>
                  <a:cubicBezTo>
                    <a:pt x="12" y="152"/>
                    <a:pt x="7" y="153"/>
                    <a:pt x="7" y="153"/>
                  </a:cubicBezTo>
                  <a:cubicBezTo>
                    <a:pt x="4" y="153"/>
                    <a:pt x="3" y="155"/>
                    <a:pt x="3" y="156"/>
                  </a:cubicBezTo>
                  <a:cubicBezTo>
                    <a:pt x="3" y="159"/>
                    <a:pt x="7" y="159"/>
                    <a:pt x="8" y="159"/>
                  </a:cubicBezTo>
                  <a:cubicBezTo>
                    <a:pt x="25" y="159"/>
                    <a:pt x="25" y="159"/>
                    <a:pt x="25" y="159"/>
                  </a:cubicBezTo>
                  <a:cubicBezTo>
                    <a:pt x="28" y="159"/>
                    <a:pt x="28" y="159"/>
                    <a:pt x="28" y="159"/>
                  </a:cubicBezTo>
                  <a:cubicBezTo>
                    <a:pt x="36" y="159"/>
                    <a:pt x="36" y="159"/>
                    <a:pt x="36" y="159"/>
                  </a:cubicBezTo>
                  <a:cubicBezTo>
                    <a:pt x="79" y="160"/>
                    <a:pt x="79" y="160"/>
                    <a:pt x="79" y="160"/>
                  </a:cubicBezTo>
                  <a:cubicBezTo>
                    <a:pt x="87" y="160"/>
                    <a:pt x="90" y="160"/>
                    <a:pt x="91" y="153"/>
                  </a:cubicBezTo>
                  <a:cubicBezTo>
                    <a:pt x="92" y="149"/>
                    <a:pt x="94" y="135"/>
                    <a:pt x="94" y="133"/>
                  </a:cubicBezTo>
                  <a:cubicBezTo>
                    <a:pt x="94" y="132"/>
                    <a:pt x="94" y="129"/>
                    <a:pt x="91" y="129"/>
                  </a:cubicBezTo>
                  <a:cubicBezTo>
                    <a:pt x="89" y="129"/>
                    <a:pt x="88" y="131"/>
                    <a:pt x="88" y="133"/>
                  </a:cubicBezTo>
                  <a:cubicBezTo>
                    <a:pt x="86" y="141"/>
                    <a:pt x="84" y="144"/>
                    <a:pt x="80" y="146"/>
                  </a:cubicBezTo>
                  <a:cubicBezTo>
                    <a:pt x="75" y="149"/>
                    <a:pt x="66" y="149"/>
                    <a:pt x="61" y="149"/>
                  </a:cubicBezTo>
                  <a:cubicBezTo>
                    <a:pt x="41"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5" y="82"/>
                    <a:pt x="76" y="86"/>
                    <a:pt x="77" y="88"/>
                  </a:cubicBezTo>
                  <a:cubicBezTo>
                    <a:pt x="77" y="94"/>
                    <a:pt x="77" y="94"/>
                    <a:pt x="77" y="94"/>
                  </a:cubicBezTo>
                  <a:cubicBezTo>
                    <a:pt x="77" y="96"/>
                    <a:pt x="79" y="97"/>
                    <a:pt x="80" y="97"/>
                  </a:cubicBezTo>
                  <a:cubicBezTo>
                    <a:pt x="83" y="97"/>
                    <a:pt x="83" y="94"/>
                    <a:pt x="83" y="92"/>
                  </a:cubicBezTo>
                  <a:cubicBezTo>
                    <a:pt x="84" y="79"/>
                    <a:pt x="84" y="79"/>
                    <a:pt x="84" y="79"/>
                  </a:cubicBezTo>
                  <a:cubicBezTo>
                    <a:pt x="84" y="79"/>
                    <a:pt x="86" y="67"/>
                    <a:pt x="86" y="67"/>
                  </a:cubicBezTo>
                  <a:cubicBezTo>
                    <a:pt x="86" y="64"/>
                    <a:pt x="84" y="64"/>
                    <a:pt x="83" y="64"/>
                  </a:cubicBezTo>
                  <a:cubicBezTo>
                    <a:pt x="79" y="67"/>
                    <a:pt x="79" y="67"/>
                    <a:pt x="79" y="67"/>
                  </a:cubicBezTo>
                  <a:cubicBezTo>
                    <a:pt x="78" y="69"/>
                    <a:pt x="75" y="69"/>
                    <a:pt x="70" y="70"/>
                  </a:cubicBezTo>
                  <a:cubicBezTo>
                    <a:pt x="38" y="70"/>
                    <a:pt x="38" y="70"/>
                    <a:pt x="38" y="70"/>
                  </a:cubicBezTo>
                  <a:cubicBezTo>
                    <a:pt x="38" y="13"/>
                    <a:pt x="38" y="13"/>
                    <a:pt x="38" y="13"/>
                  </a:cubicBezTo>
                  <a:cubicBezTo>
                    <a:pt x="38" y="13"/>
                    <a:pt x="66" y="13"/>
                    <a:pt x="66" y="13"/>
                  </a:cubicBezTo>
                  <a:cubicBezTo>
                    <a:pt x="77" y="15"/>
                    <a:pt x="78" y="17"/>
                    <a:pt x="79" y="19"/>
                  </a:cubicBezTo>
                  <a:cubicBezTo>
                    <a:pt x="80" y="26"/>
                    <a:pt x="80" y="26"/>
                    <a:pt x="80" y="26"/>
                  </a:cubicBezTo>
                  <a:cubicBezTo>
                    <a:pt x="80" y="30"/>
                    <a:pt x="82" y="30"/>
                    <a:pt x="83" y="30"/>
                  </a:cubicBezTo>
                  <a:cubicBezTo>
                    <a:pt x="84" y="30"/>
                    <a:pt x="86" y="30"/>
                    <a:pt x="86" y="27"/>
                  </a:cubicBezTo>
                  <a:cubicBezTo>
                    <a:pt x="86" y="27"/>
                    <a:pt x="87" y="17"/>
                    <a:pt x="87" y="17"/>
                  </a:cubicBezTo>
                  <a:cubicBezTo>
                    <a:pt x="87" y="13"/>
                    <a:pt x="87" y="13"/>
                    <a:pt x="87" y="13"/>
                  </a:cubicBezTo>
                  <a:cubicBezTo>
                    <a:pt x="89" y="3"/>
                    <a:pt x="89" y="3"/>
                    <a:pt x="89" y="3"/>
                  </a:cubicBezTo>
                  <a:cubicBezTo>
                    <a:pt x="89" y="0"/>
                    <a:pt x="87" y="0"/>
                    <a:pt x="87" y="0"/>
                  </a:cubicBezTo>
                  <a:lnTo>
                    <a:pt x="8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84" name="Freeform 14">
              <a:extLst>
                <a:ext uri="{FF2B5EF4-FFF2-40B4-BE49-F238E27FC236}">
                  <a16:creationId xmlns:a16="http://schemas.microsoft.com/office/drawing/2014/main" id="{5161D696-7B40-4240-8A0E-23B94BADBCDC}"/>
                </a:ext>
              </a:extLst>
            </p:cNvPr>
            <p:cNvSpPr>
              <a:spLocks noEditPoints="1"/>
            </p:cNvSpPr>
            <p:nvPr userDrawn="1"/>
          </p:nvSpPr>
          <p:spPr bwMode="auto">
            <a:xfrm>
              <a:off x="3930" y="2465"/>
              <a:ext cx="107" cy="107"/>
            </a:xfrm>
            <a:custGeom>
              <a:avLst/>
              <a:gdLst>
                <a:gd name="T0" fmla="*/ 35 w 157"/>
                <a:gd name="T1" fmla="*/ 0 h 157"/>
                <a:gd name="T2" fmla="*/ 28 w 157"/>
                <a:gd name="T3" fmla="*/ 0 h 157"/>
                <a:gd name="T4" fmla="*/ 25 w 157"/>
                <a:gd name="T5" fmla="*/ 0 h 157"/>
                <a:gd name="T6" fmla="*/ 5 w 157"/>
                <a:gd name="T7" fmla="*/ 0 h 157"/>
                <a:gd name="T8" fmla="*/ 0 w 157"/>
                <a:gd name="T9" fmla="*/ 3 h 157"/>
                <a:gd name="T10" fmla="*/ 3 w 157"/>
                <a:gd name="T11" fmla="*/ 6 h 157"/>
                <a:gd name="T12" fmla="*/ 10 w 157"/>
                <a:gd name="T13" fmla="*/ 6 h 157"/>
                <a:gd name="T14" fmla="*/ 17 w 157"/>
                <a:gd name="T15" fmla="*/ 16 h 157"/>
                <a:gd name="T16" fmla="*/ 18 w 157"/>
                <a:gd name="T17" fmla="*/ 60 h 157"/>
                <a:gd name="T18" fmla="*/ 18 w 157"/>
                <a:gd name="T19" fmla="*/ 96 h 157"/>
                <a:gd name="T20" fmla="*/ 17 w 157"/>
                <a:gd name="T21" fmla="*/ 141 h 157"/>
                <a:gd name="T22" fmla="*/ 12 w 157"/>
                <a:gd name="T23" fmla="*/ 150 h 157"/>
                <a:gd name="T24" fmla="*/ 6 w 157"/>
                <a:gd name="T25" fmla="*/ 151 h 157"/>
                <a:gd name="T26" fmla="*/ 3 w 157"/>
                <a:gd name="T27" fmla="*/ 154 h 157"/>
                <a:gd name="T28" fmla="*/ 8 w 157"/>
                <a:gd name="T29" fmla="*/ 157 h 157"/>
                <a:gd name="T30" fmla="*/ 26 w 157"/>
                <a:gd name="T31" fmla="*/ 157 h 157"/>
                <a:gd name="T32" fmla="*/ 29 w 157"/>
                <a:gd name="T33" fmla="*/ 157 h 157"/>
                <a:gd name="T34" fmla="*/ 52 w 157"/>
                <a:gd name="T35" fmla="*/ 157 h 157"/>
                <a:gd name="T36" fmla="*/ 57 w 157"/>
                <a:gd name="T37" fmla="*/ 154 h 157"/>
                <a:gd name="T38" fmla="*/ 54 w 157"/>
                <a:gd name="T39" fmla="*/ 151 h 157"/>
                <a:gd name="T40" fmla="*/ 45 w 157"/>
                <a:gd name="T41" fmla="*/ 150 h 157"/>
                <a:gd name="T42" fmla="*/ 38 w 157"/>
                <a:gd name="T43" fmla="*/ 141 h 157"/>
                <a:gd name="T44" fmla="*/ 37 w 157"/>
                <a:gd name="T45" fmla="*/ 96 h 157"/>
                <a:gd name="T46" fmla="*/ 37 w 157"/>
                <a:gd name="T47" fmla="*/ 92 h 157"/>
                <a:gd name="T48" fmla="*/ 62 w 157"/>
                <a:gd name="T49" fmla="*/ 92 h 157"/>
                <a:gd name="T50" fmla="*/ 64 w 157"/>
                <a:gd name="T51" fmla="*/ 93 h 157"/>
                <a:gd name="T52" fmla="*/ 71 w 157"/>
                <a:gd name="T53" fmla="*/ 102 h 157"/>
                <a:gd name="T54" fmla="*/ 86 w 157"/>
                <a:gd name="T55" fmla="*/ 123 h 157"/>
                <a:gd name="T56" fmla="*/ 89 w 157"/>
                <a:gd name="T57" fmla="*/ 126 h 157"/>
                <a:gd name="T58" fmla="*/ 114 w 157"/>
                <a:gd name="T59" fmla="*/ 153 h 157"/>
                <a:gd name="T60" fmla="*/ 136 w 157"/>
                <a:gd name="T61" fmla="*/ 157 h 157"/>
                <a:gd name="T62" fmla="*/ 151 w 157"/>
                <a:gd name="T63" fmla="*/ 157 h 157"/>
                <a:gd name="T64" fmla="*/ 157 w 157"/>
                <a:gd name="T65" fmla="*/ 154 h 157"/>
                <a:gd name="T66" fmla="*/ 154 w 157"/>
                <a:gd name="T67" fmla="*/ 151 h 157"/>
                <a:gd name="T68" fmla="*/ 146 w 157"/>
                <a:gd name="T69" fmla="*/ 151 h 157"/>
                <a:gd name="T70" fmla="*/ 122 w 157"/>
                <a:gd name="T71" fmla="*/ 136 h 157"/>
                <a:gd name="T72" fmla="*/ 85 w 157"/>
                <a:gd name="T73" fmla="*/ 90 h 157"/>
                <a:gd name="T74" fmla="*/ 81 w 157"/>
                <a:gd name="T75" fmla="*/ 85 h 157"/>
                <a:gd name="T76" fmla="*/ 105 w 157"/>
                <a:gd name="T77" fmla="*/ 38 h 157"/>
                <a:gd name="T78" fmla="*/ 90 w 157"/>
                <a:gd name="T79" fmla="*/ 9 h 157"/>
                <a:gd name="T80" fmla="*/ 52 w 157"/>
                <a:gd name="T81" fmla="*/ 0 h 157"/>
                <a:gd name="T82" fmla="*/ 35 w 157"/>
                <a:gd name="T83" fmla="*/ 0 h 157"/>
                <a:gd name="T84" fmla="*/ 38 w 157"/>
                <a:gd name="T85" fmla="*/ 79 h 157"/>
                <a:gd name="T86" fmla="*/ 37 w 157"/>
                <a:gd name="T87" fmla="*/ 78 h 157"/>
                <a:gd name="T88" fmla="*/ 37 w 157"/>
                <a:gd name="T89" fmla="*/ 11 h 157"/>
                <a:gd name="T90" fmla="*/ 38 w 157"/>
                <a:gd name="T91" fmla="*/ 10 h 157"/>
                <a:gd name="T92" fmla="*/ 51 w 157"/>
                <a:gd name="T93" fmla="*/ 9 h 157"/>
                <a:gd name="T94" fmla="*/ 85 w 157"/>
                <a:gd name="T95" fmla="*/ 49 h 157"/>
                <a:gd name="T96" fmla="*/ 73 w 157"/>
                <a:gd name="T97" fmla="*/ 79 h 157"/>
                <a:gd name="T98" fmla="*/ 58 w 157"/>
                <a:gd name="T99" fmla="*/ 82 h 157"/>
                <a:gd name="T100" fmla="*/ 38 w 157"/>
                <a:gd name="T101" fmla="*/ 7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57">
                  <a:moveTo>
                    <a:pt x="35" y="0"/>
                  </a:moveTo>
                  <a:cubicBezTo>
                    <a:pt x="28" y="0"/>
                    <a:pt x="28" y="0"/>
                    <a:pt x="28" y="0"/>
                  </a:cubicBezTo>
                  <a:cubicBezTo>
                    <a:pt x="25" y="0"/>
                    <a:pt x="25" y="0"/>
                    <a:pt x="25"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6"/>
                    <a:pt x="18" y="96"/>
                    <a:pt x="18" y="96"/>
                  </a:cubicBezTo>
                  <a:cubicBezTo>
                    <a:pt x="18" y="116"/>
                    <a:pt x="18" y="132"/>
                    <a:pt x="17" y="141"/>
                  </a:cubicBezTo>
                  <a:cubicBezTo>
                    <a:pt x="16" y="146"/>
                    <a:pt x="15" y="150"/>
                    <a:pt x="12" y="150"/>
                  </a:cubicBezTo>
                  <a:cubicBezTo>
                    <a:pt x="12" y="150"/>
                    <a:pt x="6" y="151"/>
                    <a:pt x="6" y="151"/>
                  </a:cubicBezTo>
                  <a:cubicBezTo>
                    <a:pt x="4" y="151"/>
                    <a:pt x="3" y="153"/>
                    <a:pt x="3" y="154"/>
                  </a:cubicBezTo>
                  <a:cubicBezTo>
                    <a:pt x="3" y="157"/>
                    <a:pt x="7" y="157"/>
                    <a:pt x="8" y="157"/>
                  </a:cubicBezTo>
                  <a:cubicBezTo>
                    <a:pt x="26" y="157"/>
                    <a:pt x="26" y="157"/>
                    <a:pt x="26" y="157"/>
                  </a:cubicBezTo>
                  <a:cubicBezTo>
                    <a:pt x="27" y="157"/>
                    <a:pt x="29" y="157"/>
                    <a:pt x="29" y="157"/>
                  </a:cubicBezTo>
                  <a:cubicBezTo>
                    <a:pt x="52" y="157"/>
                    <a:pt x="52" y="157"/>
                    <a:pt x="52" y="157"/>
                  </a:cubicBezTo>
                  <a:cubicBezTo>
                    <a:pt x="56" y="157"/>
                    <a:pt x="57" y="155"/>
                    <a:pt x="57" y="154"/>
                  </a:cubicBezTo>
                  <a:cubicBezTo>
                    <a:pt x="57" y="153"/>
                    <a:pt x="56" y="151"/>
                    <a:pt x="54" y="151"/>
                  </a:cubicBezTo>
                  <a:cubicBezTo>
                    <a:pt x="45" y="150"/>
                    <a:pt x="45" y="150"/>
                    <a:pt x="45" y="150"/>
                  </a:cubicBezTo>
                  <a:cubicBezTo>
                    <a:pt x="40" y="150"/>
                    <a:pt x="39" y="147"/>
                    <a:pt x="38" y="141"/>
                  </a:cubicBezTo>
                  <a:cubicBezTo>
                    <a:pt x="37" y="132"/>
                    <a:pt x="37" y="116"/>
                    <a:pt x="37" y="96"/>
                  </a:cubicBezTo>
                  <a:cubicBezTo>
                    <a:pt x="37" y="92"/>
                    <a:pt x="37" y="92"/>
                    <a:pt x="37" y="92"/>
                  </a:cubicBezTo>
                  <a:cubicBezTo>
                    <a:pt x="37" y="91"/>
                    <a:pt x="62" y="92"/>
                    <a:pt x="62" y="92"/>
                  </a:cubicBezTo>
                  <a:cubicBezTo>
                    <a:pt x="64" y="93"/>
                    <a:pt x="64" y="93"/>
                    <a:pt x="64" y="93"/>
                  </a:cubicBezTo>
                  <a:cubicBezTo>
                    <a:pt x="64" y="93"/>
                    <a:pt x="71" y="102"/>
                    <a:pt x="71" y="102"/>
                  </a:cubicBezTo>
                  <a:cubicBezTo>
                    <a:pt x="86" y="123"/>
                    <a:pt x="86" y="123"/>
                    <a:pt x="86" y="123"/>
                  </a:cubicBezTo>
                  <a:cubicBezTo>
                    <a:pt x="89" y="126"/>
                    <a:pt x="89" y="126"/>
                    <a:pt x="89" y="126"/>
                  </a:cubicBezTo>
                  <a:cubicBezTo>
                    <a:pt x="99" y="140"/>
                    <a:pt x="106" y="149"/>
                    <a:pt x="114" y="153"/>
                  </a:cubicBezTo>
                  <a:cubicBezTo>
                    <a:pt x="120" y="156"/>
                    <a:pt x="125" y="157"/>
                    <a:pt x="136" y="157"/>
                  </a:cubicBezTo>
                  <a:cubicBezTo>
                    <a:pt x="151" y="157"/>
                    <a:pt x="151" y="157"/>
                    <a:pt x="151" y="157"/>
                  </a:cubicBezTo>
                  <a:cubicBezTo>
                    <a:pt x="154" y="157"/>
                    <a:pt x="157" y="157"/>
                    <a:pt x="157" y="154"/>
                  </a:cubicBezTo>
                  <a:cubicBezTo>
                    <a:pt x="157" y="152"/>
                    <a:pt x="156" y="151"/>
                    <a:pt x="154" y="151"/>
                  </a:cubicBezTo>
                  <a:cubicBezTo>
                    <a:pt x="146" y="151"/>
                    <a:pt x="146" y="151"/>
                    <a:pt x="146" y="151"/>
                  </a:cubicBezTo>
                  <a:cubicBezTo>
                    <a:pt x="141" y="150"/>
                    <a:pt x="133" y="147"/>
                    <a:pt x="122" y="136"/>
                  </a:cubicBezTo>
                  <a:cubicBezTo>
                    <a:pt x="112" y="125"/>
                    <a:pt x="99" y="109"/>
                    <a:pt x="85" y="90"/>
                  </a:cubicBezTo>
                  <a:cubicBezTo>
                    <a:pt x="85" y="90"/>
                    <a:pt x="82" y="87"/>
                    <a:pt x="81" y="85"/>
                  </a:cubicBezTo>
                  <a:cubicBezTo>
                    <a:pt x="97" y="70"/>
                    <a:pt x="105" y="55"/>
                    <a:pt x="105" y="38"/>
                  </a:cubicBezTo>
                  <a:cubicBezTo>
                    <a:pt x="105" y="23"/>
                    <a:pt x="96" y="13"/>
                    <a:pt x="90" y="9"/>
                  </a:cubicBezTo>
                  <a:cubicBezTo>
                    <a:pt x="79" y="1"/>
                    <a:pt x="64" y="0"/>
                    <a:pt x="52" y="0"/>
                  </a:cubicBezTo>
                  <a:lnTo>
                    <a:pt x="35" y="0"/>
                  </a:lnTo>
                  <a:close/>
                  <a:moveTo>
                    <a:pt x="38" y="79"/>
                  </a:moveTo>
                  <a:cubicBezTo>
                    <a:pt x="37" y="79"/>
                    <a:pt x="37" y="79"/>
                    <a:pt x="37" y="78"/>
                  </a:cubicBezTo>
                  <a:cubicBezTo>
                    <a:pt x="37" y="11"/>
                    <a:pt x="37" y="11"/>
                    <a:pt x="37" y="11"/>
                  </a:cubicBezTo>
                  <a:cubicBezTo>
                    <a:pt x="37" y="11"/>
                    <a:pt x="37" y="11"/>
                    <a:pt x="38" y="10"/>
                  </a:cubicBezTo>
                  <a:cubicBezTo>
                    <a:pt x="39" y="10"/>
                    <a:pt x="45" y="9"/>
                    <a:pt x="51" y="9"/>
                  </a:cubicBezTo>
                  <a:cubicBezTo>
                    <a:pt x="72" y="9"/>
                    <a:pt x="85" y="24"/>
                    <a:pt x="85" y="49"/>
                  </a:cubicBezTo>
                  <a:cubicBezTo>
                    <a:pt x="85" y="63"/>
                    <a:pt x="80" y="74"/>
                    <a:pt x="73" y="79"/>
                  </a:cubicBezTo>
                  <a:cubicBezTo>
                    <a:pt x="68" y="82"/>
                    <a:pt x="63" y="82"/>
                    <a:pt x="58" y="82"/>
                  </a:cubicBezTo>
                  <a:cubicBezTo>
                    <a:pt x="49" y="82"/>
                    <a:pt x="40" y="81"/>
                    <a:pt x="38" y="7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85" name="Freeform 15">
              <a:extLst>
                <a:ext uri="{FF2B5EF4-FFF2-40B4-BE49-F238E27FC236}">
                  <a16:creationId xmlns:a16="http://schemas.microsoft.com/office/drawing/2014/main" id="{4C75893E-D358-44AC-A3CF-2EED9778A456}"/>
                </a:ext>
              </a:extLst>
            </p:cNvPr>
            <p:cNvSpPr>
              <a:spLocks/>
            </p:cNvSpPr>
            <p:nvPr userDrawn="1"/>
          </p:nvSpPr>
          <p:spPr bwMode="auto">
            <a:xfrm>
              <a:off x="4040" y="2463"/>
              <a:ext cx="55" cy="111"/>
            </a:xfrm>
            <a:custGeom>
              <a:avLst/>
              <a:gdLst>
                <a:gd name="T0" fmla="*/ 5 w 81"/>
                <a:gd name="T1" fmla="*/ 38 h 163"/>
                <a:gd name="T2" fmla="*/ 32 w 81"/>
                <a:gd name="T3" fmla="*/ 84 h 163"/>
                <a:gd name="T4" fmla="*/ 41 w 81"/>
                <a:gd name="T5" fmla="*/ 91 h 163"/>
                <a:gd name="T6" fmla="*/ 64 w 81"/>
                <a:gd name="T7" fmla="*/ 127 h 163"/>
                <a:gd name="T8" fmla="*/ 36 w 81"/>
                <a:gd name="T9" fmla="*/ 152 h 163"/>
                <a:gd name="T10" fmla="*/ 7 w 81"/>
                <a:gd name="T11" fmla="*/ 133 h 163"/>
                <a:gd name="T12" fmla="*/ 7 w 81"/>
                <a:gd name="T13" fmla="*/ 126 h 163"/>
                <a:gd name="T14" fmla="*/ 4 w 81"/>
                <a:gd name="T15" fmla="*/ 122 h 163"/>
                <a:gd name="T16" fmla="*/ 1 w 81"/>
                <a:gd name="T17" fmla="*/ 126 h 163"/>
                <a:gd name="T18" fmla="*/ 1 w 81"/>
                <a:gd name="T19" fmla="*/ 128 h 163"/>
                <a:gd name="T20" fmla="*/ 0 w 81"/>
                <a:gd name="T21" fmla="*/ 148 h 163"/>
                <a:gd name="T22" fmla="*/ 4 w 81"/>
                <a:gd name="T23" fmla="*/ 157 h 163"/>
                <a:gd name="T24" fmla="*/ 32 w 81"/>
                <a:gd name="T25" fmla="*/ 163 h 163"/>
                <a:gd name="T26" fmla="*/ 63 w 81"/>
                <a:gd name="T27" fmla="*/ 154 h 163"/>
                <a:gd name="T28" fmla="*/ 81 w 81"/>
                <a:gd name="T29" fmla="*/ 119 h 163"/>
                <a:gd name="T30" fmla="*/ 51 w 81"/>
                <a:gd name="T31" fmla="*/ 70 h 163"/>
                <a:gd name="T32" fmla="*/ 45 w 81"/>
                <a:gd name="T33" fmla="*/ 65 h 163"/>
                <a:gd name="T34" fmla="*/ 21 w 81"/>
                <a:gd name="T35" fmla="*/ 32 h 163"/>
                <a:gd name="T36" fmla="*/ 45 w 81"/>
                <a:gd name="T37" fmla="*/ 10 h 163"/>
                <a:gd name="T38" fmla="*/ 69 w 81"/>
                <a:gd name="T39" fmla="*/ 20 h 163"/>
                <a:gd name="T40" fmla="*/ 71 w 81"/>
                <a:gd name="T41" fmla="*/ 30 h 163"/>
                <a:gd name="T42" fmla="*/ 74 w 81"/>
                <a:gd name="T43" fmla="*/ 34 h 163"/>
                <a:gd name="T44" fmla="*/ 77 w 81"/>
                <a:gd name="T45" fmla="*/ 27 h 163"/>
                <a:gd name="T46" fmla="*/ 78 w 81"/>
                <a:gd name="T47" fmla="*/ 7 h 163"/>
                <a:gd name="T48" fmla="*/ 78 w 81"/>
                <a:gd name="T49" fmla="*/ 6 h 163"/>
                <a:gd name="T50" fmla="*/ 75 w 81"/>
                <a:gd name="T51" fmla="*/ 3 h 163"/>
                <a:gd name="T52" fmla="*/ 68 w 81"/>
                <a:gd name="T53" fmla="*/ 2 h 163"/>
                <a:gd name="T54" fmla="*/ 48 w 81"/>
                <a:gd name="T55" fmla="*/ 0 h 163"/>
                <a:gd name="T56" fmla="*/ 5 w 81"/>
                <a:gd name="T57" fmla="*/ 3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 h="163">
                  <a:moveTo>
                    <a:pt x="5" y="38"/>
                  </a:moveTo>
                  <a:cubicBezTo>
                    <a:pt x="5" y="52"/>
                    <a:pt x="9" y="65"/>
                    <a:pt x="32" y="84"/>
                  </a:cubicBezTo>
                  <a:cubicBezTo>
                    <a:pt x="41" y="91"/>
                    <a:pt x="41" y="91"/>
                    <a:pt x="41" y="91"/>
                  </a:cubicBezTo>
                  <a:cubicBezTo>
                    <a:pt x="59" y="106"/>
                    <a:pt x="64" y="114"/>
                    <a:pt x="64" y="127"/>
                  </a:cubicBezTo>
                  <a:cubicBezTo>
                    <a:pt x="64" y="140"/>
                    <a:pt x="54" y="152"/>
                    <a:pt x="36" y="152"/>
                  </a:cubicBezTo>
                  <a:cubicBezTo>
                    <a:pt x="29" y="152"/>
                    <a:pt x="11" y="150"/>
                    <a:pt x="7" y="133"/>
                  </a:cubicBezTo>
                  <a:cubicBezTo>
                    <a:pt x="7" y="126"/>
                    <a:pt x="7" y="126"/>
                    <a:pt x="7" y="126"/>
                  </a:cubicBezTo>
                  <a:cubicBezTo>
                    <a:pt x="7" y="124"/>
                    <a:pt x="7" y="122"/>
                    <a:pt x="4" y="122"/>
                  </a:cubicBezTo>
                  <a:cubicBezTo>
                    <a:pt x="1" y="122"/>
                    <a:pt x="1" y="125"/>
                    <a:pt x="1" y="126"/>
                  </a:cubicBezTo>
                  <a:cubicBezTo>
                    <a:pt x="1" y="126"/>
                    <a:pt x="1" y="128"/>
                    <a:pt x="1" y="128"/>
                  </a:cubicBezTo>
                  <a:cubicBezTo>
                    <a:pt x="0" y="148"/>
                    <a:pt x="0" y="148"/>
                    <a:pt x="0" y="148"/>
                  </a:cubicBezTo>
                  <a:cubicBezTo>
                    <a:pt x="0" y="154"/>
                    <a:pt x="0" y="156"/>
                    <a:pt x="4" y="157"/>
                  </a:cubicBezTo>
                  <a:cubicBezTo>
                    <a:pt x="11" y="161"/>
                    <a:pt x="21" y="163"/>
                    <a:pt x="32" y="163"/>
                  </a:cubicBezTo>
                  <a:cubicBezTo>
                    <a:pt x="44" y="163"/>
                    <a:pt x="55" y="160"/>
                    <a:pt x="63" y="154"/>
                  </a:cubicBezTo>
                  <a:cubicBezTo>
                    <a:pt x="77" y="145"/>
                    <a:pt x="81" y="130"/>
                    <a:pt x="81" y="119"/>
                  </a:cubicBezTo>
                  <a:cubicBezTo>
                    <a:pt x="81" y="103"/>
                    <a:pt x="76" y="90"/>
                    <a:pt x="51" y="70"/>
                  </a:cubicBezTo>
                  <a:cubicBezTo>
                    <a:pt x="45" y="65"/>
                    <a:pt x="45" y="65"/>
                    <a:pt x="45" y="65"/>
                  </a:cubicBezTo>
                  <a:cubicBezTo>
                    <a:pt x="26" y="49"/>
                    <a:pt x="21" y="43"/>
                    <a:pt x="21" y="32"/>
                  </a:cubicBezTo>
                  <a:cubicBezTo>
                    <a:pt x="21" y="19"/>
                    <a:pt x="30" y="10"/>
                    <a:pt x="45" y="10"/>
                  </a:cubicBezTo>
                  <a:cubicBezTo>
                    <a:pt x="61" y="10"/>
                    <a:pt x="67" y="17"/>
                    <a:pt x="69" y="20"/>
                  </a:cubicBezTo>
                  <a:cubicBezTo>
                    <a:pt x="70" y="22"/>
                    <a:pt x="71" y="27"/>
                    <a:pt x="71" y="30"/>
                  </a:cubicBezTo>
                  <a:cubicBezTo>
                    <a:pt x="71" y="31"/>
                    <a:pt x="72" y="34"/>
                    <a:pt x="74" y="34"/>
                  </a:cubicBezTo>
                  <a:cubicBezTo>
                    <a:pt x="77" y="34"/>
                    <a:pt x="77" y="30"/>
                    <a:pt x="77" y="27"/>
                  </a:cubicBezTo>
                  <a:cubicBezTo>
                    <a:pt x="78" y="7"/>
                    <a:pt x="78" y="7"/>
                    <a:pt x="78" y="7"/>
                  </a:cubicBezTo>
                  <a:cubicBezTo>
                    <a:pt x="78" y="6"/>
                    <a:pt x="78" y="6"/>
                    <a:pt x="78" y="6"/>
                  </a:cubicBezTo>
                  <a:cubicBezTo>
                    <a:pt x="78" y="3"/>
                    <a:pt x="75" y="3"/>
                    <a:pt x="75" y="3"/>
                  </a:cubicBezTo>
                  <a:cubicBezTo>
                    <a:pt x="68" y="2"/>
                    <a:pt x="68" y="2"/>
                    <a:pt x="68" y="2"/>
                  </a:cubicBezTo>
                  <a:cubicBezTo>
                    <a:pt x="62" y="1"/>
                    <a:pt x="56" y="0"/>
                    <a:pt x="48" y="0"/>
                  </a:cubicBezTo>
                  <a:cubicBezTo>
                    <a:pt x="22" y="0"/>
                    <a:pt x="5" y="15"/>
                    <a:pt x="5" y="3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86" name="Freeform 16">
              <a:extLst>
                <a:ext uri="{FF2B5EF4-FFF2-40B4-BE49-F238E27FC236}">
                  <a16:creationId xmlns:a16="http://schemas.microsoft.com/office/drawing/2014/main" id="{7637E8F0-D81C-476F-8F8E-D9920CB899EE}"/>
                </a:ext>
              </a:extLst>
            </p:cNvPr>
            <p:cNvSpPr>
              <a:spLocks/>
            </p:cNvSpPr>
            <p:nvPr userDrawn="1"/>
          </p:nvSpPr>
          <p:spPr bwMode="auto">
            <a:xfrm>
              <a:off x="4117" y="2465"/>
              <a:ext cx="37" cy="107"/>
            </a:xfrm>
            <a:custGeom>
              <a:avLst/>
              <a:gdLst>
                <a:gd name="T0" fmla="*/ 29 w 55"/>
                <a:gd name="T1" fmla="*/ 0 h 157"/>
                <a:gd name="T2" fmla="*/ 25 w 55"/>
                <a:gd name="T3" fmla="*/ 0 h 157"/>
                <a:gd name="T4" fmla="*/ 22 w 55"/>
                <a:gd name="T5" fmla="*/ 0 h 157"/>
                <a:gd name="T6" fmla="*/ 5 w 55"/>
                <a:gd name="T7" fmla="*/ 0 h 157"/>
                <a:gd name="T8" fmla="*/ 0 w 55"/>
                <a:gd name="T9" fmla="*/ 3 h 157"/>
                <a:gd name="T10" fmla="*/ 3 w 55"/>
                <a:gd name="T11" fmla="*/ 6 h 157"/>
                <a:gd name="T12" fmla="*/ 9 w 55"/>
                <a:gd name="T13" fmla="*/ 6 h 157"/>
                <a:gd name="T14" fmla="*/ 15 w 55"/>
                <a:gd name="T15" fmla="*/ 16 h 157"/>
                <a:gd name="T16" fmla="*/ 15 w 55"/>
                <a:gd name="T17" fmla="*/ 60 h 157"/>
                <a:gd name="T18" fmla="*/ 15 w 55"/>
                <a:gd name="T19" fmla="*/ 96 h 157"/>
                <a:gd name="T20" fmla="*/ 14 w 55"/>
                <a:gd name="T21" fmla="*/ 141 h 157"/>
                <a:gd name="T22" fmla="*/ 9 w 55"/>
                <a:gd name="T23" fmla="*/ 150 h 157"/>
                <a:gd name="T24" fmla="*/ 4 w 55"/>
                <a:gd name="T25" fmla="*/ 151 h 157"/>
                <a:gd name="T26" fmla="*/ 0 w 55"/>
                <a:gd name="T27" fmla="*/ 154 h 157"/>
                <a:gd name="T28" fmla="*/ 5 w 55"/>
                <a:gd name="T29" fmla="*/ 157 h 157"/>
                <a:gd name="T30" fmla="*/ 22 w 55"/>
                <a:gd name="T31" fmla="*/ 157 h 157"/>
                <a:gd name="T32" fmla="*/ 25 w 55"/>
                <a:gd name="T33" fmla="*/ 157 h 157"/>
                <a:gd name="T34" fmla="*/ 28 w 55"/>
                <a:gd name="T35" fmla="*/ 157 h 157"/>
                <a:gd name="T36" fmla="*/ 50 w 55"/>
                <a:gd name="T37" fmla="*/ 157 h 157"/>
                <a:gd name="T38" fmla="*/ 55 w 55"/>
                <a:gd name="T39" fmla="*/ 154 h 157"/>
                <a:gd name="T40" fmla="*/ 52 w 55"/>
                <a:gd name="T41" fmla="*/ 151 h 157"/>
                <a:gd name="T42" fmla="*/ 43 w 55"/>
                <a:gd name="T43" fmla="*/ 150 h 157"/>
                <a:gd name="T44" fmla="*/ 36 w 55"/>
                <a:gd name="T45" fmla="*/ 141 h 157"/>
                <a:gd name="T46" fmla="*/ 35 w 55"/>
                <a:gd name="T47" fmla="*/ 96 h 157"/>
                <a:gd name="T48" fmla="*/ 35 w 55"/>
                <a:gd name="T49" fmla="*/ 60 h 157"/>
                <a:gd name="T50" fmla="*/ 36 w 55"/>
                <a:gd name="T51" fmla="*/ 16 h 157"/>
                <a:gd name="T52" fmla="*/ 42 w 55"/>
                <a:gd name="T53" fmla="*/ 6 h 157"/>
                <a:gd name="T54" fmla="*/ 47 w 55"/>
                <a:gd name="T55" fmla="*/ 6 h 157"/>
                <a:gd name="T56" fmla="*/ 50 w 55"/>
                <a:gd name="T57" fmla="*/ 3 h 157"/>
                <a:gd name="T58" fmla="*/ 45 w 55"/>
                <a:gd name="T59" fmla="*/ 0 h 157"/>
                <a:gd name="T60" fmla="*/ 29 w 55"/>
                <a:gd name="T61"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 h="157">
                  <a:moveTo>
                    <a:pt x="29" y="0"/>
                  </a:moveTo>
                  <a:cubicBezTo>
                    <a:pt x="25" y="0"/>
                    <a:pt x="25" y="0"/>
                    <a:pt x="25" y="0"/>
                  </a:cubicBezTo>
                  <a:cubicBezTo>
                    <a:pt x="22" y="0"/>
                    <a:pt x="22" y="0"/>
                    <a:pt x="22" y="0"/>
                  </a:cubicBezTo>
                  <a:cubicBezTo>
                    <a:pt x="5" y="0"/>
                    <a:pt x="5" y="0"/>
                    <a:pt x="5" y="0"/>
                  </a:cubicBezTo>
                  <a:cubicBezTo>
                    <a:pt x="1" y="0"/>
                    <a:pt x="0" y="1"/>
                    <a:pt x="0" y="3"/>
                  </a:cubicBezTo>
                  <a:cubicBezTo>
                    <a:pt x="0" y="4"/>
                    <a:pt x="1" y="6"/>
                    <a:pt x="3" y="6"/>
                  </a:cubicBezTo>
                  <a:cubicBezTo>
                    <a:pt x="9" y="6"/>
                    <a:pt x="9" y="6"/>
                    <a:pt x="9" y="6"/>
                  </a:cubicBezTo>
                  <a:cubicBezTo>
                    <a:pt x="12" y="7"/>
                    <a:pt x="14" y="9"/>
                    <a:pt x="15" y="16"/>
                  </a:cubicBezTo>
                  <a:cubicBezTo>
                    <a:pt x="15" y="60"/>
                    <a:pt x="15" y="60"/>
                    <a:pt x="15" y="60"/>
                  </a:cubicBezTo>
                  <a:cubicBezTo>
                    <a:pt x="15" y="96"/>
                    <a:pt x="15" y="96"/>
                    <a:pt x="15" y="96"/>
                  </a:cubicBezTo>
                  <a:cubicBezTo>
                    <a:pt x="15" y="116"/>
                    <a:pt x="15" y="132"/>
                    <a:pt x="14" y="141"/>
                  </a:cubicBezTo>
                  <a:cubicBezTo>
                    <a:pt x="13" y="147"/>
                    <a:pt x="12" y="150"/>
                    <a:pt x="9" y="150"/>
                  </a:cubicBezTo>
                  <a:cubicBezTo>
                    <a:pt x="9" y="150"/>
                    <a:pt x="4" y="151"/>
                    <a:pt x="4" y="151"/>
                  </a:cubicBezTo>
                  <a:cubicBezTo>
                    <a:pt x="1" y="151"/>
                    <a:pt x="0" y="153"/>
                    <a:pt x="0" y="154"/>
                  </a:cubicBezTo>
                  <a:cubicBezTo>
                    <a:pt x="0" y="157"/>
                    <a:pt x="4" y="157"/>
                    <a:pt x="5" y="157"/>
                  </a:cubicBezTo>
                  <a:cubicBezTo>
                    <a:pt x="22" y="157"/>
                    <a:pt x="22" y="157"/>
                    <a:pt x="22" y="157"/>
                  </a:cubicBezTo>
                  <a:cubicBezTo>
                    <a:pt x="25" y="157"/>
                    <a:pt x="25" y="157"/>
                    <a:pt x="25" y="157"/>
                  </a:cubicBezTo>
                  <a:cubicBezTo>
                    <a:pt x="28" y="157"/>
                    <a:pt x="28" y="157"/>
                    <a:pt x="28" y="157"/>
                  </a:cubicBezTo>
                  <a:cubicBezTo>
                    <a:pt x="50" y="157"/>
                    <a:pt x="50" y="157"/>
                    <a:pt x="50" y="157"/>
                  </a:cubicBezTo>
                  <a:cubicBezTo>
                    <a:pt x="55" y="157"/>
                    <a:pt x="55" y="155"/>
                    <a:pt x="55" y="154"/>
                  </a:cubicBezTo>
                  <a:cubicBezTo>
                    <a:pt x="55" y="153"/>
                    <a:pt x="54" y="151"/>
                    <a:pt x="52" y="151"/>
                  </a:cubicBezTo>
                  <a:cubicBezTo>
                    <a:pt x="43" y="150"/>
                    <a:pt x="43" y="150"/>
                    <a:pt x="43" y="150"/>
                  </a:cubicBezTo>
                  <a:cubicBezTo>
                    <a:pt x="38" y="150"/>
                    <a:pt x="37" y="147"/>
                    <a:pt x="36" y="141"/>
                  </a:cubicBezTo>
                  <a:cubicBezTo>
                    <a:pt x="35" y="132"/>
                    <a:pt x="35" y="116"/>
                    <a:pt x="35" y="96"/>
                  </a:cubicBezTo>
                  <a:cubicBezTo>
                    <a:pt x="35" y="60"/>
                    <a:pt x="35" y="60"/>
                    <a:pt x="35" y="60"/>
                  </a:cubicBezTo>
                  <a:cubicBezTo>
                    <a:pt x="36" y="16"/>
                    <a:pt x="36" y="16"/>
                    <a:pt x="36" y="16"/>
                  </a:cubicBezTo>
                  <a:cubicBezTo>
                    <a:pt x="36" y="10"/>
                    <a:pt x="38" y="7"/>
                    <a:pt x="42" y="6"/>
                  </a:cubicBezTo>
                  <a:cubicBezTo>
                    <a:pt x="47" y="6"/>
                    <a:pt x="47" y="6"/>
                    <a:pt x="47" y="6"/>
                  </a:cubicBezTo>
                  <a:cubicBezTo>
                    <a:pt x="49" y="6"/>
                    <a:pt x="50" y="4"/>
                    <a:pt x="50" y="3"/>
                  </a:cubicBezTo>
                  <a:cubicBezTo>
                    <a:pt x="50" y="0"/>
                    <a:pt x="46" y="0"/>
                    <a:pt x="45" y="0"/>
                  </a:cubicBez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87" name="Freeform 17">
              <a:extLst>
                <a:ext uri="{FF2B5EF4-FFF2-40B4-BE49-F238E27FC236}">
                  <a16:creationId xmlns:a16="http://schemas.microsoft.com/office/drawing/2014/main" id="{871A423F-334B-41DD-AB12-69F4222E2B48}"/>
                </a:ext>
              </a:extLst>
            </p:cNvPr>
            <p:cNvSpPr>
              <a:spLocks/>
            </p:cNvSpPr>
            <p:nvPr userDrawn="1"/>
          </p:nvSpPr>
          <p:spPr bwMode="auto">
            <a:xfrm>
              <a:off x="4164" y="2463"/>
              <a:ext cx="89" cy="109"/>
            </a:xfrm>
            <a:custGeom>
              <a:avLst/>
              <a:gdLst>
                <a:gd name="T0" fmla="*/ 4 w 132"/>
                <a:gd name="T1" fmla="*/ 5 h 160"/>
                <a:gd name="T2" fmla="*/ 0 w 132"/>
                <a:gd name="T3" fmla="*/ 27 h 160"/>
                <a:gd name="T4" fmla="*/ 2 w 132"/>
                <a:gd name="T5" fmla="*/ 30 h 160"/>
                <a:gd name="T6" fmla="*/ 6 w 132"/>
                <a:gd name="T7" fmla="*/ 27 h 160"/>
                <a:gd name="T8" fmla="*/ 9 w 132"/>
                <a:gd name="T9" fmla="*/ 21 h 160"/>
                <a:gd name="T10" fmla="*/ 29 w 132"/>
                <a:gd name="T11" fmla="*/ 15 h 160"/>
                <a:gd name="T12" fmla="*/ 57 w 132"/>
                <a:gd name="T13" fmla="*/ 15 h 160"/>
                <a:gd name="T14" fmla="*/ 57 w 132"/>
                <a:gd name="T15" fmla="*/ 99 h 160"/>
                <a:gd name="T16" fmla="*/ 56 w 132"/>
                <a:gd name="T17" fmla="*/ 144 h 160"/>
                <a:gd name="T18" fmla="*/ 52 w 132"/>
                <a:gd name="T19" fmla="*/ 153 h 160"/>
                <a:gd name="T20" fmla="*/ 46 w 132"/>
                <a:gd name="T21" fmla="*/ 154 h 160"/>
                <a:gd name="T22" fmla="*/ 43 w 132"/>
                <a:gd name="T23" fmla="*/ 157 h 160"/>
                <a:gd name="T24" fmla="*/ 47 w 132"/>
                <a:gd name="T25" fmla="*/ 160 h 160"/>
                <a:gd name="T26" fmla="*/ 64 w 132"/>
                <a:gd name="T27" fmla="*/ 160 h 160"/>
                <a:gd name="T28" fmla="*/ 67 w 132"/>
                <a:gd name="T29" fmla="*/ 160 h 160"/>
                <a:gd name="T30" fmla="*/ 70 w 132"/>
                <a:gd name="T31" fmla="*/ 160 h 160"/>
                <a:gd name="T32" fmla="*/ 93 w 132"/>
                <a:gd name="T33" fmla="*/ 160 h 160"/>
                <a:gd name="T34" fmla="*/ 97 w 132"/>
                <a:gd name="T35" fmla="*/ 157 h 160"/>
                <a:gd name="T36" fmla="*/ 94 w 132"/>
                <a:gd name="T37" fmla="*/ 154 h 160"/>
                <a:gd name="T38" fmla="*/ 85 w 132"/>
                <a:gd name="T39" fmla="*/ 153 h 160"/>
                <a:gd name="T40" fmla="*/ 79 w 132"/>
                <a:gd name="T41" fmla="*/ 144 h 160"/>
                <a:gd name="T42" fmla="*/ 78 w 132"/>
                <a:gd name="T43" fmla="*/ 99 h 160"/>
                <a:gd name="T44" fmla="*/ 78 w 132"/>
                <a:gd name="T45" fmla="*/ 15 h 160"/>
                <a:gd name="T46" fmla="*/ 102 w 132"/>
                <a:gd name="T47" fmla="*/ 15 h 160"/>
                <a:gd name="T48" fmla="*/ 125 w 132"/>
                <a:gd name="T49" fmla="*/ 25 h 160"/>
                <a:gd name="T50" fmla="*/ 126 w 132"/>
                <a:gd name="T51" fmla="*/ 27 h 160"/>
                <a:gd name="T52" fmla="*/ 129 w 132"/>
                <a:gd name="T53" fmla="*/ 32 h 160"/>
                <a:gd name="T54" fmla="*/ 132 w 132"/>
                <a:gd name="T55" fmla="*/ 28 h 160"/>
                <a:gd name="T56" fmla="*/ 132 w 132"/>
                <a:gd name="T57" fmla="*/ 21 h 160"/>
                <a:gd name="T58" fmla="*/ 132 w 132"/>
                <a:gd name="T59" fmla="*/ 5 h 160"/>
                <a:gd name="T60" fmla="*/ 130 w 132"/>
                <a:gd name="T61" fmla="*/ 1 h 160"/>
                <a:gd name="T62" fmla="*/ 127 w 132"/>
                <a:gd name="T63" fmla="*/ 2 h 160"/>
                <a:gd name="T64" fmla="*/ 110 w 132"/>
                <a:gd name="T65" fmla="*/ 3 h 160"/>
                <a:gd name="T66" fmla="*/ 33 w 132"/>
                <a:gd name="T67" fmla="*/ 3 h 160"/>
                <a:gd name="T68" fmla="*/ 17 w 132"/>
                <a:gd name="T69" fmla="*/ 2 h 160"/>
                <a:gd name="T70" fmla="*/ 10 w 132"/>
                <a:gd name="T71" fmla="*/ 1 h 160"/>
                <a:gd name="T72" fmla="*/ 8 w 132"/>
                <a:gd name="T73" fmla="*/ 0 h 160"/>
                <a:gd name="T74" fmla="*/ 4 w 132"/>
                <a:gd name="T75" fmla="*/ 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60">
                  <a:moveTo>
                    <a:pt x="4" y="5"/>
                  </a:moveTo>
                  <a:cubicBezTo>
                    <a:pt x="4" y="5"/>
                    <a:pt x="0" y="24"/>
                    <a:pt x="0" y="27"/>
                  </a:cubicBezTo>
                  <a:cubicBezTo>
                    <a:pt x="0" y="29"/>
                    <a:pt x="1" y="30"/>
                    <a:pt x="2" y="30"/>
                  </a:cubicBezTo>
                  <a:cubicBezTo>
                    <a:pt x="4" y="30"/>
                    <a:pt x="5" y="28"/>
                    <a:pt x="6" y="27"/>
                  </a:cubicBezTo>
                  <a:cubicBezTo>
                    <a:pt x="9" y="21"/>
                    <a:pt x="9" y="21"/>
                    <a:pt x="9" y="21"/>
                  </a:cubicBezTo>
                  <a:cubicBezTo>
                    <a:pt x="12" y="16"/>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7" y="160"/>
                    <a:pt x="67" y="160"/>
                    <a:pt x="67"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5" y="25"/>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4"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88" name="Freeform 18">
              <a:extLst>
                <a:ext uri="{FF2B5EF4-FFF2-40B4-BE49-F238E27FC236}">
                  <a16:creationId xmlns:a16="http://schemas.microsoft.com/office/drawing/2014/main" id="{F58C111E-E1E0-495A-B19E-19C23BC04A4D}"/>
                </a:ext>
              </a:extLst>
            </p:cNvPr>
            <p:cNvSpPr>
              <a:spLocks/>
            </p:cNvSpPr>
            <p:nvPr userDrawn="1"/>
          </p:nvSpPr>
          <p:spPr bwMode="auto">
            <a:xfrm>
              <a:off x="4258" y="2465"/>
              <a:ext cx="102" cy="107"/>
            </a:xfrm>
            <a:custGeom>
              <a:avLst/>
              <a:gdLst>
                <a:gd name="T0" fmla="*/ 132 w 151"/>
                <a:gd name="T1" fmla="*/ 0 h 157"/>
                <a:gd name="T2" fmla="*/ 127 w 151"/>
                <a:gd name="T3" fmla="*/ 0 h 157"/>
                <a:gd name="T4" fmla="*/ 123 w 151"/>
                <a:gd name="T5" fmla="*/ 0 h 157"/>
                <a:gd name="T6" fmla="*/ 113 w 151"/>
                <a:gd name="T7" fmla="*/ 0 h 157"/>
                <a:gd name="T8" fmla="*/ 108 w 151"/>
                <a:gd name="T9" fmla="*/ 2 h 157"/>
                <a:gd name="T10" fmla="*/ 112 w 151"/>
                <a:gd name="T11" fmla="*/ 6 h 157"/>
                <a:gd name="T12" fmla="*/ 115 w 151"/>
                <a:gd name="T13" fmla="*/ 10 h 157"/>
                <a:gd name="T14" fmla="*/ 111 w 151"/>
                <a:gd name="T15" fmla="*/ 20 h 157"/>
                <a:gd name="T16" fmla="*/ 79 w 151"/>
                <a:gd name="T17" fmla="*/ 77 h 157"/>
                <a:gd name="T18" fmla="*/ 43 w 151"/>
                <a:gd name="T19" fmla="*/ 15 h 157"/>
                <a:gd name="T20" fmla="*/ 40 w 151"/>
                <a:gd name="T21" fmla="*/ 8 h 157"/>
                <a:gd name="T22" fmla="*/ 42 w 151"/>
                <a:gd name="T23" fmla="*/ 6 h 157"/>
                <a:gd name="T24" fmla="*/ 43 w 151"/>
                <a:gd name="T25" fmla="*/ 5 h 157"/>
                <a:gd name="T26" fmla="*/ 46 w 151"/>
                <a:gd name="T27" fmla="*/ 3 h 157"/>
                <a:gd name="T28" fmla="*/ 42 w 151"/>
                <a:gd name="T29" fmla="*/ 0 h 157"/>
                <a:gd name="T30" fmla="*/ 27 w 151"/>
                <a:gd name="T31" fmla="*/ 0 h 157"/>
                <a:gd name="T32" fmla="*/ 24 w 151"/>
                <a:gd name="T33" fmla="*/ 0 h 157"/>
                <a:gd name="T34" fmla="*/ 20 w 151"/>
                <a:gd name="T35" fmla="*/ 0 h 157"/>
                <a:gd name="T36" fmla="*/ 4 w 151"/>
                <a:gd name="T37" fmla="*/ 0 h 157"/>
                <a:gd name="T38" fmla="*/ 0 w 151"/>
                <a:gd name="T39" fmla="*/ 3 h 157"/>
                <a:gd name="T40" fmla="*/ 4 w 151"/>
                <a:gd name="T41" fmla="*/ 6 h 157"/>
                <a:gd name="T42" fmla="*/ 12 w 151"/>
                <a:gd name="T43" fmla="*/ 9 h 157"/>
                <a:gd name="T44" fmla="*/ 25 w 151"/>
                <a:gd name="T45" fmla="*/ 23 h 157"/>
                <a:gd name="T46" fmla="*/ 61 w 151"/>
                <a:gd name="T47" fmla="*/ 82 h 157"/>
                <a:gd name="T48" fmla="*/ 65 w 151"/>
                <a:gd name="T49" fmla="*/ 103 h 157"/>
                <a:gd name="T50" fmla="*/ 65 w 151"/>
                <a:gd name="T51" fmla="*/ 120 h 157"/>
                <a:gd name="T52" fmla="*/ 65 w 151"/>
                <a:gd name="T53" fmla="*/ 141 h 157"/>
                <a:gd name="T54" fmla="*/ 60 w 151"/>
                <a:gd name="T55" fmla="*/ 150 h 157"/>
                <a:gd name="T56" fmla="*/ 54 w 151"/>
                <a:gd name="T57" fmla="*/ 151 h 157"/>
                <a:gd name="T58" fmla="*/ 51 w 151"/>
                <a:gd name="T59" fmla="*/ 154 h 157"/>
                <a:gd name="T60" fmla="*/ 56 w 151"/>
                <a:gd name="T61" fmla="*/ 157 h 157"/>
                <a:gd name="T62" fmla="*/ 72 w 151"/>
                <a:gd name="T63" fmla="*/ 157 h 157"/>
                <a:gd name="T64" fmla="*/ 76 w 151"/>
                <a:gd name="T65" fmla="*/ 157 h 157"/>
                <a:gd name="T66" fmla="*/ 78 w 151"/>
                <a:gd name="T67" fmla="*/ 157 h 157"/>
                <a:gd name="T68" fmla="*/ 101 w 151"/>
                <a:gd name="T69" fmla="*/ 157 h 157"/>
                <a:gd name="T70" fmla="*/ 105 w 151"/>
                <a:gd name="T71" fmla="*/ 154 h 157"/>
                <a:gd name="T72" fmla="*/ 102 w 151"/>
                <a:gd name="T73" fmla="*/ 151 h 157"/>
                <a:gd name="T74" fmla="*/ 93 w 151"/>
                <a:gd name="T75" fmla="*/ 150 h 157"/>
                <a:gd name="T76" fmla="*/ 86 w 151"/>
                <a:gd name="T77" fmla="*/ 141 h 157"/>
                <a:gd name="T78" fmla="*/ 86 w 151"/>
                <a:gd name="T79" fmla="*/ 120 h 157"/>
                <a:gd name="T80" fmla="*/ 86 w 151"/>
                <a:gd name="T81" fmla="*/ 103 h 157"/>
                <a:gd name="T82" fmla="*/ 89 w 151"/>
                <a:gd name="T83" fmla="*/ 83 h 157"/>
                <a:gd name="T84" fmla="*/ 127 w 151"/>
                <a:gd name="T85" fmla="*/ 18 h 157"/>
                <a:gd name="T86" fmla="*/ 138 w 151"/>
                <a:gd name="T87" fmla="*/ 8 h 157"/>
                <a:gd name="T88" fmla="*/ 146 w 151"/>
                <a:gd name="T89" fmla="*/ 6 h 157"/>
                <a:gd name="T90" fmla="*/ 151 w 151"/>
                <a:gd name="T91" fmla="*/ 2 h 157"/>
                <a:gd name="T92" fmla="*/ 146 w 151"/>
                <a:gd name="T93" fmla="*/ 0 h 157"/>
                <a:gd name="T94" fmla="*/ 132 w 151"/>
                <a:gd name="T95"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1" h="157">
                  <a:moveTo>
                    <a:pt x="132" y="0"/>
                  </a:moveTo>
                  <a:cubicBezTo>
                    <a:pt x="127" y="0"/>
                    <a:pt x="127" y="0"/>
                    <a:pt x="127" y="0"/>
                  </a:cubicBezTo>
                  <a:cubicBezTo>
                    <a:pt x="123" y="0"/>
                    <a:pt x="123" y="0"/>
                    <a:pt x="123" y="0"/>
                  </a:cubicBezTo>
                  <a:cubicBezTo>
                    <a:pt x="113" y="0"/>
                    <a:pt x="113" y="0"/>
                    <a:pt x="113" y="0"/>
                  </a:cubicBezTo>
                  <a:cubicBezTo>
                    <a:pt x="109" y="0"/>
                    <a:pt x="108" y="1"/>
                    <a:pt x="108" y="2"/>
                  </a:cubicBezTo>
                  <a:cubicBezTo>
                    <a:pt x="108" y="5"/>
                    <a:pt x="110" y="5"/>
                    <a:pt x="112" y="6"/>
                  </a:cubicBezTo>
                  <a:cubicBezTo>
                    <a:pt x="113" y="6"/>
                    <a:pt x="115" y="6"/>
                    <a:pt x="115" y="10"/>
                  </a:cubicBezTo>
                  <a:cubicBezTo>
                    <a:pt x="115" y="13"/>
                    <a:pt x="114" y="16"/>
                    <a:pt x="111" y="20"/>
                  </a:cubicBezTo>
                  <a:cubicBezTo>
                    <a:pt x="108" y="26"/>
                    <a:pt x="85" y="65"/>
                    <a:pt x="79" y="77"/>
                  </a:cubicBezTo>
                  <a:cubicBezTo>
                    <a:pt x="72" y="66"/>
                    <a:pt x="46" y="21"/>
                    <a:pt x="43" y="15"/>
                  </a:cubicBezTo>
                  <a:cubicBezTo>
                    <a:pt x="41" y="12"/>
                    <a:pt x="40" y="10"/>
                    <a:pt x="40" y="8"/>
                  </a:cubicBezTo>
                  <a:cubicBezTo>
                    <a:pt x="40" y="7"/>
                    <a:pt x="41" y="6"/>
                    <a:pt x="42" y="6"/>
                  </a:cubicBezTo>
                  <a:cubicBezTo>
                    <a:pt x="42" y="6"/>
                    <a:pt x="43" y="5"/>
                    <a:pt x="43" y="5"/>
                  </a:cubicBezTo>
                  <a:cubicBezTo>
                    <a:pt x="44" y="5"/>
                    <a:pt x="46" y="4"/>
                    <a:pt x="46" y="3"/>
                  </a:cubicBezTo>
                  <a:cubicBezTo>
                    <a:pt x="46" y="1"/>
                    <a:pt x="44" y="0"/>
                    <a:pt x="42" y="0"/>
                  </a:cubicBezTo>
                  <a:cubicBezTo>
                    <a:pt x="27" y="0"/>
                    <a:pt x="27" y="0"/>
                    <a:pt x="27" y="0"/>
                  </a:cubicBezTo>
                  <a:cubicBezTo>
                    <a:pt x="24" y="0"/>
                    <a:pt x="24" y="0"/>
                    <a:pt x="24" y="0"/>
                  </a:cubicBezTo>
                  <a:cubicBezTo>
                    <a:pt x="20" y="0"/>
                    <a:pt x="20" y="0"/>
                    <a:pt x="20" y="0"/>
                  </a:cubicBezTo>
                  <a:cubicBezTo>
                    <a:pt x="4" y="0"/>
                    <a:pt x="4" y="0"/>
                    <a:pt x="4" y="0"/>
                  </a:cubicBezTo>
                  <a:cubicBezTo>
                    <a:pt x="0" y="0"/>
                    <a:pt x="0" y="2"/>
                    <a:pt x="0" y="3"/>
                  </a:cubicBezTo>
                  <a:cubicBezTo>
                    <a:pt x="0" y="4"/>
                    <a:pt x="1" y="6"/>
                    <a:pt x="4" y="6"/>
                  </a:cubicBezTo>
                  <a:cubicBezTo>
                    <a:pt x="5" y="6"/>
                    <a:pt x="9" y="7"/>
                    <a:pt x="12" y="9"/>
                  </a:cubicBezTo>
                  <a:cubicBezTo>
                    <a:pt x="16" y="11"/>
                    <a:pt x="21" y="17"/>
                    <a:pt x="25" y="23"/>
                  </a:cubicBezTo>
                  <a:cubicBezTo>
                    <a:pt x="32" y="34"/>
                    <a:pt x="60" y="79"/>
                    <a:pt x="61" y="82"/>
                  </a:cubicBezTo>
                  <a:cubicBezTo>
                    <a:pt x="64" y="88"/>
                    <a:pt x="65" y="92"/>
                    <a:pt x="65" y="103"/>
                  </a:cubicBezTo>
                  <a:cubicBezTo>
                    <a:pt x="65" y="120"/>
                    <a:pt x="65" y="120"/>
                    <a:pt x="65" y="120"/>
                  </a:cubicBezTo>
                  <a:cubicBezTo>
                    <a:pt x="65" y="141"/>
                    <a:pt x="65" y="141"/>
                    <a:pt x="65" y="141"/>
                  </a:cubicBezTo>
                  <a:cubicBezTo>
                    <a:pt x="65" y="145"/>
                    <a:pt x="63" y="150"/>
                    <a:pt x="60" y="150"/>
                  </a:cubicBezTo>
                  <a:cubicBezTo>
                    <a:pt x="54" y="151"/>
                    <a:pt x="54" y="151"/>
                    <a:pt x="54" y="151"/>
                  </a:cubicBezTo>
                  <a:cubicBezTo>
                    <a:pt x="52" y="151"/>
                    <a:pt x="51" y="153"/>
                    <a:pt x="51" y="154"/>
                  </a:cubicBezTo>
                  <a:cubicBezTo>
                    <a:pt x="51" y="157"/>
                    <a:pt x="54" y="157"/>
                    <a:pt x="56" y="157"/>
                  </a:cubicBezTo>
                  <a:cubicBezTo>
                    <a:pt x="72" y="157"/>
                    <a:pt x="72" y="157"/>
                    <a:pt x="72" y="157"/>
                  </a:cubicBezTo>
                  <a:cubicBezTo>
                    <a:pt x="76" y="157"/>
                    <a:pt x="76" y="157"/>
                    <a:pt x="76" y="157"/>
                  </a:cubicBezTo>
                  <a:cubicBezTo>
                    <a:pt x="78" y="157"/>
                    <a:pt x="78" y="157"/>
                    <a:pt x="78" y="157"/>
                  </a:cubicBezTo>
                  <a:cubicBezTo>
                    <a:pt x="101" y="157"/>
                    <a:pt x="101" y="157"/>
                    <a:pt x="101" y="157"/>
                  </a:cubicBezTo>
                  <a:cubicBezTo>
                    <a:pt x="105" y="157"/>
                    <a:pt x="105" y="155"/>
                    <a:pt x="105" y="154"/>
                  </a:cubicBezTo>
                  <a:cubicBezTo>
                    <a:pt x="105" y="153"/>
                    <a:pt x="104" y="151"/>
                    <a:pt x="102" y="151"/>
                  </a:cubicBezTo>
                  <a:cubicBezTo>
                    <a:pt x="93" y="150"/>
                    <a:pt x="93" y="150"/>
                    <a:pt x="93" y="150"/>
                  </a:cubicBezTo>
                  <a:cubicBezTo>
                    <a:pt x="89" y="150"/>
                    <a:pt x="87" y="147"/>
                    <a:pt x="86" y="141"/>
                  </a:cubicBezTo>
                  <a:cubicBezTo>
                    <a:pt x="86" y="120"/>
                    <a:pt x="86" y="120"/>
                    <a:pt x="86" y="120"/>
                  </a:cubicBezTo>
                  <a:cubicBezTo>
                    <a:pt x="86" y="103"/>
                    <a:pt x="86" y="103"/>
                    <a:pt x="86" y="103"/>
                  </a:cubicBezTo>
                  <a:cubicBezTo>
                    <a:pt x="86" y="96"/>
                    <a:pt x="86" y="90"/>
                    <a:pt x="89" y="83"/>
                  </a:cubicBezTo>
                  <a:cubicBezTo>
                    <a:pt x="92" y="75"/>
                    <a:pt x="121" y="27"/>
                    <a:pt x="127" y="18"/>
                  </a:cubicBezTo>
                  <a:cubicBezTo>
                    <a:pt x="132" y="13"/>
                    <a:pt x="134" y="10"/>
                    <a:pt x="138" y="8"/>
                  </a:cubicBezTo>
                  <a:cubicBezTo>
                    <a:pt x="141" y="6"/>
                    <a:pt x="144" y="6"/>
                    <a:pt x="146" y="6"/>
                  </a:cubicBezTo>
                  <a:cubicBezTo>
                    <a:pt x="150" y="6"/>
                    <a:pt x="151" y="4"/>
                    <a:pt x="151" y="2"/>
                  </a:cubicBezTo>
                  <a:cubicBezTo>
                    <a:pt x="151" y="1"/>
                    <a:pt x="150" y="0"/>
                    <a:pt x="146" y="0"/>
                  </a:cubicBezTo>
                  <a:lnTo>
                    <a:pt x="1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89" name="Freeform 19">
              <a:extLst>
                <a:ext uri="{FF2B5EF4-FFF2-40B4-BE49-F238E27FC236}">
                  <a16:creationId xmlns:a16="http://schemas.microsoft.com/office/drawing/2014/main" id="{C13C60D4-33A1-4116-A310-C2D5DDC4EEC0}"/>
                </a:ext>
              </a:extLst>
            </p:cNvPr>
            <p:cNvSpPr>
              <a:spLocks noEditPoints="1"/>
            </p:cNvSpPr>
            <p:nvPr userDrawn="1"/>
          </p:nvSpPr>
          <p:spPr bwMode="auto">
            <a:xfrm>
              <a:off x="4406" y="2463"/>
              <a:ext cx="111" cy="111"/>
            </a:xfrm>
            <a:custGeom>
              <a:avLst/>
              <a:gdLst>
                <a:gd name="T0" fmla="*/ 0 w 164"/>
                <a:gd name="T1" fmla="*/ 81 h 163"/>
                <a:gd name="T2" fmla="*/ 81 w 164"/>
                <a:gd name="T3" fmla="*/ 163 h 163"/>
                <a:gd name="T4" fmla="*/ 164 w 164"/>
                <a:gd name="T5" fmla="*/ 78 h 163"/>
                <a:gd name="T6" fmla="*/ 82 w 164"/>
                <a:gd name="T7" fmla="*/ 0 h 163"/>
                <a:gd name="T8" fmla="*/ 0 w 164"/>
                <a:gd name="T9" fmla="*/ 81 h 163"/>
                <a:gd name="T10" fmla="*/ 23 w 164"/>
                <a:gd name="T11" fmla="*/ 76 h 163"/>
                <a:gd name="T12" fmla="*/ 81 w 164"/>
                <a:gd name="T13" fmla="*/ 10 h 163"/>
                <a:gd name="T14" fmla="*/ 142 w 164"/>
                <a:gd name="T15" fmla="*/ 84 h 163"/>
                <a:gd name="T16" fmla="*/ 87 w 164"/>
                <a:gd name="T17" fmla="*/ 152 h 163"/>
                <a:gd name="T18" fmla="*/ 23 w 164"/>
                <a:gd name="T19" fmla="*/ 76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163">
                  <a:moveTo>
                    <a:pt x="0" y="81"/>
                  </a:moveTo>
                  <a:cubicBezTo>
                    <a:pt x="0" y="121"/>
                    <a:pt x="26" y="163"/>
                    <a:pt x="81" y="163"/>
                  </a:cubicBezTo>
                  <a:cubicBezTo>
                    <a:pt x="129" y="163"/>
                    <a:pt x="164" y="127"/>
                    <a:pt x="164" y="78"/>
                  </a:cubicBezTo>
                  <a:cubicBezTo>
                    <a:pt x="164" y="31"/>
                    <a:pt x="131" y="0"/>
                    <a:pt x="82" y="0"/>
                  </a:cubicBezTo>
                  <a:cubicBezTo>
                    <a:pt x="23" y="0"/>
                    <a:pt x="0" y="50"/>
                    <a:pt x="0" y="81"/>
                  </a:cubicBezTo>
                  <a:moveTo>
                    <a:pt x="23" y="76"/>
                  </a:moveTo>
                  <a:cubicBezTo>
                    <a:pt x="23" y="35"/>
                    <a:pt x="45" y="10"/>
                    <a:pt x="81" y="10"/>
                  </a:cubicBezTo>
                  <a:cubicBezTo>
                    <a:pt x="110" y="10"/>
                    <a:pt x="142" y="33"/>
                    <a:pt x="142" y="84"/>
                  </a:cubicBezTo>
                  <a:cubicBezTo>
                    <a:pt x="142" y="149"/>
                    <a:pt x="96" y="152"/>
                    <a:pt x="87" y="152"/>
                  </a:cubicBezTo>
                  <a:cubicBezTo>
                    <a:pt x="49" y="152"/>
                    <a:pt x="23" y="121"/>
                    <a:pt x="23" y="7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90" name="Freeform 20">
              <a:extLst>
                <a:ext uri="{FF2B5EF4-FFF2-40B4-BE49-F238E27FC236}">
                  <a16:creationId xmlns:a16="http://schemas.microsoft.com/office/drawing/2014/main" id="{A48538EB-0D4D-49B9-BDCF-9D922353F70E}"/>
                </a:ext>
              </a:extLst>
            </p:cNvPr>
            <p:cNvSpPr>
              <a:spLocks/>
            </p:cNvSpPr>
            <p:nvPr userDrawn="1"/>
          </p:nvSpPr>
          <p:spPr bwMode="auto">
            <a:xfrm>
              <a:off x="4530" y="2464"/>
              <a:ext cx="62" cy="108"/>
            </a:xfrm>
            <a:custGeom>
              <a:avLst/>
              <a:gdLst>
                <a:gd name="T0" fmla="*/ 87 w 92"/>
                <a:gd name="T1" fmla="*/ 1 h 159"/>
                <a:gd name="T2" fmla="*/ 86 w 92"/>
                <a:gd name="T3" fmla="*/ 1 h 159"/>
                <a:gd name="T4" fmla="*/ 80 w 92"/>
                <a:gd name="T5" fmla="*/ 2 h 159"/>
                <a:gd name="T6" fmla="*/ 78 w 92"/>
                <a:gd name="T7" fmla="*/ 2 h 159"/>
                <a:gd name="T8" fmla="*/ 28 w 92"/>
                <a:gd name="T9" fmla="*/ 2 h 159"/>
                <a:gd name="T10" fmla="*/ 25 w 92"/>
                <a:gd name="T11" fmla="*/ 2 h 159"/>
                <a:gd name="T12" fmla="*/ 4 w 92"/>
                <a:gd name="T13" fmla="*/ 2 h 159"/>
                <a:gd name="T14" fmla="*/ 0 w 92"/>
                <a:gd name="T15" fmla="*/ 5 h 159"/>
                <a:gd name="T16" fmla="*/ 3 w 92"/>
                <a:gd name="T17" fmla="*/ 8 h 159"/>
                <a:gd name="T18" fmla="*/ 9 w 92"/>
                <a:gd name="T19" fmla="*/ 8 h 159"/>
                <a:gd name="T20" fmla="*/ 17 w 92"/>
                <a:gd name="T21" fmla="*/ 18 h 159"/>
                <a:gd name="T22" fmla="*/ 17 w 92"/>
                <a:gd name="T23" fmla="*/ 62 h 159"/>
                <a:gd name="T24" fmla="*/ 17 w 92"/>
                <a:gd name="T25" fmla="*/ 98 h 159"/>
                <a:gd name="T26" fmla="*/ 16 w 92"/>
                <a:gd name="T27" fmla="*/ 143 h 159"/>
                <a:gd name="T28" fmla="*/ 12 w 92"/>
                <a:gd name="T29" fmla="*/ 152 h 159"/>
                <a:gd name="T30" fmla="*/ 6 w 92"/>
                <a:gd name="T31" fmla="*/ 153 h 159"/>
                <a:gd name="T32" fmla="*/ 3 w 92"/>
                <a:gd name="T33" fmla="*/ 156 h 159"/>
                <a:gd name="T34" fmla="*/ 8 w 92"/>
                <a:gd name="T35" fmla="*/ 159 h 159"/>
                <a:gd name="T36" fmla="*/ 24 w 92"/>
                <a:gd name="T37" fmla="*/ 159 h 159"/>
                <a:gd name="T38" fmla="*/ 28 w 92"/>
                <a:gd name="T39" fmla="*/ 159 h 159"/>
                <a:gd name="T40" fmla="*/ 30 w 92"/>
                <a:gd name="T41" fmla="*/ 159 h 159"/>
                <a:gd name="T42" fmla="*/ 53 w 92"/>
                <a:gd name="T43" fmla="*/ 159 h 159"/>
                <a:gd name="T44" fmla="*/ 58 w 92"/>
                <a:gd name="T45" fmla="*/ 156 h 159"/>
                <a:gd name="T46" fmla="*/ 54 w 92"/>
                <a:gd name="T47" fmla="*/ 153 h 159"/>
                <a:gd name="T48" fmla="*/ 45 w 92"/>
                <a:gd name="T49" fmla="*/ 152 h 159"/>
                <a:gd name="T50" fmla="*/ 39 w 92"/>
                <a:gd name="T51" fmla="*/ 143 h 159"/>
                <a:gd name="T52" fmla="*/ 38 w 92"/>
                <a:gd name="T53" fmla="*/ 98 h 159"/>
                <a:gd name="T54" fmla="*/ 38 w 92"/>
                <a:gd name="T55" fmla="*/ 81 h 159"/>
                <a:gd name="T56" fmla="*/ 68 w 92"/>
                <a:gd name="T57" fmla="*/ 81 h 159"/>
                <a:gd name="T58" fmla="*/ 78 w 92"/>
                <a:gd name="T59" fmla="*/ 88 h 159"/>
                <a:gd name="T60" fmla="*/ 79 w 92"/>
                <a:gd name="T61" fmla="*/ 94 h 159"/>
                <a:gd name="T62" fmla="*/ 79 w 92"/>
                <a:gd name="T63" fmla="*/ 95 h 159"/>
                <a:gd name="T64" fmla="*/ 82 w 92"/>
                <a:gd name="T65" fmla="*/ 98 h 159"/>
                <a:gd name="T66" fmla="*/ 85 w 92"/>
                <a:gd name="T67" fmla="*/ 92 h 159"/>
                <a:gd name="T68" fmla="*/ 85 w 92"/>
                <a:gd name="T69" fmla="*/ 79 h 159"/>
                <a:gd name="T70" fmla="*/ 87 w 92"/>
                <a:gd name="T71" fmla="*/ 67 h 159"/>
                <a:gd name="T72" fmla="*/ 85 w 92"/>
                <a:gd name="T73" fmla="*/ 64 h 159"/>
                <a:gd name="T74" fmla="*/ 81 w 92"/>
                <a:gd name="T75" fmla="*/ 66 h 159"/>
                <a:gd name="T76" fmla="*/ 73 w 92"/>
                <a:gd name="T77" fmla="*/ 70 h 159"/>
                <a:gd name="T78" fmla="*/ 64 w 92"/>
                <a:gd name="T79" fmla="*/ 70 h 159"/>
                <a:gd name="T80" fmla="*/ 38 w 92"/>
                <a:gd name="T81" fmla="*/ 70 h 159"/>
                <a:gd name="T82" fmla="*/ 38 w 92"/>
                <a:gd name="T83" fmla="*/ 14 h 159"/>
                <a:gd name="T84" fmla="*/ 69 w 92"/>
                <a:gd name="T85" fmla="*/ 14 h 159"/>
                <a:gd name="T86" fmla="*/ 82 w 92"/>
                <a:gd name="T87" fmla="*/ 19 h 159"/>
                <a:gd name="T88" fmla="*/ 84 w 92"/>
                <a:gd name="T89" fmla="*/ 26 h 159"/>
                <a:gd name="T90" fmla="*/ 87 w 92"/>
                <a:gd name="T91" fmla="*/ 30 h 159"/>
                <a:gd name="T92" fmla="*/ 90 w 92"/>
                <a:gd name="T93" fmla="*/ 27 h 159"/>
                <a:gd name="T94" fmla="*/ 91 w 92"/>
                <a:gd name="T95" fmla="*/ 17 h 159"/>
                <a:gd name="T96" fmla="*/ 91 w 92"/>
                <a:gd name="T97" fmla="*/ 13 h 159"/>
                <a:gd name="T98" fmla="*/ 92 w 92"/>
                <a:gd name="T99" fmla="*/ 6 h 159"/>
                <a:gd name="T100" fmla="*/ 92 w 92"/>
                <a:gd name="T101" fmla="*/ 3 h 159"/>
                <a:gd name="T102" fmla="*/ 90 w 92"/>
                <a:gd name="T103" fmla="*/ 0 h 159"/>
                <a:gd name="T104" fmla="*/ 87 w 92"/>
                <a:gd name="T105" fmla="*/ 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2" h="159">
                  <a:moveTo>
                    <a:pt x="87" y="1"/>
                  </a:moveTo>
                  <a:cubicBezTo>
                    <a:pt x="86" y="1"/>
                    <a:pt x="86" y="1"/>
                    <a:pt x="86" y="1"/>
                  </a:cubicBezTo>
                  <a:cubicBezTo>
                    <a:pt x="80" y="2"/>
                    <a:pt x="80" y="2"/>
                    <a:pt x="80" y="2"/>
                  </a:cubicBezTo>
                  <a:cubicBezTo>
                    <a:pt x="78" y="2"/>
                    <a:pt x="78" y="2"/>
                    <a:pt x="78" y="2"/>
                  </a:cubicBezTo>
                  <a:cubicBezTo>
                    <a:pt x="78" y="2"/>
                    <a:pt x="28" y="2"/>
                    <a:pt x="28" y="2"/>
                  </a:cubicBezTo>
                  <a:cubicBezTo>
                    <a:pt x="25" y="2"/>
                    <a:pt x="25" y="2"/>
                    <a:pt x="25" y="2"/>
                  </a:cubicBezTo>
                  <a:cubicBezTo>
                    <a:pt x="4" y="2"/>
                    <a:pt x="4" y="2"/>
                    <a:pt x="4" y="2"/>
                  </a:cubicBezTo>
                  <a:cubicBezTo>
                    <a:pt x="3" y="2"/>
                    <a:pt x="0" y="2"/>
                    <a:pt x="0" y="5"/>
                  </a:cubicBezTo>
                  <a:cubicBezTo>
                    <a:pt x="0" y="6"/>
                    <a:pt x="1" y="8"/>
                    <a:pt x="3" y="8"/>
                  </a:cubicBezTo>
                  <a:cubicBezTo>
                    <a:pt x="9" y="8"/>
                    <a:pt x="9" y="8"/>
                    <a:pt x="9" y="8"/>
                  </a:cubicBezTo>
                  <a:cubicBezTo>
                    <a:pt x="15" y="9"/>
                    <a:pt x="17" y="12"/>
                    <a:pt x="17" y="18"/>
                  </a:cubicBezTo>
                  <a:cubicBezTo>
                    <a:pt x="17" y="18"/>
                    <a:pt x="17" y="62"/>
                    <a:pt x="17" y="62"/>
                  </a:cubicBezTo>
                  <a:cubicBezTo>
                    <a:pt x="17" y="98"/>
                    <a:pt x="17" y="98"/>
                    <a:pt x="17" y="98"/>
                  </a:cubicBezTo>
                  <a:cubicBezTo>
                    <a:pt x="17" y="118"/>
                    <a:pt x="17" y="134"/>
                    <a:pt x="16" y="143"/>
                  </a:cubicBezTo>
                  <a:cubicBezTo>
                    <a:pt x="16" y="149"/>
                    <a:pt x="15" y="152"/>
                    <a:pt x="12" y="152"/>
                  </a:cubicBezTo>
                  <a:cubicBezTo>
                    <a:pt x="12" y="152"/>
                    <a:pt x="6" y="153"/>
                    <a:pt x="6" y="153"/>
                  </a:cubicBezTo>
                  <a:cubicBezTo>
                    <a:pt x="4" y="153"/>
                    <a:pt x="3" y="155"/>
                    <a:pt x="3" y="156"/>
                  </a:cubicBezTo>
                  <a:cubicBezTo>
                    <a:pt x="3" y="159"/>
                    <a:pt x="6" y="159"/>
                    <a:pt x="8" y="159"/>
                  </a:cubicBezTo>
                  <a:cubicBezTo>
                    <a:pt x="24" y="159"/>
                    <a:pt x="24" y="159"/>
                    <a:pt x="24" y="159"/>
                  </a:cubicBezTo>
                  <a:cubicBezTo>
                    <a:pt x="28" y="159"/>
                    <a:pt x="28" y="159"/>
                    <a:pt x="28" y="159"/>
                  </a:cubicBezTo>
                  <a:cubicBezTo>
                    <a:pt x="30" y="159"/>
                    <a:pt x="30" y="159"/>
                    <a:pt x="30" y="159"/>
                  </a:cubicBezTo>
                  <a:cubicBezTo>
                    <a:pt x="53" y="159"/>
                    <a:pt x="53" y="159"/>
                    <a:pt x="53" y="159"/>
                  </a:cubicBezTo>
                  <a:cubicBezTo>
                    <a:pt x="57" y="159"/>
                    <a:pt x="58" y="157"/>
                    <a:pt x="58" y="156"/>
                  </a:cubicBezTo>
                  <a:cubicBezTo>
                    <a:pt x="58" y="155"/>
                    <a:pt x="57" y="153"/>
                    <a:pt x="54" y="153"/>
                  </a:cubicBezTo>
                  <a:cubicBezTo>
                    <a:pt x="45" y="152"/>
                    <a:pt x="45" y="152"/>
                    <a:pt x="45" y="152"/>
                  </a:cubicBezTo>
                  <a:cubicBezTo>
                    <a:pt x="41" y="152"/>
                    <a:pt x="39" y="149"/>
                    <a:pt x="39" y="143"/>
                  </a:cubicBezTo>
                  <a:cubicBezTo>
                    <a:pt x="38" y="134"/>
                    <a:pt x="38" y="118"/>
                    <a:pt x="38" y="98"/>
                  </a:cubicBezTo>
                  <a:cubicBezTo>
                    <a:pt x="38" y="81"/>
                    <a:pt x="38" y="81"/>
                    <a:pt x="38" y="81"/>
                  </a:cubicBezTo>
                  <a:cubicBezTo>
                    <a:pt x="45" y="81"/>
                    <a:pt x="64" y="81"/>
                    <a:pt x="68" y="81"/>
                  </a:cubicBezTo>
                  <a:cubicBezTo>
                    <a:pt x="74" y="82"/>
                    <a:pt x="77" y="85"/>
                    <a:pt x="78" y="88"/>
                  </a:cubicBezTo>
                  <a:cubicBezTo>
                    <a:pt x="79" y="94"/>
                    <a:pt x="79" y="94"/>
                    <a:pt x="79" y="94"/>
                  </a:cubicBezTo>
                  <a:cubicBezTo>
                    <a:pt x="79" y="95"/>
                    <a:pt x="79" y="95"/>
                    <a:pt x="79" y="95"/>
                  </a:cubicBezTo>
                  <a:cubicBezTo>
                    <a:pt x="79" y="97"/>
                    <a:pt x="80" y="98"/>
                    <a:pt x="82" y="98"/>
                  </a:cubicBezTo>
                  <a:cubicBezTo>
                    <a:pt x="85" y="98"/>
                    <a:pt x="85" y="94"/>
                    <a:pt x="85" y="92"/>
                  </a:cubicBezTo>
                  <a:cubicBezTo>
                    <a:pt x="85" y="79"/>
                    <a:pt x="85" y="79"/>
                    <a:pt x="85" y="79"/>
                  </a:cubicBezTo>
                  <a:cubicBezTo>
                    <a:pt x="87" y="67"/>
                    <a:pt x="87" y="67"/>
                    <a:pt x="87" y="67"/>
                  </a:cubicBezTo>
                  <a:cubicBezTo>
                    <a:pt x="87" y="64"/>
                    <a:pt x="85" y="64"/>
                    <a:pt x="85" y="64"/>
                  </a:cubicBezTo>
                  <a:cubicBezTo>
                    <a:pt x="83" y="64"/>
                    <a:pt x="82" y="65"/>
                    <a:pt x="81" y="66"/>
                  </a:cubicBezTo>
                  <a:cubicBezTo>
                    <a:pt x="80" y="69"/>
                    <a:pt x="78" y="69"/>
                    <a:pt x="73" y="70"/>
                  </a:cubicBezTo>
                  <a:cubicBezTo>
                    <a:pt x="64" y="70"/>
                    <a:pt x="64" y="70"/>
                    <a:pt x="64" y="70"/>
                  </a:cubicBezTo>
                  <a:cubicBezTo>
                    <a:pt x="38" y="70"/>
                    <a:pt x="38" y="70"/>
                    <a:pt x="38" y="70"/>
                  </a:cubicBezTo>
                  <a:cubicBezTo>
                    <a:pt x="38" y="14"/>
                    <a:pt x="38" y="14"/>
                    <a:pt x="38" y="14"/>
                  </a:cubicBezTo>
                  <a:cubicBezTo>
                    <a:pt x="38" y="13"/>
                    <a:pt x="69" y="14"/>
                    <a:pt x="69" y="14"/>
                  </a:cubicBezTo>
                  <a:cubicBezTo>
                    <a:pt x="77" y="14"/>
                    <a:pt x="81" y="17"/>
                    <a:pt x="82" y="19"/>
                  </a:cubicBezTo>
                  <a:cubicBezTo>
                    <a:pt x="82" y="19"/>
                    <a:pt x="84" y="26"/>
                    <a:pt x="84" y="26"/>
                  </a:cubicBezTo>
                  <a:cubicBezTo>
                    <a:pt x="84" y="30"/>
                    <a:pt x="86" y="30"/>
                    <a:pt x="87" y="30"/>
                  </a:cubicBezTo>
                  <a:cubicBezTo>
                    <a:pt x="88" y="30"/>
                    <a:pt x="89" y="30"/>
                    <a:pt x="90" y="27"/>
                  </a:cubicBezTo>
                  <a:cubicBezTo>
                    <a:pt x="90" y="27"/>
                    <a:pt x="91" y="17"/>
                    <a:pt x="91" y="17"/>
                  </a:cubicBezTo>
                  <a:cubicBezTo>
                    <a:pt x="91" y="13"/>
                    <a:pt x="91" y="13"/>
                    <a:pt x="91" y="13"/>
                  </a:cubicBezTo>
                  <a:cubicBezTo>
                    <a:pt x="92" y="6"/>
                    <a:pt x="92" y="6"/>
                    <a:pt x="92" y="6"/>
                  </a:cubicBezTo>
                  <a:cubicBezTo>
                    <a:pt x="92" y="3"/>
                    <a:pt x="92" y="3"/>
                    <a:pt x="92" y="3"/>
                  </a:cubicBezTo>
                  <a:cubicBezTo>
                    <a:pt x="92" y="1"/>
                    <a:pt x="91" y="0"/>
                    <a:pt x="90" y="0"/>
                  </a:cubicBezTo>
                  <a:lnTo>
                    <a:pt x="8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91" name="Rectangle 21">
              <a:extLst>
                <a:ext uri="{FF2B5EF4-FFF2-40B4-BE49-F238E27FC236}">
                  <a16:creationId xmlns:a16="http://schemas.microsoft.com/office/drawing/2014/main" id="{1487FAD7-88D3-4A87-99A7-7B072B555F45}"/>
                </a:ext>
              </a:extLst>
            </p:cNvPr>
            <p:cNvSpPr>
              <a:spLocks noChangeArrowheads="1"/>
            </p:cNvSpPr>
            <p:nvPr userDrawn="1"/>
          </p:nvSpPr>
          <p:spPr bwMode="auto">
            <a:xfrm>
              <a:off x="3108" y="2653"/>
              <a:ext cx="1477"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92" name="Freeform 22">
              <a:extLst>
                <a:ext uri="{FF2B5EF4-FFF2-40B4-BE49-F238E27FC236}">
                  <a16:creationId xmlns:a16="http://schemas.microsoft.com/office/drawing/2014/main" id="{8914B577-98F3-43EF-BC4A-E7588E200C3D}"/>
                </a:ext>
              </a:extLst>
            </p:cNvPr>
            <p:cNvSpPr>
              <a:spLocks/>
            </p:cNvSpPr>
            <p:nvPr userDrawn="1"/>
          </p:nvSpPr>
          <p:spPr bwMode="auto">
            <a:xfrm>
              <a:off x="3091" y="2736"/>
              <a:ext cx="222" cy="168"/>
            </a:xfrm>
            <a:custGeom>
              <a:avLst/>
              <a:gdLst>
                <a:gd name="T0" fmla="*/ 245 w 327"/>
                <a:gd name="T1" fmla="*/ 8 h 247"/>
                <a:gd name="T2" fmla="*/ 159 w 327"/>
                <a:gd name="T3" fmla="*/ 186 h 247"/>
                <a:gd name="T4" fmla="*/ 74 w 327"/>
                <a:gd name="T5" fmla="*/ 10 h 247"/>
                <a:gd name="T6" fmla="*/ 65 w 327"/>
                <a:gd name="T7" fmla="*/ 0 h 247"/>
                <a:gd name="T8" fmla="*/ 59 w 327"/>
                <a:gd name="T9" fmla="*/ 8 h 247"/>
                <a:gd name="T10" fmla="*/ 27 w 327"/>
                <a:gd name="T11" fmla="*/ 214 h 247"/>
                <a:gd name="T12" fmla="*/ 15 w 327"/>
                <a:gd name="T13" fmla="*/ 238 h 247"/>
                <a:gd name="T14" fmla="*/ 6 w 327"/>
                <a:gd name="T15" fmla="*/ 239 h 247"/>
                <a:gd name="T16" fmla="*/ 0 w 327"/>
                <a:gd name="T17" fmla="*/ 242 h 247"/>
                <a:gd name="T18" fmla="*/ 6 w 327"/>
                <a:gd name="T19" fmla="*/ 247 h 247"/>
                <a:gd name="T20" fmla="*/ 26 w 327"/>
                <a:gd name="T21" fmla="*/ 246 h 247"/>
                <a:gd name="T22" fmla="*/ 38 w 327"/>
                <a:gd name="T23" fmla="*/ 246 h 247"/>
                <a:gd name="T24" fmla="*/ 48 w 327"/>
                <a:gd name="T25" fmla="*/ 246 h 247"/>
                <a:gd name="T26" fmla="*/ 71 w 327"/>
                <a:gd name="T27" fmla="*/ 247 h 247"/>
                <a:gd name="T28" fmla="*/ 79 w 327"/>
                <a:gd name="T29" fmla="*/ 242 h 247"/>
                <a:gd name="T30" fmla="*/ 74 w 327"/>
                <a:gd name="T31" fmla="*/ 239 h 247"/>
                <a:gd name="T32" fmla="*/ 61 w 327"/>
                <a:gd name="T33" fmla="*/ 238 h 247"/>
                <a:gd name="T34" fmla="*/ 52 w 327"/>
                <a:gd name="T35" fmla="*/ 228 h 247"/>
                <a:gd name="T36" fmla="*/ 53 w 327"/>
                <a:gd name="T37" fmla="*/ 214 h 247"/>
                <a:gd name="T38" fmla="*/ 69 w 327"/>
                <a:gd name="T39" fmla="*/ 90 h 247"/>
                <a:gd name="T40" fmla="*/ 84 w 327"/>
                <a:gd name="T41" fmla="*/ 121 h 247"/>
                <a:gd name="T42" fmla="*/ 102 w 327"/>
                <a:gd name="T43" fmla="*/ 158 h 247"/>
                <a:gd name="T44" fmla="*/ 138 w 327"/>
                <a:gd name="T45" fmla="*/ 230 h 247"/>
                <a:gd name="T46" fmla="*/ 139 w 327"/>
                <a:gd name="T47" fmla="*/ 232 h 247"/>
                <a:gd name="T48" fmla="*/ 150 w 327"/>
                <a:gd name="T49" fmla="*/ 246 h 247"/>
                <a:gd name="T50" fmla="*/ 162 w 327"/>
                <a:gd name="T51" fmla="*/ 228 h 247"/>
                <a:gd name="T52" fmla="*/ 231 w 327"/>
                <a:gd name="T53" fmla="*/ 85 h 247"/>
                <a:gd name="T54" fmla="*/ 250 w 327"/>
                <a:gd name="T55" fmla="*/ 223 h 247"/>
                <a:gd name="T56" fmla="*/ 250 w 327"/>
                <a:gd name="T57" fmla="*/ 230 h 247"/>
                <a:gd name="T58" fmla="*/ 248 w 327"/>
                <a:gd name="T59" fmla="*/ 236 h 247"/>
                <a:gd name="T60" fmla="*/ 244 w 327"/>
                <a:gd name="T61" fmla="*/ 240 h 247"/>
                <a:gd name="T62" fmla="*/ 254 w 327"/>
                <a:gd name="T63" fmla="*/ 245 h 247"/>
                <a:gd name="T64" fmla="*/ 318 w 327"/>
                <a:gd name="T65" fmla="*/ 247 h 247"/>
                <a:gd name="T66" fmla="*/ 327 w 327"/>
                <a:gd name="T67" fmla="*/ 242 h 247"/>
                <a:gd name="T68" fmla="*/ 322 w 327"/>
                <a:gd name="T69" fmla="*/ 239 h 247"/>
                <a:gd name="T70" fmla="*/ 302 w 327"/>
                <a:gd name="T71" fmla="*/ 236 h 247"/>
                <a:gd name="T72" fmla="*/ 287 w 327"/>
                <a:gd name="T73" fmla="*/ 205 h 247"/>
                <a:gd name="T74" fmla="*/ 259 w 327"/>
                <a:gd name="T75" fmla="*/ 10 h 247"/>
                <a:gd name="T76" fmla="*/ 252 w 327"/>
                <a:gd name="T77" fmla="*/ 0 h 247"/>
                <a:gd name="T78" fmla="*/ 245 w 327"/>
                <a:gd name="T79" fmla="*/ 8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7" h="247">
                  <a:moveTo>
                    <a:pt x="245" y="8"/>
                  </a:moveTo>
                  <a:cubicBezTo>
                    <a:pt x="245" y="8"/>
                    <a:pt x="167" y="171"/>
                    <a:pt x="159" y="186"/>
                  </a:cubicBezTo>
                  <a:cubicBezTo>
                    <a:pt x="158" y="183"/>
                    <a:pt x="74" y="10"/>
                    <a:pt x="74" y="10"/>
                  </a:cubicBezTo>
                  <a:cubicBezTo>
                    <a:pt x="70" y="2"/>
                    <a:pt x="68" y="0"/>
                    <a:pt x="65" y="0"/>
                  </a:cubicBezTo>
                  <a:cubicBezTo>
                    <a:pt x="63" y="0"/>
                    <a:pt x="60" y="1"/>
                    <a:pt x="59" y="8"/>
                  </a:cubicBezTo>
                  <a:cubicBezTo>
                    <a:pt x="27" y="214"/>
                    <a:pt x="27" y="214"/>
                    <a:pt x="27" y="214"/>
                  </a:cubicBezTo>
                  <a:cubicBezTo>
                    <a:pt x="26" y="226"/>
                    <a:pt x="23" y="237"/>
                    <a:pt x="15" y="238"/>
                  </a:cubicBezTo>
                  <a:cubicBezTo>
                    <a:pt x="15" y="238"/>
                    <a:pt x="6" y="239"/>
                    <a:pt x="6" y="239"/>
                  </a:cubicBezTo>
                  <a:cubicBezTo>
                    <a:pt x="4" y="239"/>
                    <a:pt x="0" y="239"/>
                    <a:pt x="0" y="242"/>
                  </a:cubicBezTo>
                  <a:cubicBezTo>
                    <a:pt x="0" y="247"/>
                    <a:pt x="5" y="247"/>
                    <a:pt x="6" y="247"/>
                  </a:cubicBezTo>
                  <a:cubicBezTo>
                    <a:pt x="26" y="246"/>
                    <a:pt x="26" y="246"/>
                    <a:pt x="26" y="246"/>
                  </a:cubicBezTo>
                  <a:cubicBezTo>
                    <a:pt x="38" y="246"/>
                    <a:pt x="38" y="246"/>
                    <a:pt x="38" y="246"/>
                  </a:cubicBezTo>
                  <a:cubicBezTo>
                    <a:pt x="48" y="246"/>
                    <a:pt x="48" y="246"/>
                    <a:pt x="48" y="246"/>
                  </a:cubicBezTo>
                  <a:cubicBezTo>
                    <a:pt x="71" y="247"/>
                    <a:pt x="71" y="247"/>
                    <a:pt x="71" y="247"/>
                  </a:cubicBezTo>
                  <a:cubicBezTo>
                    <a:pt x="75" y="247"/>
                    <a:pt x="79" y="246"/>
                    <a:pt x="79" y="242"/>
                  </a:cubicBezTo>
                  <a:cubicBezTo>
                    <a:pt x="79" y="240"/>
                    <a:pt x="77" y="239"/>
                    <a:pt x="74" y="239"/>
                  </a:cubicBezTo>
                  <a:cubicBezTo>
                    <a:pt x="61" y="238"/>
                    <a:pt x="61" y="238"/>
                    <a:pt x="61" y="238"/>
                  </a:cubicBezTo>
                  <a:cubicBezTo>
                    <a:pt x="55" y="236"/>
                    <a:pt x="52" y="233"/>
                    <a:pt x="52" y="228"/>
                  </a:cubicBezTo>
                  <a:cubicBezTo>
                    <a:pt x="53" y="214"/>
                    <a:pt x="53" y="214"/>
                    <a:pt x="53" y="214"/>
                  </a:cubicBezTo>
                  <a:cubicBezTo>
                    <a:pt x="53" y="214"/>
                    <a:pt x="67" y="104"/>
                    <a:pt x="69" y="90"/>
                  </a:cubicBezTo>
                  <a:cubicBezTo>
                    <a:pt x="71" y="94"/>
                    <a:pt x="84" y="121"/>
                    <a:pt x="84" y="121"/>
                  </a:cubicBezTo>
                  <a:cubicBezTo>
                    <a:pt x="102" y="158"/>
                    <a:pt x="102" y="158"/>
                    <a:pt x="102" y="158"/>
                  </a:cubicBezTo>
                  <a:cubicBezTo>
                    <a:pt x="105" y="167"/>
                    <a:pt x="130" y="215"/>
                    <a:pt x="138" y="230"/>
                  </a:cubicBezTo>
                  <a:cubicBezTo>
                    <a:pt x="139" y="232"/>
                    <a:pt x="139" y="232"/>
                    <a:pt x="139" y="232"/>
                  </a:cubicBezTo>
                  <a:cubicBezTo>
                    <a:pt x="144" y="241"/>
                    <a:pt x="147" y="246"/>
                    <a:pt x="150" y="246"/>
                  </a:cubicBezTo>
                  <a:cubicBezTo>
                    <a:pt x="153" y="246"/>
                    <a:pt x="155" y="243"/>
                    <a:pt x="162" y="228"/>
                  </a:cubicBezTo>
                  <a:cubicBezTo>
                    <a:pt x="162" y="228"/>
                    <a:pt x="231" y="85"/>
                    <a:pt x="231" y="85"/>
                  </a:cubicBezTo>
                  <a:cubicBezTo>
                    <a:pt x="231" y="86"/>
                    <a:pt x="250" y="223"/>
                    <a:pt x="250" y="223"/>
                  </a:cubicBezTo>
                  <a:cubicBezTo>
                    <a:pt x="250" y="226"/>
                    <a:pt x="250" y="228"/>
                    <a:pt x="250" y="230"/>
                  </a:cubicBezTo>
                  <a:cubicBezTo>
                    <a:pt x="250" y="234"/>
                    <a:pt x="249" y="236"/>
                    <a:pt x="248" y="236"/>
                  </a:cubicBezTo>
                  <a:cubicBezTo>
                    <a:pt x="246" y="237"/>
                    <a:pt x="244" y="238"/>
                    <a:pt x="244" y="240"/>
                  </a:cubicBezTo>
                  <a:cubicBezTo>
                    <a:pt x="244" y="243"/>
                    <a:pt x="248" y="244"/>
                    <a:pt x="254" y="245"/>
                  </a:cubicBezTo>
                  <a:cubicBezTo>
                    <a:pt x="267" y="246"/>
                    <a:pt x="310" y="247"/>
                    <a:pt x="318" y="247"/>
                  </a:cubicBezTo>
                  <a:cubicBezTo>
                    <a:pt x="324" y="247"/>
                    <a:pt x="327" y="245"/>
                    <a:pt x="327" y="242"/>
                  </a:cubicBezTo>
                  <a:cubicBezTo>
                    <a:pt x="327" y="239"/>
                    <a:pt x="323" y="239"/>
                    <a:pt x="322" y="239"/>
                  </a:cubicBezTo>
                  <a:cubicBezTo>
                    <a:pt x="317" y="239"/>
                    <a:pt x="311" y="239"/>
                    <a:pt x="302" y="236"/>
                  </a:cubicBezTo>
                  <a:cubicBezTo>
                    <a:pt x="293" y="233"/>
                    <a:pt x="290" y="224"/>
                    <a:pt x="287" y="205"/>
                  </a:cubicBezTo>
                  <a:cubicBezTo>
                    <a:pt x="259" y="10"/>
                    <a:pt x="259" y="10"/>
                    <a:pt x="259" y="10"/>
                  </a:cubicBezTo>
                  <a:cubicBezTo>
                    <a:pt x="258" y="3"/>
                    <a:pt x="256" y="0"/>
                    <a:pt x="252" y="0"/>
                  </a:cubicBezTo>
                  <a:cubicBezTo>
                    <a:pt x="249" y="0"/>
                    <a:pt x="247" y="3"/>
                    <a:pt x="24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93" name="Freeform 23">
              <a:extLst>
                <a:ext uri="{FF2B5EF4-FFF2-40B4-BE49-F238E27FC236}">
                  <a16:creationId xmlns:a16="http://schemas.microsoft.com/office/drawing/2014/main" id="{B5308D54-22FE-4DA7-BC01-ED460072EFA8}"/>
                </a:ext>
              </a:extLst>
            </p:cNvPr>
            <p:cNvSpPr>
              <a:spLocks/>
            </p:cNvSpPr>
            <p:nvPr userDrawn="1"/>
          </p:nvSpPr>
          <p:spPr bwMode="auto">
            <a:xfrm>
              <a:off x="3324" y="2739"/>
              <a:ext cx="109" cy="165"/>
            </a:xfrm>
            <a:custGeom>
              <a:avLst/>
              <a:gdLst>
                <a:gd name="T0" fmla="*/ 147 w 161"/>
                <a:gd name="T1" fmla="*/ 1 h 243"/>
                <a:gd name="T2" fmla="*/ 146 w 161"/>
                <a:gd name="T3" fmla="*/ 1 h 243"/>
                <a:gd name="T4" fmla="*/ 132 w 161"/>
                <a:gd name="T5" fmla="*/ 3 h 243"/>
                <a:gd name="T6" fmla="*/ 53 w 161"/>
                <a:gd name="T7" fmla="*/ 3 h 243"/>
                <a:gd name="T8" fmla="*/ 37 w 161"/>
                <a:gd name="T9" fmla="*/ 3 h 243"/>
                <a:gd name="T10" fmla="*/ 33 w 161"/>
                <a:gd name="T11" fmla="*/ 3 h 243"/>
                <a:gd name="T12" fmla="*/ 8 w 161"/>
                <a:gd name="T13" fmla="*/ 2 h 243"/>
                <a:gd name="T14" fmla="*/ 0 w 161"/>
                <a:gd name="T15" fmla="*/ 6 h 243"/>
                <a:gd name="T16" fmla="*/ 6 w 161"/>
                <a:gd name="T17" fmla="*/ 10 h 243"/>
                <a:gd name="T18" fmla="*/ 18 w 161"/>
                <a:gd name="T19" fmla="*/ 11 h 243"/>
                <a:gd name="T20" fmla="*/ 31 w 161"/>
                <a:gd name="T21" fmla="*/ 28 h 243"/>
                <a:gd name="T22" fmla="*/ 32 w 161"/>
                <a:gd name="T23" fmla="*/ 95 h 243"/>
                <a:gd name="T24" fmla="*/ 32 w 161"/>
                <a:gd name="T25" fmla="*/ 150 h 243"/>
                <a:gd name="T26" fmla="*/ 30 w 161"/>
                <a:gd name="T27" fmla="*/ 217 h 243"/>
                <a:gd name="T28" fmla="*/ 22 w 161"/>
                <a:gd name="T29" fmla="*/ 234 h 243"/>
                <a:gd name="T30" fmla="*/ 11 w 161"/>
                <a:gd name="T31" fmla="*/ 235 h 243"/>
                <a:gd name="T32" fmla="*/ 5 w 161"/>
                <a:gd name="T33" fmla="*/ 239 h 243"/>
                <a:gd name="T34" fmla="*/ 12 w 161"/>
                <a:gd name="T35" fmla="*/ 243 h 243"/>
                <a:gd name="T36" fmla="*/ 34 w 161"/>
                <a:gd name="T37" fmla="*/ 242 h 243"/>
                <a:gd name="T38" fmla="*/ 52 w 161"/>
                <a:gd name="T39" fmla="*/ 242 h 243"/>
                <a:gd name="T40" fmla="*/ 84 w 161"/>
                <a:gd name="T41" fmla="*/ 243 h 243"/>
                <a:gd name="T42" fmla="*/ 94 w 161"/>
                <a:gd name="T43" fmla="*/ 243 h 243"/>
                <a:gd name="T44" fmla="*/ 139 w 161"/>
                <a:gd name="T45" fmla="*/ 243 h 243"/>
                <a:gd name="T46" fmla="*/ 157 w 161"/>
                <a:gd name="T47" fmla="*/ 235 h 243"/>
                <a:gd name="T48" fmla="*/ 161 w 161"/>
                <a:gd name="T49" fmla="*/ 199 h 243"/>
                <a:gd name="T50" fmla="*/ 158 w 161"/>
                <a:gd name="T51" fmla="*/ 193 h 243"/>
                <a:gd name="T52" fmla="*/ 153 w 161"/>
                <a:gd name="T53" fmla="*/ 198 h 243"/>
                <a:gd name="T54" fmla="*/ 140 w 161"/>
                <a:gd name="T55" fmla="*/ 221 h 243"/>
                <a:gd name="T56" fmla="*/ 110 w 161"/>
                <a:gd name="T57" fmla="*/ 225 h 243"/>
                <a:gd name="T58" fmla="*/ 73 w 161"/>
                <a:gd name="T59" fmla="*/ 199 h 243"/>
                <a:gd name="T60" fmla="*/ 73 w 161"/>
                <a:gd name="T61" fmla="*/ 163 h 243"/>
                <a:gd name="T62" fmla="*/ 73 w 161"/>
                <a:gd name="T63" fmla="*/ 150 h 243"/>
                <a:gd name="T64" fmla="*/ 73 w 161"/>
                <a:gd name="T65" fmla="*/ 125 h 243"/>
                <a:gd name="T66" fmla="*/ 74 w 161"/>
                <a:gd name="T67" fmla="*/ 123 h 243"/>
                <a:gd name="T68" fmla="*/ 119 w 161"/>
                <a:gd name="T69" fmla="*/ 124 h 243"/>
                <a:gd name="T70" fmla="*/ 136 w 161"/>
                <a:gd name="T71" fmla="*/ 136 h 243"/>
                <a:gd name="T72" fmla="*/ 137 w 161"/>
                <a:gd name="T73" fmla="*/ 144 h 243"/>
                <a:gd name="T74" fmla="*/ 137 w 161"/>
                <a:gd name="T75" fmla="*/ 147 h 243"/>
                <a:gd name="T76" fmla="*/ 141 w 161"/>
                <a:gd name="T77" fmla="*/ 150 h 243"/>
                <a:gd name="T78" fmla="*/ 145 w 161"/>
                <a:gd name="T79" fmla="*/ 144 h 243"/>
                <a:gd name="T80" fmla="*/ 145 w 161"/>
                <a:gd name="T81" fmla="*/ 134 h 243"/>
                <a:gd name="T82" fmla="*/ 146 w 161"/>
                <a:gd name="T83" fmla="*/ 123 h 243"/>
                <a:gd name="T84" fmla="*/ 148 w 161"/>
                <a:gd name="T85" fmla="*/ 103 h 243"/>
                <a:gd name="T86" fmla="*/ 148 w 161"/>
                <a:gd name="T87" fmla="*/ 99 h 243"/>
                <a:gd name="T88" fmla="*/ 145 w 161"/>
                <a:gd name="T89" fmla="*/ 96 h 243"/>
                <a:gd name="T90" fmla="*/ 140 w 161"/>
                <a:gd name="T91" fmla="*/ 100 h 243"/>
                <a:gd name="T92" fmla="*/ 125 w 161"/>
                <a:gd name="T93" fmla="*/ 105 h 243"/>
                <a:gd name="T94" fmla="*/ 75 w 161"/>
                <a:gd name="T95" fmla="*/ 106 h 243"/>
                <a:gd name="T96" fmla="*/ 73 w 161"/>
                <a:gd name="T97" fmla="*/ 103 h 243"/>
                <a:gd name="T98" fmla="*/ 73 w 161"/>
                <a:gd name="T99" fmla="*/ 23 h 243"/>
                <a:gd name="T100" fmla="*/ 75 w 161"/>
                <a:gd name="T101" fmla="*/ 21 h 243"/>
                <a:gd name="T102" fmla="*/ 119 w 161"/>
                <a:gd name="T103" fmla="*/ 22 h 243"/>
                <a:gd name="T104" fmla="*/ 140 w 161"/>
                <a:gd name="T105" fmla="*/ 33 h 243"/>
                <a:gd name="T106" fmla="*/ 142 w 161"/>
                <a:gd name="T107" fmla="*/ 44 h 243"/>
                <a:gd name="T108" fmla="*/ 145 w 161"/>
                <a:gd name="T109" fmla="*/ 49 h 243"/>
                <a:gd name="T110" fmla="*/ 149 w 161"/>
                <a:gd name="T111" fmla="*/ 45 h 243"/>
                <a:gd name="T112" fmla="*/ 150 w 161"/>
                <a:gd name="T113" fmla="*/ 31 h 243"/>
                <a:gd name="T114" fmla="*/ 151 w 161"/>
                <a:gd name="T115" fmla="*/ 24 h 243"/>
                <a:gd name="T116" fmla="*/ 153 w 161"/>
                <a:gd name="T117" fmla="*/ 7 h 243"/>
                <a:gd name="T118" fmla="*/ 153 w 161"/>
                <a:gd name="T119" fmla="*/ 4 h 243"/>
                <a:gd name="T120" fmla="*/ 151 w 161"/>
                <a:gd name="T121" fmla="*/ 0 h 243"/>
                <a:gd name="T122" fmla="*/ 147 w 161"/>
                <a:gd name="T123" fmla="*/ 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 h="243">
                  <a:moveTo>
                    <a:pt x="147" y="1"/>
                  </a:moveTo>
                  <a:cubicBezTo>
                    <a:pt x="146" y="1"/>
                    <a:pt x="146" y="1"/>
                    <a:pt x="146" y="1"/>
                  </a:cubicBezTo>
                  <a:cubicBezTo>
                    <a:pt x="132" y="3"/>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8"/>
                    <a:pt x="27" y="233"/>
                    <a:pt x="22" y="234"/>
                  </a:cubicBezTo>
                  <a:cubicBezTo>
                    <a:pt x="11" y="235"/>
                    <a:pt x="11" y="235"/>
                    <a:pt x="11" y="235"/>
                  </a:cubicBezTo>
                  <a:cubicBezTo>
                    <a:pt x="8" y="235"/>
                    <a:pt x="5" y="236"/>
                    <a:pt x="5" y="239"/>
                  </a:cubicBezTo>
                  <a:cubicBezTo>
                    <a:pt x="5" y="241"/>
                    <a:pt x="7" y="243"/>
                    <a:pt x="12" y="243"/>
                  </a:cubicBezTo>
                  <a:cubicBezTo>
                    <a:pt x="34" y="242"/>
                    <a:pt x="34" y="242"/>
                    <a:pt x="34" y="242"/>
                  </a:cubicBezTo>
                  <a:cubicBezTo>
                    <a:pt x="52"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6" y="136"/>
                    <a:pt x="137" y="144"/>
                    <a:pt x="137" y="144"/>
                  </a:cubicBezTo>
                  <a:cubicBezTo>
                    <a:pt x="137" y="147"/>
                    <a:pt x="137" y="147"/>
                    <a:pt x="137" y="147"/>
                  </a:cubicBezTo>
                  <a:cubicBezTo>
                    <a:pt x="137" y="149"/>
                    <a:pt x="139" y="150"/>
                    <a:pt x="141" y="150"/>
                  </a:cubicBezTo>
                  <a:cubicBezTo>
                    <a:pt x="145" y="150"/>
                    <a:pt x="145" y="146"/>
                    <a:pt x="145" y="144"/>
                  </a:cubicBezTo>
                  <a:cubicBezTo>
                    <a:pt x="145" y="134"/>
                    <a:pt x="145" y="134"/>
                    <a:pt x="145" y="134"/>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4" y="96"/>
                    <a:pt x="142" y="98"/>
                    <a:pt x="140" y="100"/>
                  </a:cubicBezTo>
                  <a:cubicBezTo>
                    <a:pt x="137" y="104"/>
                    <a:pt x="133" y="104"/>
                    <a:pt x="125" y="105"/>
                  </a:cubicBezTo>
                  <a:cubicBezTo>
                    <a:pt x="120" y="105"/>
                    <a:pt x="103"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3"/>
                    <a:pt x="153" y="0"/>
                    <a:pt x="151" y="0"/>
                  </a:cubicBezTo>
                  <a:lnTo>
                    <a:pt x="14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94" name="Freeform 24">
              <a:extLst>
                <a:ext uri="{FF2B5EF4-FFF2-40B4-BE49-F238E27FC236}">
                  <a16:creationId xmlns:a16="http://schemas.microsoft.com/office/drawing/2014/main" id="{3A60EE4F-D706-499A-8872-B156049D5B97}"/>
                </a:ext>
              </a:extLst>
            </p:cNvPr>
            <p:cNvSpPr>
              <a:spLocks/>
            </p:cNvSpPr>
            <p:nvPr userDrawn="1"/>
          </p:nvSpPr>
          <p:spPr bwMode="auto">
            <a:xfrm>
              <a:off x="3460" y="2740"/>
              <a:ext cx="114" cy="164"/>
            </a:xfrm>
            <a:custGeom>
              <a:avLst/>
              <a:gdLst>
                <a:gd name="T0" fmla="*/ 68 w 167"/>
                <a:gd name="T1" fmla="*/ 1 h 241"/>
                <a:gd name="T2" fmla="*/ 51 w 167"/>
                <a:gd name="T3" fmla="*/ 1 h 241"/>
                <a:gd name="T4" fmla="*/ 35 w 167"/>
                <a:gd name="T5" fmla="*/ 1 h 241"/>
                <a:gd name="T6" fmla="*/ 8 w 167"/>
                <a:gd name="T7" fmla="*/ 0 h 241"/>
                <a:gd name="T8" fmla="*/ 0 w 167"/>
                <a:gd name="T9" fmla="*/ 4 h 241"/>
                <a:gd name="T10" fmla="*/ 7 w 167"/>
                <a:gd name="T11" fmla="*/ 8 h 241"/>
                <a:gd name="T12" fmla="*/ 17 w 167"/>
                <a:gd name="T13" fmla="*/ 9 h 241"/>
                <a:gd name="T14" fmla="*/ 30 w 167"/>
                <a:gd name="T15" fmla="*/ 26 h 241"/>
                <a:gd name="T16" fmla="*/ 30 w 167"/>
                <a:gd name="T17" fmla="*/ 93 h 241"/>
                <a:gd name="T18" fmla="*/ 30 w 167"/>
                <a:gd name="T19" fmla="*/ 148 h 241"/>
                <a:gd name="T20" fmla="*/ 29 w 167"/>
                <a:gd name="T21" fmla="*/ 215 h 241"/>
                <a:gd name="T22" fmla="*/ 20 w 167"/>
                <a:gd name="T23" fmla="*/ 232 h 241"/>
                <a:gd name="T24" fmla="*/ 9 w 167"/>
                <a:gd name="T25" fmla="*/ 233 h 241"/>
                <a:gd name="T26" fmla="*/ 3 w 167"/>
                <a:gd name="T27" fmla="*/ 237 h 241"/>
                <a:gd name="T28" fmla="*/ 10 w 167"/>
                <a:gd name="T29" fmla="*/ 240 h 241"/>
                <a:gd name="T30" fmla="*/ 32 w 167"/>
                <a:gd name="T31" fmla="*/ 240 h 241"/>
                <a:gd name="T32" fmla="*/ 50 w 167"/>
                <a:gd name="T33" fmla="*/ 240 h 241"/>
                <a:gd name="T34" fmla="*/ 99 w 167"/>
                <a:gd name="T35" fmla="*/ 241 h 241"/>
                <a:gd name="T36" fmla="*/ 142 w 167"/>
                <a:gd name="T37" fmla="*/ 241 h 241"/>
                <a:gd name="T38" fmla="*/ 162 w 167"/>
                <a:gd name="T39" fmla="*/ 232 h 241"/>
                <a:gd name="T40" fmla="*/ 167 w 167"/>
                <a:gd name="T41" fmla="*/ 196 h 241"/>
                <a:gd name="T42" fmla="*/ 164 w 167"/>
                <a:gd name="T43" fmla="*/ 190 h 241"/>
                <a:gd name="T44" fmla="*/ 160 w 167"/>
                <a:gd name="T45" fmla="*/ 195 h 241"/>
                <a:gd name="T46" fmla="*/ 152 w 167"/>
                <a:gd name="T47" fmla="*/ 214 h 241"/>
                <a:gd name="T48" fmla="*/ 115 w 167"/>
                <a:gd name="T49" fmla="*/ 222 h 241"/>
                <a:gd name="T50" fmla="*/ 78 w 167"/>
                <a:gd name="T51" fmla="*/ 216 h 241"/>
                <a:gd name="T52" fmla="*/ 71 w 167"/>
                <a:gd name="T53" fmla="*/ 148 h 241"/>
                <a:gd name="T54" fmla="*/ 71 w 167"/>
                <a:gd name="T55" fmla="*/ 93 h 241"/>
                <a:gd name="T56" fmla="*/ 72 w 167"/>
                <a:gd name="T57" fmla="*/ 26 h 241"/>
                <a:gd name="T58" fmla="*/ 83 w 167"/>
                <a:gd name="T59" fmla="*/ 9 h 241"/>
                <a:gd name="T60" fmla="*/ 95 w 167"/>
                <a:gd name="T61" fmla="*/ 8 h 241"/>
                <a:gd name="T62" fmla="*/ 102 w 167"/>
                <a:gd name="T63" fmla="*/ 4 h 241"/>
                <a:gd name="T64" fmla="*/ 94 w 167"/>
                <a:gd name="T65" fmla="*/ 0 h 241"/>
                <a:gd name="T66" fmla="*/ 68 w 167"/>
                <a:gd name="T67" fmla="*/ 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7" h="241">
                  <a:moveTo>
                    <a:pt x="68" y="1"/>
                  </a:moveTo>
                  <a:cubicBezTo>
                    <a:pt x="51" y="1"/>
                    <a:pt x="51" y="1"/>
                    <a:pt x="51" y="1"/>
                  </a:cubicBezTo>
                  <a:cubicBezTo>
                    <a:pt x="35" y="1"/>
                    <a:pt x="35" y="1"/>
                    <a:pt x="35" y="1"/>
                  </a:cubicBezTo>
                  <a:cubicBezTo>
                    <a:pt x="8" y="0"/>
                    <a:pt x="8" y="0"/>
                    <a:pt x="8" y="0"/>
                  </a:cubicBezTo>
                  <a:cubicBezTo>
                    <a:pt x="4" y="0"/>
                    <a:pt x="0" y="1"/>
                    <a:pt x="0" y="4"/>
                  </a:cubicBezTo>
                  <a:cubicBezTo>
                    <a:pt x="0" y="8"/>
                    <a:pt x="5" y="8"/>
                    <a:pt x="7" y="8"/>
                  </a:cubicBezTo>
                  <a:cubicBezTo>
                    <a:pt x="17" y="9"/>
                    <a:pt x="17" y="9"/>
                    <a:pt x="17" y="9"/>
                  </a:cubicBezTo>
                  <a:cubicBezTo>
                    <a:pt x="27" y="11"/>
                    <a:pt x="29" y="16"/>
                    <a:pt x="30" y="26"/>
                  </a:cubicBezTo>
                  <a:cubicBezTo>
                    <a:pt x="30" y="36"/>
                    <a:pt x="30" y="45"/>
                    <a:pt x="30" y="93"/>
                  </a:cubicBezTo>
                  <a:cubicBezTo>
                    <a:pt x="30" y="148"/>
                    <a:pt x="30" y="148"/>
                    <a:pt x="30" y="148"/>
                  </a:cubicBezTo>
                  <a:cubicBezTo>
                    <a:pt x="30" y="177"/>
                    <a:pt x="30" y="202"/>
                    <a:pt x="29" y="215"/>
                  </a:cubicBezTo>
                  <a:cubicBezTo>
                    <a:pt x="27" y="226"/>
                    <a:pt x="26" y="231"/>
                    <a:pt x="20" y="232"/>
                  </a:cubicBezTo>
                  <a:cubicBezTo>
                    <a:pt x="20" y="232"/>
                    <a:pt x="9" y="233"/>
                    <a:pt x="9" y="233"/>
                  </a:cubicBezTo>
                  <a:cubicBezTo>
                    <a:pt x="7" y="233"/>
                    <a:pt x="3" y="234"/>
                    <a:pt x="3" y="237"/>
                  </a:cubicBezTo>
                  <a:cubicBezTo>
                    <a:pt x="3" y="240"/>
                    <a:pt x="9" y="240"/>
                    <a:pt x="10" y="240"/>
                  </a:cubicBezTo>
                  <a:cubicBezTo>
                    <a:pt x="32" y="240"/>
                    <a:pt x="32" y="240"/>
                    <a:pt x="32" y="240"/>
                  </a:cubicBezTo>
                  <a:cubicBezTo>
                    <a:pt x="32" y="240"/>
                    <a:pt x="50" y="240"/>
                    <a:pt x="50" y="240"/>
                  </a:cubicBezTo>
                  <a:cubicBezTo>
                    <a:pt x="99" y="241"/>
                    <a:pt x="99" y="241"/>
                    <a:pt x="99" y="241"/>
                  </a:cubicBezTo>
                  <a:cubicBezTo>
                    <a:pt x="142" y="241"/>
                    <a:pt x="142" y="241"/>
                    <a:pt x="142" y="241"/>
                  </a:cubicBezTo>
                  <a:cubicBezTo>
                    <a:pt x="158" y="241"/>
                    <a:pt x="160" y="240"/>
                    <a:pt x="162" y="232"/>
                  </a:cubicBezTo>
                  <a:cubicBezTo>
                    <a:pt x="165" y="223"/>
                    <a:pt x="167" y="200"/>
                    <a:pt x="167" y="196"/>
                  </a:cubicBezTo>
                  <a:cubicBezTo>
                    <a:pt x="167" y="193"/>
                    <a:pt x="167" y="190"/>
                    <a:pt x="164" y="190"/>
                  </a:cubicBezTo>
                  <a:cubicBezTo>
                    <a:pt x="160" y="190"/>
                    <a:pt x="160" y="193"/>
                    <a:pt x="160" y="195"/>
                  </a:cubicBezTo>
                  <a:cubicBezTo>
                    <a:pt x="159" y="201"/>
                    <a:pt x="155" y="210"/>
                    <a:pt x="152" y="214"/>
                  </a:cubicBezTo>
                  <a:cubicBezTo>
                    <a:pt x="144" y="222"/>
                    <a:pt x="133" y="222"/>
                    <a:pt x="115" y="222"/>
                  </a:cubicBezTo>
                  <a:cubicBezTo>
                    <a:pt x="90" y="222"/>
                    <a:pt x="83" y="220"/>
                    <a:pt x="78" y="216"/>
                  </a:cubicBezTo>
                  <a:cubicBezTo>
                    <a:pt x="71" y="210"/>
                    <a:pt x="71" y="188"/>
                    <a:pt x="71" y="148"/>
                  </a:cubicBezTo>
                  <a:cubicBezTo>
                    <a:pt x="71" y="93"/>
                    <a:pt x="71" y="93"/>
                    <a:pt x="71" y="93"/>
                  </a:cubicBezTo>
                  <a:cubicBezTo>
                    <a:pt x="71" y="45"/>
                    <a:pt x="71" y="36"/>
                    <a:pt x="72" y="26"/>
                  </a:cubicBezTo>
                  <a:cubicBezTo>
                    <a:pt x="73" y="14"/>
                    <a:pt x="75" y="10"/>
                    <a:pt x="83" y="9"/>
                  </a:cubicBezTo>
                  <a:cubicBezTo>
                    <a:pt x="95" y="8"/>
                    <a:pt x="95" y="8"/>
                    <a:pt x="95" y="8"/>
                  </a:cubicBezTo>
                  <a:cubicBezTo>
                    <a:pt x="99" y="8"/>
                    <a:pt x="102" y="7"/>
                    <a:pt x="102" y="4"/>
                  </a:cubicBezTo>
                  <a:cubicBezTo>
                    <a:pt x="102" y="1"/>
                    <a:pt x="98" y="0"/>
                    <a:pt x="94" y="0"/>
                  </a:cubicBezTo>
                  <a:lnTo>
                    <a:pt x="6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95" name="Freeform 25">
              <a:extLst>
                <a:ext uri="{FF2B5EF4-FFF2-40B4-BE49-F238E27FC236}">
                  <a16:creationId xmlns:a16="http://schemas.microsoft.com/office/drawing/2014/main" id="{3EAF6B99-79B4-43B1-842F-B1AFF0CC1E67}"/>
                </a:ext>
              </a:extLst>
            </p:cNvPr>
            <p:cNvSpPr>
              <a:spLocks noEditPoints="1"/>
            </p:cNvSpPr>
            <p:nvPr userDrawn="1"/>
          </p:nvSpPr>
          <p:spPr bwMode="auto">
            <a:xfrm>
              <a:off x="3589" y="2740"/>
              <a:ext cx="124" cy="164"/>
            </a:xfrm>
            <a:custGeom>
              <a:avLst/>
              <a:gdLst>
                <a:gd name="T0" fmla="*/ 82 w 183"/>
                <a:gd name="T1" fmla="*/ 222 h 241"/>
                <a:gd name="T2" fmla="*/ 72 w 183"/>
                <a:gd name="T3" fmla="*/ 192 h 241"/>
                <a:gd name="T4" fmla="*/ 72 w 183"/>
                <a:gd name="T5" fmla="*/ 118 h 241"/>
                <a:gd name="T6" fmla="*/ 73 w 183"/>
                <a:gd name="T7" fmla="*/ 116 h 241"/>
                <a:gd name="T8" fmla="*/ 86 w 183"/>
                <a:gd name="T9" fmla="*/ 117 h 241"/>
                <a:gd name="T10" fmla="*/ 112 w 183"/>
                <a:gd name="T11" fmla="*/ 124 h 241"/>
                <a:gd name="T12" fmla="*/ 112 w 183"/>
                <a:gd name="T13" fmla="*/ 124 h 241"/>
                <a:gd name="T14" fmla="*/ 142 w 183"/>
                <a:gd name="T15" fmla="*/ 186 h 241"/>
                <a:gd name="T16" fmla="*/ 105 w 183"/>
                <a:gd name="T17" fmla="*/ 226 h 241"/>
                <a:gd name="T18" fmla="*/ 82 w 183"/>
                <a:gd name="T19" fmla="*/ 222 h 241"/>
                <a:gd name="T20" fmla="*/ 84 w 183"/>
                <a:gd name="T21" fmla="*/ 15 h 241"/>
                <a:gd name="T22" fmla="*/ 123 w 183"/>
                <a:gd name="T23" fmla="*/ 63 h 241"/>
                <a:gd name="T24" fmla="*/ 110 w 183"/>
                <a:gd name="T25" fmla="*/ 96 h 241"/>
                <a:gd name="T26" fmla="*/ 88 w 183"/>
                <a:gd name="T27" fmla="*/ 102 h 241"/>
                <a:gd name="T28" fmla="*/ 73 w 183"/>
                <a:gd name="T29" fmla="*/ 101 h 241"/>
                <a:gd name="T30" fmla="*/ 72 w 183"/>
                <a:gd name="T31" fmla="*/ 98 h 241"/>
                <a:gd name="T32" fmla="*/ 72 w 183"/>
                <a:gd name="T33" fmla="*/ 20 h 241"/>
                <a:gd name="T34" fmla="*/ 74 w 183"/>
                <a:gd name="T35" fmla="*/ 16 h 241"/>
                <a:gd name="T36" fmla="*/ 84 w 183"/>
                <a:gd name="T37" fmla="*/ 15 h 241"/>
                <a:gd name="T38" fmla="*/ 74 w 183"/>
                <a:gd name="T39" fmla="*/ 1 h 241"/>
                <a:gd name="T40" fmla="*/ 51 w 183"/>
                <a:gd name="T41" fmla="*/ 1 h 241"/>
                <a:gd name="T42" fmla="*/ 39 w 183"/>
                <a:gd name="T43" fmla="*/ 1 h 241"/>
                <a:gd name="T44" fmla="*/ 8 w 183"/>
                <a:gd name="T45" fmla="*/ 0 h 241"/>
                <a:gd name="T46" fmla="*/ 0 w 183"/>
                <a:gd name="T47" fmla="*/ 4 h 241"/>
                <a:gd name="T48" fmla="*/ 6 w 183"/>
                <a:gd name="T49" fmla="*/ 8 h 241"/>
                <a:gd name="T50" fmla="*/ 19 w 183"/>
                <a:gd name="T51" fmla="*/ 9 h 241"/>
                <a:gd name="T52" fmla="*/ 32 w 183"/>
                <a:gd name="T53" fmla="*/ 26 h 241"/>
                <a:gd name="T54" fmla="*/ 32 w 183"/>
                <a:gd name="T55" fmla="*/ 93 h 241"/>
                <a:gd name="T56" fmla="*/ 32 w 183"/>
                <a:gd name="T57" fmla="*/ 148 h 241"/>
                <a:gd name="T58" fmla="*/ 31 w 183"/>
                <a:gd name="T59" fmla="*/ 215 h 241"/>
                <a:gd name="T60" fmla="*/ 22 w 183"/>
                <a:gd name="T61" fmla="*/ 232 h 241"/>
                <a:gd name="T62" fmla="*/ 11 w 183"/>
                <a:gd name="T63" fmla="*/ 233 h 241"/>
                <a:gd name="T64" fmla="*/ 5 w 183"/>
                <a:gd name="T65" fmla="*/ 237 h 241"/>
                <a:gd name="T66" fmla="*/ 12 w 183"/>
                <a:gd name="T67" fmla="*/ 241 h 241"/>
                <a:gd name="T68" fmla="*/ 34 w 183"/>
                <a:gd name="T69" fmla="*/ 240 h 241"/>
                <a:gd name="T70" fmla="*/ 52 w 183"/>
                <a:gd name="T71" fmla="*/ 240 h 241"/>
                <a:gd name="T72" fmla="*/ 76 w 183"/>
                <a:gd name="T73" fmla="*/ 241 h 241"/>
                <a:gd name="T74" fmla="*/ 88 w 183"/>
                <a:gd name="T75" fmla="*/ 241 h 241"/>
                <a:gd name="T76" fmla="*/ 98 w 183"/>
                <a:gd name="T77" fmla="*/ 241 h 241"/>
                <a:gd name="T78" fmla="*/ 183 w 183"/>
                <a:gd name="T79" fmla="*/ 172 h 241"/>
                <a:gd name="T80" fmla="*/ 126 w 183"/>
                <a:gd name="T81" fmla="*/ 103 h 241"/>
                <a:gd name="T82" fmla="*/ 157 w 183"/>
                <a:gd name="T83" fmla="*/ 49 h 241"/>
                <a:gd name="T84" fmla="*/ 89 w 183"/>
                <a:gd name="T85" fmla="*/ 0 h 241"/>
                <a:gd name="T86" fmla="*/ 74 w 183"/>
                <a:gd name="T87" fmla="*/ 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3" h="241">
                  <a:moveTo>
                    <a:pt x="82" y="222"/>
                  </a:moveTo>
                  <a:cubicBezTo>
                    <a:pt x="72" y="218"/>
                    <a:pt x="72" y="213"/>
                    <a:pt x="72" y="192"/>
                  </a:cubicBezTo>
                  <a:cubicBezTo>
                    <a:pt x="72" y="118"/>
                    <a:pt x="72" y="118"/>
                    <a:pt x="72" y="118"/>
                  </a:cubicBezTo>
                  <a:cubicBezTo>
                    <a:pt x="72" y="116"/>
                    <a:pt x="72" y="116"/>
                    <a:pt x="73" y="116"/>
                  </a:cubicBezTo>
                  <a:cubicBezTo>
                    <a:pt x="86" y="117"/>
                    <a:pt x="86" y="117"/>
                    <a:pt x="86" y="117"/>
                  </a:cubicBezTo>
                  <a:cubicBezTo>
                    <a:pt x="98" y="117"/>
                    <a:pt x="105" y="119"/>
                    <a:pt x="112" y="124"/>
                  </a:cubicBezTo>
                  <a:cubicBezTo>
                    <a:pt x="112" y="124"/>
                    <a:pt x="112" y="124"/>
                    <a:pt x="112" y="124"/>
                  </a:cubicBezTo>
                  <a:cubicBezTo>
                    <a:pt x="139" y="143"/>
                    <a:pt x="142" y="174"/>
                    <a:pt x="142" y="186"/>
                  </a:cubicBezTo>
                  <a:cubicBezTo>
                    <a:pt x="142" y="224"/>
                    <a:pt x="111" y="226"/>
                    <a:pt x="105" y="226"/>
                  </a:cubicBezTo>
                  <a:cubicBezTo>
                    <a:pt x="98" y="226"/>
                    <a:pt x="91" y="225"/>
                    <a:pt x="82" y="222"/>
                  </a:cubicBezTo>
                  <a:moveTo>
                    <a:pt x="84" y="15"/>
                  </a:moveTo>
                  <a:cubicBezTo>
                    <a:pt x="112" y="15"/>
                    <a:pt x="123" y="44"/>
                    <a:pt x="123" y="63"/>
                  </a:cubicBezTo>
                  <a:cubicBezTo>
                    <a:pt x="123" y="78"/>
                    <a:pt x="118" y="89"/>
                    <a:pt x="110" y="96"/>
                  </a:cubicBezTo>
                  <a:cubicBezTo>
                    <a:pt x="105" y="101"/>
                    <a:pt x="97" y="102"/>
                    <a:pt x="88" y="102"/>
                  </a:cubicBezTo>
                  <a:cubicBezTo>
                    <a:pt x="73" y="101"/>
                    <a:pt x="73" y="101"/>
                    <a:pt x="73" y="101"/>
                  </a:cubicBezTo>
                  <a:cubicBezTo>
                    <a:pt x="72" y="101"/>
                    <a:pt x="72" y="100"/>
                    <a:pt x="72" y="98"/>
                  </a:cubicBezTo>
                  <a:cubicBezTo>
                    <a:pt x="72" y="20"/>
                    <a:pt x="72" y="20"/>
                    <a:pt x="72" y="20"/>
                  </a:cubicBezTo>
                  <a:cubicBezTo>
                    <a:pt x="72" y="17"/>
                    <a:pt x="72" y="16"/>
                    <a:pt x="74" y="16"/>
                  </a:cubicBezTo>
                  <a:cubicBezTo>
                    <a:pt x="74" y="16"/>
                    <a:pt x="84" y="15"/>
                    <a:pt x="84" y="15"/>
                  </a:cubicBezTo>
                  <a:moveTo>
                    <a:pt x="74" y="1"/>
                  </a:moveTo>
                  <a:cubicBezTo>
                    <a:pt x="51" y="1"/>
                    <a:pt x="51" y="1"/>
                    <a:pt x="51" y="1"/>
                  </a:cubicBezTo>
                  <a:cubicBezTo>
                    <a:pt x="39" y="1"/>
                    <a:pt x="39" y="1"/>
                    <a:pt x="39" y="1"/>
                  </a:cubicBezTo>
                  <a:cubicBezTo>
                    <a:pt x="8" y="0"/>
                    <a:pt x="8" y="0"/>
                    <a:pt x="8" y="0"/>
                  </a:cubicBezTo>
                  <a:cubicBezTo>
                    <a:pt x="4" y="0"/>
                    <a:pt x="0" y="1"/>
                    <a:pt x="0" y="4"/>
                  </a:cubicBezTo>
                  <a:cubicBezTo>
                    <a:pt x="0" y="8"/>
                    <a:pt x="4" y="8"/>
                    <a:pt x="6" y="8"/>
                  </a:cubicBezTo>
                  <a:cubicBezTo>
                    <a:pt x="19" y="9"/>
                    <a:pt x="19" y="9"/>
                    <a:pt x="19" y="9"/>
                  </a:cubicBezTo>
                  <a:cubicBezTo>
                    <a:pt x="29" y="11"/>
                    <a:pt x="31" y="16"/>
                    <a:pt x="32" y="26"/>
                  </a:cubicBezTo>
                  <a:cubicBezTo>
                    <a:pt x="32" y="36"/>
                    <a:pt x="32" y="45"/>
                    <a:pt x="32" y="93"/>
                  </a:cubicBezTo>
                  <a:cubicBezTo>
                    <a:pt x="32" y="148"/>
                    <a:pt x="32" y="148"/>
                    <a:pt x="32" y="148"/>
                  </a:cubicBezTo>
                  <a:cubicBezTo>
                    <a:pt x="32" y="177"/>
                    <a:pt x="32" y="202"/>
                    <a:pt x="31" y="215"/>
                  </a:cubicBezTo>
                  <a:cubicBezTo>
                    <a:pt x="29" y="224"/>
                    <a:pt x="28" y="231"/>
                    <a:pt x="22" y="232"/>
                  </a:cubicBezTo>
                  <a:cubicBezTo>
                    <a:pt x="22" y="232"/>
                    <a:pt x="11" y="233"/>
                    <a:pt x="11" y="233"/>
                  </a:cubicBezTo>
                  <a:cubicBezTo>
                    <a:pt x="8" y="233"/>
                    <a:pt x="5" y="234"/>
                    <a:pt x="5" y="237"/>
                  </a:cubicBezTo>
                  <a:cubicBezTo>
                    <a:pt x="5" y="241"/>
                    <a:pt x="10" y="241"/>
                    <a:pt x="12" y="241"/>
                  </a:cubicBezTo>
                  <a:cubicBezTo>
                    <a:pt x="34" y="240"/>
                    <a:pt x="34" y="240"/>
                    <a:pt x="34" y="240"/>
                  </a:cubicBezTo>
                  <a:cubicBezTo>
                    <a:pt x="34" y="240"/>
                    <a:pt x="52" y="240"/>
                    <a:pt x="52" y="240"/>
                  </a:cubicBezTo>
                  <a:cubicBezTo>
                    <a:pt x="76" y="241"/>
                    <a:pt x="76" y="241"/>
                    <a:pt x="76" y="241"/>
                  </a:cubicBezTo>
                  <a:cubicBezTo>
                    <a:pt x="76" y="241"/>
                    <a:pt x="88" y="241"/>
                    <a:pt x="88" y="241"/>
                  </a:cubicBezTo>
                  <a:cubicBezTo>
                    <a:pt x="98" y="241"/>
                    <a:pt x="98" y="241"/>
                    <a:pt x="98" y="241"/>
                  </a:cubicBezTo>
                  <a:cubicBezTo>
                    <a:pt x="156" y="241"/>
                    <a:pt x="183" y="206"/>
                    <a:pt x="183" y="172"/>
                  </a:cubicBezTo>
                  <a:cubicBezTo>
                    <a:pt x="183" y="136"/>
                    <a:pt x="154" y="113"/>
                    <a:pt x="126" y="103"/>
                  </a:cubicBezTo>
                  <a:cubicBezTo>
                    <a:pt x="145" y="88"/>
                    <a:pt x="157" y="73"/>
                    <a:pt x="157" y="49"/>
                  </a:cubicBezTo>
                  <a:cubicBezTo>
                    <a:pt x="157" y="37"/>
                    <a:pt x="152" y="0"/>
                    <a:pt x="89" y="0"/>
                  </a:cubicBezTo>
                  <a:lnTo>
                    <a:pt x="7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96" name="Freeform 26">
              <a:extLst>
                <a:ext uri="{FF2B5EF4-FFF2-40B4-BE49-F238E27FC236}">
                  <a16:creationId xmlns:a16="http://schemas.microsoft.com/office/drawing/2014/main" id="{6C79F926-94C7-4522-9614-397593F62EAC}"/>
                </a:ext>
              </a:extLst>
            </p:cNvPr>
            <p:cNvSpPr>
              <a:spLocks noEditPoints="1"/>
            </p:cNvSpPr>
            <p:nvPr userDrawn="1"/>
          </p:nvSpPr>
          <p:spPr bwMode="auto">
            <a:xfrm>
              <a:off x="3734" y="2738"/>
              <a:ext cx="176" cy="169"/>
            </a:xfrm>
            <a:custGeom>
              <a:avLst/>
              <a:gdLst>
                <a:gd name="T0" fmla="*/ 45 w 259"/>
                <a:gd name="T1" fmla="*/ 115 h 249"/>
                <a:gd name="T2" fmla="*/ 121 w 259"/>
                <a:gd name="T3" fmla="*/ 17 h 249"/>
                <a:gd name="T4" fmla="*/ 213 w 259"/>
                <a:gd name="T5" fmla="*/ 130 h 249"/>
                <a:gd name="T6" fmla="*/ 141 w 259"/>
                <a:gd name="T7" fmla="*/ 232 h 249"/>
                <a:gd name="T8" fmla="*/ 45 w 259"/>
                <a:gd name="T9" fmla="*/ 115 h 249"/>
                <a:gd name="T10" fmla="*/ 0 w 259"/>
                <a:gd name="T11" fmla="*/ 125 h 249"/>
                <a:gd name="T12" fmla="*/ 127 w 259"/>
                <a:gd name="T13" fmla="*/ 249 h 249"/>
                <a:gd name="T14" fmla="*/ 259 w 259"/>
                <a:gd name="T15" fmla="*/ 119 h 249"/>
                <a:gd name="T16" fmla="*/ 131 w 259"/>
                <a:gd name="T17" fmla="*/ 0 h 249"/>
                <a:gd name="T18" fmla="*/ 0 w 259"/>
                <a:gd name="T19" fmla="*/ 12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9" h="249">
                  <a:moveTo>
                    <a:pt x="45" y="115"/>
                  </a:moveTo>
                  <a:cubicBezTo>
                    <a:pt x="45" y="29"/>
                    <a:pt x="93" y="17"/>
                    <a:pt x="121" y="17"/>
                  </a:cubicBezTo>
                  <a:cubicBezTo>
                    <a:pt x="175" y="17"/>
                    <a:pt x="213" y="64"/>
                    <a:pt x="213" y="130"/>
                  </a:cubicBezTo>
                  <a:cubicBezTo>
                    <a:pt x="213" y="222"/>
                    <a:pt x="162" y="232"/>
                    <a:pt x="141" y="232"/>
                  </a:cubicBezTo>
                  <a:cubicBezTo>
                    <a:pt x="84" y="232"/>
                    <a:pt x="45" y="184"/>
                    <a:pt x="45" y="115"/>
                  </a:cubicBezTo>
                  <a:moveTo>
                    <a:pt x="0" y="125"/>
                  </a:moveTo>
                  <a:cubicBezTo>
                    <a:pt x="0" y="184"/>
                    <a:pt x="40" y="249"/>
                    <a:pt x="127" y="249"/>
                  </a:cubicBezTo>
                  <a:cubicBezTo>
                    <a:pt x="205" y="249"/>
                    <a:pt x="259" y="195"/>
                    <a:pt x="259" y="119"/>
                  </a:cubicBezTo>
                  <a:cubicBezTo>
                    <a:pt x="259" y="46"/>
                    <a:pt x="210" y="0"/>
                    <a:pt x="131" y="0"/>
                  </a:cubicBezTo>
                  <a:cubicBezTo>
                    <a:pt x="41" y="0"/>
                    <a:pt x="0" y="65"/>
                    <a:pt x="0" y="1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97" name="Freeform 27">
              <a:extLst>
                <a:ext uri="{FF2B5EF4-FFF2-40B4-BE49-F238E27FC236}">
                  <a16:creationId xmlns:a16="http://schemas.microsoft.com/office/drawing/2014/main" id="{FDD151CA-6BF4-4036-98ED-05B831B530FD}"/>
                </a:ext>
              </a:extLst>
            </p:cNvPr>
            <p:cNvSpPr>
              <a:spLocks/>
            </p:cNvSpPr>
            <p:nvPr userDrawn="1"/>
          </p:nvSpPr>
          <p:spPr bwMode="auto">
            <a:xfrm>
              <a:off x="3925" y="2740"/>
              <a:ext cx="172" cy="167"/>
            </a:xfrm>
            <a:custGeom>
              <a:avLst/>
              <a:gdLst>
                <a:gd name="T0" fmla="*/ 220 w 254"/>
                <a:gd name="T1" fmla="*/ 1 h 245"/>
                <a:gd name="T2" fmla="*/ 211 w 254"/>
                <a:gd name="T3" fmla="*/ 1 h 245"/>
                <a:gd name="T4" fmla="*/ 174 w 254"/>
                <a:gd name="T5" fmla="*/ 0 h 245"/>
                <a:gd name="T6" fmla="*/ 167 w 254"/>
                <a:gd name="T7" fmla="*/ 4 h 245"/>
                <a:gd name="T8" fmla="*/ 173 w 254"/>
                <a:gd name="T9" fmla="*/ 8 h 245"/>
                <a:gd name="T10" fmla="*/ 184 w 254"/>
                <a:gd name="T11" fmla="*/ 9 h 245"/>
                <a:gd name="T12" fmla="*/ 197 w 254"/>
                <a:gd name="T13" fmla="*/ 26 h 245"/>
                <a:gd name="T14" fmla="*/ 198 w 254"/>
                <a:gd name="T15" fmla="*/ 93 h 245"/>
                <a:gd name="T16" fmla="*/ 198 w 254"/>
                <a:gd name="T17" fmla="*/ 132 h 245"/>
                <a:gd name="T18" fmla="*/ 180 w 254"/>
                <a:gd name="T19" fmla="*/ 210 h 245"/>
                <a:gd name="T20" fmla="*/ 137 w 254"/>
                <a:gd name="T21" fmla="*/ 227 h 245"/>
                <a:gd name="T22" fmla="*/ 98 w 254"/>
                <a:gd name="T23" fmla="*/ 214 h 245"/>
                <a:gd name="T24" fmla="*/ 74 w 254"/>
                <a:gd name="T25" fmla="*/ 137 h 245"/>
                <a:gd name="T26" fmla="*/ 74 w 254"/>
                <a:gd name="T27" fmla="*/ 93 h 245"/>
                <a:gd name="T28" fmla="*/ 74 w 254"/>
                <a:gd name="T29" fmla="*/ 26 h 245"/>
                <a:gd name="T30" fmla="*/ 85 w 254"/>
                <a:gd name="T31" fmla="*/ 9 h 245"/>
                <a:gd name="T32" fmla="*/ 94 w 254"/>
                <a:gd name="T33" fmla="*/ 8 h 245"/>
                <a:gd name="T34" fmla="*/ 100 w 254"/>
                <a:gd name="T35" fmla="*/ 4 h 245"/>
                <a:gd name="T36" fmla="*/ 92 w 254"/>
                <a:gd name="T37" fmla="*/ 0 h 245"/>
                <a:gd name="T38" fmla="*/ 69 w 254"/>
                <a:gd name="T39" fmla="*/ 1 h 245"/>
                <a:gd name="T40" fmla="*/ 54 w 254"/>
                <a:gd name="T41" fmla="*/ 1 h 245"/>
                <a:gd name="T42" fmla="*/ 37 w 254"/>
                <a:gd name="T43" fmla="*/ 1 h 245"/>
                <a:gd name="T44" fmla="*/ 8 w 254"/>
                <a:gd name="T45" fmla="*/ 0 h 245"/>
                <a:gd name="T46" fmla="*/ 0 w 254"/>
                <a:gd name="T47" fmla="*/ 4 h 245"/>
                <a:gd name="T48" fmla="*/ 6 w 254"/>
                <a:gd name="T49" fmla="*/ 8 h 245"/>
                <a:gd name="T50" fmla="*/ 18 w 254"/>
                <a:gd name="T51" fmla="*/ 9 h 245"/>
                <a:gd name="T52" fmla="*/ 31 w 254"/>
                <a:gd name="T53" fmla="*/ 26 h 245"/>
                <a:gd name="T54" fmla="*/ 32 w 254"/>
                <a:gd name="T55" fmla="*/ 93 h 245"/>
                <a:gd name="T56" fmla="*/ 32 w 254"/>
                <a:gd name="T57" fmla="*/ 139 h 245"/>
                <a:gd name="T58" fmla="*/ 60 w 254"/>
                <a:gd name="T59" fmla="*/ 223 h 245"/>
                <a:gd name="T60" fmla="*/ 131 w 254"/>
                <a:gd name="T61" fmla="*/ 245 h 245"/>
                <a:gd name="T62" fmla="*/ 197 w 254"/>
                <a:gd name="T63" fmla="*/ 222 h 245"/>
                <a:gd name="T64" fmla="*/ 227 w 254"/>
                <a:gd name="T65" fmla="*/ 126 h 245"/>
                <a:gd name="T66" fmla="*/ 227 w 254"/>
                <a:gd name="T67" fmla="*/ 93 h 245"/>
                <a:gd name="T68" fmla="*/ 228 w 254"/>
                <a:gd name="T69" fmla="*/ 26 h 245"/>
                <a:gd name="T70" fmla="*/ 239 w 254"/>
                <a:gd name="T71" fmla="*/ 9 h 245"/>
                <a:gd name="T72" fmla="*/ 248 w 254"/>
                <a:gd name="T73" fmla="*/ 8 h 245"/>
                <a:gd name="T74" fmla="*/ 254 w 254"/>
                <a:gd name="T75" fmla="*/ 4 h 245"/>
                <a:gd name="T76" fmla="*/ 247 w 254"/>
                <a:gd name="T77" fmla="*/ 0 h 245"/>
                <a:gd name="T78" fmla="*/ 220 w 254"/>
                <a:gd name="T7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4" h="245">
                  <a:moveTo>
                    <a:pt x="220" y="1"/>
                  </a:moveTo>
                  <a:cubicBezTo>
                    <a:pt x="211" y="1"/>
                    <a:pt x="211" y="1"/>
                    <a:pt x="211" y="1"/>
                  </a:cubicBezTo>
                  <a:cubicBezTo>
                    <a:pt x="210" y="1"/>
                    <a:pt x="174" y="0"/>
                    <a:pt x="174" y="0"/>
                  </a:cubicBezTo>
                  <a:cubicBezTo>
                    <a:pt x="171" y="0"/>
                    <a:pt x="167" y="1"/>
                    <a:pt x="167" y="4"/>
                  </a:cubicBezTo>
                  <a:cubicBezTo>
                    <a:pt x="167" y="8"/>
                    <a:pt x="171" y="8"/>
                    <a:pt x="173" y="8"/>
                  </a:cubicBezTo>
                  <a:cubicBezTo>
                    <a:pt x="184" y="9"/>
                    <a:pt x="184" y="9"/>
                    <a:pt x="184" y="9"/>
                  </a:cubicBezTo>
                  <a:cubicBezTo>
                    <a:pt x="195" y="11"/>
                    <a:pt x="197" y="16"/>
                    <a:pt x="197" y="26"/>
                  </a:cubicBezTo>
                  <a:cubicBezTo>
                    <a:pt x="198" y="36"/>
                    <a:pt x="198" y="45"/>
                    <a:pt x="198" y="93"/>
                  </a:cubicBezTo>
                  <a:cubicBezTo>
                    <a:pt x="198" y="132"/>
                    <a:pt x="198" y="132"/>
                    <a:pt x="198" y="132"/>
                  </a:cubicBezTo>
                  <a:cubicBezTo>
                    <a:pt x="198" y="166"/>
                    <a:pt x="197" y="193"/>
                    <a:pt x="180" y="210"/>
                  </a:cubicBezTo>
                  <a:cubicBezTo>
                    <a:pt x="165" y="225"/>
                    <a:pt x="145" y="227"/>
                    <a:pt x="137" y="227"/>
                  </a:cubicBezTo>
                  <a:cubicBezTo>
                    <a:pt x="126" y="227"/>
                    <a:pt x="112" y="225"/>
                    <a:pt x="98" y="214"/>
                  </a:cubicBezTo>
                  <a:cubicBezTo>
                    <a:pt x="85" y="204"/>
                    <a:pt x="74" y="187"/>
                    <a:pt x="74" y="137"/>
                  </a:cubicBezTo>
                  <a:cubicBezTo>
                    <a:pt x="74" y="93"/>
                    <a:pt x="74" y="93"/>
                    <a:pt x="74" y="93"/>
                  </a:cubicBezTo>
                  <a:cubicBezTo>
                    <a:pt x="74" y="45"/>
                    <a:pt x="74" y="36"/>
                    <a:pt x="74" y="26"/>
                  </a:cubicBezTo>
                  <a:cubicBezTo>
                    <a:pt x="75" y="14"/>
                    <a:pt x="78" y="10"/>
                    <a:pt x="85" y="9"/>
                  </a:cubicBezTo>
                  <a:cubicBezTo>
                    <a:pt x="94" y="8"/>
                    <a:pt x="94" y="8"/>
                    <a:pt x="94" y="8"/>
                  </a:cubicBezTo>
                  <a:cubicBezTo>
                    <a:pt x="96" y="8"/>
                    <a:pt x="100" y="8"/>
                    <a:pt x="100" y="4"/>
                  </a:cubicBezTo>
                  <a:cubicBezTo>
                    <a:pt x="100" y="1"/>
                    <a:pt x="96" y="0"/>
                    <a:pt x="92" y="0"/>
                  </a:cubicBezTo>
                  <a:cubicBezTo>
                    <a:pt x="69" y="1"/>
                    <a:pt x="69" y="1"/>
                    <a:pt x="69" y="1"/>
                  </a:cubicBezTo>
                  <a:cubicBezTo>
                    <a:pt x="54" y="1"/>
                    <a:pt x="54" y="1"/>
                    <a:pt x="54" y="1"/>
                  </a:cubicBezTo>
                  <a:cubicBezTo>
                    <a:pt x="37" y="1"/>
                    <a:pt x="37" y="1"/>
                    <a:pt x="37" y="1"/>
                  </a:cubicBezTo>
                  <a:cubicBezTo>
                    <a:pt x="8" y="0"/>
                    <a:pt x="8" y="0"/>
                    <a:pt x="8" y="0"/>
                  </a:cubicBezTo>
                  <a:cubicBezTo>
                    <a:pt x="4" y="0"/>
                    <a:pt x="0" y="1"/>
                    <a:pt x="0" y="4"/>
                  </a:cubicBezTo>
                  <a:cubicBezTo>
                    <a:pt x="0" y="8"/>
                    <a:pt x="4" y="8"/>
                    <a:pt x="6" y="8"/>
                  </a:cubicBezTo>
                  <a:cubicBezTo>
                    <a:pt x="18" y="9"/>
                    <a:pt x="18" y="9"/>
                    <a:pt x="18" y="9"/>
                  </a:cubicBezTo>
                  <a:cubicBezTo>
                    <a:pt x="28" y="11"/>
                    <a:pt x="31" y="16"/>
                    <a:pt x="31" y="26"/>
                  </a:cubicBezTo>
                  <a:cubicBezTo>
                    <a:pt x="32" y="36"/>
                    <a:pt x="32" y="45"/>
                    <a:pt x="32" y="93"/>
                  </a:cubicBezTo>
                  <a:cubicBezTo>
                    <a:pt x="32" y="139"/>
                    <a:pt x="32" y="139"/>
                    <a:pt x="32" y="139"/>
                  </a:cubicBezTo>
                  <a:cubicBezTo>
                    <a:pt x="32" y="179"/>
                    <a:pt x="41" y="206"/>
                    <a:pt x="60" y="223"/>
                  </a:cubicBezTo>
                  <a:cubicBezTo>
                    <a:pt x="84" y="245"/>
                    <a:pt x="117" y="245"/>
                    <a:pt x="131" y="245"/>
                  </a:cubicBezTo>
                  <a:cubicBezTo>
                    <a:pt x="149" y="245"/>
                    <a:pt x="173" y="242"/>
                    <a:pt x="197" y="222"/>
                  </a:cubicBezTo>
                  <a:cubicBezTo>
                    <a:pt x="223" y="199"/>
                    <a:pt x="227" y="163"/>
                    <a:pt x="227" y="126"/>
                  </a:cubicBezTo>
                  <a:cubicBezTo>
                    <a:pt x="227" y="93"/>
                    <a:pt x="227" y="93"/>
                    <a:pt x="227" y="93"/>
                  </a:cubicBezTo>
                  <a:cubicBezTo>
                    <a:pt x="227" y="45"/>
                    <a:pt x="227" y="36"/>
                    <a:pt x="228" y="26"/>
                  </a:cubicBezTo>
                  <a:cubicBezTo>
                    <a:pt x="228" y="14"/>
                    <a:pt x="231" y="10"/>
                    <a:pt x="239" y="9"/>
                  </a:cubicBezTo>
                  <a:cubicBezTo>
                    <a:pt x="239" y="9"/>
                    <a:pt x="248" y="8"/>
                    <a:pt x="248" y="8"/>
                  </a:cubicBezTo>
                  <a:cubicBezTo>
                    <a:pt x="251" y="8"/>
                    <a:pt x="254" y="7"/>
                    <a:pt x="254" y="4"/>
                  </a:cubicBezTo>
                  <a:cubicBezTo>
                    <a:pt x="254" y="1"/>
                    <a:pt x="250" y="0"/>
                    <a:pt x="247" y="0"/>
                  </a:cubicBezTo>
                  <a:lnTo>
                    <a:pt x="22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98" name="Freeform 28">
              <a:extLst>
                <a:ext uri="{FF2B5EF4-FFF2-40B4-BE49-F238E27FC236}">
                  <a16:creationId xmlns:a16="http://schemas.microsoft.com/office/drawing/2014/main" id="{AB448DEB-E490-4038-8414-1A68B9109CC0}"/>
                </a:ext>
              </a:extLst>
            </p:cNvPr>
            <p:cNvSpPr>
              <a:spLocks noEditPoints="1"/>
            </p:cNvSpPr>
            <p:nvPr userDrawn="1"/>
          </p:nvSpPr>
          <p:spPr bwMode="auto">
            <a:xfrm>
              <a:off x="4116" y="2740"/>
              <a:ext cx="170" cy="164"/>
            </a:xfrm>
            <a:custGeom>
              <a:avLst/>
              <a:gdLst>
                <a:gd name="T0" fmla="*/ 73 w 251"/>
                <a:gd name="T1" fmla="*/ 123 h 241"/>
                <a:gd name="T2" fmla="*/ 71 w 251"/>
                <a:gd name="T3" fmla="*/ 118 h 241"/>
                <a:gd name="T4" fmla="*/ 71 w 251"/>
                <a:gd name="T5" fmla="*/ 22 h 241"/>
                <a:gd name="T6" fmla="*/ 73 w 251"/>
                <a:gd name="T7" fmla="*/ 18 h 241"/>
                <a:gd name="T8" fmla="*/ 90 w 251"/>
                <a:gd name="T9" fmla="*/ 17 h 241"/>
                <a:gd name="T10" fmla="*/ 137 w 251"/>
                <a:gd name="T11" fmla="*/ 74 h 241"/>
                <a:gd name="T12" fmla="*/ 119 w 251"/>
                <a:gd name="T13" fmla="*/ 120 h 241"/>
                <a:gd name="T14" fmla="*/ 97 w 251"/>
                <a:gd name="T15" fmla="*/ 126 h 241"/>
                <a:gd name="T16" fmla="*/ 73 w 251"/>
                <a:gd name="T17" fmla="*/ 123 h 241"/>
                <a:gd name="T18" fmla="*/ 74 w 251"/>
                <a:gd name="T19" fmla="*/ 1 h 241"/>
                <a:gd name="T20" fmla="*/ 51 w 251"/>
                <a:gd name="T21" fmla="*/ 1 h 241"/>
                <a:gd name="T22" fmla="*/ 38 w 251"/>
                <a:gd name="T23" fmla="*/ 1 h 241"/>
                <a:gd name="T24" fmla="*/ 8 w 251"/>
                <a:gd name="T25" fmla="*/ 0 h 241"/>
                <a:gd name="T26" fmla="*/ 0 w 251"/>
                <a:gd name="T27" fmla="*/ 4 h 241"/>
                <a:gd name="T28" fmla="*/ 6 w 251"/>
                <a:gd name="T29" fmla="*/ 8 h 241"/>
                <a:gd name="T30" fmla="*/ 18 w 251"/>
                <a:gd name="T31" fmla="*/ 9 h 241"/>
                <a:gd name="T32" fmla="*/ 31 w 251"/>
                <a:gd name="T33" fmla="*/ 26 h 241"/>
                <a:gd name="T34" fmla="*/ 32 w 251"/>
                <a:gd name="T35" fmla="*/ 93 h 241"/>
                <a:gd name="T36" fmla="*/ 32 w 251"/>
                <a:gd name="T37" fmla="*/ 148 h 241"/>
                <a:gd name="T38" fmla="*/ 30 w 251"/>
                <a:gd name="T39" fmla="*/ 215 h 241"/>
                <a:gd name="T40" fmla="*/ 22 w 251"/>
                <a:gd name="T41" fmla="*/ 232 h 241"/>
                <a:gd name="T42" fmla="*/ 11 w 251"/>
                <a:gd name="T43" fmla="*/ 233 h 241"/>
                <a:gd name="T44" fmla="*/ 5 w 251"/>
                <a:gd name="T45" fmla="*/ 237 h 241"/>
                <a:gd name="T46" fmla="*/ 12 w 251"/>
                <a:gd name="T47" fmla="*/ 241 h 241"/>
                <a:gd name="T48" fmla="*/ 38 w 251"/>
                <a:gd name="T49" fmla="*/ 240 h 241"/>
                <a:gd name="T50" fmla="*/ 50 w 251"/>
                <a:gd name="T51" fmla="*/ 240 h 241"/>
                <a:gd name="T52" fmla="*/ 61 w 251"/>
                <a:gd name="T53" fmla="*/ 240 h 241"/>
                <a:gd name="T54" fmla="*/ 97 w 251"/>
                <a:gd name="T55" fmla="*/ 241 h 241"/>
                <a:gd name="T56" fmla="*/ 104 w 251"/>
                <a:gd name="T57" fmla="*/ 237 h 241"/>
                <a:gd name="T58" fmla="*/ 99 w 251"/>
                <a:gd name="T59" fmla="*/ 233 h 241"/>
                <a:gd name="T60" fmla="*/ 84 w 251"/>
                <a:gd name="T61" fmla="*/ 232 h 241"/>
                <a:gd name="T62" fmla="*/ 72 w 251"/>
                <a:gd name="T63" fmla="*/ 215 h 241"/>
                <a:gd name="T64" fmla="*/ 71 w 251"/>
                <a:gd name="T65" fmla="*/ 148 h 241"/>
                <a:gd name="T66" fmla="*/ 71 w 251"/>
                <a:gd name="T67" fmla="*/ 143 h 241"/>
                <a:gd name="T68" fmla="*/ 73 w 251"/>
                <a:gd name="T69" fmla="*/ 142 h 241"/>
                <a:gd name="T70" fmla="*/ 100 w 251"/>
                <a:gd name="T71" fmla="*/ 142 h 241"/>
                <a:gd name="T72" fmla="*/ 105 w 251"/>
                <a:gd name="T73" fmla="*/ 144 h 241"/>
                <a:gd name="T74" fmla="*/ 120 w 251"/>
                <a:gd name="T75" fmla="*/ 165 h 241"/>
                <a:gd name="T76" fmla="*/ 136 w 251"/>
                <a:gd name="T77" fmla="*/ 188 h 241"/>
                <a:gd name="T78" fmla="*/ 180 w 251"/>
                <a:gd name="T79" fmla="*/ 234 h 241"/>
                <a:gd name="T80" fmla="*/ 214 w 251"/>
                <a:gd name="T81" fmla="*/ 241 h 241"/>
                <a:gd name="T82" fmla="*/ 244 w 251"/>
                <a:gd name="T83" fmla="*/ 241 h 241"/>
                <a:gd name="T84" fmla="*/ 251 w 251"/>
                <a:gd name="T85" fmla="*/ 237 h 241"/>
                <a:gd name="T86" fmla="*/ 246 w 251"/>
                <a:gd name="T87" fmla="*/ 233 h 241"/>
                <a:gd name="T88" fmla="*/ 237 w 251"/>
                <a:gd name="T89" fmla="*/ 232 h 241"/>
                <a:gd name="T90" fmla="*/ 202 w 251"/>
                <a:gd name="T91" fmla="*/ 211 h 241"/>
                <a:gd name="T92" fmla="*/ 145 w 251"/>
                <a:gd name="T93" fmla="*/ 142 h 241"/>
                <a:gd name="T94" fmla="*/ 134 w 251"/>
                <a:gd name="T95" fmla="*/ 129 h 241"/>
                <a:gd name="T96" fmla="*/ 176 w 251"/>
                <a:gd name="T97" fmla="*/ 58 h 241"/>
                <a:gd name="T98" fmla="*/ 154 w 251"/>
                <a:gd name="T99" fmla="*/ 14 h 241"/>
                <a:gd name="T100" fmla="*/ 96 w 251"/>
                <a:gd name="T101" fmla="*/ 0 h 241"/>
                <a:gd name="T102" fmla="*/ 74 w 251"/>
                <a:gd name="T103" fmla="*/ 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1" h="241">
                  <a:moveTo>
                    <a:pt x="73" y="123"/>
                  </a:moveTo>
                  <a:cubicBezTo>
                    <a:pt x="71" y="122"/>
                    <a:pt x="71" y="121"/>
                    <a:pt x="71" y="118"/>
                  </a:cubicBezTo>
                  <a:cubicBezTo>
                    <a:pt x="71" y="22"/>
                    <a:pt x="71" y="22"/>
                    <a:pt x="71" y="22"/>
                  </a:cubicBezTo>
                  <a:cubicBezTo>
                    <a:pt x="71" y="19"/>
                    <a:pt x="71" y="19"/>
                    <a:pt x="73" y="18"/>
                  </a:cubicBezTo>
                  <a:cubicBezTo>
                    <a:pt x="76" y="17"/>
                    <a:pt x="81" y="17"/>
                    <a:pt x="90" y="17"/>
                  </a:cubicBezTo>
                  <a:cubicBezTo>
                    <a:pt x="107" y="17"/>
                    <a:pt x="137" y="29"/>
                    <a:pt x="137" y="74"/>
                  </a:cubicBezTo>
                  <a:cubicBezTo>
                    <a:pt x="137" y="103"/>
                    <a:pt x="126" y="115"/>
                    <a:pt x="119" y="120"/>
                  </a:cubicBezTo>
                  <a:cubicBezTo>
                    <a:pt x="113" y="124"/>
                    <a:pt x="109" y="126"/>
                    <a:pt x="97" y="126"/>
                  </a:cubicBezTo>
                  <a:cubicBezTo>
                    <a:pt x="88" y="126"/>
                    <a:pt x="79" y="125"/>
                    <a:pt x="73" y="123"/>
                  </a:cubicBezTo>
                  <a:moveTo>
                    <a:pt x="74" y="1"/>
                  </a:moveTo>
                  <a:cubicBezTo>
                    <a:pt x="51" y="1"/>
                    <a:pt x="51" y="1"/>
                    <a:pt x="51" y="1"/>
                  </a:cubicBezTo>
                  <a:cubicBezTo>
                    <a:pt x="38" y="1"/>
                    <a:pt x="38" y="1"/>
                    <a:pt x="38" y="1"/>
                  </a:cubicBezTo>
                  <a:cubicBezTo>
                    <a:pt x="8" y="0"/>
                    <a:pt x="8" y="0"/>
                    <a:pt x="8" y="0"/>
                  </a:cubicBezTo>
                  <a:cubicBezTo>
                    <a:pt x="4" y="0"/>
                    <a:pt x="0" y="1"/>
                    <a:pt x="0" y="4"/>
                  </a:cubicBezTo>
                  <a:cubicBezTo>
                    <a:pt x="0" y="8"/>
                    <a:pt x="4" y="8"/>
                    <a:pt x="6" y="8"/>
                  </a:cubicBezTo>
                  <a:cubicBezTo>
                    <a:pt x="18" y="9"/>
                    <a:pt x="18" y="9"/>
                    <a:pt x="18" y="9"/>
                  </a:cubicBezTo>
                  <a:cubicBezTo>
                    <a:pt x="29" y="11"/>
                    <a:pt x="31" y="16"/>
                    <a:pt x="31" y="26"/>
                  </a:cubicBezTo>
                  <a:cubicBezTo>
                    <a:pt x="32" y="36"/>
                    <a:pt x="32" y="45"/>
                    <a:pt x="32" y="93"/>
                  </a:cubicBezTo>
                  <a:cubicBezTo>
                    <a:pt x="32" y="148"/>
                    <a:pt x="32" y="148"/>
                    <a:pt x="32" y="148"/>
                  </a:cubicBezTo>
                  <a:cubicBezTo>
                    <a:pt x="32" y="177"/>
                    <a:pt x="32" y="202"/>
                    <a:pt x="30" y="215"/>
                  </a:cubicBezTo>
                  <a:cubicBezTo>
                    <a:pt x="29" y="224"/>
                    <a:pt x="28" y="231"/>
                    <a:pt x="22" y="232"/>
                  </a:cubicBezTo>
                  <a:cubicBezTo>
                    <a:pt x="11" y="233"/>
                    <a:pt x="11" y="233"/>
                    <a:pt x="11" y="233"/>
                  </a:cubicBezTo>
                  <a:cubicBezTo>
                    <a:pt x="8" y="233"/>
                    <a:pt x="5" y="234"/>
                    <a:pt x="5" y="237"/>
                  </a:cubicBezTo>
                  <a:cubicBezTo>
                    <a:pt x="5" y="241"/>
                    <a:pt x="10" y="241"/>
                    <a:pt x="12" y="241"/>
                  </a:cubicBezTo>
                  <a:cubicBezTo>
                    <a:pt x="38" y="240"/>
                    <a:pt x="38" y="240"/>
                    <a:pt x="38" y="240"/>
                  </a:cubicBezTo>
                  <a:cubicBezTo>
                    <a:pt x="50" y="240"/>
                    <a:pt x="50" y="240"/>
                    <a:pt x="50" y="240"/>
                  </a:cubicBezTo>
                  <a:cubicBezTo>
                    <a:pt x="61" y="240"/>
                    <a:pt x="61" y="240"/>
                    <a:pt x="61" y="240"/>
                  </a:cubicBezTo>
                  <a:cubicBezTo>
                    <a:pt x="97" y="241"/>
                    <a:pt x="97" y="241"/>
                    <a:pt x="97" y="241"/>
                  </a:cubicBezTo>
                  <a:cubicBezTo>
                    <a:pt x="99" y="241"/>
                    <a:pt x="104" y="241"/>
                    <a:pt x="104" y="237"/>
                  </a:cubicBezTo>
                  <a:cubicBezTo>
                    <a:pt x="104" y="236"/>
                    <a:pt x="103" y="233"/>
                    <a:pt x="99" y="233"/>
                  </a:cubicBezTo>
                  <a:cubicBezTo>
                    <a:pt x="84" y="232"/>
                    <a:pt x="84" y="232"/>
                    <a:pt x="84" y="232"/>
                  </a:cubicBezTo>
                  <a:cubicBezTo>
                    <a:pt x="76" y="231"/>
                    <a:pt x="73" y="225"/>
                    <a:pt x="72" y="215"/>
                  </a:cubicBezTo>
                  <a:cubicBezTo>
                    <a:pt x="71" y="202"/>
                    <a:pt x="71" y="177"/>
                    <a:pt x="71" y="148"/>
                  </a:cubicBezTo>
                  <a:cubicBezTo>
                    <a:pt x="71" y="143"/>
                    <a:pt x="71" y="143"/>
                    <a:pt x="71" y="143"/>
                  </a:cubicBezTo>
                  <a:cubicBezTo>
                    <a:pt x="71" y="142"/>
                    <a:pt x="71" y="142"/>
                    <a:pt x="73" y="142"/>
                  </a:cubicBezTo>
                  <a:cubicBezTo>
                    <a:pt x="100" y="142"/>
                    <a:pt x="100" y="142"/>
                    <a:pt x="100" y="142"/>
                  </a:cubicBezTo>
                  <a:cubicBezTo>
                    <a:pt x="102" y="142"/>
                    <a:pt x="104" y="143"/>
                    <a:pt x="105" y="144"/>
                  </a:cubicBezTo>
                  <a:cubicBezTo>
                    <a:pt x="105" y="144"/>
                    <a:pt x="120" y="165"/>
                    <a:pt x="120" y="165"/>
                  </a:cubicBezTo>
                  <a:cubicBezTo>
                    <a:pt x="136" y="188"/>
                    <a:pt x="136" y="188"/>
                    <a:pt x="136" y="188"/>
                  </a:cubicBezTo>
                  <a:cubicBezTo>
                    <a:pt x="155" y="213"/>
                    <a:pt x="166" y="227"/>
                    <a:pt x="180" y="234"/>
                  </a:cubicBezTo>
                  <a:cubicBezTo>
                    <a:pt x="188" y="239"/>
                    <a:pt x="197" y="241"/>
                    <a:pt x="214" y="241"/>
                  </a:cubicBezTo>
                  <a:cubicBezTo>
                    <a:pt x="244" y="241"/>
                    <a:pt x="244" y="241"/>
                    <a:pt x="244" y="241"/>
                  </a:cubicBezTo>
                  <a:cubicBezTo>
                    <a:pt x="246" y="241"/>
                    <a:pt x="251" y="241"/>
                    <a:pt x="251" y="237"/>
                  </a:cubicBezTo>
                  <a:cubicBezTo>
                    <a:pt x="251" y="236"/>
                    <a:pt x="250" y="233"/>
                    <a:pt x="246" y="233"/>
                  </a:cubicBezTo>
                  <a:cubicBezTo>
                    <a:pt x="237" y="232"/>
                    <a:pt x="237" y="232"/>
                    <a:pt x="237" y="232"/>
                  </a:cubicBezTo>
                  <a:cubicBezTo>
                    <a:pt x="232" y="231"/>
                    <a:pt x="220" y="229"/>
                    <a:pt x="202" y="211"/>
                  </a:cubicBezTo>
                  <a:cubicBezTo>
                    <a:pt x="186" y="194"/>
                    <a:pt x="168" y="171"/>
                    <a:pt x="145" y="142"/>
                  </a:cubicBezTo>
                  <a:cubicBezTo>
                    <a:pt x="145" y="142"/>
                    <a:pt x="135" y="130"/>
                    <a:pt x="134" y="129"/>
                  </a:cubicBezTo>
                  <a:cubicBezTo>
                    <a:pt x="163" y="105"/>
                    <a:pt x="176" y="84"/>
                    <a:pt x="176" y="58"/>
                  </a:cubicBezTo>
                  <a:cubicBezTo>
                    <a:pt x="176" y="35"/>
                    <a:pt x="162" y="19"/>
                    <a:pt x="154" y="14"/>
                  </a:cubicBezTo>
                  <a:cubicBezTo>
                    <a:pt x="136" y="2"/>
                    <a:pt x="115" y="0"/>
                    <a:pt x="96" y="0"/>
                  </a:cubicBezTo>
                  <a:lnTo>
                    <a:pt x="7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99" name="Freeform 29">
              <a:extLst>
                <a:ext uri="{FF2B5EF4-FFF2-40B4-BE49-F238E27FC236}">
                  <a16:creationId xmlns:a16="http://schemas.microsoft.com/office/drawing/2014/main" id="{524059C3-D356-4C34-9C06-DD896588BF75}"/>
                </a:ext>
              </a:extLst>
            </p:cNvPr>
            <p:cNvSpPr>
              <a:spLocks/>
            </p:cNvSpPr>
            <p:nvPr userDrawn="1"/>
          </p:nvSpPr>
          <p:spPr bwMode="auto">
            <a:xfrm>
              <a:off x="4290" y="2737"/>
              <a:ext cx="180" cy="169"/>
            </a:xfrm>
            <a:custGeom>
              <a:avLst/>
              <a:gdLst>
                <a:gd name="T0" fmla="*/ 31 w 266"/>
                <a:gd name="T1" fmla="*/ 12 h 249"/>
                <a:gd name="T2" fmla="*/ 29 w 266"/>
                <a:gd name="T3" fmla="*/ 198 h 249"/>
                <a:gd name="T4" fmla="*/ 19 w 266"/>
                <a:gd name="T5" fmla="*/ 237 h 249"/>
                <a:gd name="T6" fmla="*/ 5 w 266"/>
                <a:gd name="T7" fmla="*/ 238 h 249"/>
                <a:gd name="T8" fmla="*/ 0 w 266"/>
                <a:gd name="T9" fmla="*/ 242 h 249"/>
                <a:gd name="T10" fmla="*/ 7 w 266"/>
                <a:gd name="T11" fmla="*/ 246 h 249"/>
                <a:gd name="T12" fmla="*/ 36 w 266"/>
                <a:gd name="T13" fmla="*/ 245 h 249"/>
                <a:gd name="T14" fmla="*/ 41 w 266"/>
                <a:gd name="T15" fmla="*/ 245 h 249"/>
                <a:gd name="T16" fmla="*/ 50 w 266"/>
                <a:gd name="T17" fmla="*/ 245 h 249"/>
                <a:gd name="T18" fmla="*/ 80 w 266"/>
                <a:gd name="T19" fmla="*/ 246 h 249"/>
                <a:gd name="T20" fmla="*/ 88 w 266"/>
                <a:gd name="T21" fmla="*/ 242 h 249"/>
                <a:gd name="T22" fmla="*/ 82 w 266"/>
                <a:gd name="T23" fmla="*/ 238 h 249"/>
                <a:gd name="T24" fmla="*/ 66 w 266"/>
                <a:gd name="T25" fmla="*/ 236 h 249"/>
                <a:gd name="T26" fmla="*/ 56 w 266"/>
                <a:gd name="T27" fmla="*/ 202 h 249"/>
                <a:gd name="T28" fmla="*/ 52 w 266"/>
                <a:gd name="T29" fmla="*/ 71 h 249"/>
                <a:gd name="T30" fmla="*/ 59 w 266"/>
                <a:gd name="T31" fmla="*/ 77 h 249"/>
                <a:gd name="T32" fmla="*/ 127 w 266"/>
                <a:gd name="T33" fmla="*/ 149 h 249"/>
                <a:gd name="T34" fmla="*/ 169 w 266"/>
                <a:gd name="T35" fmla="*/ 191 h 249"/>
                <a:gd name="T36" fmla="*/ 220 w 266"/>
                <a:gd name="T37" fmla="*/ 242 h 249"/>
                <a:gd name="T38" fmla="*/ 231 w 266"/>
                <a:gd name="T39" fmla="*/ 249 h 249"/>
                <a:gd name="T40" fmla="*/ 236 w 266"/>
                <a:gd name="T41" fmla="*/ 239 h 249"/>
                <a:gd name="T42" fmla="*/ 240 w 266"/>
                <a:gd name="T43" fmla="*/ 40 h 249"/>
                <a:gd name="T44" fmla="*/ 251 w 266"/>
                <a:gd name="T45" fmla="*/ 14 h 249"/>
                <a:gd name="T46" fmla="*/ 260 w 266"/>
                <a:gd name="T47" fmla="*/ 13 h 249"/>
                <a:gd name="T48" fmla="*/ 266 w 266"/>
                <a:gd name="T49" fmla="*/ 9 h 249"/>
                <a:gd name="T50" fmla="*/ 258 w 266"/>
                <a:gd name="T51" fmla="*/ 5 h 249"/>
                <a:gd name="T52" fmla="*/ 233 w 266"/>
                <a:gd name="T53" fmla="*/ 6 h 249"/>
                <a:gd name="T54" fmla="*/ 227 w 266"/>
                <a:gd name="T55" fmla="*/ 6 h 249"/>
                <a:gd name="T56" fmla="*/ 216 w 266"/>
                <a:gd name="T57" fmla="*/ 6 h 249"/>
                <a:gd name="T58" fmla="*/ 189 w 266"/>
                <a:gd name="T59" fmla="*/ 5 h 249"/>
                <a:gd name="T60" fmla="*/ 180 w 266"/>
                <a:gd name="T61" fmla="*/ 9 h 249"/>
                <a:gd name="T62" fmla="*/ 186 w 266"/>
                <a:gd name="T63" fmla="*/ 13 h 249"/>
                <a:gd name="T64" fmla="*/ 203 w 266"/>
                <a:gd name="T65" fmla="*/ 15 h 249"/>
                <a:gd name="T66" fmla="*/ 213 w 266"/>
                <a:gd name="T67" fmla="*/ 42 h 249"/>
                <a:gd name="T68" fmla="*/ 216 w 266"/>
                <a:gd name="T69" fmla="*/ 183 h 249"/>
                <a:gd name="T70" fmla="*/ 215 w 266"/>
                <a:gd name="T71" fmla="*/ 183 h 249"/>
                <a:gd name="T72" fmla="*/ 193 w 266"/>
                <a:gd name="T73" fmla="*/ 160 h 249"/>
                <a:gd name="T74" fmla="*/ 146 w 266"/>
                <a:gd name="T75" fmla="*/ 111 h 249"/>
                <a:gd name="T76" fmla="*/ 49 w 266"/>
                <a:gd name="T77" fmla="*/ 10 h 249"/>
                <a:gd name="T78" fmla="*/ 46 w 266"/>
                <a:gd name="T79" fmla="*/ 7 h 249"/>
                <a:gd name="T80" fmla="*/ 36 w 266"/>
                <a:gd name="T81" fmla="*/ 0 h 249"/>
                <a:gd name="T82" fmla="*/ 31 w 266"/>
                <a:gd name="T83" fmla="*/ 12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6" h="249">
                  <a:moveTo>
                    <a:pt x="31" y="12"/>
                  </a:moveTo>
                  <a:cubicBezTo>
                    <a:pt x="29" y="198"/>
                    <a:pt x="29" y="198"/>
                    <a:pt x="29" y="198"/>
                  </a:cubicBezTo>
                  <a:cubicBezTo>
                    <a:pt x="28" y="226"/>
                    <a:pt x="27" y="234"/>
                    <a:pt x="19" y="237"/>
                  </a:cubicBezTo>
                  <a:cubicBezTo>
                    <a:pt x="15" y="238"/>
                    <a:pt x="9" y="238"/>
                    <a:pt x="5" y="238"/>
                  </a:cubicBezTo>
                  <a:cubicBezTo>
                    <a:pt x="4" y="238"/>
                    <a:pt x="0" y="238"/>
                    <a:pt x="0" y="242"/>
                  </a:cubicBezTo>
                  <a:cubicBezTo>
                    <a:pt x="0" y="246"/>
                    <a:pt x="4" y="246"/>
                    <a:pt x="7" y="246"/>
                  </a:cubicBezTo>
                  <a:cubicBezTo>
                    <a:pt x="36" y="245"/>
                    <a:pt x="36" y="245"/>
                    <a:pt x="36" y="245"/>
                  </a:cubicBezTo>
                  <a:cubicBezTo>
                    <a:pt x="41" y="245"/>
                    <a:pt x="41" y="245"/>
                    <a:pt x="41" y="245"/>
                  </a:cubicBezTo>
                  <a:cubicBezTo>
                    <a:pt x="50" y="245"/>
                    <a:pt x="50" y="245"/>
                    <a:pt x="50" y="245"/>
                  </a:cubicBezTo>
                  <a:cubicBezTo>
                    <a:pt x="80" y="246"/>
                    <a:pt x="80" y="246"/>
                    <a:pt x="80" y="246"/>
                  </a:cubicBezTo>
                  <a:cubicBezTo>
                    <a:pt x="83" y="246"/>
                    <a:pt x="88" y="246"/>
                    <a:pt x="88" y="242"/>
                  </a:cubicBezTo>
                  <a:cubicBezTo>
                    <a:pt x="88" y="238"/>
                    <a:pt x="84" y="238"/>
                    <a:pt x="82" y="238"/>
                  </a:cubicBezTo>
                  <a:cubicBezTo>
                    <a:pt x="78" y="238"/>
                    <a:pt x="72" y="238"/>
                    <a:pt x="66" y="236"/>
                  </a:cubicBezTo>
                  <a:cubicBezTo>
                    <a:pt x="59" y="234"/>
                    <a:pt x="56" y="223"/>
                    <a:pt x="56" y="202"/>
                  </a:cubicBezTo>
                  <a:cubicBezTo>
                    <a:pt x="56" y="202"/>
                    <a:pt x="52" y="74"/>
                    <a:pt x="52" y="71"/>
                  </a:cubicBezTo>
                  <a:cubicBezTo>
                    <a:pt x="54" y="72"/>
                    <a:pt x="59" y="77"/>
                    <a:pt x="59" y="77"/>
                  </a:cubicBezTo>
                  <a:cubicBezTo>
                    <a:pt x="72" y="92"/>
                    <a:pt x="100" y="122"/>
                    <a:pt x="127" y="149"/>
                  </a:cubicBezTo>
                  <a:cubicBezTo>
                    <a:pt x="169" y="191"/>
                    <a:pt x="169" y="191"/>
                    <a:pt x="169" y="191"/>
                  </a:cubicBezTo>
                  <a:cubicBezTo>
                    <a:pt x="220" y="242"/>
                    <a:pt x="220" y="242"/>
                    <a:pt x="220" y="242"/>
                  </a:cubicBezTo>
                  <a:cubicBezTo>
                    <a:pt x="224" y="246"/>
                    <a:pt x="227" y="249"/>
                    <a:pt x="231" y="249"/>
                  </a:cubicBezTo>
                  <a:cubicBezTo>
                    <a:pt x="236" y="249"/>
                    <a:pt x="236" y="244"/>
                    <a:pt x="236" y="239"/>
                  </a:cubicBezTo>
                  <a:cubicBezTo>
                    <a:pt x="240" y="40"/>
                    <a:pt x="240" y="40"/>
                    <a:pt x="240" y="40"/>
                  </a:cubicBezTo>
                  <a:cubicBezTo>
                    <a:pt x="240" y="22"/>
                    <a:pt x="242" y="16"/>
                    <a:pt x="251" y="14"/>
                  </a:cubicBezTo>
                  <a:cubicBezTo>
                    <a:pt x="251" y="14"/>
                    <a:pt x="260" y="13"/>
                    <a:pt x="260" y="13"/>
                  </a:cubicBezTo>
                  <a:cubicBezTo>
                    <a:pt x="264" y="13"/>
                    <a:pt x="266" y="11"/>
                    <a:pt x="266" y="9"/>
                  </a:cubicBezTo>
                  <a:cubicBezTo>
                    <a:pt x="266" y="5"/>
                    <a:pt x="262" y="5"/>
                    <a:pt x="258" y="5"/>
                  </a:cubicBezTo>
                  <a:cubicBezTo>
                    <a:pt x="233" y="6"/>
                    <a:pt x="233" y="6"/>
                    <a:pt x="233" y="6"/>
                  </a:cubicBezTo>
                  <a:cubicBezTo>
                    <a:pt x="227" y="6"/>
                    <a:pt x="227" y="6"/>
                    <a:pt x="227" y="6"/>
                  </a:cubicBezTo>
                  <a:cubicBezTo>
                    <a:pt x="216" y="6"/>
                    <a:pt x="216" y="6"/>
                    <a:pt x="216" y="6"/>
                  </a:cubicBezTo>
                  <a:cubicBezTo>
                    <a:pt x="189" y="5"/>
                    <a:pt x="189" y="5"/>
                    <a:pt x="189" y="5"/>
                  </a:cubicBezTo>
                  <a:cubicBezTo>
                    <a:pt x="185" y="5"/>
                    <a:pt x="180" y="5"/>
                    <a:pt x="180" y="9"/>
                  </a:cubicBezTo>
                  <a:cubicBezTo>
                    <a:pt x="180" y="12"/>
                    <a:pt x="183" y="13"/>
                    <a:pt x="186" y="13"/>
                  </a:cubicBezTo>
                  <a:cubicBezTo>
                    <a:pt x="191" y="13"/>
                    <a:pt x="198" y="13"/>
                    <a:pt x="203" y="15"/>
                  </a:cubicBezTo>
                  <a:cubicBezTo>
                    <a:pt x="209" y="17"/>
                    <a:pt x="212" y="22"/>
                    <a:pt x="213" y="42"/>
                  </a:cubicBezTo>
                  <a:cubicBezTo>
                    <a:pt x="213" y="42"/>
                    <a:pt x="216" y="175"/>
                    <a:pt x="216" y="183"/>
                  </a:cubicBezTo>
                  <a:cubicBezTo>
                    <a:pt x="215" y="183"/>
                    <a:pt x="215" y="183"/>
                    <a:pt x="215" y="183"/>
                  </a:cubicBezTo>
                  <a:cubicBezTo>
                    <a:pt x="215" y="183"/>
                    <a:pt x="193" y="160"/>
                    <a:pt x="193" y="160"/>
                  </a:cubicBezTo>
                  <a:cubicBezTo>
                    <a:pt x="146" y="111"/>
                    <a:pt x="146" y="111"/>
                    <a:pt x="146" y="111"/>
                  </a:cubicBezTo>
                  <a:cubicBezTo>
                    <a:pt x="98" y="64"/>
                    <a:pt x="49" y="11"/>
                    <a:pt x="49" y="10"/>
                  </a:cubicBezTo>
                  <a:cubicBezTo>
                    <a:pt x="46" y="7"/>
                    <a:pt x="46" y="7"/>
                    <a:pt x="46" y="7"/>
                  </a:cubicBezTo>
                  <a:cubicBezTo>
                    <a:pt x="42" y="3"/>
                    <a:pt x="39" y="0"/>
                    <a:pt x="36" y="0"/>
                  </a:cubicBezTo>
                  <a:cubicBezTo>
                    <a:pt x="32" y="0"/>
                    <a:pt x="31" y="7"/>
                    <a:pt x="31"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00" name="Freeform 30">
              <a:extLst>
                <a:ext uri="{FF2B5EF4-FFF2-40B4-BE49-F238E27FC236}">
                  <a16:creationId xmlns:a16="http://schemas.microsoft.com/office/drawing/2014/main" id="{247D07C2-EC7B-4730-92FA-6B8D84B80D42}"/>
                </a:ext>
              </a:extLst>
            </p:cNvPr>
            <p:cNvSpPr>
              <a:spLocks/>
            </p:cNvSpPr>
            <p:nvPr userDrawn="1"/>
          </p:nvSpPr>
          <p:spPr bwMode="auto">
            <a:xfrm>
              <a:off x="4480" y="2739"/>
              <a:ext cx="109" cy="165"/>
            </a:xfrm>
            <a:custGeom>
              <a:avLst/>
              <a:gdLst>
                <a:gd name="T0" fmla="*/ 147 w 161"/>
                <a:gd name="T1" fmla="*/ 1 h 243"/>
                <a:gd name="T2" fmla="*/ 145 w 161"/>
                <a:gd name="T3" fmla="*/ 1 h 243"/>
                <a:gd name="T4" fmla="*/ 132 w 161"/>
                <a:gd name="T5" fmla="*/ 3 h 243"/>
                <a:gd name="T6" fmla="*/ 53 w 161"/>
                <a:gd name="T7" fmla="*/ 3 h 243"/>
                <a:gd name="T8" fmla="*/ 37 w 161"/>
                <a:gd name="T9" fmla="*/ 3 h 243"/>
                <a:gd name="T10" fmla="*/ 33 w 161"/>
                <a:gd name="T11" fmla="*/ 3 h 243"/>
                <a:gd name="T12" fmla="*/ 8 w 161"/>
                <a:gd name="T13" fmla="*/ 2 h 243"/>
                <a:gd name="T14" fmla="*/ 0 w 161"/>
                <a:gd name="T15" fmla="*/ 6 h 243"/>
                <a:gd name="T16" fmla="*/ 6 w 161"/>
                <a:gd name="T17" fmla="*/ 10 h 243"/>
                <a:gd name="T18" fmla="*/ 18 w 161"/>
                <a:gd name="T19" fmla="*/ 11 h 243"/>
                <a:gd name="T20" fmla="*/ 31 w 161"/>
                <a:gd name="T21" fmla="*/ 28 h 243"/>
                <a:gd name="T22" fmla="*/ 32 w 161"/>
                <a:gd name="T23" fmla="*/ 95 h 243"/>
                <a:gd name="T24" fmla="*/ 32 w 161"/>
                <a:gd name="T25" fmla="*/ 150 h 243"/>
                <a:gd name="T26" fmla="*/ 30 w 161"/>
                <a:gd name="T27" fmla="*/ 217 h 243"/>
                <a:gd name="T28" fmla="*/ 22 w 161"/>
                <a:gd name="T29" fmla="*/ 234 h 243"/>
                <a:gd name="T30" fmla="*/ 11 w 161"/>
                <a:gd name="T31" fmla="*/ 235 h 243"/>
                <a:gd name="T32" fmla="*/ 5 w 161"/>
                <a:gd name="T33" fmla="*/ 239 h 243"/>
                <a:gd name="T34" fmla="*/ 12 w 161"/>
                <a:gd name="T35" fmla="*/ 243 h 243"/>
                <a:gd name="T36" fmla="*/ 34 w 161"/>
                <a:gd name="T37" fmla="*/ 242 h 243"/>
                <a:gd name="T38" fmla="*/ 52 w 161"/>
                <a:gd name="T39" fmla="*/ 242 h 243"/>
                <a:gd name="T40" fmla="*/ 84 w 161"/>
                <a:gd name="T41" fmla="*/ 243 h 243"/>
                <a:gd name="T42" fmla="*/ 94 w 161"/>
                <a:gd name="T43" fmla="*/ 243 h 243"/>
                <a:gd name="T44" fmla="*/ 139 w 161"/>
                <a:gd name="T45" fmla="*/ 243 h 243"/>
                <a:gd name="T46" fmla="*/ 157 w 161"/>
                <a:gd name="T47" fmla="*/ 235 h 243"/>
                <a:gd name="T48" fmla="*/ 161 w 161"/>
                <a:gd name="T49" fmla="*/ 199 h 243"/>
                <a:gd name="T50" fmla="*/ 158 w 161"/>
                <a:gd name="T51" fmla="*/ 193 h 243"/>
                <a:gd name="T52" fmla="*/ 153 w 161"/>
                <a:gd name="T53" fmla="*/ 198 h 243"/>
                <a:gd name="T54" fmla="*/ 140 w 161"/>
                <a:gd name="T55" fmla="*/ 221 h 243"/>
                <a:gd name="T56" fmla="*/ 110 w 161"/>
                <a:gd name="T57" fmla="*/ 225 h 243"/>
                <a:gd name="T58" fmla="*/ 73 w 161"/>
                <a:gd name="T59" fmla="*/ 199 h 243"/>
                <a:gd name="T60" fmla="*/ 73 w 161"/>
                <a:gd name="T61" fmla="*/ 163 h 243"/>
                <a:gd name="T62" fmla="*/ 73 w 161"/>
                <a:gd name="T63" fmla="*/ 150 h 243"/>
                <a:gd name="T64" fmla="*/ 73 w 161"/>
                <a:gd name="T65" fmla="*/ 125 h 243"/>
                <a:gd name="T66" fmla="*/ 74 w 161"/>
                <a:gd name="T67" fmla="*/ 123 h 243"/>
                <a:gd name="T68" fmla="*/ 119 w 161"/>
                <a:gd name="T69" fmla="*/ 124 h 243"/>
                <a:gd name="T70" fmla="*/ 136 w 161"/>
                <a:gd name="T71" fmla="*/ 136 h 243"/>
                <a:gd name="T72" fmla="*/ 137 w 161"/>
                <a:gd name="T73" fmla="*/ 144 h 243"/>
                <a:gd name="T74" fmla="*/ 137 w 161"/>
                <a:gd name="T75" fmla="*/ 147 h 243"/>
                <a:gd name="T76" fmla="*/ 141 w 161"/>
                <a:gd name="T77" fmla="*/ 150 h 243"/>
                <a:gd name="T78" fmla="*/ 144 w 161"/>
                <a:gd name="T79" fmla="*/ 144 h 243"/>
                <a:gd name="T80" fmla="*/ 145 w 161"/>
                <a:gd name="T81" fmla="*/ 133 h 243"/>
                <a:gd name="T82" fmla="*/ 146 w 161"/>
                <a:gd name="T83" fmla="*/ 123 h 243"/>
                <a:gd name="T84" fmla="*/ 148 w 161"/>
                <a:gd name="T85" fmla="*/ 103 h 243"/>
                <a:gd name="T86" fmla="*/ 148 w 161"/>
                <a:gd name="T87" fmla="*/ 99 h 243"/>
                <a:gd name="T88" fmla="*/ 145 w 161"/>
                <a:gd name="T89" fmla="*/ 96 h 243"/>
                <a:gd name="T90" fmla="*/ 140 w 161"/>
                <a:gd name="T91" fmla="*/ 100 h 243"/>
                <a:gd name="T92" fmla="*/ 125 w 161"/>
                <a:gd name="T93" fmla="*/ 105 h 243"/>
                <a:gd name="T94" fmla="*/ 75 w 161"/>
                <a:gd name="T95" fmla="*/ 106 h 243"/>
                <a:gd name="T96" fmla="*/ 73 w 161"/>
                <a:gd name="T97" fmla="*/ 103 h 243"/>
                <a:gd name="T98" fmla="*/ 73 w 161"/>
                <a:gd name="T99" fmla="*/ 23 h 243"/>
                <a:gd name="T100" fmla="*/ 75 w 161"/>
                <a:gd name="T101" fmla="*/ 21 h 243"/>
                <a:gd name="T102" fmla="*/ 119 w 161"/>
                <a:gd name="T103" fmla="*/ 22 h 243"/>
                <a:gd name="T104" fmla="*/ 140 w 161"/>
                <a:gd name="T105" fmla="*/ 33 h 243"/>
                <a:gd name="T106" fmla="*/ 142 w 161"/>
                <a:gd name="T107" fmla="*/ 44 h 243"/>
                <a:gd name="T108" fmla="*/ 145 w 161"/>
                <a:gd name="T109" fmla="*/ 49 h 243"/>
                <a:gd name="T110" fmla="*/ 149 w 161"/>
                <a:gd name="T111" fmla="*/ 45 h 243"/>
                <a:gd name="T112" fmla="*/ 150 w 161"/>
                <a:gd name="T113" fmla="*/ 31 h 243"/>
                <a:gd name="T114" fmla="*/ 151 w 161"/>
                <a:gd name="T115" fmla="*/ 24 h 243"/>
                <a:gd name="T116" fmla="*/ 153 w 161"/>
                <a:gd name="T117" fmla="*/ 7 h 243"/>
                <a:gd name="T118" fmla="*/ 153 w 161"/>
                <a:gd name="T119" fmla="*/ 4 h 243"/>
                <a:gd name="T120" fmla="*/ 151 w 161"/>
                <a:gd name="T121" fmla="*/ 0 h 243"/>
                <a:gd name="T122" fmla="*/ 147 w 161"/>
                <a:gd name="T123" fmla="*/ 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 h="243">
                  <a:moveTo>
                    <a:pt x="147" y="1"/>
                  </a:moveTo>
                  <a:cubicBezTo>
                    <a:pt x="145" y="1"/>
                    <a:pt x="145" y="1"/>
                    <a:pt x="145" y="1"/>
                  </a:cubicBezTo>
                  <a:cubicBezTo>
                    <a:pt x="145" y="1"/>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6"/>
                    <a:pt x="28" y="233"/>
                    <a:pt x="22" y="234"/>
                  </a:cubicBezTo>
                  <a:cubicBezTo>
                    <a:pt x="11" y="235"/>
                    <a:pt x="11" y="235"/>
                    <a:pt x="11" y="235"/>
                  </a:cubicBezTo>
                  <a:cubicBezTo>
                    <a:pt x="8" y="235"/>
                    <a:pt x="5" y="236"/>
                    <a:pt x="5" y="239"/>
                  </a:cubicBezTo>
                  <a:cubicBezTo>
                    <a:pt x="5" y="243"/>
                    <a:pt x="10" y="243"/>
                    <a:pt x="12" y="243"/>
                  </a:cubicBezTo>
                  <a:cubicBezTo>
                    <a:pt x="34" y="242"/>
                    <a:pt x="34" y="242"/>
                    <a:pt x="34" y="242"/>
                  </a:cubicBezTo>
                  <a:cubicBezTo>
                    <a:pt x="34"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7" y="144"/>
                    <a:pt x="137" y="144"/>
                    <a:pt x="137" y="144"/>
                  </a:cubicBezTo>
                  <a:cubicBezTo>
                    <a:pt x="137" y="147"/>
                    <a:pt x="137" y="147"/>
                    <a:pt x="137" y="147"/>
                  </a:cubicBezTo>
                  <a:cubicBezTo>
                    <a:pt x="137" y="149"/>
                    <a:pt x="139" y="150"/>
                    <a:pt x="141" y="150"/>
                  </a:cubicBezTo>
                  <a:cubicBezTo>
                    <a:pt x="144" y="150"/>
                    <a:pt x="144" y="146"/>
                    <a:pt x="144" y="144"/>
                  </a:cubicBezTo>
                  <a:cubicBezTo>
                    <a:pt x="145" y="133"/>
                    <a:pt x="145" y="133"/>
                    <a:pt x="145" y="133"/>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3" y="96"/>
                    <a:pt x="142" y="98"/>
                    <a:pt x="140" y="100"/>
                  </a:cubicBezTo>
                  <a:cubicBezTo>
                    <a:pt x="137" y="103"/>
                    <a:pt x="132" y="104"/>
                    <a:pt x="125" y="105"/>
                  </a:cubicBezTo>
                  <a:cubicBezTo>
                    <a:pt x="120" y="105"/>
                    <a:pt x="102"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1"/>
                    <a:pt x="152" y="0"/>
                    <a:pt x="151" y="0"/>
                  </a:cubicBezTo>
                  <a:lnTo>
                    <a:pt x="14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01" name="Freeform 31">
              <a:extLst>
                <a:ext uri="{FF2B5EF4-FFF2-40B4-BE49-F238E27FC236}">
                  <a16:creationId xmlns:a16="http://schemas.microsoft.com/office/drawing/2014/main" id="{5D6F08FA-2532-4558-9602-AF1744F99F15}"/>
                </a:ext>
              </a:extLst>
            </p:cNvPr>
            <p:cNvSpPr>
              <a:spLocks/>
            </p:cNvSpPr>
            <p:nvPr userDrawn="1"/>
          </p:nvSpPr>
          <p:spPr bwMode="auto">
            <a:xfrm>
              <a:off x="3433" y="1396"/>
              <a:ext cx="862" cy="953"/>
            </a:xfrm>
            <a:custGeom>
              <a:avLst/>
              <a:gdLst>
                <a:gd name="T0" fmla="*/ 420 w 1271"/>
                <a:gd name="T1" fmla="*/ 1289 h 1401"/>
                <a:gd name="T2" fmla="*/ 381 w 1271"/>
                <a:gd name="T3" fmla="*/ 1274 h 1401"/>
                <a:gd name="T4" fmla="*/ 367 w 1271"/>
                <a:gd name="T5" fmla="*/ 1268 h 1401"/>
                <a:gd name="T6" fmla="*/ 29 w 1271"/>
                <a:gd name="T7" fmla="*/ 813 h 1401"/>
                <a:gd name="T8" fmla="*/ 34 w 1271"/>
                <a:gd name="T9" fmla="*/ 686 h 1401"/>
                <a:gd name="T10" fmla="*/ 62 w 1271"/>
                <a:gd name="T11" fmla="*/ 509 h 1401"/>
                <a:gd name="T12" fmla="*/ 67 w 1271"/>
                <a:gd name="T13" fmla="*/ 483 h 1401"/>
                <a:gd name="T14" fmla="*/ 68 w 1271"/>
                <a:gd name="T15" fmla="*/ 431 h 1401"/>
                <a:gd name="T16" fmla="*/ 6 w 1271"/>
                <a:gd name="T17" fmla="*/ 277 h 1401"/>
                <a:gd name="T18" fmla="*/ 92 w 1271"/>
                <a:gd name="T19" fmla="*/ 152 h 1401"/>
                <a:gd name="T20" fmla="*/ 77 w 1271"/>
                <a:gd name="T21" fmla="*/ 119 h 1401"/>
                <a:gd name="T22" fmla="*/ 89 w 1271"/>
                <a:gd name="T23" fmla="*/ 110 h 1401"/>
                <a:gd name="T24" fmla="*/ 118 w 1271"/>
                <a:gd name="T25" fmla="*/ 119 h 1401"/>
                <a:gd name="T26" fmla="*/ 213 w 1271"/>
                <a:gd name="T27" fmla="*/ 7 h 1401"/>
                <a:gd name="T28" fmla="*/ 374 w 1271"/>
                <a:gd name="T29" fmla="*/ 43 h 1401"/>
                <a:gd name="T30" fmla="*/ 541 w 1271"/>
                <a:gd name="T31" fmla="*/ 20 h 1401"/>
                <a:gd name="T32" fmla="*/ 604 w 1271"/>
                <a:gd name="T33" fmla="*/ 17 h 1401"/>
                <a:gd name="T34" fmla="*/ 795 w 1271"/>
                <a:gd name="T35" fmla="*/ 36 h 1401"/>
                <a:gd name="T36" fmla="*/ 913 w 1271"/>
                <a:gd name="T37" fmla="*/ 52 h 1401"/>
                <a:gd name="T38" fmla="*/ 1002 w 1271"/>
                <a:gd name="T39" fmla="*/ 15 h 1401"/>
                <a:gd name="T40" fmla="*/ 1095 w 1271"/>
                <a:gd name="T41" fmla="*/ 115 h 1401"/>
                <a:gd name="T42" fmla="*/ 1155 w 1271"/>
                <a:gd name="T43" fmla="*/ 92 h 1401"/>
                <a:gd name="T44" fmla="*/ 1248 w 1271"/>
                <a:gd name="T45" fmla="*/ 63 h 1401"/>
                <a:gd name="T46" fmla="*/ 1257 w 1271"/>
                <a:gd name="T47" fmla="*/ 75 h 1401"/>
                <a:gd name="T48" fmla="*/ 1231 w 1271"/>
                <a:gd name="T49" fmla="*/ 122 h 1401"/>
                <a:gd name="T50" fmla="*/ 1271 w 1271"/>
                <a:gd name="T51" fmla="*/ 106 h 1401"/>
                <a:gd name="T52" fmla="*/ 1212 w 1271"/>
                <a:gd name="T53" fmla="*/ 187 h 1401"/>
                <a:gd name="T54" fmla="*/ 1210 w 1271"/>
                <a:gd name="T55" fmla="*/ 195 h 1401"/>
                <a:gd name="T56" fmla="*/ 1214 w 1271"/>
                <a:gd name="T57" fmla="*/ 210 h 1401"/>
                <a:gd name="T58" fmla="*/ 1199 w 1271"/>
                <a:gd name="T59" fmla="*/ 243 h 1401"/>
                <a:gd name="T60" fmla="*/ 1218 w 1271"/>
                <a:gd name="T61" fmla="*/ 276 h 1401"/>
                <a:gd name="T62" fmla="*/ 1149 w 1271"/>
                <a:gd name="T63" fmla="*/ 434 h 1401"/>
                <a:gd name="T64" fmla="*/ 1149 w 1271"/>
                <a:gd name="T65" fmla="*/ 447 h 1401"/>
                <a:gd name="T66" fmla="*/ 1163 w 1271"/>
                <a:gd name="T67" fmla="*/ 569 h 1401"/>
                <a:gd name="T68" fmla="*/ 1183 w 1271"/>
                <a:gd name="T69" fmla="*/ 718 h 1401"/>
                <a:gd name="T70" fmla="*/ 1186 w 1271"/>
                <a:gd name="T71" fmla="*/ 798 h 1401"/>
                <a:gd name="T72" fmla="*/ 1084 w 1271"/>
                <a:gd name="T73" fmla="*/ 1103 h 1401"/>
                <a:gd name="T74" fmla="*/ 614 w 1271"/>
                <a:gd name="T75" fmla="*/ 1390 h 1401"/>
                <a:gd name="T76" fmla="*/ 611 w 1271"/>
                <a:gd name="T77" fmla="*/ 1393 h 1401"/>
                <a:gd name="T78" fmla="*/ 605 w 1271"/>
                <a:gd name="T79" fmla="*/ 1401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1" h="1401">
                  <a:moveTo>
                    <a:pt x="601" y="1396"/>
                  </a:moveTo>
                  <a:cubicBezTo>
                    <a:pt x="548" y="1344"/>
                    <a:pt x="483" y="1316"/>
                    <a:pt x="420" y="1289"/>
                  </a:cubicBezTo>
                  <a:cubicBezTo>
                    <a:pt x="415" y="1287"/>
                    <a:pt x="415" y="1287"/>
                    <a:pt x="415" y="1287"/>
                  </a:cubicBezTo>
                  <a:cubicBezTo>
                    <a:pt x="414" y="1286"/>
                    <a:pt x="381" y="1274"/>
                    <a:pt x="381" y="1274"/>
                  </a:cubicBezTo>
                  <a:cubicBezTo>
                    <a:pt x="377" y="1273"/>
                    <a:pt x="375" y="1272"/>
                    <a:pt x="373" y="1271"/>
                  </a:cubicBezTo>
                  <a:cubicBezTo>
                    <a:pt x="367" y="1268"/>
                    <a:pt x="367" y="1268"/>
                    <a:pt x="367" y="1268"/>
                  </a:cubicBezTo>
                  <a:cubicBezTo>
                    <a:pt x="367" y="1269"/>
                    <a:pt x="367" y="1269"/>
                    <a:pt x="367" y="1269"/>
                  </a:cubicBezTo>
                  <a:cubicBezTo>
                    <a:pt x="161" y="1196"/>
                    <a:pt x="35" y="1026"/>
                    <a:pt x="29" y="813"/>
                  </a:cubicBezTo>
                  <a:cubicBezTo>
                    <a:pt x="29" y="805"/>
                    <a:pt x="29" y="796"/>
                    <a:pt x="29" y="786"/>
                  </a:cubicBezTo>
                  <a:cubicBezTo>
                    <a:pt x="29" y="754"/>
                    <a:pt x="31" y="721"/>
                    <a:pt x="34" y="686"/>
                  </a:cubicBezTo>
                  <a:cubicBezTo>
                    <a:pt x="37" y="666"/>
                    <a:pt x="43" y="619"/>
                    <a:pt x="43" y="617"/>
                  </a:cubicBezTo>
                  <a:cubicBezTo>
                    <a:pt x="62" y="509"/>
                    <a:pt x="62" y="509"/>
                    <a:pt x="62" y="509"/>
                  </a:cubicBezTo>
                  <a:cubicBezTo>
                    <a:pt x="64" y="498"/>
                    <a:pt x="65" y="492"/>
                    <a:pt x="65" y="489"/>
                  </a:cubicBezTo>
                  <a:cubicBezTo>
                    <a:pt x="67" y="483"/>
                    <a:pt x="67" y="483"/>
                    <a:pt x="67" y="483"/>
                  </a:cubicBezTo>
                  <a:cubicBezTo>
                    <a:pt x="66" y="483"/>
                    <a:pt x="66" y="483"/>
                    <a:pt x="66" y="483"/>
                  </a:cubicBezTo>
                  <a:cubicBezTo>
                    <a:pt x="67" y="468"/>
                    <a:pt x="68" y="449"/>
                    <a:pt x="68" y="431"/>
                  </a:cubicBezTo>
                  <a:cubicBezTo>
                    <a:pt x="68" y="356"/>
                    <a:pt x="49" y="309"/>
                    <a:pt x="6" y="278"/>
                  </a:cubicBezTo>
                  <a:cubicBezTo>
                    <a:pt x="6" y="277"/>
                    <a:pt x="6" y="277"/>
                    <a:pt x="6" y="277"/>
                  </a:cubicBezTo>
                  <a:cubicBezTo>
                    <a:pt x="0" y="272"/>
                    <a:pt x="0" y="272"/>
                    <a:pt x="0" y="272"/>
                  </a:cubicBezTo>
                  <a:cubicBezTo>
                    <a:pt x="92" y="152"/>
                    <a:pt x="92" y="152"/>
                    <a:pt x="92" y="152"/>
                  </a:cubicBezTo>
                  <a:cubicBezTo>
                    <a:pt x="90" y="149"/>
                    <a:pt x="90" y="149"/>
                    <a:pt x="90" y="149"/>
                  </a:cubicBezTo>
                  <a:cubicBezTo>
                    <a:pt x="82" y="139"/>
                    <a:pt x="78" y="129"/>
                    <a:pt x="77" y="119"/>
                  </a:cubicBezTo>
                  <a:cubicBezTo>
                    <a:pt x="76" y="105"/>
                    <a:pt x="76" y="105"/>
                    <a:pt x="76" y="105"/>
                  </a:cubicBezTo>
                  <a:cubicBezTo>
                    <a:pt x="89" y="110"/>
                    <a:pt x="89" y="110"/>
                    <a:pt x="89" y="110"/>
                  </a:cubicBezTo>
                  <a:cubicBezTo>
                    <a:pt x="97" y="113"/>
                    <a:pt x="105" y="116"/>
                    <a:pt x="114" y="118"/>
                  </a:cubicBezTo>
                  <a:cubicBezTo>
                    <a:pt x="118" y="119"/>
                    <a:pt x="118" y="119"/>
                    <a:pt x="118" y="119"/>
                  </a:cubicBezTo>
                  <a:cubicBezTo>
                    <a:pt x="209" y="0"/>
                    <a:pt x="209" y="0"/>
                    <a:pt x="209" y="0"/>
                  </a:cubicBezTo>
                  <a:cubicBezTo>
                    <a:pt x="213" y="7"/>
                    <a:pt x="213" y="7"/>
                    <a:pt x="213" y="7"/>
                  </a:cubicBezTo>
                  <a:cubicBezTo>
                    <a:pt x="230" y="36"/>
                    <a:pt x="261" y="50"/>
                    <a:pt x="306" y="50"/>
                  </a:cubicBezTo>
                  <a:cubicBezTo>
                    <a:pt x="325" y="50"/>
                    <a:pt x="347" y="48"/>
                    <a:pt x="374" y="43"/>
                  </a:cubicBezTo>
                  <a:cubicBezTo>
                    <a:pt x="374" y="43"/>
                    <a:pt x="464" y="29"/>
                    <a:pt x="465" y="29"/>
                  </a:cubicBezTo>
                  <a:cubicBezTo>
                    <a:pt x="528" y="22"/>
                    <a:pt x="539" y="20"/>
                    <a:pt x="541" y="20"/>
                  </a:cubicBezTo>
                  <a:cubicBezTo>
                    <a:pt x="547" y="19"/>
                    <a:pt x="547" y="19"/>
                    <a:pt x="547" y="19"/>
                  </a:cubicBezTo>
                  <a:cubicBezTo>
                    <a:pt x="565" y="18"/>
                    <a:pt x="584" y="17"/>
                    <a:pt x="604" y="17"/>
                  </a:cubicBezTo>
                  <a:cubicBezTo>
                    <a:pt x="643" y="17"/>
                    <a:pt x="686" y="20"/>
                    <a:pt x="731" y="27"/>
                  </a:cubicBezTo>
                  <a:cubicBezTo>
                    <a:pt x="731" y="27"/>
                    <a:pt x="795" y="36"/>
                    <a:pt x="795" y="36"/>
                  </a:cubicBezTo>
                  <a:cubicBezTo>
                    <a:pt x="875" y="49"/>
                    <a:pt x="875" y="49"/>
                    <a:pt x="875" y="49"/>
                  </a:cubicBezTo>
                  <a:cubicBezTo>
                    <a:pt x="886" y="51"/>
                    <a:pt x="900" y="52"/>
                    <a:pt x="913" y="52"/>
                  </a:cubicBezTo>
                  <a:cubicBezTo>
                    <a:pt x="949" y="52"/>
                    <a:pt x="974" y="44"/>
                    <a:pt x="992" y="27"/>
                  </a:cubicBezTo>
                  <a:cubicBezTo>
                    <a:pt x="995" y="23"/>
                    <a:pt x="999" y="19"/>
                    <a:pt x="1002" y="15"/>
                  </a:cubicBezTo>
                  <a:cubicBezTo>
                    <a:pt x="1011" y="4"/>
                    <a:pt x="1011" y="4"/>
                    <a:pt x="1011" y="4"/>
                  </a:cubicBezTo>
                  <a:cubicBezTo>
                    <a:pt x="1095" y="115"/>
                    <a:pt x="1095" y="115"/>
                    <a:pt x="1095" y="115"/>
                  </a:cubicBezTo>
                  <a:cubicBezTo>
                    <a:pt x="1099" y="113"/>
                    <a:pt x="1099" y="113"/>
                    <a:pt x="1099" y="113"/>
                  </a:cubicBezTo>
                  <a:cubicBezTo>
                    <a:pt x="1112" y="108"/>
                    <a:pt x="1131" y="101"/>
                    <a:pt x="1155" y="92"/>
                  </a:cubicBezTo>
                  <a:cubicBezTo>
                    <a:pt x="1155" y="92"/>
                    <a:pt x="1167" y="88"/>
                    <a:pt x="1171" y="87"/>
                  </a:cubicBezTo>
                  <a:cubicBezTo>
                    <a:pt x="1202" y="75"/>
                    <a:pt x="1227" y="68"/>
                    <a:pt x="1248" y="63"/>
                  </a:cubicBezTo>
                  <a:cubicBezTo>
                    <a:pt x="1264" y="60"/>
                    <a:pt x="1264" y="60"/>
                    <a:pt x="1264" y="60"/>
                  </a:cubicBezTo>
                  <a:cubicBezTo>
                    <a:pt x="1257" y="75"/>
                    <a:pt x="1257" y="75"/>
                    <a:pt x="1257" y="75"/>
                  </a:cubicBezTo>
                  <a:cubicBezTo>
                    <a:pt x="1252" y="88"/>
                    <a:pt x="1247" y="98"/>
                    <a:pt x="1241" y="106"/>
                  </a:cubicBezTo>
                  <a:cubicBezTo>
                    <a:pt x="1231" y="122"/>
                    <a:pt x="1231" y="122"/>
                    <a:pt x="1231" y="122"/>
                  </a:cubicBezTo>
                  <a:cubicBezTo>
                    <a:pt x="1248" y="115"/>
                    <a:pt x="1248" y="115"/>
                    <a:pt x="1248" y="115"/>
                  </a:cubicBezTo>
                  <a:cubicBezTo>
                    <a:pt x="1249" y="115"/>
                    <a:pt x="1261" y="110"/>
                    <a:pt x="1271" y="106"/>
                  </a:cubicBezTo>
                  <a:cubicBezTo>
                    <a:pt x="1260" y="126"/>
                    <a:pt x="1260" y="126"/>
                    <a:pt x="1260" y="126"/>
                  </a:cubicBezTo>
                  <a:cubicBezTo>
                    <a:pt x="1254" y="137"/>
                    <a:pt x="1232" y="172"/>
                    <a:pt x="1212" y="187"/>
                  </a:cubicBezTo>
                  <a:cubicBezTo>
                    <a:pt x="1207" y="191"/>
                    <a:pt x="1207" y="191"/>
                    <a:pt x="1207" y="191"/>
                  </a:cubicBezTo>
                  <a:cubicBezTo>
                    <a:pt x="1210" y="195"/>
                    <a:pt x="1210" y="195"/>
                    <a:pt x="1210" y="195"/>
                  </a:cubicBezTo>
                  <a:cubicBezTo>
                    <a:pt x="1210" y="195"/>
                    <a:pt x="1211" y="196"/>
                    <a:pt x="1211" y="196"/>
                  </a:cubicBezTo>
                  <a:cubicBezTo>
                    <a:pt x="1213" y="199"/>
                    <a:pt x="1214" y="205"/>
                    <a:pt x="1214" y="210"/>
                  </a:cubicBezTo>
                  <a:cubicBezTo>
                    <a:pt x="1214" y="216"/>
                    <a:pt x="1213" y="221"/>
                    <a:pt x="1211" y="225"/>
                  </a:cubicBezTo>
                  <a:cubicBezTo>
                    <a:pt x="1209" y="230"/>
                    <a:pt x="1205" y="236"/>
                    <a:pt x="1199" y="243"/>
                  </a:cubicBezTo>
                  <a:cubicBezTo>
                    <a:pt x="1195" y="247"/>
                    <a:pt x="1195" y="247"/>
                    <a:pt x="1195" y="247"/>
                  </a:cubicBezTo>
                  <a:cubicBezTo>
                    <a:pt x="1218" y="276"/>
                    <a:pt x="1218" y="276"/>
                    <a:pt x="1218" y="276"/>
                  </a:cubicBezTo>
                  <a:cubicBezTo>
                    <a:pt x="1213" y="280"/>
                    <a:pt x="1213" y="280"/>
                    <a:pt x="1213" y="280"/>
                  </a:cubicBezTo>
                  <a:cubicBezTo>
                    <a:pt x="1170" y="312"/>
                    <a:pt x="1149" y="363"/>
                    <a:pt x="1149" y="434"/>
                  </a:cubicBezTo>
                  <a:cubicBezTo>
                    <a:pt x="1149" y="436"/>
                    <a:pt x="1149" y="436"/>
                    <a:pt x="1149" y="436"/>
                  </a:cubicBezTo>
                  <a:cubicBezTo>
                    <a:pt x="1149" y="440"/>
                    <a:pt x="1149" y="443"/>
                    <a:pt x="1149" y="447"/>
                  </a:cubicBezTo>
                  <a:cubicBezTo>
                    <a:pt x="1149" y="464"/>
                    <a:pt x="1150" y="481"/>
                    <a:pt x="1152" y="500"/>
                  </a:cubicBezTo>
                  <a:cubicBezTo>
                    <a:pt x="1163" y="569"/>
                    <a:pt x="1163" y="569"/>
                    <a:pt x="1163" y="569"/>
                  </a:cubicBezTo>
                  <a:cubicBezTo>
                    <a:pt x="1171" y="616"/>
                    <a:pt x="1175" y="640"/>
                    <a:pt x="1175" y="641"/>
                  </a:cubicBezTo>
                  <a:cubicBezTo>
                    <a:pt x="1177" y="661"/>
                    <a:pt x="1183" y="714"/>
                    <a:pt x="1183" y="718"/>
                  </a:cubicBezTo>
                  <a:cubicBezTo>
                    <a:pt x="1186" y="783"/>
                    <a:pt x="1186" y="789"/>
                    <a:pt x="1186" y="790"/>
                  </a:cubicBezTo>
                  <a:cubicBezTo>
                    <a:pt x="1186" y="792"/>
                    <a:pt x="1186" y="795"/>
                    <a:pt x="1186" y="798"/>
                  </a:cubicBezTo>
                  <a:cubicBezTo>
                    <a:pt x="1186" y="913"/>
                    <a:pt x="1148" y="1029"/>
                    <a:pt x="1086" y="1101"/>
                  </a:cubicBezTo>
                  <a:cubicBezTo>
                    <a:pt x="1084" y="1103"/>
                    <a:pt x="1084" y="1103"/>
                    <a:pt x="1084" y="1103"/>
                  </a:cubicBezTo>
                  <a:cubicBezTo>
                    <a:pt x="1044" y="1152"/>
                    <a:pt x="989" y="1219"/>
                    <a:pt x="838" y="1272"/>
                  </a:cubicBezTo>
                  <a:cubicBezTo>
                    <a:pt x="754" y="1303"/>
                    <a:pt x="679" y="1333"/>
                    <a:pt x="614" y="1390"/>
                  </a:cubicBezTo>
                  <a:cubicBezTo>
                    <a:pt x="614" y="1390"/>
                    <a:pt x="614" y="1390"/>
                    <a:pt x="614" y="1390"/>
                  </a:cubicBezTo>
                  <a:cubicBezTo>
                    <a:pt x="611" y="1393"/>
                    <a:pt x="611" y="1393"/>
                    <a:pt x="611" y="1393"/>
                  </a:cubicBezTo>
                  <a:cubicBezTo>
                    <a:pt x="609" y="1395"/>
                    <a:pt x="609" y="1395"/>
                    <a:pt x="609" y="1395"/>
                  </a:cubicBezTo>
                  <a:cubicBezTo>
                    <a:pt x="605" y="1401"/>
                    <a:pt x="605" y="1401"/>
                    <a:pt x="605" y="1401"/>
                  </a:cubicBezTo>
                  <a:lnTo>
                    <a:pt x="601" y="13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02" name="Freeform 32">
              <a:extLst>
                <a:ext uri="{FF2B5EF4-FFF2-40B4-BE49-F238E27FC236}">
                  <a16:creationId xmlns:a16="http://schemas.microsoft.com/office/drawing/2014/main" id="{E685EBE7-869E-41B0-BCD8-FF537CBD5C59}"/>
                </a:ext>
              </a:extLst>
            </p:cNvPr>
            <p:cNvSpPr>
              <a:spLocks noEditPoints="1"/>
            </p:cNvSpPr>
            <p:nvPr userDrawn="1"/>
          </p:nvSpPr>
          <p:spPr bwMode="auto">
            <a:xfrm>
              <a:off x="3429" y="1389"/>
              <a:ext cx="874" cy="964"/>
            </a:xfrm>
            <a:custGeom>
              <a:avLst/>
              <a:gdLst>
                <a:gd name="T0" fmla="*/ 749 w 1290"/>
                <a:gd name="T1" fmla="*/ 675 h 1419"/>
                <a:gd name="T2" fmla="*/ 440 w 1290"/>
                <a:gd name="T3" fmla="*/ 333 h 1419"/>
                <a:gd name="T4" fmla="*/ 318 w 1290"/>
                <a:gd name="T5" fmla="*/ 282 h 1419"/>
                <a:gd name="T6" fmla="*/ 512 w 1290"/>
                <a:gd name="T7" fmla="*/ 271 h 1419"/>
                <a:gd name="T8" fmla="*/ 861 w 1290"/>
                <a:gd name="T9" fmla="*/ 775 h 1419"/>
                <a:gd name="T10" fmla="*/ 645 w 1290"/>
                <a:gd name="T11" fmla="*/ 693 h 1419"/>
                <a:gd name="T12" fmla="*/ 543 w 1290"/>
                <a:gd name="T13" fmla="*/ 673 h 1419"/>
                <a:gd name="T14" fmla="*/ 935 w 1290"/>
                <a:gd name="T15" fmla="*/ 783 h 1419"/>
                <a:gd name="T16" fmla="*/ 652 w 1290"/>
                <a:gd name="T17" fmla="*/ 507 h 1419"/>
                <a:gd name="T18" fmla="*/ 557 w 1290"/>
                <a:gd name="T19" fmla="*/ 529 h 1419"/>
                <a:gd name="T20" fmla="*/ 692 w 1290"/>
                <a:gd name="T21" fmla="*/ 506 h 1419"/>
                <a:gd name="T22" fmla="*/ 356 w 1290"/>
                <a:gd name="T23" fmla="*/ 342 h 1419"/>
                <a:gd name="T24" fmla="*/ 1004 w 1290"/>
                <a:gd name="T25" fmla="*/ 332 h 1419"/>
                <a:gd name="T26" fmla="*/ 1016 w 1290"/>
                <a:gd name="T27" fmla="*/ 287 h 1419"/>
                <a:gd name="T28" fmla="*/ 350 w 1290"/>
                <a:gd name="T29" fmla="*/ 337 h 1419"/>
                <a:gd name="T30" fmla="*/ 675 w 1290"/>
                <a:gd name="T31" fmla="*/ 254 h 1419"/>
                <a:gd name="T32" fmla="*/ 270 w 1290"/>
                <a:gd name="T33" fmla="*/ 239 h 1419"/>
                <a:gd name="T34" fmla="*/ 691 w 1290"/>
                <a:gd name="T35" fmla="*/ 229 h 1419"/>
                <a:gd name="T36" fmla="*/ 626 w 1290"/>
                <a:gd name="T37" fmla="*/ 248 h 1419"/>
                <a:gd name="T38" fmla="*/ 641 w 1290"/>
                <a:gd name="T39" fmla="*/ 229 h 1419"/>
                <a:gd name="T40" fmla="*/ 1076 w 1290"/>
                <a:gd name="T41" fmla="*/ 236 h 1419"/>
                <a:gd name="T42" fmla="*/ 600 w 1290"/>
                <a:gd name="T43" fmla="*/ 199 h 1419"/>
                <a:gd name="T44" fmla="*/ 953 w 1290"/>
                <a:gd name="T45" fmla="*/ 204 h 1419"/>
                <a:gd name="T46" fmla="*/ 572 w 1290"/>
                <a:gd name="T47" fmla="*/ 194 h 1419"/>
                <a:gd name="T48" fmla="*/ 1198 w 1290"/>
                <a:gd name="T49" fmla="*/ 148 h 1419"/>
                <a:gd name="T50" fmla="*/ 808 w 1290"/>
                <a:gd name="T51" fmla="*/ 336 h 1419"/>
                <a:gd name="T52" fmla="*/ 839 w 1290"/>
                <a:gd name="T53" fmla="*/ 188 h 1419"/>
                <a:gd name="T54" fmla="*/ 1180 w 1290"/>
                <a:gd name="T55" fmla="*/ 797 h 1419"/>
                <a:gd name="T56" fmla="*/ 26 w 1290"/>
                <a:gd name="T57" fmla="*/ 281 h 1419"/>
                <a:gd name="T58" fmla="*/ 91 w 1290"/>
                <a:gd name="T59" fmla="*/ 731 h 1419"/>
                <a:gd name="T60" fmla="*/ 1149 w 1290"/>
                <a:gd name="T61" fmla="*/ 324 h 1419"/>
                <a:gd name="T62" fmla="*/ 671 w 1290"/>
                <a:gd name="T63" fmla="*/ 473 h 1419"/>
                <a:gd name="T64" fmla="*/ 584 w 1290"/>
                <a:gd name="T65" fmla="*/ 402 h 1419"/>
                <a:gd name="T66" fmla="*/ 802 w 1290"/>
                <a:gd name="T67" fmla="*/ 969 h 1419"/>
                <a:gd name="T68" fmla="*/ 945 w 1290"/>
                <a:gd name="T69" fmla="*/ 1033 h 1419"/>
                <a:gd name="T70" fmla="*/ 781 w 1290"/>
                <a:gd name="T71" fmla="*/ 1037 h 1419"/>
                <a:gd name="T72" fmla="*/ 581 w 1290"/>
                <a:gd name="T73" fmla="*/ 714 h 1419"/>
                <a:gd name="T74" fmla="*/ 798 w 1290"/>
                <a:gd name="T75" fmla="*/ 868 h 1419"/>
                <a:gd name="T76" fmla="*/ 943 w 1290"/>
                <a:gd name="T77" fmla="*/ 892 h 1419"/>
                <a:gd name="T78" fmla="*/ 576 w 1290"/>
                <a:gd name="T79" fmla="*/ 320 h 1419"/>
                <a:gd name="T80" fmla="*/ 563 w 1290"/>
                <a:gd name="T81" fmla="*/ 262 h 1419"/>
                <a:gd name="T82" fmla="*/ 636 w 1290"/>
                <a:gd name="T83" fmla="*/ 271 h 1419"/>
                <a:gd name="T84" fmla="*/ 708 w 1290"/>
                <a:gd name="T85" fmla="*/ 1000 h 1419"/>
                <a:gd name="T86" fmla="*/ 519 w 1290"/>
                <a:gd name="T87" fmla="*/ 720 h 1419"/>
                <a:gd name="T88" fmla="*/ 480 w 1290"/>
                <a:gd name="T89" fmla="*/ 486 h 1419"/>
                <a:gd name="T90" fmla="*/ 840 w 1290"/>
                <a:gd name="T91" fmla="*/ 494 h 1419"/>
                <a:gd name="T92" fmla="*/ 687 w 1290"/>
                <a:gd name="T93" fmla="*/ 474 h 1419"/>
                <a:gd name="T94" fmla="*/ 958 w 1290"/>
                <a:gd name="T95" fmla="*/ 412 h 1419"/>
                <a:gd name="T96" fmla="*/ 1084 w 1290"/>
                <a:gd name="T97" fmla="*/ 383 h 1419"/>
                <a:gd name="T98" fmla="*/ 554 w 1290"/>
                <a:gd name="T99" fmla="*/ 403 h 1419"/>
                <a:gd name="T100" fmla="*/ 304 w 1290"/>
                <a:gd name="T101" fmla="*/ 381 h 1419"/>
                <a:gd name="T102" fmla="*/ 865 w 1290"/>
                <a:gd name="T103" fmla="*/ 410 h 1419"/>
                <a:gd name="T104" fmla="*/ 861 w 1290"/>
                <a:gd name="T105" fmla="*/ 378 h 1419"/>
                <a:gd name="T106" fmla="*/ 554 w 1290"/>
                <a:gd name="T107" fmla="*/ 44 h 1419"/>
                <a:gd name="T108" fmla="*/ 1047 w 1290"/>
                <a:gd name="T109" fmla="*/ 140 h 1419"/>
                <a:gd name="T110" fmla="*/ 186 w 1290"/>
                <a:gd name="T111" fmla="*/ 138 h 1419"/>
                <a:gd name="T112" fmla="*/ 1018 w 1290"/>
                <a:gd name="T113" fmla="*/ 5 h 1419"/>
                <a:gd name="T114" fmla="*/ 472 w 1290"/>
                <a:gd name="T115" fmla="*/ 34 h 1419"/>
                <a:gd name="T116" fmla="*/ 0 w 1290"/>
                <a:gd name="T117" fmla="*/ 283 h 1419"/>
                <a:gd name="T118" fmla="*/ 31 w 1290"/>
                <a:gd name="T119" fmla="*/ 824 h 1419"/>
                <a:gd name="T120" fmla="*/ 625 w 1290"/>
                <a:gd name="T121" fmla="*/ 1405 h 1419"/>
                <a:gd name="T122" fmla="*/ 1162 w 1290"/>
                <a:gd name="T123" fmla="*/ 458 h 1419"/>
                <a:gd name="T124" fmla="*/ 1290 w 1290"/>
                <a:gd name="T125" fmla="*/ 105 h 1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90" h="1419">
                  <a:moveTo>
                    <a:pt x="445" y="234"/>
                  </a:moveTo>
                  <a:cubicBezTo>
                    <a:pt x="411" y="216"/>
                    <a:pt x="362" y="217"/>
                    <a:pt x="334" y="210"/>
                  </a:cubicBezTo>
                  <a:cubicBezTo>
                    <a:pt x="306" y="203"/>
                    <a:pt x="302" y="201"/>
                    <a:pt x="302" y="201"/>
                  </a:cubicBezTo>
                  <a:cubicBezTo>
                    <a:pt x="313" y="203"/>
                    <a:pt x="323" y="206"/>
                    <a:pt x="335" y="208"/>
                  </a:cubicBezTo>
                  <a:cubicBezTo>
                    <a:pt x="373" y="212"/>
                    <a:pt x="414" y="214"/>
                    <a:pt x="445" y="228"/>
                  </a:cubicBezTo>
                  <a:cubicBezTo>
                    <a:pt x="463" y="235"/>
                    <a:pt x="473" y="253"/>
                    <a:pt x="477" y="272"/>
                  </a:cubicBezTo>
                  <a:cubicBezTo>
                    <a:pt x="470" y="257"/>
                    <a:pt x="459" y="242"/>
                    <a:pt x="445" y="234"/>
                  </a:cubicBezTo>
                  <a:moveTo>
                    <a:pt x="752" y="668"/>
                  </a:moveTo>
                  <a:cubicBezTo>
                    <a:pt x="781" y="704"/>
                    <a:pt x="783" y="704"/>
                    <a:pt x="807" y="728"/>
                  </a:cubicBezTo>
                  <a:cubicBezTo>
                    <a:pt x="794" y="722"/>
                    <a:pt x="765" y="695"/>
                    <a:pt x="749" y="675"/>
                  </a:cubicBezTo>
                  <a:cubicBezTo>
                    <a:pt x="725" y="645"/>
                    <a:pt x="714" y="619"/>
                    <a:pt x="710" y="591"/>
                  </a:cubicBezTo>
                  <a:cubicBezTo>
                    <a:pt x="710" y="591"/>
                    <a:pt x="724" y="632"/>
                    <a:pt x="752" y="668"/>
                  </a:cubicBezTo>
                  <a:moveTo>
                    <a:pt x="562" y="345"/>
                  </a:moveTo>
                  <a:cubicBezTo>
                    <a:pt x="539" y="342"/>
                    <a:pt x="519" y="352"/>
                    <a:pt x="501" y="375"/>
                  </a:cubicBezTo>
                  <a:cubicBezTo>
                    <a:pt x="478" y="382"/>
                    <a:pt x="464" y="391"/>
                    <a:pt x="447" y="409"/>
                  </a:cubicBezTo>
                  <a:cubicBezTo>
                    <a:pt x="434" y="405"/>
                    <a:pt x="419" y="397"/>
                    <a:pt x="415" y="394"/>
                  </a:cubicBezTo>
                  <a:cubicBezTo>
                    <a:pt x="418" y="387"/>
                    <a:pt x="422" y="382"/>
                    <a:pt x="429" y="379"/>
                  </a:cubicBezTo>
                  <a:cubicBezTo>
                    <a:pt x="423" y="376"/>
                    <a:pt x="413" y="371"/>
                    <a:pt x="415" y="364"/>
                  </a:cubicBezTo>
                  <a:cubicBezTo>
                    <a:pt x="418" y="352"/>
                    <a:pt x="434" y="359"/>
                    <a:pt x="452" y="352"/>
                  </a:cubicBezTo>
                  <a:cubicBezTo>
                    <a:pt x="445" y="348"/>
                    <a:pt x="436" y="343"/>
                    <a:pt x="440" y="333"/>
                  </a:cubicBezTo>
                  <a:cubicBezTo>
                    <a:pt x="443" y="323"/>
                    <a:pt x="459" y="324"/>
                    <a:pt x="471" y="327"/>
                  </a:cubicBezTo>
                  <a:cubicBezTo>
                    <a:pt x="464" y="321"/>
                    <a:pt x="463" y="309"/>
                    <a:pt x="470" y="304"/>
                  </a:cubicBezTo>
                  <a:cubicBezTo>
                    <a:pt x="478" y="300"/>
                    <a:pt x="494" y="301"/>
                    <a:pt x="494" y="301"/>
                  </a:cubicBezTo>
                  <a:cubicBezTo>
                    <a:pt x="494" y="293"/>
                    <a:pt x="501" y="287"/>
                    <a:pt x="505" y="280"/>
                  </a:cubicBezTo>
                  <a:cubicBezTo>
                    <a:pt x="498" y="282"/>
                    <a:pt x="493" y="291"/>
                    <a:pt x="491" y="297"/>
                  </a:cubicBezTo>
                  <a:cubicBezTo>
                    <a:pt x="468" y="295"/>
                    <a:pt x="457" y="306"/>
                    <a:pt x="463" y="321"/>
                  </a:cubicBezTo>
                  <a:cubicBezTo>
                    <a:pt x="452" y="318"/>
                    <a:pt x="440" y="320"/>
                    <a:pt x="436" y="330"/>
                  </a:cubicBezTo>
                  <a:cubicBezTo>
                    <a:pt x="408" y="313"/>
                    <a:pt x="365" y="301"/>
                    <a:pt x="335" y="299"/>
                  </a:cubicBezTo>
                  <a:cubicBezTo>
                    <a:pt x="331" y="299"/>
                    <a:pt x="329" y="299"/>
                    <a:pt x="325" y="298"/>
                  </a:cubicBezTo>
                  <a:cubicBezTo>
                    <a:pt x="322" y="295"/>
                    <a:pt x="319" y="286"/>
                    <a:pt x="318" y="282"/>
                  </a:cubicBezTo>
                  <a:cubicBezTo>
                    <a:pt x="314" y="269"/>
                    <a:pt x="308" y="251"/>
                    <a:pt x="295" y="245"/>
                  </a:cubicBezTo>
                  <a:cubicBezTo>
                    <a:pt x="323" y="249"/>
                    <a:pt x="397" y="263"/>
                    <a:pt x="443" y="282"/>
                  </a:cubicBezTo>
                  <a:cubicBezTo>
                    <a:pt x="409" y="257"/>
                    <a:pt x="317" y="245"/>
                    <a:pt x="261" y="231"/>
                  </a:cubicBezTo>
                  <a:cubicBezTo>
                    <a:pt x="219" y="222"/>
                    <a:pt x="162" y="204"/>
                    <a:pt x="126" y="179"/>
                  </a:cubicBezTo>
                  <a:cubicBezTo>
                    <a:pt x="106" y="164"/>
                    <a:pt x="95" y="148"/>
                    <a:pt x="93" y="129"/>
                  </a:cubicBezTo>
                  <a:cubicBezTo>
                    <a:pt x="118" y="138"/>
                    <a:pt x="140" y="143"/>
                    <a:pt x="169" y="149"/>
                  </a:cubicBezTo>
                  <a:cubicBezTo>
                    <a:pt x="189" y="153"/>
                    <a:pt x="205" y="156"/>
                    <a:pt x="233" y="162"/>
                  </a:cubicBezTo>
                  <a:cubicBezTo>
                    <a:pt x="260" y="167"/>
                    <a:pt x="298" y="179"/>
                    <a:pt x="298" y="179"/>
                  </a:cubicBezTo>
                  <a:cubicBezTo>
                    <a:pt x="358" y="196"/>
                    <a:pt x="425" y="185"/>
                    <a:pt x="483" y="205"/>
                  </a:cubicBezTo>
                  <a:cubicBezTo>
                    <a:pt x="509" y="215"/>
                    <a:pt x="508" y="247"/>
                    <a:pt x="512" y="271"/>
                  </a:cubicBezTo>
                  <a:cubicBezTo>
                    <a:pt x="518" y="277"/>
                    <a:pt x="518" y="277"/>
                    <a:pt x="518" y="277"/>
                  </a:cubicBezTo>
                  <a:cubicBezTo>
                    <a:pt x="518" y="311"/>
                    <a:pt x="535" y="325"/>
                    <a:pt x="562" y="345"/>
                  </a:cubicBezTo>
                  <a:moveTo>
                    <a:pt x="774" y="670"/>
                  </a:moveTo>
                  <a:cubicBezTo>
                    <a:pt x="803" y="705"/>
                    <a:pt x="830" y="724"/>
                    <a:pt x="836" y="728"/>
                  </a:cubicBezTo>
                  <a:cubicBezTo>
                    <a:pt x="836" y="728"/>
                    <a:pt x="796" y="691"/>
                    <a:pt x="788" y="676"/>
                  </a:cubicBezTo>
                  <a:cubicBezTo>
                    <a:pt x="855" y="728"/>
                    <a:pt x="908" y="749"/>
                    <a:pt x="933" y="767"/>
                  </a:cubicBezTo>
                  <a:cubicBezTo>
                    <a:pt x="923" y="765"/>
                    <a:pt x="912" y="764"/>
                    <a:pt x="906" y="771"/>
                  </a:cubicBezTo>
                  <a:cubicBezTo>
                    <a:pt x="901" y="779"/>
                    <a:pt x="905" y="791"/>
                    <a:pt x="901" y="802"/>
                  </a:cubicBezTo>
                  <a:cubicBezTo>
                    <a:pt x="899" y="810"/>
                    <a:pt x="894" y="811"/>
                    <a:pt x="891" y="811"/>
                  </a:cubicBezTo>
                  <a:cubicBezTo>
                    <a:pt x="886" y="780"/>
                    <a:pt x="861" y="775"/>
                    <a:pt x="861" y="775"/>
                  </a:cubicBezTo>
                  <a:cubicBezTo>
                    <a:pt x="867" y="782"/>
                    <a:pt x="875" y="790"/>
                    <a:pt x="877" y="801"/>
                  </a:cubicBezTo>
                  <a:cubicBezTo>
                    <a:pt x="853" y="797"/>
                    <a:pt x="809" y="770"/>
                    <a:pt x="809" y="769"/>
                  </a:cubicBezTo>
                  <a:cubicBezTo>
                    <a:pt x="786" y="771"/>
                    <a:pt x="758" y="768"/>
                    <a:pt x="743" y="758"/>
                  </a:cubicBezTo>
                  <a:cubicBezTo>
                    <a:pt x="726" y="747"/>
                    <a:pt x="761" y="745"/>
                    <a:pt x="747" y="734"/>
                  </a:cubicBezTo>
                  <a:cubicBezTo>
                    <a:pt x="740" y="729"/>
                    <a:pt x="733" y="734"/>
                    <a:pt x="728" y="726"/>
                  </a:cubicBezTo>
                  <a:cubicBezTo>
                    <a:pt x="724" y="721"/>
                    <a:pt x="737" y="709"/>
                    <a:pt x="732" y="698"/>
                  </a:cubicBezTo>
                  <a:cubicBezTo>
                    <a:pt x="728" y="690"/>
                    <a:pt x="721" y="691"/>
                    <a:pt x="715" y="696"/>
                  </a:cubicBezTo>
                  <a:cubicBezTo>
                    <a:pt x="709" y="702"/>
                    <a:pt x="705" y="725"/>
                    <a:pt x="687" y="721"/>
                  </a:cubicBezTo>
                  <a:cubicBezTo>
                    <a:pt x="677" y="718"/>
                    <a:pt x="680" y="700"/>
                    <a:pt x="669" y="692"/>
                  </a:cubicBezTo>
                  <a:cubicBezTo>
                    <a:pt x="661" y="686"/>
                    <a:pt x="651" y="686"/>
                    <a:pt x="645" y="693"/>
                  </a:cubicBezTo>
                  <a:cubicBezTo>
                    <a:pt x="637" y="700"/>
                    <a:pt x="639" y="711"/>
                    <a:pt x="639" y="711"/>
                  </a:cubicBezTo>
                  <a:cubicBezTo>
                    <a:pt x="618" y="669"/>
                    <a:pt x="638" y="578"/>
                    <a:pt x="638" y="578"/>
                  </a:cubicBezTo>
                  <a:cubicBezTo>
                    <a:pt x="616" y="637"/>
                    <a:pt x="616" y="688"/>
                    <a:pt x="633" y="719"/>
                  </a:cubicBezTo>
                  <a:cubicBezTo>
                    <a:pt x="628" y="716"/>
                    <a:pt x="619" y="707"/>
                    <a:pt x="616" y="702"/>
                  </a:cubicBezTo>
                  <a:cubicBezTo>
                    <a:pt x="612" y="691"/>
                    <a:pt x="605" y="676"/>
                    <a:pt x="606" y="661"/>
                  </a:cubicBezTo>
                  <a:cubicBezTo>
                    <a:pt x="593" y="684"/>
                    <a:pt x="619" y="727"/>
                    <a:pt x="609" y="727"/>
                  </a:cubicBezTo>
                  <a:cubicBezTo>
                    <a:pt x="600" y="727"/>
                    <a:pt x="600" y="710"/>
                    <a:pt x="589" y="705"/>
                  </a:cubicBezTo>
                  <a:cubicBezTo>
                    <a:pt x="578" y="699"/>
                    <a:pt x="574" y="709"/>
                    <a:pt x="570" y="705"/>
                  </a:cubicBezTo>
                  <a:cubicBezTo>
                    <a:pt x="565" y="701"/>
                    <a:pt x="588" y="684"/>
                    <a:pt x="568" y="672"/>
                  </a:cubicBezTo>
                  <a:cubicBezTo>
                    <a:pt x="557" y="666"/>
                    <a:pt x="552" y="678"/>
                    <a:pt x="543" y="673"/>
                  </a:cubicBezTo>
                  <a:cubicBezTo>
                    <a:pt x="534" y="668"/>
                    <a:pt x="522" y="670"/>
                    <a:pt x="522" y="670"/>
                  </a:cubicBezTo>
                  <a:cubicBezTo>
                    <a:pt x="518" y="649"/>
                    <a:pt x="544" y="556"/>
                    <a:pt x="544" y="556"/>
                  </a:cubicBezTo>
                  <a:cubicBezTo>
                    <a:pt x="560" y="564"/>
                    <a:pt x="582" y="551"/>
                    <a:pt x="582" y="551"/>
                  </a:cubicBezTo>
                  <a:cubicBezTo>
                    <a:pt x="593" y="573"/>
                    <a:pt x="617" y="555"/>
                    <a:pt x="627" y="547"/>
                  </a:cubicBezTo>
                  <a:cubicBezTo>
                    <a:pt x="635" y="540"/>
                    <a:pt x="637" y="535"/>
                    <a:pt x="646" y="531"/>
                  </a:cubicBezTo>
                  <a:cubicBezTo>
                    <a:pt x="656" y="526"/>
                    <a:pt x="667" y="533"/>
                    <a:pt x="677" y="528"/>
                  </a:cubicBezTo>
                  <a:cubicBezTo>
                    <a:pt x="688" y="524"/>
                    <a:pt x="691" y="517"/>
                    <a:pt x="691" y="517"/>
                  </a:cubicBezTo>
                  <a:cubicBezTo>
                    <a:pt x="704" y="529"/>
                    <a:pt x="721" y="574"/>
                    <a:pt x="728" y="589"/>
                  </a:cubicBezTo>
                  <a:cubicBezTo>
                    <a:pt x="751" y="640"/>
                    <a:pt x="774" y="670"/>
                    <a:pt x="774" y="670"/>
                  </a:cubicBezTo>
                  <a:moveTo>
                    <a:pt x="935" y="783"/>
                  </a:moveTo>
                  <a:cubicBezTo>
                    <a:pt x="937" y="794"/>
                    <a:pt x="923" y="801"/>
                    <a:pt x="913" y="802"/>
                  </a:cubicBezTo>
                  <a:cubicBezTo>
                    <a:pt x="910" y="803"/>
                    <a:pt x="910" y="803"/>
                    <a:pt x="910" y="803"/>
                  </a:cubicBezTo>
                  <a:cubicBezTo>
                    <a:pt x="910" y="793"/>
                    <a:pt x="908" y="774"/>
                    <a:pt x="918" y="772"/>
                  </a:cubicBezTo>
                  <a:cubicBezTo>
                    <a:pt x="929" y="770"/>
                    <a:pt x="933" y="775"/>
                    <a:pt x="935" y="783"/>
                  </a:cubicBezTo>
                  <a:moveTo>
                    <a:pt x="692" y="506"/>
                  </a:moveTo>
                  <a:cubicBezTo>
                    <a:pt x="686" y="507"/>
                    <a:pt x="690" y="510"/>
                    <a:pt x="676" y="520"/>
                  </a:cubicBezTo>
                  <a:cubicBezTo>
                    <a:pt x="673" y="522"/>
                    <a:pt x="663" y="524"/>
                    <a:pt x="655" y="523"/>
                  </a:cubicBezTo>
                  <a:cubicBezTo>
                    <a:pt x="657" y="519"/>
                    <a:pt x="661" y="515"/>
                    <a:pt x="656" y="505"/>
                  </a:cubicBezTo>
                  <a:cubicBezTo>
                    <a:pt x="651" y="495"/>
                    <a:pt x="643" y="492"/>
                    <a:pt x="639" y="492"/>
                  </a:cubicBezTo>
                  <a:cubicBezTo>
                    <a:pt x="645" y="496"/>
                    <a:pt x="649" y="501"/>
                    <a:pt x="652" y="507"/>
                  </a:cubicBezTo>
                  <a:cubicBezTo>
                    <a:pt x="654" y="512"/>
                    <a:pt x="653" y="518"/>
                    <a:pt x="648" y="522"/>
                  </a:cubicBezTo>
                  <a:cubicBezTo>
                    <a:pt x="644" y="523"/>
                    <a:pt x="638" y="526"/>
                    <a:pt x="635" y="530"/>
                  </a:cubicBezTo>
                  <a:cubicBezTo>
                    <a:pt x="638" y="517"/>
                    <a:pt x="627" y="498"/>
                    <a:pt x="617" y="495"/>
                  </a:cubicBezTo>
                  <a:cubicBezTo>
                    <a:pt x="626" y="507"/>
                    <a:pt x="633" y="514"/>
                    <a:pt x="628" y="534"/>
                  </a:cubicBezTo>
                  <a:cubicBezTo>
                    <a:pt x="625" y="540"/>
                    <a:pt x="599" y="558"/>
                    <a:pt x="592" y="552"/>
                  </a:cubicBezTo>
                  <a:cubicBezTo>
                    <a:pt x="579" y="541"/>
                    <a:pt x="589" y="532"/>
                    <a:pt x="585" y="519"/>
                  </a:cubicBezTo>
                  <a:cubicBezTo>
                    <a:pt x="583" y="517"/>
                    <a:pt x="583" y="514"/>
                    <a:pt x="581" y="515"/>
                  </a:cubicBezTo>
                  <a:cubicBezTo>
                    <a:pt x="584" y="527"/>
                    <a:pt x="579" y="532"/>
                    <a:pt x="580" y="545"/>
                  </a:cubicBezTo>
                  <a:cubicBezTo>
                    <a:pt x="571" y="548"/>
                    <a:pt x="567" y="549"/>
                    <a:pt x="561" y="548"/>
                  </a:cubicBezTo>
                  <a:cubicBezTo>
                    <a:pt x="558" y="545"/>
                    <a:pt x="555" y="539"/>
                    <a:pt x="557" y="529"/>
                  </a:cubicBezTo>
                  <a:cubicBezTo>
                    <a:pt x="559" y="520"/>
                    <a:pt x="567" y="508"/>
                    <a:pt x="574" y="498"/>
                  </a:cubicBezTo>
                  <a:cubicBezTo>
                    <a:pt x="574" y="498"/>
                    <a:pt x="570" y="500"/>
                    <a:pt x="567" y="503"/>
                  </a:cubicBezTo>
                  <a:cubicBezTo>
                    <a:pt x="555" y="514"/>
                    <a:pt x="550" y="527"/>
                    <a:pt x="550" y="537"/>
                  </a:cubicBezTo>
                  <a:cubicBezTo>
                    <a:pt x="551" y="541"/>
                    <a:pt x="551" y="545"/>
                    <a:pt x="555" y="548"/>
                  </a:cubicBezTo>
                  <a:cubicBezTo>
                    <a:pt x="552" y="548"/>
                    <a:pt x="540" y="548"/>
                    <a:pt x="537" y="541"/>
                  </a:cubicBezTo>
                  <a:cubicBezTo>
                    <a:pt x="530" y="527"/>
                    <a:pt x="540" y="514"/>
                    <a:pt x="547" y="505"/>
                  </a:cubicBezTo>
                  <a:cubicBezTo>
                    <a:pt x="554" y="497"/>
                    <a:pt x="564" y="492"/>
                    <a:pt x="564" y="492"/>
                  </a:cubicBezTo>
                  <a:cubicBezTo>
                    <a:pt x="579" y="485"/>
                    <a:pt x="602" y="488"/>
                    <a:pt x="618" y="485"/>
                  </a:cubicBezTo>
                  <a:cubicBezTo>
                    <a:pt x="634" y="483"/>
                    <a:pt x="647" y="486"/>
                    <a:pt x="661" y="490"/>
                  </a:cubicBezTo>
                  <a:cubicBezTo>
                    <a:pt x="674" y="494"/>
                    <a:pt x="682" y="499"/>
                    <a:pt x="692" y="506"/>
                  </a:cubicBezTo>
                  <a:moveTo>
                    <a:pt x="416" y="356"/>
                  </a:moveTo>
                  <a:cubicBezTo>
                    <a:pt x="408" y="360"/>
                    <a:pt x="410" y="366"/>
                    <a:pt x="411" y="370"/>
                  </a:cubicBezTo>
                  <a:cubicBezTo>
                    <a:pt x="414" y="376"/>
                    <a:pt x="420" y="379"/>
                    <a:pt x="420" y="379"/>
                  </a:cubicBezTo>
                  <a:cubicBezTo>
                    <a:pt x="417" y="381"/>
                    <a:pt x="412" y="386"/>
                    <a:pt x="409" y="391"/>
                  </a:cubicBezTo>
                  <a:cubicBezTo>
                    <a:pt x="401" y="386"/>
                    <a:pt x="389" y="380"/>
                    <a:pt x="379" y="376"/>
                  </a:cubicBezTo>
                  <a:cubicBezTo>
                    <a:pt x="360" y="365"/>
                    <a:pt x="341" y="358"/>
                    <a:pt x="321" y="360"/>
                  </a:cubicBezTo>
                  <a:cubicBezTo>
                    <a:pt x="316" y="360"/>
                    <a:pt x="303" y="365"/>
                    <a:pt x="299" y="366"/>
                  </a:cubicBezTo>
                  <a:cubicBezTo>
                    <a:pt x="285" y="364"/>
                    <a:pt x="265" y="352"/>
                    <a:pt x="260" y="346"/>
                  </a:cubicBezTo>
                  <a:cubicBezTo>
                    <a:pt x="284" y="349"/>
                    <a:pt x="301" y="348"/>
                    <a:pt x="315" y="348"/>
                  </a:cubicBezTo>
                  <a:cubicBezTo>
                    <a:pt x="340" y="346"/>
                    <a:pt x="356" y="342"/>
                    <a:pt x="356" y="342"/>
                  </a:cubicBezTo>
                  <a:cubicBezTo>
                    <a:pt x="376" y="350"/>
                    <a:pt x="391" y="356"/>
                    <a:pt x="416" y="356"/>
                  </a:cubicBezTo>
                  <a:moveTo>
                    <a:pt x="1138" y="317"/>
                  </a:moveTo>
                  <a:cubicBezTo>
                    <a:pt x="1120" y="376"/>
                    <a:pt x="1068" y="368"/>
                    <a:pt x="1049" y="357"/>
                  </a:cubicBezTo>
                  <a:cubicBezTo>
                    <a:pt x="1068" y="351"/>
                    <a:pt x="1076" y="334"/>
                    <a:pt x="1076" y="334"/>
                  </a:cubicBezTo>
                  <a:cubicBezTo>
                    <a:pt x="1102" y="337"/>
                    <a:pt x="1120" y="332"/>
                    <a:pt x="1138" y="317"/>
                  </a:cubicBezTo>
                  <a:moveTo>
                    <a:pt x="1069" y="333"/>
                  </a:moveTo>
                  <a:cubicBezTo>
                    <a:pt x="1068" y="340"/>
                    <a:pt x="1053" y="351"/>
                    <a:pt x="1038" y="354"/>
                  </a:cubicBezTo>
                  <a:cubicBezTo>
                    <a:pt x="1038" y="354"/>
                    <a:pt x="1036" y="342"/>
                    <a:pt x="1020" y="343"/>
                  </a:cubicBezTo>
                  <a:cubicBezTo>
                    <a:pt x="1011" y="344"/>
                    <a:pt x="1011" y="345"/>
                    <a:pt x="1005" y="347"/>
                  </a:cubicBezTo>
                  <a:cubicBezTo>
                    <a:pt x="1007" y="343"/>
                    <a:pt x="1007" y="337"/>
                    <a:pt x="1004" y="332"/>
                  </a:cubicBezTo>
                  <a:cubicBezTo>
                    <a:pt x="1003" y="331"/>
                    <a:pt x="1002" y="330"/>
                    <a:pt x="1000" y="330"/>
                  </a:cubicBezTo>
                  <a:cubicBezTo>
                    <a:pt x="996" y="330"/>
                    <a:pt x="991" y="331"/>
                    <a:pt x="986" y="334"/>
                  </a:cubicBezTo>
                  <a:cubicBezTo>
                    <a:pt x="981" y="338"/>
                    <a:pt x="975" y="337"/>
                    <a:pt x="971" y="339"/>
                  </a:cubicBezTo>
                  <a:cubicBezTo>
                    <a:pt x="963" y="341"/>
                    <a:pt x="958" y="346"/>
                    <a:pt x="952" y="355"/>
                  </a:cubicBezTo>
                  <a:cubicBezTo>
                    <a:pt x="951" y="356"/>
                    <a:pt x="948" y="355"/>
                    <a:pt x="945" y="355"/>
                  </a:cubicBezTo>
                  <a:cubicBezTo>
                    <a:pt x="941" y="354"/>
                    <a:pt x="880" y="363"/>
                    <a:pt x="880" y="363"/>
                  </a:cubicBezTo>
                  <a:cubicBezTo>
                    <a:pt x="869" y="362"/>
                    <a:pt x="853" y="363"/>
                    <a:pt x="833" y="357"/>
                  </a:cubicBezTo>
                  <a:cubicBezTo>
                    <a:pt x="833" y="357"/>
                    <a:pt x="850" y="349"/>
                    <a:pt x="841" y="334"/>
                  </a:cubicBezTo>
                  <a:cubicBezTo>
                    <a:pt x="841" y="334"/>
                    <a:pt x="923" y="316"/>
                    <a:pt x="955" y="307"/>
                  </a:cubicBezTo>
                  <a:cubicBezTo>
                    <a:pt x="988" y="298"/>
                    <a:pt x="1005" y="292"/>
                    <a:pt x="1016" y="287"/>
                  </a:cubicBezTo>
                  <a:cubicBezTo>
                    <a:pt x="1014" y="294"/>
                    <a:pt x="1022" y="308"/>
                    <a:pt x="1035" y="318"/>
                  </a:cubicBezTo>
                  <a:cubicBezTo>
                    <a:pt x="1044" y="325"/>
                    <a:pt x="1062" y="332"/>
                    <a:pt x="1069" y="333"/>
                  </a:cubicBezTo>
                  <a:moveTo>
                    <a:pt x="435" y="335"/>
                  </a:moveTo>
                  <a:cubicBezTo>
                    <a:pt x="434" y="339"/>
                    <a:pt x="435" y="345"/>
                    <a:pt x="442" y="350"/>
                  </a:cubicBezTo>
                  <a:cubicBezTo>
                    <a:pt x="437" y="351"/>
                    <a:pt x="427" y="351"/>
                    <a:pt x="421" y="353"/>
                  </a:cubicBezTo>
                  <a:cubicBezTo>
                    <a:pt x="385" y="351"/>
                    <a:pt x="349" y="340"/>
                    <a:pt x="328" y="305"/>
                  </a:cubicBezTo>
                  <a:cubicBezTo>
                    <a:pt x="337" y="305"/>
                    <a:pt x="346" y="304"/>
                    <a:pt x="359" y="307"/>
                  </a:cubicBezTo>
                  <a:cubicBezTo>
                    <a:pt x="379" y="312"/>
                    <a:pt x="408" y="320"/>
                    <a:pt x="435" y="335"/>
                  </a:cubicBezTo>
                  <a:moveTo>
                    <a:pt x="322" y="306"/>
                  </a:moveTo>
                  <a:cubicBezTo>
                    <a:pt x="325" y="309"/>
                    <a:pt x="331" y="323"/>
                    <a:pt x="350" y="337"/>
                  </a:cubicBezTo>
                  <a:cubicBezTo>
                    <a:pt x="339" y="340"/>
                    <a:pt x="328" y="341"/>
                    <a:pt x="310" y="342"/>
                  </a:cubicBezTo>
                  <a:cubicBezTo>
                    <a:pt x="287" y="343"/>
                    <a:pt x="266" y="341"/>
                    <a:pt x="266" y="341"/>
                  </a:cubicBezTo>
                  <a:cubicBezTo>
                    <a:pt x="232" y="338"/>
                    <a:pt x="188" y="296"/>
                    <a:pt x="177" y="280"/>
                  </a:cubicBezTo>
                  <a:cubicBezTo>
                    <a:pt x="200" y="293"/>
                    <a:pt x="231" y="302"/>
                    <a:pt x="255" y="305"/>
                  </a:cubicBezTo>
                  <a:cubicBezTo>
                    <a:pt x="279" y="308"/>
                    <a:pt x="302" y="309"/>
                    <a:pt x="322" y="306"/>
                  </a:cubicBezTo>
                  <a:moveTo>
                    <a:pt x="691" y="256"/>
                  </a:moveTo>
                  <a:cubicBezTo>
                    <a:pt x="692" y="256"/>
                    <a:pt x="694" y="255"/>
                    <a:pt x="696" y="255"/>
                  </a:cubicBezTo>
                  <a:cubicBezTo>
                    <a:pt x="698" y="263"/>
                    <a:pt x="689" y="266"/>
                    <a:pt x="684" y="267"/>
                  </a:cubicBezTo>
                  <a:cubicBezTo>
                    <a:pt x="680" y="268"/>
                    <a:pt x="678" y="264"/>
                    <a:pt x="677" y="262"/>
                  </a:cubicBezTo>
                  <a:cubicBezTo>
                    <a:pt x="677" y="259"/>
                    <a:pt x="677" y="256"/>
                    <a:pt x="675" y="254"/>
                  </a:cubicBezTo>
                  <a:cubicBezTo>
                    <a:pt x="675" y="253"/>
                    <a:pt x="675" y="252"/>
                    <a:pt x="677" y="251"/>
                  </a:cubicBezTo>
                  <a:cubicBezTo>
                    <a:pt x="680" y="255"/>
                    <a:pt x="685" y="258"/>
                    <a:pt x="691" y="256"/>
                  </a:cubicBezTo>
                  <a:moveTo>
                    <a:pt x="1189" y="264"/>
                  </a:moveTo>
                  <a:cubicBezTo>
                    <a:pt x="1169" y="293"/>
                    <a:pt x="1130" y="317"/>
                    <a:pt x="1116" y="323"/>
                  </a:cubicBezTo>
                  <a:cubicBezTo>
                    <a:pt x="1105" y="328"/>
                    <a:pt x="1091" y="332"/>
                    <a:pt x="1068" y="326"/>
                  </a:cubicBezTo>
                  <a:cubicBezTo>
                    <a:pt x="1056" y="323"/>
                    <a:pt x="1045" y="318"/>
                    <a:pt x="1037" y="312"/>
                  </a:cubicBezTo>
                  <a:cubicBezTo>
                    <a:pt x="1021" y="299"/>
                    <a:pt x="1022" y="291"/>
                    <a:pt x="1022" y="287"/>
                  </a:cubicBezTo>
                  <a:cubicBezTo>
                    <a:pt x="1023" y="284"/>
                    <a:pt x="1028" y="277"/>
                    <a:pt x="1033" y="279"/>
                  </a:cubicBezTo>
                  <a:cubicBezTo>
                    <a:pt x="1090" y="293"/>
                    <a:pt x="1171" y="276"/>
                    <a:pt x="1189" y="264"/>
                  </a:cubicBezTo>
                  <a:moveTo>
                    <a:pt x="270" y="239"/>
                  </a:moveTo>
                  <a:cubicBezTo>
                    <a:pt x="311" y="246"/>
                    <a:pt x="309" y="283"/>
                    <a:pt x="319" y="299"/>
                  </a:cubicBezTo>
                  <a:cubicBezTo>
                    <a:pt x="284" y="301"/>
                    <a:pt x="269" y="302"/>
                    <a:pt x="242" y="296"/>
                  </a:cubicBezTo>
                  <a:cubicBezTo>
                    <a:pt x="148" y="275"/>
                    <a:pt x="130" y="230"/>
                    <a:pt x="104" y="170"/>
                  </a:cubicBezTo>
                  <a:cubicBezTo>
                    <a:pt x="150" y="211"/>
                    <a:pt x="251" y="236"/>
                    <a:pt x="270" y="239"/>
                  </a:cubicBezTo>
                  <a:moveTo>
                    <a:pt x="698" y="232"/>
                  </a:moveTo>
                  <a:cubicBezTo>
                    <a:pt x="697" y="235"/>
                    <a:pt x="699" y="234"/>
                    <a:pt x="702" y="237"/>
                  </a:cubicBezTo>
                  <a:cubicBezTo>
                    <a:pt x="702" y="242"/>
                    <a:pt x="698" y="246"/>
                    <a:pt x="694" y="249"/>
                  </a:cubicBezTo>
                  <a:cubicBezTo>
                    <a:pt x="690" y="251"/>
                    <a:pt x="684" y="252"/>
                    <a:pt x="680" y="249"/>
                  </a:cubicBezTo>
                  <a:cubicBezTo>
                    <a:pt x="678" y="248"/>
                    <a:pt x="672" y="246"/>
                    <a:pt x="672" y="246"/>
                  </a:cubicBezTo>
                  <a:cubicBezTo>
                    <a:pt x="672" y="237"/>
                    <a:pt x="683" y="232"/>
                    <a:pt x="691" y="229"/>
                  </a:cubicBezTo>
                  <a:cubicBezTo>
                    <a:pt x="694" y="228"/>
                    <a:pt x="697" y="229"/>
                    <a:pt x="698" y="232"/>
                  </a:cubicBezTo>
                  <a:moveTo>
                    <a:pt x="641" y="229"/>
                  </a:moveTo>
                  <a:cubicBezTo>
                    <a:pt x="651" y="232"/>
                    <a:pt x="668" y="249"/>
                    <a:pt x="672" y="257"/>
                  </a:cubicBezTo>
                  <a:cubicBezTo>
                    <a:pt x="673" y="264"/>
                    <a:pt x="670" y="271"/>
                    <a:pt x="666" y="276"/>
                  </a:cubicBezTo>
                  <a:cubicBezTo>
                    <a:pt x="662" y="277"/>
                    <a:pt x="658" y="281"/>
                    <a:pt x="656" y="285"/>
                  </a:cubicBezTo>
                  <a:cubicBezTo>
                    <a:pt x="657" y="281"/>
                    <a:pt x="656" y="277"/>
                    <a:pt x="654" y="274"/>
                  </a:cubicBezTo>
                  <a:cubicBezTo>
                    <a:pt x="650" y="271"/>
                    <a:pt x="645" y="267"/>
                    <a:pt x="644" y="262"/>
                  </a:cubicBezTo>
                  <a:cubicBezTo>
                    <a:pt x="629" y="263"/>
                    <a:pt x="607" y="263"/>
                    <a:pt x="599" y="256"/>
                  </a:cubicBezTo>
                  <a:cubicBezTo>
                    <a:pt x="599" y="253"/>
                    <a:pt x="598" y="250"/>
                    <a:pt x="595" y="247"/>
                  </a:cubicBezTo>
                  <a:cubicBezTo>
                    <a:pt x="599" y="246"/>
                    <a:pt x="617" y="248"/>
                    <a:pt x="626" y="248"/>
                  </a:cubicBezTo>
                  <a:cubicBezTo>
                    <a:pt x="636" y="248"/>
                    <a:pt x="648" y="248"/>
                    <a:pt x="651" y="252"/>
                  </a:cubicBezTo>
                  <a:cubicBezTo>
                    <a:pt x="651" y="254"/>
                    <a:pt x="649" y="254"/>
                    <a:pt x="648" y="254"/>
                  </a:cubicBezTo>
                  <a:cubicBezTo>
                    <a:pt x="647" y="255"/>
                    <a:pt x="646" y="254"/>
                    <a:pt x="645" y="255"/>
                  </a:cubicBezTo>
                  <a:cubicBezTo>
                    <a:pt x="648" y="259"/>
                    <a:pt x="654" y="260"/>
                    <a:pt x="659" y="259"/>
                  </a:cubicBezTo>
                  <a:cubicBezTo>
                    <a:pt x="661" y="257"/>
                    <a:pt x="663" y="255"/>
                    <a:pt x="661" y="251"/>
                  </a:cubicBezTo>
                  <a:cubicBezTo>
                    <a:pt x="658" y="246"/>
                    <a:pt x="652" y="245"/>
                    <a:pt x="644" y="243"/>
                  </a:cubicBezTo>
                  <a:cubicBezTo>
                    <a:pt x="635" y="242"/>
                    <a:pt x="592" y="242"/>
                    <a:pt x="592" y="242"/>
                  </a:cubicBezTo>
                  <a:cubicBezTo>
                    <a:pt x="587" y="237"/>
                    <a:pt x="577" y="229"/>
                    <a:pt x="571" y="226"/>
                  </a:cubicBezTo>
                  <a:cubicBezTo>
                    <a:pt x="570" y="223"/>
                    <a:pt x="574" y="220"/>
                    <a:pt x="576" y="221"/>
                  </a:cubicBezTo>
                  <a:cubicBezTo>
                    <a:pt x="593" y="227"/>
                    <a:pt x="622" y="227"/>
                    <a:pt x="641" y="229"/>
                  </a:cubicBezTo>
                  <a:moveTo>
                    <a:pt x="1076" y="236"/>
                  </a:moveTo>
                  <a:cubicBezTo>
                    <a:pt x="1074" y="244"/>
                    <a:pt x="1061" y="255"/>
                    <a:pt x="1051" y="260"/>
                  </a:cubicBezTo>
                  <a:cubicBezTo>
                    <a:pt x="1040" y="267"/>
                    <a:pt x="1024" y="271"/>
                    <a:pt x="1018" y="279"/>
                  </a:cubicBezTo>
                  <a:cubicBezTo>
                    <a:pt x="1011" y="286"/>
                    <a:pt x="949" y="303"/>
                    <a:pt x="919" y="311"/>
                  </a:cubicBezTo>
                  <a:cubicBezTo>
                    <a:pt x="890" y="318"/>
                    <a:pt x="866" y="325"/>
                    <a:pt x="838" y="329"/>
                  </a:cubicBezTo>
                  <a:cubicBezTo>
                    <a:pt x="833" y="325"/>
                    <a:pt x="825" y="325"/>
                    <a:pt x="819" y="326"/>
                  </a:cubicBezTo>
                  <a:cubicBezTo>
                    <a:pt x="827" y="311"/>
                    <a:pt x="824" y="301"/>
                    <a:pt x="811" y="297"/>
                  </a:cubicBezTo>
                  <a:cubicBezTo>
                    <a:pt x="953" y="246"/>
                    <a:pt x="953" y="246"/>
                    <a:pt x="953" y="246"/>
                  </a:cubicBezTo>
                  <a:cubicBezTo>
                    <a:pt x="979" y="238"/>
                    <a:pt x="1012" y="229"/>
                    <a:pt x="1034" y="228"/>
                  </a:cubicBezTo>
                  <a:cubicBezTo>
                    <a:pt x="1049" y="232"/>
                    <a:pt x="1058" y="236"/>
                    <a:pt x="1076" y="236"/>
                  </a:cubicBezTo>
                  <a:moveTo>
                    <a:pt x="687" y="221"/>
                  </a:moveTo>
                  <a:cubicBezTo>
                    <a:pt x="687" y="223"/>
                    <a:pt x="686" y="224"/>
                    <a:pt x="685" y="226"/>
                  </a:cubicBezTo>
                  <a:cubicBezTo>
                    <a:pt x="684" y="229"/>
                    <a:pt x="681" y="232"/>
                    <a:pt x="675" y="230"/>
                  </a:cubicBezTo>
                  <a:cubicBezTo>
                    <a:pt x="674" y="225"/>
                    <a:pt x="677" y="220"/>
                    <a:pt x="682" y="217"/>
                  </a:cubicBezTo>
                  <a:cubicBezTo>
                    <a:pt x="684" y="216"/>
                    <a:pt x="687" y="218"/>
                    <a:pt x="687" y="221"/>
                  </a:cubicBezTo>
                  <a:moveTo>
                    <a:pt x="672" y="214"/>
                  </a:moveTo>
                  <a:cubicBezTo>
                    <a:pt x="673" y="218"/>
                    <a:pt x="673" y="227"/>
                    <a:pt x="666" y="230"/>
                  </a:cubicBezTo>
                  <a:cubicBezTo>
                    <a:pt x="654" y="236"/>
                    <a:pt x="646" y="223"/>
                    <a:pt x="636" y="220"/>
                  </a:cubicBezTo>
                  <a:cubicBezTo>
                    <a:pt x="618" y="217"/>
                    <a:pt x="596" y="221"/>
                    <a:pt x="578" y="216"/>
                  </a:cubicBezTo>
                  <a:cubicBezTo>
                    <a:pt x="583" y="209"/>
                    <a:pt x="591" y="202"/>
                    <a:pt x="600" y="199"/>
                  </a:cubicBezTo>
                  <a:cubicBezTo>
                    <a:pt x="612" y="195"/>
                    <a:pt x="633" y="190"/>
                    <a:pt x="649" y="195"/>
                  </a:cubicBezTo>
                  <a:cubicBezTo>
                    <a:pt x="664" y="200"/>
                    <a:pt x="671" y="208"/>
                    <a:pt x="672" y="214"/>
                  </a:cubicBezTo>
                  <a:moveTo>
                    <a:pt x="996" y="211"/>
                  </a:moveTo>
                  <a:cubicBezTo>
                    <a:pt x="1007" y="215"/>
                    <a:pt x="1025" y="223"/>
                    <a:pt x="1017" y="225"/>
                  </a:cubicBezTo>
                  <a:cubicBezTo>
                    <a:pt x="954" y="236"/>
                    <a:pt x="912" y="253"/>
                    <a:pt x="804" y="295"/>
                  </a:cubicBezTo>
                  <a:cubicBezTo>
                    <a:pt x="800" y="295"/>
                    <a:pt x="796" y="295"/>
                    <a:pt x="792" y="297"/>
                  </a:cubicBezTo>
                  <a:cubicBezTo>
                    <a:pt x="793" y="291"/>
                    <a:pt x="793" y="285"/>
                    <a:pt x="786" y="278"/>
                  </a:cubicBezTo>
                  <a:cubicBezTo>
                    <a:pt x="781" y="273"/>
                    <a:pt x="773" y="271"/>
                    <a:pt x="760" y="275"/>
                  </a:cubicBezTo>
                  <a:cubicBezTo>
                    <a:pt x="792" y="255"/>
                    <a:pt x="824" y="234"/>
                    <a:pt x="860" y="221"/>
                  </a:cubicBezTo>
                  <a:cubicBezTo>
                    <a:pt x="889" y="210"/>
                    <a:pt x="920" y="205"/>
                    <a:pt x="953" y="204"/>
                  </a:cubicBezTo>
                  <a:cubicBezTo>
                    <a:pt x="974" y="204"/>
                    <a:pt x="986" y="207"/>
                    <a:pt x="996" y="211"/>
                  </a:cubicBezTo>
                  <a:moveTo>
                    <a:pt x="1210" y="232"/>
                  </a:moveTo>
                  <a:cubicBezTo>
                    <a:pt x="1207" y="239"/>
                    <a:pt x="1202" y="247"/>
                    <a:pt x="1192" y="255"/>
                  </a:cubicBezTo>
                  <a:cubicBezTo>
                    <a:pt x="1172" y="272"/>
                    <a:pt x="1073" y="286"/>
                    <a:pt x="1036" y="274"/>
                  </a:cubicBezTo>
                  <a:cubicBezTo>
                    <a:pt x="1076" y="258"/>
                    <a:pt x="1080" y="244"/>
                    <a:pt x="1082" y="234"/>
                  </a:cubicBezTo>
                  <a:cubicBezTo>
                    <a:pt x="1112" y="233"/>
                    <a:pt x="1157" y="229"/>
                    <a:pt x="1207" y="208"/>
                  </a:cubicBezTo>
                  <a:cubicBezTo>
                    <a:pt x="1213" y="206"/>
                    <a:pt x="1214" y="225"/>
                    <a:pt x="1210" y="232"/>
                  </a:cubicBezTo>
                  <a:moveTo>
                    <a:pt x="612" y="189"/>
                  </a:moveTo>
                  <a:cubicBezTo>
                    <a:pt x="598" y="191"/>
                    <a:pt x="581" y="194"/>
                    <a:pt x="570" y="213"/>
                  </a:cubicBezTo>
                  <a:cubicBezTo>
                    <a:pt x="565" y="209"/>
                    <a:pt x="567" y="201"/>
                    <a:pt x="572" y="194"/>
                  </a:cubicBezTo>
                  <a:cubicBezTo>
                    <a:pt x="576" y="189"/>
                    <a:pt x="591" y="183"/>
                    <a:pt x="612" y="189"/>
                  </a:cubicBezTo>
                  <a:moveTo>
                    <a:pt x="1259" y="133"/>
                  </a:moveTo>
                  <a:cubicBezTo>
                    <a:pt x="1253" y="149"/>
                    <a:pt x="1232" y="186"/>
                    <a:pt x="1209" y="198"/>
                  </a:cubicBezTo>
                  <a:cubicBezTo>
                    <a:pt x="1177" y="216"/>
                    <a:pt x="1132" y="223"/>
                    <a:pt x="1098" y="227"/>
                  </a:cubicBezTo>
                  <a:cubicBezTo>
                    <a:pt x="1070" y="231"/>
                    <a:pt x="1049" y="226"/>
                    <a:pt x="1039" y="223"/>
                  </a:cubicBezTo>
                  <a:cubicBezTo>
                    <a:pt x="1039" y="223"/>
                    <a:pt x="1029" y="219"/>
                    <a:pt x="1025" y="217"/>
                  </a:cubicBezTo>
                  <a:cubicBezTo>
                    <a:pt x="1077" y="189"/>
                    <a:pt x="1139" y="170"/>
                    <a:pt x="1205" y="153"/>
                  </a:cubicBezTo>
                  <a:cubicBezTo>
                    <a:pt x="1242" y="140"/>
                    <a:pt x="1246" y="139"/>
                    <a:pt x="1259" y="133"/>
                  </a:cubicBezTo>
                  <a:moveTo>
                    <a:pt x="1257" y="83"/>
                  </a:moveTo>
                  <a:cubicBezTo>
                    <a:pt x="1238" y="125"/>
                    <a:pt x="1226" y="138"/>
                    <a:pt x="1198" y="148"/>
                  </a:cubicBezTo>
                  <a:cubicBezTo>
                    <a:pt x="1198" y="148"/>
                    <a:pt x="1105" y="176"/>
                    <a:pt x="1082" y="185"/>
                  </a:cubicBezTo>
                  <a:cubicBezTo>
                    <a:pt x="1054" y="196"/>
                    <a:pt x="1033" y="207"/>
                    <a:pt x="1019" y="215"/>
                  </a:cubicBezTo>
                  <a:cubicBezTo>
                    <a:pt x="970" y="185"/>
                    <a:pt x="880" y="207"/>
                    <a:pt x="858" y="216"/>
                  </a:cubicBezTo>
                  <a:cubicBezTo>
                    <a:pt x="822" y="229"/>
                    <a:pt x="786" y="251"/>
                    <a:pt x="756" y="272"/>
                  </a:cubicBezTo>
                  <a:cubicBezTo>
                    <a:pt x="752" y="268"/>
                    <a:pt x="746" y="260"/>
                    <a:pt x="741" y="260"/>
                  </a:cubicBezTo>
                  <a:cubicBezTo>
                    <a:pt x="741" y="260"/>
                    <a:pt x="756" y="269"/>
                    <a:pt x="753" y="286"/>
                  </a:cubicBezTo>
                  <a:cubicBezTo>
                    <a:pt x="757" y="284"/>
                    <a:pt x="772" y="273"/>
                    <a:pt x="782" y="282"/>
                  </a:cubicBezTo>
                  <a:cubicBezTo>
                    <a:pt x="793" y="291"/>
                    <a:pt x="782" y="302"/>
                    <a:pt x="779" y="311"/>
                  </a:cubicBezTo>
                  <a:cubicBezTo>
                    <a:pt x="790" y="302"/>
                    <a:pt x="802" y="295"/>
                    <a:pt x="814" y="303"/>
                  </a:cubicBezTo>
                  <a:cubicBezTo>
                    <a:pt x="827" y="312"/>
                    <a:pt x="812" y="328"/>
                    <a:pt x="808" y="336"/>
                  </a:cubicBezTo>
                  <a:cubicBezTo>
                    <a:pt x="817" y="334"/>
                    <a:pt x="828" y="326"/>
                    <a:pt x="835" y="337"/>
                  </a:cubicBezTo>
                  <a:cubicBezTo>
                    <a:pt x="842" y="347"/>
                    <a:pt x="831" y="352"/>
                    <a:pt x="821" y="358"/>
                  </a:cubicBezTo>
                  <a:cubicBezTo>
                    <a:pt x="831" y="357"/>
                    <a:pt x="832" y="365"/>
                    <a:pt x="859" y="367"/>
                  </a:cubicBezTo>
                  <a:cubicBezTo>
                    <a:pt x="846" y="368"/>
                    <a:pt x="833" y="369"/>
                    <a:pt x="824" y="370"/>
                  </a:cubicBezTo>
                  <a:cubicBezTo>
                    <a:pt x="818" y="369"/>
                    <a:pt x="811" y="365"/>
                    <a:pt x="799" y="362"/>
                  </a:cubicBezTo>
                  <a:cubicBezTo>
                    <a:pt x="767" y="353"/>
                    <a:pt x="748" y="343"/>
                    <a:pt x="735" y="339"/>
                  </a:cubicBezTo>
                  <a:cubicBezTo>
                    <a:pt x="723" y="335"/>
                    <a:pt x="708" y="333"/>
                    <a:pt x="698" y="336"/>
                  </a:cubicBezTo>
                  <a:cubicBezTo>
                    <a:pt x="693" y="336"/>
                    <a:pt x="693" y="338"/>
                    <a:pt x="689" y="339"/>
                  </a:cubicBezTo>
                  <a:cubicBezTo>
                    <a:pt x="731" y="324"/>
                    <a:pt x="718" y="273"/>
                    <a:pt x="738" y="242"/>
                  </a:cubicBezTo>
                  <a:cubicBezTo>
                    <a:pt x="759" y="204"/>
                    <a:pt x="801" y="195"/>
                    <a:pt x="839" y="188"/>
                  </a:cubicBezTo>
                  <a:cubicBezTo>
                    <a:pt x="889" y="181"/>
                    <a:pt x="966" y="174"/>
                    <a:pt x="989" y="169"/>
                  </a:cubicBezTo>
                  <a:cubicBezTo>
                    <a:pt x="1030" y="161"/>
                    <a:pt x="1081" y="144"/>
                    <a:pt x="1092" y="139"/>
                  </a:cubicBezTo>
                  <a:cubicBezTo>
                    <a:pt x="1104" y="133"/>
                    <a:pt x="1160" y="113"/>
                    <a:pt x="1181" y="106"/>
                  </a:cubicBezTo>
                  <a:cubicBezTo>
                    <a:pt x="1203" y="98"/>
                    <a:pt x="1231" y="88"/>
                    <a:pt x="1257" y="83"/>
                  </a:cubicBezTo>
                  <a:moveTo>
                    <a:pt x="1206" y="285"/>
                  </a:moveTo>
                  <a:cubicBezTo>
                    <a:pt x="1164" y="319"/>
                    <a:pt x="1151" y="370"/>
                    <a:pt x="1148" y="385"/>
                  </a:cubicBezTo>
                  <a:cubicBezTo>
                    <a:pt x="1141" y="430"/>
                    <a:pt x="1140" y="481"/>
                    <a:pt x="1148" y="525"/>
                  </a:cubicBezTo>
                  <a:cubicBezTo>
                    <a:pt x="1170" y="665"/>
                    <a:pt x="1170" y="665"/>
                    <a:pt x="1170" y="665"/>
                  </a:cubicBezTo>
                  <a:cubicBezTo>
                    <a:pt x="1177" y="726"/>
                    <a:pt x="1177" y="726"/>
                    <a:pt x="1177" y="726"/>
                  </a:cubicBezTo>
                  <a:cubicBezTo>
                    <a:pt x="1180" y="797"/>
                    <a:pt x="1180" y="797"/>
                    <a:pt x="1180" y="797"/>
                  </a:cubicBezTo>
                  <a:cubicBezTo>
                    <a:pt x="1184" y="962"/>
                    <a:pt x="1105" y="1183"/>
                    <a:pt x="834" y="1272"/>
                  </a:cubicBezTo>
                  <a:cubicBezTo>
                    <a:pt x="768" y="1298"/>
                    <a:pt x="768" y="1298"/>
                    <a:pt x="768" y="1298"/>
                  </a:cubicBezTo>
                  <a:cubicBezTo>
                    <a:pt x="713" y="1322"/>
                    <a:pt x="659" y="1348"/>
                    <a:pt x="612" y="1391"/>
                  </a:cubicBezTo>
                  <a:cubicBezTo>
                    <a:pt x="546" y="1333"/>
                    <a:pt x="469" y="1301"/>
                    <a:pt x="391" y="1271"/>
                  </a:cubicBezTo>
                  <a:cubicBezTo>
                    <a:pt x="142" y="1192"/>
                    <a:pt x="55" y="982"/>
                    <a:pt x="50" y="837"/>
                  </a:cubicBezTo>
                  <a:cubicBezTo>
                    <a:pt x="48" y="789"/>
                    <a:pt x="50" y="737"/>
                    <a:pt x="56" y="688"/>
                  </a:cubicBezTo>
                  <a:cubicBezTo>
                    <a:pt x="66" y="614"/>
                    <a:pt x="66" y="614"/>
                    <a:pt x="66" y="614"/>
                  </a:cubicBezTo>
                  <a:cubicBezTo>
                    <a:pt x="83" y="515"/>
                    <a:pt x="83" y="515"/>
                    <a:pt x="83" y="515"/>
                  </a:cubicBezTo>
                  <a:cubicBezTo>
                    <a:pt x="91" y="458"/>
                    <a:pt x="91" y="395"/>
                    <a:pt x="73" y="344"/>
                  </a:cubicBezTo>
                  <a:cubicBezTo>
                    <a:pt x="63" y="320"/>
                    <a:pt x="46" y="299"/>
                    <a:pt x="26" y="281"/>
                  </a:cubicBezTo>
                  <a:cubicBezTo>
                    <a:pt x="49" y="250"/>
                    <a:pt x="75" y="216"/>
                    <a:pt x="98" y="185"/>
                  </a:cubicBezTo>
                  <a:cubicBezTo>
                    <a:pt x="99" y="186"/>
                    <a:pt x="99" y="187"/>
                    <a:pt x="100" y="188"/>
                  </a:cubicBezTo>
                  <a:cubicBezTo>
                    <a:pt x="100" y="188"/>
                    <a:pt x="100" y="189"/>
                    <a:pt x="100" y="189"/>
                  </a:cubicBezTo>
                  <a:cubicBezTo>
                    <a:pt x="104" y="200"/>
                    <a:pt x="108" y="209"/>
                    <a:pt x="112" y="214"/>
                  </a:cubicBezTo>
                  <a:cubicBezTo>
                    <a:pt x="114" y="218"/>
                    <a:pt x="116" y="221"/>
                    <a:pt x="118" y="224"/>
                  </a:cubicBezTo>
                  <a:cubicBezTo>
                    <a:pt x="78" y="277"/>
                    <a:pt x="78" y="277"/>
                    <a:pt x="78" y="277"/>
                  </a:cubicBezTo>
                  <a:cubicBezTo>
                    <a:pt x="127" y="332"/>
                    <a:pt x="129" y="410"/>
                    <a:pt x="127" y="483"/>
                  </a:cubicBezTo>
                  <a:cubicBezTo>
                    <a:pt x="121" y="528"/>
                    <a:pt x="121" y="528"/>
                    <a:pt x="121" y="528"/>
                  </a:cubicBezTo>
                  <a:cubicBezTo>
                    <a:pt x="100" y="658"/>
                    <a:pt x="100" y="658"/>
                    <a:pt x="100" y="658"/>
                  </a:cubicBezTo>
                  <a:cubicBezTo>
                    <a:pt x="91" y="731"/>
                    <a:pt x="91" y="731"/>
                    <a:pt x="91" y="731"/>
                  </a:cubicBezTo>
                  <a:cubicBezTo>
                    <a:pt x="89" y="799"/>
                    <a:pt x="89" y="799"/>
                    <a:pt x="89" y="799"/>
                  </a:cubicBezTo>
                  <a:cubicBezTo>
                    <a:pt x="80" y="965"/>
                    <a:pt x="207" y="1177"/>
                    <a:pt x="438" y="1246"/>
                  </a:cubicBezTo>
                  <a:cubicBezTo>
                    <a:pt x="499" y="1271"/>
                    <a:pt x="558" y="1299"/>
                    <a:pt x="612" y="1338"/>
                  </a:cubicBezTo>
                  <a:cubicBezTo>
                    <a:pt x="666" y="1299"/>
                    <a:pt x="725" y="1271"/>
                    <a:pt x="786" y="1248"/>
                  </a:cubicBezTo>
                  <a:cubicBezTo>
                    <a:pt x="1054" y="1172"/>
                    <a:pt x="1136" y="965"/>
                    <a:pt x="1139" y="828"/>
                  </a:cubicBezTo>
                  <a:cubicBezTo>
                    <a:pt x="1142" y="778"/>
                    <a:pt x="1137" y="728"/>
                    <a:pt x="1132" y="680"/>
                  </a:cubicBezTo>
                  <a:cubicBezTo>
                    <a:pt x="1122" y="611"/>
                    <a:pt x="1122" y="611"/>
                    <a:pt x="1122" y="611"/>
                  </a:cubicBezTo>
                  <a:cubicBezTo>
                    <a:pt x="1108" y="526"/>
                    <a:pt x="1108" y="526"/>
                    <a:pt x="1108" y="526"/>
                  </a:cubicBezTo>
                  <a:cubicBezTo>
                    <a:pt x="1100" y="479"/>
                    <a:pt x="1101" y="421"/>
                    <a:pt x="1110" y="375"/>
                  </a:cubicBezTo>
                  <a:cubicBezTo>
                    <a:pt x="1124" y="368"/>
                    <a:pt x="1140" y="354"/>
                    <a:pt x="1149" y="324"/>
                  </a:cubicBezTo>
                  <a:cubicBezTo>
                    <a:pt x="1150" y="320"/>
                    <a:pt x="1150" y="320"/>
                    <a:pt x="1150" y="320"/>
                  </a:cubicBezTo>
                  <a:cubicBezTo>
                    <a:pt x="1166" y="309"/>
                    <a:pt x="1185" y="292"/>
                    <a:pt x="1198" y="274"/>
                  </a:cubicBezTo>
                  <a:cubicBezTo>
                    <a:pt x="1200" y="275"/>
                    <a:pt x="1202" y="278"/>
                    <a:pt x="1206" y="285"/>
                  </a:cubicBezTo>
                  <a:moveTo>
                    <a:pt x="654" y="446"/>
                  </a:moveTo>
                  <a:cubicBezTo>
                    <a:pt x="649" y="455"/>
                    <a:pt x="644" y="461"/>
                    <a:pt x="626" y="462"/>
                  </a:cubicBezTo>
                  <a:cubicBezTo>
                    <a:pt x="603" y="463"/>
                    <a:pt x="597" y="450"/>
                    <a:pt x="597" y="450"/>
                  </a:cubicBezTo>
                  <a:cubicBezTo>
                    <a:pt x="599" y="457"/>
                    <a:pt x="604" y="472"/>
                    <a:pt x="626" y="471"/>
                  </a:cubicBezTo>
                  <a:cubicBezTo>
                    <a:pt x="654" y="469"/>
                    <a:pt x="654" y="446"/>
                    <a:pt x="654" y="446"/>
                  </a:cubicBezTo>
                  <a:moveTo>
                    <a:pt x="685" y="353"/>
                  </a:moveTo>
                  <a:cubicBezTo>
                    <a:pt x="657" y="380"/>
                    <a:pt x="690" y="446"/>
                    <a:pt x="671" y="473"/>
                  </a:cubicBezTo>
                  <a:cubicBezTo>
                    <a:pt x="669" y="476"/>
                    <a:pt x="667" y="480"/>
                    <a:pt x="665" y="483"/>
                  </a:cubicBezTo>
                  <a:cubicBezTo>
                    <a:pt x="651" y="478"/>
                    <a:pt x="642" y="477"/>
                    <a:pt x="629" y="477"/>
                  </a:cubicBezTo>
                  <a:cubicBezTo>
                    <a:pt x="621" y="477"/>
                    <a:pt x="613" y="479"/>
                    <a:pt x="607" y="480"/>
                  </a:cubicBezTo>
                  <a:cubicBezTo>
                    <a:pt x="592" y="481"/>
                    <a:pt x="581" y="479"/>
                    <a:pt x="567" y="482"/>
                  </a:cubicBezTo>
                  <a:cubicBezTo>
                    <a:pt x="568" y="479"/>
                    <a:pt x="570" y="477"/>
                    <a:pt x="573" y="473"/>
                  </a:cubicBezTo>
                  <a:cubicBezTo>
                    <a:pt x="560" y="473"/>
                    <a:pt x="550" y="471"/>
                    <a:pt x="543" y="461"/>
                  </a:cubicBezTo>
                  <a:cubicBezTo>
                    <a:pt x="539" y="455"/>
                    <a:pt x="538" y="447"/>
                    <a:pt x="540" y="441"/>
                  </a:cubicBezTo>
                  <a:cubicBezTo>
                    <a:pt x="544" y="431"/>
                    <a:pt x="554" y="422"/>
                    <a:pt x="558" y="413"/>
                  </a:cubicBezTo>
                  <a:cubicBezTo>
                    <a:pt x="558" y="413"/>
                    <a:pt x="566" y="401"/>
                    <a:pt x="568" y="387"/>
                  </a:cubicBezTo>
                  <a:cubicBezTo>
                    <a:pt x="570" y="392"/>
                    <a:pt x="572" y="399"/>
                    <a:pt x="584" y="402"/>
                  </a:cubicBezTo>
                  <a:cubicBezTo>
                    <a:pt x="596" y="405"/>
                    <a:pt x="608" y="401"/>
                    <a:pt x="629" y="390"/>
                  </a:cubicBezTo>
                  <a:cubicBezTo>
                    <a:pt x="620" y="405"/>
                    <a:pt x="606" y="414"/>
                    <a:pt x="581" y="418"/>
                  </a:cubicBezTo>
                  <a:cubicBezTo>
                    <a:pt x="590" y="420"/>
                    <a:pt x="606" y="417"/>
                    <a:pt x="623" y="408"/>
                  </a:cubicBezTo>
                  <a:cubicBezTo>
                    <a:pt x="643" y="397"/>
                    <a:pt x="669" y="362"/>
                    <a:pt x="669" y="362"/>
                  </a:cubicBezTo>
                  <a:cubicBezTo>
                    <a:pt x="675" y="357"/>
                    <a:pt x="687" y="352"/>
                    <a:pt x="685" y="353"/>
                  </a:cubicBezTo>
                  <a:moveTo>
                    <a:pt x="802" y="969"/>
                  </a:moveTo>
                  <a:cubicBezTo>
                    <a:pt x="737" y="900"/>
                    <a:pt x="673" y="796"/>
                    <a:pt x="665" y="792"/>
                  </a:cubicBezTo>
                  <a:cubicBezTo>
                    <a:pt x="665" y="792"/>
                    <a:pt x="744" y="913"/>
                    <a:pt x="759" y="934"/>
                  </a:cubicBezTo>
                  <a:cubicBezTo>
                    <a:pt x="773" y="954"/>
                    <a:pt x="793" y="974"/>
                    <a:pt x="802" y="990"/>
                  </a:cubicBezTo>
                  <a:cubicBezTo>
                    <a:pt x="805" y="985"/>
                    <a:pt x="810" y="977"/>
                    <a:pt x="802" y="969"/>
                  </a:cubicBezTo>
                  <a:moveTo>
                    <a:pt x="1035" y="1005"/>
                  </a:moveTo>
                  <a:cubicBezTo>
                    <a:pt x="1021" y="1003"/>
                    <a:pt x="1008" y="1004"/>
                    <a:pt x="1003" y="1018"/>
                  </a:cubicBezTo>
                  <a:cubicBezTo>
                    <a:pt x="995" y="1035"/>
                    <a:pt x="991" y="1048"/>
                    <a:pt x="985" y="1057"/>
                  </a:cubicBezTo>
                  <a:cubicBezTo>
                    <a:pt x="978" y="1069"/>
                    <a:pt x="967" y="1080"/>
                    <a:pt x="948" y="1085"/>
                  </a:cubicBezTo>
                  <a:cubicBezTo>
                    <a:pt x="929" y="1090"/>
                    <a:pt x="902" y="1091"/>
                    <a:pt x="899" y="1080"/>
                  </a:cubicBezTo>
                  <a:cubicBezTo>
                    <a:pt x="903" y="1057"/>
                    <a:pt x="935" y="1053"/>
                    <a:pt x="949" y="1046"/>
                  </a:cubicBezTo>
                  <a:cubicBezTo>
                    <a:pt x="974" y="1034"/>
                    <a:pt x="976" y="1012"/>
                    <a:pt x="977" y="989"/>
                  </a:cubicBezTo>
                  <a:cubicBezTo>
                    <a:pt x="942" y="966"/>
                    <a:pt x="870" y="909"/>
                    <a:pt x="870" y="909"/>
                  </a:cubicBezTo>
                  <a:cubicBezTo>
                    <a:pt x="870" y="909"/>
                    <a:pt x="932" y="971"/>
                    <a:pt x="966" y="994"/>
                  </a:cubicBezTo>
                  <a:cubicBezTo>
                    <a:pt x="966" y="1013"/>
                    <a:pt x="961" y="1024"/>
                    <a:pt x="945" y="1033"/>
                  </a:cubicBezTo>
                  <a:cubicBezTo>
                    <a:pt x="935" y="1038"/>
                    <a:pt x="924" y="1042"/>
                    <a:pt x="909" y="1049"/>
                  </a:cubicBezTo>
                  <a:cubicBezTo>
                    <a:pt x="885" y="1063"/>
                    <a:pt x="892" y="1083"/>
                    <a:pt x="859" y="1096"/>
                  </a:cubicBezTo>
                  <a:cubicBezTo>
                    <a:pt x="845" y="1101"/>
                    <a:pt x="812" y="1105"/>
                    <a:pt x="821" y="1087"/>
                  </a:cubicBezTo>
                  <a:cubicBezTo>
                    <a:pt x="833" y="1069"/>
                    <a:pt x="820" y="1069"/>
                    <a:pt x="820" y="1069"/>
                  </a:cubicBezTo>
                  <a:cubicBezTo>
                    <a:pt x="812" y="1071"/>
                    <a:pt x="792" y="1076"/>
                    <a:pt x="782" y="1077"/>
                  </a:cubicBezTo>
                  <a:cubicBezTo>
                    <a:pt x="775" y="1077"/>
                    <a:pt x="769" y="1072"/>
                    <a:pt x="774" y="1067"/>
                  </a:cubicBezTo>
                  <a:cubicBezTo>
                    <a:pt x="776" y="1065"/>
                    <a:pt x="780" y="1064"/>
                    <a:pt x="783" y="1061"/>
                  </a:cubicBezTo>
                  <a:cubicBezTo>
                    <a:pt x="788" y="1057"/>
                    <a:pt x="791" y="1055"/>
                    <a:pt x="793" y="1051"/>
                  </a:cubicBezTo>
                  <a:cubicBezTo>
                    <a:pt x="797" y="1045"/>
                    <a:pt x="799" y="1036"/>
                    <a:pt x="796" y="1034"/>
                  </a:cubicBezTo>
                  <a:cubicBezTo>
                    <a:pt x="791" y="1032"/>
                    <a:pt x="784" y="1033"/>
                    <a:pt x="781" y="1037"/>
                  </a:cubicBezTo>
                  <a:cubicBezTo>
                    <a:pt x="767" y="1052"/>
                    <a:pt x="766" y="1078"/>
                    <a:pt x="727" y="1070"/>
                  </a:cubicBezTo>
                  <a:cubicBezTo>
                    <a:pt x="727" y="1070"/>
                    <a:pt x="681" y="1060"/>
                    <a:pt x="718" y="1007"/>
                  </a:cubicBezTo>
                  <a:cubicBezTo>
                    <a:pt x="729" y="994"/>
                    <a:pt x="700" y="977"/>
                    <a:pt x="683" y="956"/>
                  </a:cubicBezTo>
                  <a:cubicBezTo>
                    <a:pt x="650" y="916"/>
                    <a:pt x="557" y="766"/>
                    <a:pt x="557" y="766"/>
                  </a:cubicBezTo>
                  <a:cubicBezTo>
                    <a:pt x="547" y="752"/>
                    <a:pt x="537" y="735"/>
                    <a:pt x="528" y="722"/>
                  </a:cubicBezTo>
                  <a:cubicBezTo>
                    <a:pt x="520" y="708"/>
                    <a:pt x="517" y="679"/>
                    <a:pt x="537" y="682"/>
                  </a:cubicBezTo>
                  <a:cubicBezTo>
                    <a:pt x="547" y="684"/>
                    <a:pt x="550" y="688"/>
                    <a:pt x="561" y="683"/>
                  </a:cubicBezTo>
                  <a:cubicBezTo>
                    <a:pt x="568" y="680"/>
                    <a:pt x="568" y="692"/>
                    <a:pt x="561" y="698"/>
                  </a:cubicBezTo>
                  <a:cubicBezTo>
                    <a:pt x="556" y="702"/>
                    <a:pt x="556" y="711"/>
                    <a:pt x="562" y="716"/>
                  </a:cubicBezTo>
                  <a:cubicBezTo>
                    <a:pt x="570" y="720"/>
                    <a:pt x="572" y="711"/>
                    <a:pt x="581" y="714"/>
                  </a:cubicBezTo>
                  <a:cubicBezTo>
                    <a:pt x="590" y="716"/>
                    <a:pt x="597" y="738"/>
                    <a:pt x="613" y="743"/>
                  </a:cubicBezTo>
                  <a:cubicBezTo>
                    <a:pt x="617" y="744"/>
                    <a:pt x="620" y="744"/>
                    <a:pt x="621" y="741"/>
                  </a:cubicBezTo>
                  <a:cubicBezTo>
                    <a:pt x="623" y="734"/>
                    <a:pt x="616" y="725"/>
                    <a:pt x="618" y="717"/>
                  </a:cubicBezTo>
                  <a:cubicBezTo>
                    <a:pt x="620" y="722"/>
                    <a:pt x="627" y="727"/>
                    <a:pt x="637" y="732"/>
                  </a:cubicBezTo>
                  <a:cubicBezTo>
                    <a:pt x="648" y="739"/>
                    <a:pt x="654" y="740"/>
                    <a:pt x="651" y="731"/>
                  </a:cubicBezTo>
                  <a:cubicBezTo>
                    <a:pt x="648" y="720"/>
                    <a:pt x="646" y="713"/>
                    <a:pt x="646" y="713"/>
                  </a:cubicBezTo>
                  <a:cubicBezTo>
                    <a:pt x="645" y="705"/>
                    <a:pt x="652" y="699"/>
                    <a:pt x="658" y="699"/>
                  </a:cubicBezTo>
                  <a:cubicBezTo>
                    <a:pt x="661" y="699"/>
                    <a:pt x="664" y="701"/>
                    <a:pt x="666" y="705"/>
                  </a:cubicBezTo>
                  <a:cubicBezTo>
                    <a:pt x="674" y="718"/>
                    <a:pt x="670" y="725"/>
                    <a:pt x="686" y="730"/>
                  </a:cubicBezTo>
                  <a:cubicBezTo>
                    <a:pt x="711" y="782"/>
                    <a:pt x="773" y="847"/>
                    <a:pt x="798" y="868"/>
                  </a:cubicBezTo>
                  <a:cubicBezTo>
                    <a:pt x="803" y="872"/>
                    <a:pt x="812" y="877"/>
                    <a:pt x="820" y="880"/>
                  </a:cubicBezTo>
                  <a:cubicBezTo>
                    <a:pt x="814" y="875"/>
                    <a:pt x="805" y="867"/>
                    <a:pt x="801" y="863"/>
                  </a:cubicBezTo>
                  <a:cubicBezTo>
                    <a:pt x="736" y="800"/>
                    <a:pt x="695" y="742"/>
                    <a:pt x="696" y="730"/>
                  </a:cubicBezTo>
                  <a:cubicBezTo>
                    <a:pt x="714" y="722"/>
                    <a:pt x="717" y="704"/>
                    <a:pt x="723" y="707"/>
                  </a:cubicBezTo>
                  <a:cubicBezTo>
                    <a:pt x="725" y="708"/>
                    <a:pt x="717" y="723"/>
                    <a:pt x="718" y="731"/>
                  </a:cubicBezTo>
                  <a:cubicBezTo>
                    <a:pt x="719" y="735"/>
                    <a:pt x="724" y="741"/>
                    <a:pt x="735" y="741"/>
                  </a:cubicBezTo>
                  <a:cubicBezTo>
                    <a:pt x="714" y="762"/>
                    <a:pt x="768" y="780"/>
                    <a:pt x="808" y="779"/>
                  </a:cubicBezTo>
                  <a:cubicBezTo>
                    <a:pt x="823" y="788"/>
                    <a:pt x="848" y="803"/>
                    <a:pt x="878" y="810"/>
                  </a:cubicBezTo>
                  <a:cubicBezTo>
                    <a:pt x="878" y="810"/>
                    <a:pt x="881" y="824"/>
                    <a:pt x="890" y="825"/>
                  </a:cubicBezTo>
                  <a:cubicBezTo>
                    <a:pt x="890" y="825"/>
                    <a:pt x="912" y="859"/>
                    <a:pt x="943" y="892"/>
                  </a:cubicBezTo>
                  <a:cubicBezTo>
                    <a:pt x="973" y="924"/>
                    <a:pt x="1007" y="977"/>
                    <a:pt x="1035" y="1005"/>
                  </a:cubicBezTo>
                  <a:moveTo>
                    <a:pt x="679" y="342"/>
                  </a:moveTo>
                  <a:cubicBezTo>
                    <a:pt x="661" y="355"/>
                    <a:pt x="657" y="367"/>
                    <a:pt x="627" y="382"/>
                  </a:cubicBezTo>
                  <a:cubicBezTo>
                    <a:pt x="610" y="391"/>
                    <a:pt x="593" y="398"/>
                    <a:pt x="582" y="393"/>
                  </a:cubicBezTo>
                  <a:cubicBezTo>
                    <a:pt x="571" y="387"/>
                    <a:pt x="575" y="367"/>
                    <a:pt x="575" y="364"/>
                  </a:cubicBezTo>
                  <a:cubicBezTo>
                    <a:pt x="575" y="362"/>
                    <a:pt x="575" y="359"/>
                    <a:pt x="575" y="357"/>
                  </a:cubicBezTo>
                  <a:cubicBezTo>
                    <a:pt x="583" y="353"/>
                    <a:pt x="595" y="355"/>
                    <a:pt x="598" y="345"/>
                  </a:cubicBezTo>
                  <a:cubicBezTo>
                    <a:pt x="601" y="337"/>
                    <a:pt x="600" y="327"/>
                    <a:pt x="602" y="318"/>
                  </a:cubicBezTo>
                  <a:cubicBezTo>
                    <a:pt x="606" y="311"/>
                    <a:pt x="617" y="307"/>
                    <a:pt x="619" y="299"/>
                  </a:cubicBezTo>
                  <a:cubicBezTo>
                    <a:pt x="605" y="308"/>
                    <a:pt x="594" y="321"/>
                    <a:pt x="576" y="320"/>
                  </a:cubicBezTo>
                  <a:cubicBezTo>
                    <a:pt x="571" y="319"/>
                    <a:pt x="575" y="312"/>
                    <a:pt x="572" y="309"/>
                  </a:cubicBezTo>
                  <a:cubicBezTo>
                    <a:pt x="568" y="308"/>
                    <a:pt x="568" y="305"/>
                    <a:pt x="568" y="302"/>
                  </a:cubicBezTo>
                  <a:cubicBezTo>
                    <a:pt x="569" y="303"/>
                    <a:pt x="570" y="303"/>
                    <a:pt x="571" y="303"/>
                  </a:cubicBezTo>
                  <a:cubicBezTo>
                    <a:pt x="571" y="303"/>
                    <a:pt x="572" y="302"/>
                    <a:pt x="572" y="301"/>
                  </a:cubicBezTo>
                  <a:cubicBezTo>
                    <a:pt x="572" y="300"/>
                    <a:pt x="571" y="300"/>
                    <a:pt x="571" y="300"/>
                  </a:cubicBezTo>
                  <a:cubicBezTo>
                    <a:pt x="570" y="300"/>
                    <a:pt x="568" y="300"/>
                    <a:pt x="566" y="299"/>
                  </a:cubicBezTo>
                  <a:cubicBezTo>
                    <a:pt x="566" y="299"/>
                    <a:pt x="566" y="299"/>
                    <a:pt x="566" y="299"/>
                  </a:cubicBezTo>
                  <a:cubicBezTo>
                    <a:pt x="565" y="296"/>
                    <a:pt x="567" y="292"/>
                    <a:pt x="565" y="290"/>
                  </a:cubicBezTo>
                  <a:cubicBezTo>
                    <a:pt x="556" y="288"/>
                    <a:pt x="556" y="288"/>
                    <a:pt x="556" y="288"/>
                  </a:cubicBezTo>
                  <a:cubicBezTo>
                    <a:pt x="557" y="279"/>
                    <a:pt x="563" y="272"/>
                    <a:pt x="563" y="262"/>
                  </a:cubicBezTo>
                  <a:cubicBezTo>
                    <a:pt x="565" y="264"/>
                    <a:pt x="570" y="263"/>
                    <a:pt x="568" y="267"/>
                  </a:cubicBezTo>
                  <a:cubicBezTo>
                    <a:pt x="566" y="268"/>
                    <a:pt x="567" y="271"/>
                    <a:pt x="567" y="272"/>
                  </a:cubicBezTo>
                  <a:cubicBezTo>
                    <a:pt x="567" y="268"/>
                    <a:pt x="582" y="262"/>
                    <a:pt x="574" y="260"/>
                  </a:cubicBezTo>
                  <a:cubicBezTo>
                    <a:pt x="570" y="259"/>
                    <a:pt x="560" y="261"/>
                    <a:pt x="560" y="256"/>
                  </a:cubicBezTo>
                  <a:cubicBezTo>
                    <a:pt x="560" y="248"/>
                    <a:pt x="563" y="241"/>
                    <a:pt x="567" y="235"/>
                  </a:cubicBezTo>
                  <a:cubicBezTo>
                    <a:pt x="576" y="242"/>
                    <a:pt x="588" y="249"/>
                    <a:pt x="591" y="261"/>
                  </a:cubicBezTo>
                  <a:cubicBezTo>
                    <a:pt x="594" y="264"/>
                    <a:pt x="598" y="269"/>
                    <a:pt x="602" y="269"/>
                  </a:cubicBezTo>
                  <a:cubicBezTo>
                    <a:pt x="612" y="265"/>
                    <a:pt x="617" y="275"/>
                    <a:pt x="627" y="274"/>
                  </a:cubicBezTo>
                  <a:cubicBezTo>
                    <a:pt x="627" y="272"/>
                    <a:pt x="628" y="270"/>
                    <a:pt x="630" y="269"/>
                  </a:cubicBezTo>
                  <a:cubicBezTo>
                    <a:pt x="632" y="268"/>
                    <a:pt x="635" y="269"/>
                    <a:pt x="636" y="271"/>
                  </a:cubicBezTo>
                  <a:cubicBezTo>
                    <a:pt x="637" y="276"/>
                    <a:pt x="634" y="279"/>
                    <a:pt x="632" y="282"/>
                  </a:cubicBezTo>
                  <a:cubicBezTo>
                    <a:pt x="629" y="284"/>
                    <a:pt x="624" y="285"/>
                    <a:pt x="620" y="286"/>
                  </a:cubicBezTo>
                  <a:cubicBezTo>
                    <a:pt x="628" y="291"/>
                    <a:pt x="634" y="283"/>
                    <a:pt x="642" y="281"/>
                  </a:cubicBezTo>
                  <a:cubicBezTo>
                    <a:pt x="645" y="280"/>
                    <a:pt x="649" y="282"/>
                    <a:pt x="651" y="285"/>
                  </a:cubicBezTo>
                  <a:cubicBezTo>
                    <a:pt x="654" y="303"/>
                    <a:pt x="646" y="330"/>
                    <a:pt x="669" y="339"/>
                  </a:cubicBezTo>
                  <a:cubicBezTo>
                    <a:pt x="672" y="340"/>
                    <a:pt x="676" y="341"/>
                    <a:pt x="679" y="342"/>
                  </a:cubicBezTo>
                  <a:moveTo>
                    <a:pt x="546" y="767"/>
                  </a:moveTo>
                  <a:cubicBezTo>
                    <a:pt x="564" y="796"/>
                    <a:pt x="565" y="797"/>
                    <a:pt x="575" y="814"/>
                  </a:cubicBezTo>
                  <a:cubicBezTo>
                    <a:pt x="585" y="830"/>
                    <a:pt x="625" y="892"/>
                    <a:pt x="632" y="904"/>
                  </a:cubicBezTo>
                  <a:cubicBezTo>
                    <a:pt x="640" y="917"/>
                    <a:pt x="681" y="987"/>
                    <a:pt x="708" y="1000"/>
                  </a:cubicBezTo>
                  <a:cubicBezTo>
                    <a:pt x="687" y="1023"/>
                    <a:pt x="697" y="1050"/>
                    <a:pt x="663" y="1056"/>
                  </a:cubicBezTo>
                  <a:cubicBezTo>
                    <a:pt x="644" y="1059"/>
                    <a:pt x="589" y="1076"/>
                    <a:pt x="570" y="1044"/>
                  </a:cubicBezTo>
                  <a:cubicBezTo>
                    <a:pt x="551" y="1012"/>
                    <a:pt x="543" y="962"/>
                    <a:pt x="548" y="922"/>
                  </a:cubicBezTo>
                  <a:cubicBezTo>
                    <a:pt x="572" y="959"/>
                    <a:pt x="590" y="975"/>
                    <a:pt x="603" y="983"/>
                  </a:cubicBezTo>
                  <a:cubicBezTo>
                    <a:pt x="559" y="934"/>
                    <a:pt x="564" y="924"/>
                    <a:pt x="543" y="898"/>
                  </a:cubicBezTo>
                  <a:cubicBezTo>
                    <a:pt x="535" y="887"/>
                    <a:pt x="533" y="870"/>
                    <a:pt x="532" y="857"/>
                  </a:cubicBezTo>
                  <a:cubicBezTo>
                    <a:pt x="530" y="834"/>
                    <a:pt x="531" y="812"/>
                    <a:pt x="530" y="790"/>
                  </a:cubicBezTo>
                  <a:cubicBezTo>
                    <a:pt x="529" y="778"/>
                    <a:pt x="530" y="765"/>
                    <a:pt x="526" y="753"/>
                  </a:cubicBezTo>
                  <a:cubicBezTo>
                    <a:pt x="524" y="749"/>
                    <a:pt x="521" y="736"/>
                    <a:pt x="520" y="731"/>
                  </a:cubicBezTo>
                  <a:cubicBezTo>
                    <a:pt x="519" y="726"/>
                    <a:pt x="519" y="720"/>
                    <a:pt x="519" y="720"/>
                  </a:cubicBezTo>
                  <a:cubicBezTo>
                    <a:pt x="519" y="720"/>
                    <a:pt x="528" y="739"/>
                    <a:pt x="546" y="767"/>
                  </a:cubicBezTo>
                  <a:moveTo>
                    <a:pt x="538" y="425"/>
                  </a:moveTo>
                  <a:cubicBezTo>
                    <a:pt x="534" y="429"/>
                    <a:pt x="532" y="432"/>
                    <a:pt x="529" y="437"/>
                  </a:cubicBezTo>
                  <a:cubicBezTo>
                    <a:pt x="525" y="449"/>
                    <a:pt x="529" y="467"/>
                    <a:pt x="542" y="476"/>
                  </a:cubicBezTo>
                  <a:cubicBezTo>
                    <a:pt x="550" y="482"/>
                    <a:pt x="553" y="483"/>
                    <a:pt x="560" y="485"/>
                  </a:cubicBezTo>
                  <a:cubicBezTo>
                    <a:pt x="543" y="490"/>
                    <a:pt x="525" y="513"/>
                    <a:pt x="525" y="526"/>
                  </a:cubicBezTo>
                  <a:cubicBezTo>
                    <a:pt x="519" y="520"/>
                    <a:pt x="517" y="508"/>
                    <a:pt x="519" y="498"/>
                  </a:cubicBezTo>
                  <a:cubicBezTo>
                    <a:pt x="514" y="504"/>
                    <a:pt x="504" y="508"/>
                    <a:pt x="498" y="509"/>
                  </a:cubicBezTo>
                  <a:cubicBezTo>
                    <a:pt x="496" y="504"/>
                    <a:pt x="497" y="490"/>
                    <a:pt x="503" y="483"/>
                  </a:cubicBezTo>
                  <a:cubicBezTo>
                    <a:pt x="501" y="479"/>
                    <a:pt x="487" y="481"/>
                    <a:pt x="480" y="486"/>
                  </a:cubicBezTo>
                  <a:cubicBezTo>
                    <a:pt x="479" y="477"/>
                    <a:pt x="482" y="471"/>
                    <a:pt x="490" y="465"/>
                  </a:cubicBezTo>
                  <a:cubicBezTo>
                    <a:pt x="488" y="460"/>
                    <a:pt x="483" y="464"/>
                    <a:pt x="471" y="465"/>
                  </a:cubicBezTo>
                  <a:cubicBezTo>
                    <a:pt x="479" y="462"/>
                    <a:pt x="490" y="456"/>
                    <a:pt x="502" y="448"/>
                  </a:cubicBezTo>
                  <a:cubicBezTo>
                    <a:pt x="523" y="435"/>
                    <a:pt x="538" y="425"/>
                    <a:pt x="538" y="425"/>
                  </a:cubicBezTo>
                  <a:moveTo>
                    <a:pt x="816" y="430"/>
                  </a:moveTo>
                  <a:cubicBezTo>
                    <a:pt x="831" y="432"/>
                    <a:pt x="852" y="428"/>
                    <a:pt x="859" y="426"/>
                  </a:cubicBezTo>
                  <a:cubicBezTo>
                    <a:pt x="863" y="432"/>
                    <a:pt x="856" y="442"/>
                    <a:pt x="850" y="440"/>
                  </a:cubicBezTo>
                  <a:cubicBezTo>
                    <a:pt x="852" y="449"/>
                    <a:pt x="860" y="460"/>
                    <a:pt x="859" y="470"/>
                  </a:cubicBezTo>
                  <a:cubicBezTo>
                    <a:pt x="851" y="467"/>
                    <a:pt x="829" y="458"/>
                    <a:pt x="829" y="458"/>
                  </a:cubicBezTo>
                  <a:cubicBezTo>
                    <a:pt x="835" y="467"/>
                    <a:pt x="842" y="483"/>
                    <a:pt x="840" y="494"/>
                  </a:cubicBezTo>
                  <a:cubicBezTo>
                    <a:pt x="831" y="488"/>
                    <a:pt x="812" y="487"/>
                    <a:pt x="804" y="481"/>
                  </a:cubicBezTo>
                  <a:cubicBezTo>
                    <a:pt x="808" y="495"/>
                    <a:pt x="817" y="515"/>
                    <a:pt x="805" y="528"/>
                  </a:cubicBezTo>
                  <a:cubicBezTo>
                    <a:pt x="794" y="520"/>
                    <a:pt x="788" y="507"/>
                    <a:pt x="779" y="498"/>
                  </a:cubicBezTo>
                  <a:cubicBezTo>
                    <a:pt x="781" y="511"/>
                    <a:pt x="784" y="531"/>
                    <a:pt x="775" y="543"/>
                  </a:cubicBezTo>
                  <a:cubicBezTo>
                    <a:pt x="769" y="536"/>
                    <a:pt x="745" y="526"/>
                    <a:pt x="745" y="518"/>
                  </a:cubicBezTo>
                  <a:cubicBezTo>
                    <a:pt x="743" y="517"/>
                    <a:pt x="736" y="544"/>
                    <a:pt x="728" y="549"/>
                  </a:cubicBezTo>
                  <a:cubicBezTo>
                    <a:pt x="720" y="538"/>
                    <a:pt x="713" y="521"/>
                    <a:pt x="702" y="511"/>
                  </a:cubicBezTo>
                  <a:cubicBezTo>
                    <a:pt x="705" y="508"/>
                    <a:pt x="709" y="510"/>
                    <a:pt x="707" y="504"/>
                  </a:cubicBezTo>
                  <a:cubicBezTo>
                    <a:pt x="704" y="496"/>
                    <a:pt x="692" y="491"/>
                    <a:pt x="679" y="486"/>
                  </a:cubicBezTo>
                  <a:cubicBezTo>
                    <a:pt x="681" y="482"/>
                    <a:pt x="683" y="480"/>
                    <a:pt x="687" y="474"/>
                  </a:cubicBezTo>
                  <a:cubicBezTo>
                    <a:pt x="697" y="459"/>
                    <a:pt x="704" y="445"/>
                    <a:pt x="706" y="438"/>
                  </a:cubicBezTo>
                  <a:cubicBezTo>
                    <a:pt x="710" y="426"/>
                    <a:pt x="712" y="423"/>
                    <a:pt x="713" y="414"/>
                  </a:cubicBezTo>
                  <a:cubicBezTo>
                    <a:pt x="726" y="416"/>
                    <a:pt x="735" y="418"/>
                    <a:pt x="752" y="420"/>
                  </a:cubicBezTo>
                  <a:cubicBezTo>
                    <a:pt x="768" y="422"/>
                    <a:pt x="793" y="427"/>
                    <a:pt x="816" y="430"/>
                  </a:cubicBezTo>
                  <a:moveTo>
                    <a:pt x="1084" y="383"/>
                  </a:moveTo>
                  <a:cubicBezTo>
                    <a:pt x="1085" y="388"/>
                    <a:pt x="1074" y="400"/>
                    <a:pt x="1061" y="403"/>
                  </a:cubicBezTo>
                  <a:cubicBezTo>
                    <a:pt x="1045" y="407"/>
                    <a:pt x="1032" y="404"/>
                    <a:pt x="1021" y="398"/>
                  </a:cubicBezTo>
                  <a:cubicBezTo>
                    <a:pt x="1022" y="409"/>
                    <a:pt x="1041" y="414"/>
                    <a:pt x="1055" y="411"/>
                  </a:cubicBezTo>
                  <a:cubicBezTo>
                    <a:pt x="1047" y="422"/>
                    <a:pt x="1023" y="429"/>
                    <a:pt x="1006" y="428"/>
                  </a:cubicBezTo>
                  <a:cubicBezTo>
                    <a:pt x="987" y="428"/>
                    <a:pt x="975" y="422"/>
                    <a:pt x="958" y="412"/>
                  </a:cubicBezTo>
                  <a:cubicBezTo>
                    <a:pt x="956" y="423"/>
                    <a:pt x="977" y="433"/>
                    <a:pt x="993" y="434"/>
                  </a:cubicBezTo>
                  <a:cubicBezTo>
                    <a:pt x="963" y="450"/>
                    <a:pt x="929" y="438"/>
                    <a:pt x="925" y="437"/>
                  </a:cubicBezTo>
                  <a:cubicBezTo>
                    <a:pt x="917" y="435"/>
                    <a:pt x="905" y="430"/>
                    <a:pt x="898" y="423"/>
                  </a:cubicBezTo>
                  <a:cubicBezTo>
                    <a:pt x="898" y="432"/>
                    <a:pt x="910" y="439"/>
                    <a:pt x="920" y="441"/>
                  </a:cubicBezTo>
                  <a:cubicBezTo>
                    <a:pt x="900" y="451"/>
                    <a:pt x="875" y="440"/>
                    <a:pt x="866" y="424"/>
                  </a:cubicBezTo>
                  <a:cubicBezTo>
                    <a:pt x="898" y="415"/>
                    <a:pt x="922" y="406"/>
                    <a:pt x="955" y="398"/>
                  </a:cubicBezTo>
                  <a:cubicBezTo>
                    <a:pt x="987" y="403"/>
                    <a:pt x="1017" y="390"/>
                    <a:pt x="1029" y="376"/>
                  </a:cubicBezTo>
                  <a:cubicBezTo>
                    <a:pt x="1033" y="371"/>
                    <a:pt x="1037" y="364"/>
                    <a:pt x="1037" y="362"/>
                  </a:cubicBezTo>
                  <a:cubicBezTo>
                    <a:pt x="1040" y="361"/>
                    <a:pt x="1044" y="362"/>
                    <a:pt x="1047" y="363"/>
                  </a:cubicBezTo>
                  <a:cubicBezTo>
                    <a:pt x="1050" y="364"/>
                    <a:pt x="1081" y="371"/>
                    <a:pt x="1084" y="383"/>
                  </a:cubicBezTo>
                  <a:moveTo>
                    <a:pt x="306" y="378"/>
                  </a:moveTo>
                  <a:cubicBezTo>
                    <a:pt x="310" y="375"/>
                    <a:pt x="321" y="372"/>
                    <a:pt x="331" y="374"/>
                  </a:cubicBezTo>
                  <a:cubicBezTo>
                    <a:pt x="342" y="375"/>
                    <a:pt x="361" y="380"/>
                    <a:pt x="375" y="390"/>
                  </a:cubicBezTo>
                  <a:cubicBezTo>
                    <a:pt x="404" y="400"/>
                    <a:pt x="427" y="420"/>
                    <a:pt x="456" y="429"/>
                  </a:cubicBezTo>
                  <a:cubicBezTo>
                    <a:pt x="457" y="426"/>
                    <a:pt x="454" y="424"/>
                    <a:pt x="452" y="422"/>
                  </a:cubicBezTo>
                  <a:cubicBezTo>
                    <a:pt x="470" y="408"/>
                    <a:pt x="489" y="396"/>
                    <a:pt x="510" y="387"/>
                  </a:cubicBezTo>
                  <a:cubicBezTo>
                    <a:pt x="523" y="372"/>
                    <a:pt x="540" y="356"/>
                    <a:pt x="562" y="359"/>
                  </a:cubicBezTo>
                  <a:cubicBezTo>
                    <a:pt x="567" y="359"/>
                    <a:pt x="567" y="359"/>
                    <a:pt x="567" y="359"/>
                  </a:cubicBezTo>
                  <a:cubicBezTo>
                    <a:pt x="567" y="359"/>
                    <a:pt x="567" y="364"/>
                    <a:pt x="567" y="366"/>
                  </a:cubicBezTo>
                  <a:cubicBezTo>
                    <a:pt x="566" y="377"/>
                    <a:pt x="560" y="388"/>
                    <a:pt x="554" y="403"/>
                  </a:cubicBezTo>
                  <a:cubicBezTo>
                    <a:pt x="554" y="403"/>
                    <a:pt x="536" y="410"/>
                    <a:pt x="528" y="415"/>
                  </a:cubicBezTo>
                  <a:cubicBezTo>
                    <a:pt x="521" y="419"/>
                    <a:pt x="459" y="456"/>
                    <a:pt x="459" y="456"/>
                  </a:cubicBezTo>
                  <a:cubicBezTo>
                    <a:pt x="441" y="470"/>
                    <a:pt x="433" y="454"/>
                    <a:pt x="415" y="442"/>
                  </a:cubicBezTo>
                  <a:cubicBezTo>
                    <a:pt x="393" y="431"/>
                    <a:pt x="372" y="420"/>
                    <a:pt x="353" y="403"/>
                  </a:cubicBezTo>
                  <a:cubicBezTo>
                    <a:pt x="353" y="400"/>
                    <a:pt x="359" y="402"/>
                    <a:pt x="356" y="399"/>
                  </a:cubicBezTo>
                  <a:cubicBezTo>
                    <a:pt x="346" y="400"/>
                    <a:pt x="338" y="404"/>
                    <a:pt x="329" y="406"/>
                  </a:cubicBezTo>
                  <a:cubicBezTo>
                    <a:pt x="325" y="408"/>
                    <a:pt x="315" y="411"/>
                    <a:pt x="312" y="405"/>
                  </a:cubicBezTo>
                  <a:cubicBezTo>
                    <a:pt x="317" y="404"/>
                    <a:pt x="317" y="404"/>
                    <a:pt x="317" y="404"/>
                  </a:cubicBezTo>
                  <a:cubicBezTo>
                    <a:pt x="322" y="400"/>
                    <a:pt x="324" y="393"/>
                    <a:pt x="334" y="390"/>
                  </a:cubicBezTo>
                  <a:cubicBezTo>
                    <a:pt x="327" y="384"/>
                    <a:pt x="314" y="381"/>
                    <a:pt x="304" y="381"/>
                  </a:cubicBezTo>
                  <a:lnTo>
                    <a:pt x="306" y="378"/>
                  </a:lnTo>
                  <a:close/>
                  <a:moveTo>
                    <a:pt x="999" y="340"/>
                  </a:moveTo>
                  <a:cubicBezTo>
                    <a:pt x="998" y="351"/>
                    <a:pt x="986" y="353"/>
                    <a:pt x="981" y="362"/>
                  </a:cubicBezTo>
                  <a:cubicBezTo>
                    <a:pt x="975" y="367"/>
                    <a:pt x="975" y="367"/>
                    <a:pt x="975" y="367"/>
                  </a:cubicBezTo>
                  <a:cubicBezTo>
                    <a:pt x="980" y="366"/>
                    <a:pt x="986" y="363"/>
                    <a:pt x="990" y="358"/>
                  </a:cubicBezTo>
                  <a:cubicBezTo>
                    <a:pt x="999" y="356"/>
                    <a:pt x="1027" y="350"/>
                    <a:pt x="1028" y="355"/>
                  </a:cubicBezTo>
                  <a:cubicBezTo>
                    <a:pt x="1029" y="361"/>
                    <a:pt x="1027" y="366"/>
                    <a:pt x="1018" y="372"/>
                  </a:cubicBezTo>
                  <a:cubicBezTo>
                    <a:pt x="1010" y="378"/>
                    <a:pt x="980" y="390"/>
                    <a:pt x="959" y="387"/>
                  </a:cubicBezTo>
                  <a:cubicBezTo>
                    <a:pt x="947" y="386"/>
                    <a:pt x="935" y="390"/>
                    <a:pt x="924" y="392"/>
                  </a:cubicBezTo>
                  <a:cubicBezTo>
                    <a:pt x="865" y="410"/>
                    <a:pt x="865" y="410"/>
                    <a:pt x="865" y="410"/>
                  </a:cubicBezTo>
                  <a:cubicBezTo>
                    <a:pt x="845" y="415"/>
                    <a:pt x="821" y="418"/>
                    <a:pt x="799" y="412"/>
                  </a:cubicBezTo>
                  <a:cubicBezTo>
                    <a:pt x="766" y="406"/>
                    <a:pt x="734" y="398"/>
                    <a:pt x="700" y="400"/>
                  </a:cubicBezTo>
                  <a:cubicBezTo>
                    <a:pt x="696" y="400"/>
                    <a:pt x="691" y="403"/>
                    <a:pt x="688" y="408"/>
                  </a:cubicBezTo>
                  <a:cubicBezTo>
                    <a:pt x="692" y="407"/>
                    <a:pt x="697" y="405"/>
                    <a:pt x="701" y="408"/>
                  </a:cubicBezTo>
                  <a:cubicBezTo>
                    <a:pt x="700" y="412"/>
                    <a:pt x="700" y="437"/>
                    <a:pt x="690" y="446"/>
                  </a:cubicBezTo>
                  <a:cubicBezTo>
                    <a:pt x="688" y="443"/>
                    <a:pt x="687" y="439"/>
                    <a:pt x="685" y="435"/>
                  </a:cubicBezTo>
                  <a:cubicBezTo>
                    <a:pt x="684" y="431"/>
                    <a:pt x="670" y="368"/>
                    <a:pt x="697" y="349"/>
                  </a:cubicBezTo>
                  <a:cubicBezTo>
                    <a:pt x="713" y="344"/>
                    <a:pt x="735" y="353"/>
                    <a:pt x="740" y="356"/>
                  </a:cubicBezTo>
                  <a:cubicBezTo>
                    <a:pt x="761" y="368"/>
                    <a:pt x="797" y="374"/>
                    <a:pt x="825" y="385"/>
                  </a:cubicBezTo>
                  <a:cubicBezTo>
                    <a:pt x="837" y="383"/>
                    <a:pt x="849" y="379"/>
                    <a:pt x="861" y="378"/>
                  </a:cubicBezTo>
                  <a:cubicBezTo>
                    <a:pt x="945" y="367"/>
                    <a:pt x="945" y="367"/>
                    <a:pt x="945" y="367"/>
                  </a:cubicBezTo>
                  <a:cubicBezTo>
                    <a:pt x="960" y="369"/>
                    <a:pt x="962" y="350"/>
                    <a:pt x="975" y="349"/>
                  </a:cubicBezTo>
                  <a:cubicBezTo>
                    <a:pt x="984" y="349"/>
                    <a:pt x="989" y="343"/>
                    <a:pt x="996" y="339"/>
                  </a:cubicBezTo>
                  <a:cubicBezTo>
                    <a:pt x="997" y="338"/>
                    <a:pt x="999" y="338"/>
                    <a:pt x="999" y="340"/>
                  </a:cubicBezTo>
                  <a:moveTo>
                    <a:pt x="143" y="129"/>
                  </a:moveTo>
                  <a:cubicBezTo>
                    <a:pt x="216" y="34"/>
                    <a:pt x="216" y="34"/>
                    <a:pt x="216" y="34"/>
                  </a:cubicBezTo>
                  <a:cubicBezTo>
                    <a:pt x="242" y="71"/>
                    <a:pt x="284" y="73"/>
                    <a:pt x="326" y="75"/>
                  </a:cubicBezTo>
                  <a:cubicBezTo>
                    <a:pt x="354" y="72"/>
                    <a:pt x="354" y="72"/>
                    <a:pt x="354" y="72"/>
                  </a:cubicBezTo>
                  <a:cubicBezTo>
                    <a:pt x="473" y="53"/>
                    <a:pt x="473" y="53"/>
                    <a:pt x="473" y="53"/>
                  </a:cubicBezTo>
                  <a:cubicBezTo>
                    <a:pt x="554" y="44"/>
                    <a:pt x="554" y="44"/>
                    <a:pt x="554" y="44"/>
                  </a:cubicBezTo>
                  <a:cubicBezTo>
                    <a:pt x="631" y="35"/>
                    <a:pt x="709" y="47"/>
                    <a:pt x="782" y="57"/>
                  </a:cubicBezTo>
                  <a:cubicBezTo>
                    <a:pt x="889" y="75"/>
                    <a:pt x="889" y="75"/>
                    <a:pt x="889" y="75"/>
                  </a:cubicBezTo>
                  <a:cubicBezTo>
                    <a:pt x="934" y="78"/>
                    <a:pt x="982" y="77"/>
                    <a:pt x="1012" y="43"/>
                  </a:cubicBezTo>
                  <a:cubicBezTo>
                    <a:pt x="1018" y="37"/>
                    <a:pt x="1018" y="37"/>
                    <a:pt x="1018" y="37"/>
                  </a:cubicBezTo>
                  <a:cubicBezTo>
                    <a:pt x="1086" y="126"/>
                    <a:pt x="1086" y="126"/>
                    <a:pt x="1086" y="126"/>
                  </a:cubicBezTo>
                  <a:cubicBezTo>
                    <a:pt x="1086" y="126"/>
                    <a:pt x="1086" y="126"/>
                    <a:pt x="1086" y="126"/>
                  </a:cubicBezTo>
                  <a:cubicBezTo>
                    <a:pt x="1084" y="127"/>
                    <a:pt x="1082" y="128"/>
                    <a:pt x="1079" y="129"/>
                  </a:cubicBezTo>
                  <a:cubicBezTo>
                    <a:pt x="1071" y="132"/>
                    <a:pt x="1061" y="135"/>
                    <a:pt x="1052" y="139"/>
                  </a:cubicBezTo>
                  <a:cubicBezTo>
                    <a:pt x="1050" y="139"/>
                    <a:pt x="1049" y="140"/>
                    <a:pt x="1048" y="140"/>
                  </a:cubicBezTo>
                  <a:cubicBezTo>
                    <a:pt x="1047" y="140"/>
                    <a:pt x="1047" y="140"/>
                    <a:pt x="1047" y="140"/>
                  </a:cubicBezTo>
                  <a:cubicBezTo>
                    <a:pt x="1012" y="95"/>
                    <a:pt x="1012" y="95"/>
                    <a:pt x="1012" y="95"/>
                  </a:cubicBezTo>
                  <a:cubicBezTo>
                    <a:pt x="977" y="115"/>
                    <a:pt x="932" y="118"/>
                    <a:pt x="889" y="115"/>
                  </a:cubicBezTo>
                  <a:cubicBezTo>
                    <a:pt x="827" y="105"/>
                    <a:pt x="827" y="105"/>
                    <a:pt x="827" y="105"/>
                  </a:cubicBezTo>
                  <a:cubicBezTo>
                    <a:pt x="750" y="93"/>
                    <a:pt x="750" y="93"/>
                    <a:pt x="750" y="93"/>
                  </a:cubicBezTo>
                  <a:cubicBezTo>
                    <a:pt x="669" y="83"/>
                    <a:pt x="669" y="83"/>
                    <a:pt x="669" y="83"/>
                  </a:cubicBezTo>
                  <a:cubicBezTo>
                    <a:pt x="620" y="79"/>
                    <a:pt x="570" y="81"/>
                    <a:pt x="522" y="87"/>
                  </a:cubicBezTo>
                  <a:cubicBezTo>
                    <a:pt x="454" y="96"/>
                    <a:pt x="454" y="96"/>
                    <a:pt x="454" y="96"/>
                  </a:cubicBezTo>
                  <a:cubicBezTo>
                    <a:pt x="341" y="113"/>
                    <a:pt x="341" y="113"/>
                    <a:pt x="341" y="113"/>
                  </a:cubicBezTo>
                  <a:cubicBezTo>
                    <a:pt x="298" y="117"/>
                    <a:pt x="256" y="112"/>
                    <a:pt x="221" y="92"/>
                  </a:cubicBezTo>
                  <a:cubicBezTo>
                    <a:pt x="186" y="138"/>
                    <a:pt x="186" y="138"/>
                    <a:pt x="186" y="138"/>
                  </a:cubicBezTo>
                  <a:cubicBezTo>
                    <a:pt x="181" y="137"/>
                    <a:pt x="177" y="136"/>
                    <a:pt x="172" y="135"/>
                  </a:cubicBezTo>
                  <a:cubicBezTo>
                    <a:pt x="161" y="133"/>
                    <a:pt x="152" y="131"/>
                    <a:pt x="143" y="129"/>
                  </a:cubicBezTo>
                  <a:moveTo>
                    <a:pt x="1254" y="120"/>
                  </a:moveTo>
                  <a:cubicBezTo>
                    <a:pt x="1259" y="111"/>
                    <a:pt x="1265" y="101"/>
                    <a:pt x="1270" y="88"/>
                  </a:cubicBezTo>
                  <a:cubicBezTo>
                    <a:pt x="1281" y="63"/>
                    <a:pt x="1281" y="63"/>
                    <a:pt x="1281" y="63"/>
                  </a:cubicBezTo>
                  <a:cubicBezTo>
                    <a:pt x="1254" y="68"/>
                    <a:pt x="1254" y="68"/>
                    <a:pt x="1254" y="68"/>
                  </a:cubicBezTo>
                  <a:cubicBezTo>
                    <a:pt x="1233" y="73"/>
                    <a:pt x="1208" y="80"/>
                    <a:pt x="1177" y="92"/>
                  </a:cubicBezTo>
                  <a:cubicBezTo>
                    <a:pt x="1172" y="93"/>
                    <a:pt x="1167" y="95"/>
                    <a:pt x="1160" y="98"/>
                  </a:cubicBezTo>
                  <a:cubicBezTo>
                    <a:pt x="1139" y="105"/>
                    <a:pt x="1119" y="113"/>
                    <a:pt x="1104" y="118"/>
                  </a:cubicBezTo>
                  <a:cubicBezTo>
                    <a:pt x="1018" y="5"/>
                    <a:pt x="1018" y="5"/>
                    <a:pt x="1018" y="5"/>
                  </a:cubicBezTo>
                  <a:cubicBezTo>
                    <a:pt x="1005" y="22"/>
                    <a:pt x="1005" y="22"/>
                    <a:pt x="1005" y="22"/>
                  </a:cubicBezTo>
                  <a:cubicBezTo>
                    <a:pt x="1002" y="26"/>
                    <a:pt x="999" y="30"/>
                    <a:pt x="995" y="33"/>
                  </a:cubicBezTo>
                  <a:cubicBezTo>
                    <a:pt x="978" y="49"/>
                    <a:pt x="955" y="56"/>
                    <a:pt x="921" y="56"/>
                  </a:cubicBezTo>
                  <a:cubicBezTo>
                    <a:pt x="907" y="56"/>
                    <a:pt x="894" y="55"/>
                    <a:pt x="883" y="54"/>
                  </a:cubicBezTo>
                  <a:cubicBezTo>
                    <a:pt x="804" y="41"/>
                    <a:pt x="804" y="41"/>
                    <a:pt x="804" y="41"/>
                  </a:cubicBezTo>
                  <a:cubicBezTo>
                    <a:pt x="803" y="41"/>
                    <a:pt x="739" y="31"/>
                    <a:pt x="739" y="31"/>
                  </a:cubicBezTo>
                  <a:cubicBezTo>
                    <a:pt x="694" y="25"/>
                    <a:pt x="651" y="22"/>
                    <a:pt x="611" y="22"/>
                  </a:cubicBezTo>
                  <a:cubicBezTo>
                    <a:pt x="589" y="22"/>
                    <a:pt x="568" y="23"/>
                    <a:pt x="548" y="25"/>
                  </a:cubicBezTo>
                  <a:cubicBezTo>
                    <a:pt x="548" y="25"/>
                    <a:pt x="548" y="25"/>
                    <a:pt x="548" y="25"/>
                  </a:cubicBezTo>
                  <a:cubicBezTo>
                    <a:pt x="546" y="25"/>
                    <a:pt x="536" y="26"/>
                    <a:pt x="472" y="34"/>
                  </a:cubicBezTo>
                  <a:cubicBezTo>
                    <a:pt x="471" y="34"/>
                    <a:pt x="381" y="48"/>
                    <a:pt x="381" y="48"/>
                  </a:cubicBezTo>
                  <a:cubicBezTo>
                    <a:pt x="353" y="53"/>
                    <a:pt x="332" y="55"/>
                    <a:pt x="314" y="55"/>
                  </a:cubicBezTo>
                  <a:cubicBezTo>
                    <a:pt x="270" y="55"/>
                    <a:pt x="241" y="42"/>
                    <a:pt x="225" y="15"/>
                  </a:cubicBezTo>
                  <a:cubicBezTo>
                    <a:pt x="217" y="0"/>
                    <a:pt x="217" y="0"/>
                    <a:pt x="217" y="0"/>
                  </a:cubicBezTo>
                  <a:cubicBezTo>
                    <a:pt x="123" y="123"/>
                    <a:pt x="123" y="123"/>
                    <a:pt x="123" y="123"/>
                  </a:cubicBezTo>
                  <a:cubicBezTo>
                    <a:pt x="115" y="121"/>
                    <a:pt x="106" y="118"/>
                    <a:pt x="98" y="115"/>
                  </a:cubicBezTo>
                  <a:cubicBezTo>
                    <a:pt x="77" y="108"/>
                    <a:pt x="77" y="108"/>
                    <a:pt x="77" y="108"/>
                  </a:cubicBezTo>
                  <a:cubicBezTo>
                    <a:pt x="79" y="130"/>
                    <a:pt x="79" y="130"/>
                    <a:pt x="79" y="130"/>
                  </a:cubicBezTo>
                  <a:cubicBezTo>
                    <a:pt x="80" y="142"/>
                    <a:pt x="85" y="153"/>
                    <a:pt x="92" y="163"/>
                  </a:cubicBezTo>
                  <a:cubicBezTo>
                    <a:pt x="0" y="283"/>
                    <a:pt x="0" y="283"/>
                    <a:pt x="0" y="283"/>
                  </a:cubicBezTo>
                  <a:cubicBezTo>
                    <a:pt x="10" y="292"/>
                    <a:pt x="10" y="292"/>
                    <a:pt x="10" y="292"/>
                  </a:cubicBezTo>
                  <a:cubicBezTo>
                    <a:pt x="10" y="293"/>
                    <a:pt x="10" y="293"/>
                    <a:pt x="10" y="293"/>
                  </a:cubicBezTo>
                  <a:cubicBezTo>
                    <a:pt x="51" y="323"/>
                    <a:pt x="69" y="369"/>
                    <a:pt x="69" y="441"/>
                  </a:cubicBezTo>
                  <a:cubicBezTo>
                    <a:pt x="69" y="462"/>
                    <a:pt x="68" y="483"/>
                    <a:pt x="67" y="499"/>
                  </a:cubicBezTo>
                  <a:cubicBezTo>
                    <a:pt x="67" y="499"/>
                    <a:pt x="67" y="499"/>
                    <a:pt x="67" y="499"/>
                  </a:cubicBezTo>
                  <a:cubicBezTo>
                    <a:pt x="66" y="501"/>
                    <a:pt x="65" y="507"/>
                    <a:pt x="64" y="518"/>
                  </a:cubicBezTo>
                  <a:cubicBezTo>
                    <a:pt x="45" y="627"/>
                    <a:pt x="45" y="627"/>
                    <a:pt x="45" y="627"/>
                  </a:cubicBezTo>
                  <a:cubicBezTo>
                    <a:pt x="45" y="628"/>
                    <a:pt x="39" y="673"/>
                    <a:pt x="36" y="696"/>
                  </a:cubicBezTo>
                  <a:cubicBezTo>
                    <a:pt x="32" y="731"/>
                    <a:pt x="30" y="765"/>
                    <a:pt x="30" y="797"/>
                  </a:cubicBezTo>
                  <a:cubicBezTo>
                    <a:pt x="30" y="806"/>
                    <a:pt x="30" y="815"/>
                    <a:pt x="31" y="824"/>
                  </a:cubicBezTo>
                  <a:cubicBezTo>
                    <a:pt x="36" y="1041"/>
                    <a:pt x="166" y="1214"/>
                    <a:pt x="378" y="1287"/>
                  </a:cubicBezTo>
                  <a:cubicBezTo>
                    <a:pt x="378" y="1287"/>
                    <a:pt x="378" y="1287"/>
                    <a:pt x="378" y="1287"/>
                  </a:cubicBezTo>
                  <a:cubicBezTo>
                    <a:pt x="380" y="1288"/>
                    <a:pt x="383" y="1289"/>
                    <a:pt x="387" y="1290"/>
                  </a:cubicBezTo>
                  <a:cubicBezTo>
                    <a:pt x="387" y="1290"/>
                    <a:pt x="420" y="1303"/>
                    <a:pt x="420" y="1303"/>
                  </a:cubicBezTo>
                  <a:cubicBezTo>
                    <a:pt x="425" y="1305"/>
                    <a:pt x="425" y="1305"/>
                    <a:pt x="425" y="1305"/>
                  </a:cubicBezTo>
                  <a:cubicBezTo>
                    <a:pt x="488" y="1331"/>
                    <a:pt x="552" y="1359"/>
                    <a:pt x="604" y="1411"/>
                  </a:cubicBezTo>
                  <a:cubicBezTo>
                    <a:pt x="612" y="1419"/>
                    <a:pt x="612" y="1419"/>
                    <a:pt x="612" y="1419"/>
                  </a:cubicBezTo>
                  <a:cubicBezTo>
                    <a:pt x="621" y="1410"/>
                    <a:pt x="621" y="1410"/>
                    <a:pt x="621" y="1410"/>
                  </a:cubicBezTo>
                  <a:cubicBezTo>
                    <a:pt x="623" y="1408"/>
                    <a:pt x="623" y="1408"/>
                    <a:pt x="623" y="1408"/>
                  </a:cubicBezTo>
                  <a:cubicBezTo>
                    <a:pt x="623" y="1408"/>
                    <a:pt x="624" y="1406"/>
                    <a:pt x="625" y="1405"/>
                  </a:cubicBezTo>
                  <a:cubicBezTo>
                    <a:pt x="689" y="1348"/>
                    <a:pt x="764" y="1319"/>
                    <a:pt x="848" y="1288"/>
                  </a:cubicBezTo>
                  <a:cubicBezTo>
                    <a:pt x="1000" y="1234"/>
                    <a:pt x="1056" y="1167"/>
                    <a:pt x="1096" y="1117"/>
                  </a:cubicBezTo>
                  <a:cubicBezTo>
                    <a:pt x="1097" y="1115"/>
                    <a:pt x="1097" y="1115"/>
                    <a:pt x="1097" y="1115"/>
                  </a:cubicBezTo>
                  <a:cubicBezTo>
                    <a:pt x="1160" y="1042"/>
                    <a:pt x="1199" y="925"/>
                    <a:pt x="1199" y="809"/>
                  </a:cubicBezTo>
                  <a:cubicBezTo>
                    <a:pt x="1199" y="806"/>
                    <a:pt x="1199" y="803"/>
                    <a:pt x="1199" y="800"/>
                  </a:cubicBezTo>
                  <a:cubicBezTo>
                    <a:pt x="1199" y="800"/>
                    <a:pt x="1199" y="800"/>
                    <a:pt x="1196" y="728"/>
                  </a:cubicBezTo>
                  <a:cubicBezTo>
                    <a:pt x="1196" y="727"/>
                    <a:pt x="1191" y="677"/>
                    <a:pt x="1188" y="651"/>
                  </a:cubicBezTo>
                  <a:cubicBezTo>
                    <a:pt x="1188" y="650"/>
                    <a:pt x="1188" y="650"/>
                    <a:pt x="1176" y="579"/>
                  </a:cubicBezTo>
                  <a:cubicBezTo>
                    <a:pt x="1165" y="510"/>
                    <a:pt x="1165" y="510"/>
                    <a:pt x="1165" y="510"/>
                  </a:cubicBezTo>
                  <a:cubicBezTo>
                    <a:pt x="1163" y="492"/>
                    <a:pt x="1162" y="474"/>
                    <a:pt x="1162" y="458"/>
                  </a:cubicBezTo>
                  <a:cubicBezTo>
                    <a:pt x="1162" y="454"/>
                    <a:pt x="1162" y="450"/>
                    <a:pt x="1162" y="446"/>
                  </a:cubicBezTo>
                  <a:cubicBezTo>
                    <a:pt x="1162" y="444"/>
                    <a:pt x="1162" y="444"/>
                    <a:pt x="1162" y="444"/>
                  </a:cubicBezTo>
                  <a:cubicBezTo>
                    <a:pt x="1162" y="375"/>
                    <a:pt x="1182" y="326"/>
                    <a:pt x="1224" y="295"/>
                  </a:cubicBezTo>
                  <a:cubicBezTo>
                    <a:pt x="1233" y="288"/>
                    <a:pt x="1233" y="288"/>
                    <a:pt x="1233" y="288"/>
                  </a:cubicBezTo>
                  <a:cubicBezTo>
                    <a:pt x="1210" y="258"/>
                    <a:pt x="1210" y="258"/>
                    <a:pt x="1210" y="258"/>
                  </a:cubicBezTo>
                  <a:cubicBezTo>
                    <a:pt x="1217" y="251"/>
                    <a:pt x="1221" y="244"/>
                    <a:pt x="1224" y="238"/>
                  </a:cubicBezTo>
                  <a:cubicBezTo>
                    <a:pt x="1228" y="229"/>
                    <a:pt x="1229" y="213"/>
                    <a:pt x="1223" y="203"/>
                  </a:cubicBezTo>
                  <a:cubicBezTo>
                    <a:pt x="1223" y="203"/>
                    <a:pt x="1223" y="203"/>
                    <a:pt x="1222" y="203"/>
                  </a:cubicBezTo>
                  <a:cubicBezTo>
                    <a:pt x="1244" y="187"/>
                    <a:pt x="1266" y="152"/>
                    <a:pt x="1272" y="140"/>
                  </a:cubicBezTo>
                  <a:cubicBezTo>
                    <a:pt x="1290" y="105"/>
                    <a:pt x="1290" y="105"/>
                    <a:pt x="1290" y="105"/>
                  </a:cubicBezTo>
                  <a:cubicBezTo>
                    <a:pt x="1290" y="105"/>
                    <a:pt x="1254" y="120"/>
                    <a:pt x="1254" y="120"/>
                  </a:cubicBezTo>
                  <a:moveTo>
                    <a:pt x="1201" y="277"/>
                  </a:moveTo>
                  <a:cubicBezTo>
                    <a:pt x="1201" y="277"/>
                    <a:pt x="1201" y="277"/>
                    <a:pt x="1201" y="277"/>
                  </a:cubicBezTo>
                  <a:cubicBezTo>
                    <a:pt x="1201" y="277"/>
                    <a:pt x="1201" y="277"/>
                    <a:pt x="1201" y="277"/>
                  </a:cubicBezTo>
                  <a:moveTo>
                    <a:pt x="1201" y="277"/>
                  </a:moveTo>
                  <a:cubicBezTo>
                    <a:pt x="1200" y="275"/>
                    <a:pt x="1199" y="274"/>
                    <a:pt x="1198" y="274"/>
                  </a:cubicBezTo>
                  <a:cubicBezTo>
                    <a:pt x="1199" y="274"/>
                    <a:pt x="1200" y="275"/>
                    <a:pt x="1201" y="27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03" name="Freeform 34">
              <a:extLst>
                <a:ext uri="{FF2B5EF4-FFF2-40B4-BE49-F238E27FC236}">
                  <a16:creationId xmlns:a16="http://schemas.microsoft.com/office/drawing/2014/main" id="{C3AB8B41-7BD9-44AA-B986-74D53C9AF3C3}"/>
                </a:ext>
              </a:extLst>
            </p:cNvPr>
            <p:cNvSpPr>
              <a:spLocks/>
            </p:cNvSpPr>
            <p:nvPr userDrawn="1"/>
          </p:nvSpPr>
          <p:spPr bwMode="auto">
            <a:xfrm>
              <a:off x="3372" y="2167"/>
              <a:ext cx="82" cy="78"/>
            </a:xfrm>
            <a:custGeom>
              <a:avLst/>
              <a:gdLst>
                <a:gd name="T0" fmla="*/ 71 w 121"/>
                <a:gd name="T1" fmla="*/ 25 h 115"/>
                <a:gd name="T2" fmla="*/ 121 w 121"/>
                <a:gd name="T3" fmla="*/ 0 h 115"/>
                <a:gd name="T4" fmla="*/ 121 w 121"/>
                <a:gd name="T5" fmla="*/ 115 h 115"/>
                <a:gd name="T6" fmla="*/ 8 w 121"/>
                <a:gd name="T7" fmla="*/ 80 h 115"/>
                <a:gd name="T8" fmla="*/ 6 w 121"/>
                <a:gd name="T9" fmla="*/ 78 h 115"/>
                <a:gd name="T10" fmla="*/ 0 w 121"/>
                <a:gd name="T11" fmla="*/ 65 h 115"/>
                <a:gd name="T12" fmla="*/ 1 w 121"/>
                <a:gd name="T13" fmla="*/ 59 h 115"/>
                <a:gd name="T14" fmla="*/ 47 w 121"/>
                <a:gd name="T15" fmla="*/ 32 h 115"/>
                <a:gd name="T16" fmla="*/ 61 w 121"/>
                <a:gd name="T17" fmla="*/ 28 h 115"/>
                <a:gd name="T18" fmla="*/ 71 w 121"/>
                <a:gd name="T19" fmla="*/ 2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15">
                  <a:moveTo>
                    <a:pt x="71" y="25"/>
                  </a:moveTo>
                  <a:cubicBezTo>
                    <a:pt x="89" y="20"/>
                    <a:pt x="107" y="14"/>
                    <a:pt x="121" y="0"/>
                  </a:cubicBezTo>
                  <a:cubicBezTo>
                    <a:pt x="121" y="8"/>
                    <a:pt x="121" y="111"/>
                    <a:pt x="121" y="115"/>
                  </a:cubicBezTo>
                  <a:cubicBezTo>
                    <a:pt x="83" y="114"/>
                    <a:pt x="40" y="109"/>
                    <a:pt x="8" y="80"/>
                  </a:cubicBezTo>
                  <a:cubicBezTo>
                    <a:pt x="8" y="80"/>
                    <a:pt x="6" y="78"/>
                    <a:pt x="6" y="78"/>
                  </a:cubicBezTo>
                  <a:cubicBezTo>
                    <a:pt x="3" y="73"/>
                    <a:pt x="0" y="70"/>
                    <a:pt x="0" y="65"/>
                  </a:cubicBezTo>
                  <a:cubicBezTo>
                    <a:pt x="0" y="63"/>
                    <a:pt x="0" y="61"/>
                    <a:pt x="1" y="59"/>
                  </a:cubicBezTo>
                  <a:cubicBezTo>
                    <a:pt x="10" y="42"/>
                    <a:pt x="29" y="37"/>
                    <a:pt x="47" y="32"/>
                  </a:cubicBezTo>
                  <a:cubicBezTo>
                    <a:pt x="61" y="28"/>
                    <a:pt x="61" y="28"/>
                    <a:pt x="61" y="28"/>
                  </a:cubicBezTo>
                  <a:cubicBezTo>
                    <a:pt x="61" y="28"/>
                    <a:pt x="71" y="25"/>
                    <a:pt x="71"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04" name="Freeform 35">
              <a:extLst>
                <a:ext uri="{FF2B5EF4-FFF2-40B4-BE49-F238E27FC236}">
                  <a16:creationId xmlns:a16="http://schemas.microsoft.com/office/drawing/2014/main" id="{EDE8817E-73C2-4561-8428-03CCAFF40CF8}"/>
                </a:ext>
              </a:extLst>
            </p:cNvPr>
            <p:cNvSpPr>
              <a:spLocks/>
            </p:cNvSpPr>
            <p:nvPr userDrawn="1"/>
          </p:nvSpPr>
          <p:spPr bwMode="auto">
            <a:xfrm>
              <a:off x="4222" y="2172"/>
              <a:ext cx="81" cy="75"/>
            </a:xfrm>
            <a:custGeom>
              <a:avLst/>
              <a:gdLst>
                <a:gd name="T0" fmla="*/ 0 w 120"/>
                <a:gd name="T1" fmla="*/ 0 h 111"/>
                <a:gd name="T2" fmla="*/ 60 w 120"/>
                <a:gd name="T3" fmla="*/ 27 h 111"/>
                <a:gd name="T4" fmla="*/ 113 w 120"/>
                <a:gd name="T5" fmla="*/ 49 h 111"/>
                <a:gd name="T6" fmla="*/ 120 w 120"/>
                <a:gd name="T7" fmla="*/ 61 h 111"/>
                <a:gd name="T8" fmla="*/ 119 w 120"/>
                <a:gd name="T9" fmla="*/ 67 h 111"/>
                <a:gd name="T10" fmla="*/ 68 w 120"/>
                <a:gd name="T11" fmla="*/ 101 h 111"/>
                <a:gd name="T12" fmla="*/ 0 w 120"/>
                <a:gd name="T13" fmla="*/ 111 h 111"/>
                <a:gd name="T14" fmla="*/ 0 w 120"/>
                <a:gd name="T15" fmla="*/ 0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1">
                  <a:moveTo>
                    <a:pt x="0" y="0"/>
                  </a:moveTo>
                  <a:cubicBezTo>
                    <a:pt x="17" y="15"/>
                    <a:pt x="39" y="21"/>
                    <a:pt x="60" y="27"/>
                  </a:cubicBezTo>
                  <a:cubicBezTo>
                    <a:pt x="78" y="32"/>
                    <a:pt x="97" y="38"/>
                    <a:pt x="113" y="49"/>
                  </a:cubicBezTo>
                  <a:cubicBezTo>
                    <a:pt x="118" y="54"/>
                    <a:pt x="120" y="57"/>
                    <a:pt x="120" y="61"/>
                  </a:cubicBezTo>
                  <a:cubicBezTo>
                    <a:pt x="120" y="63"/>
                    <a:pt x="120" y="65"/>
                    <a:pt x="119" y="67"/>
                  </a:cubicBezTo>
                  <a:cubicBezTo>
                    <a:pt x="109" y="86"/>
                    <a:pt x="85" y="95"/>
                    <a:pt x="68" y="101"/>
                  </a:cubicBezTo>
                  <a:cubicBezTo>
                    <a:pt x="46" y="107"/>
                    <a:pt x="23" y="110"/>
                    <a:pt x="0" y="111"/>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05" name="Freeform 36">
              <a:extLst>
                <a:ext uri="{FF2B5EF4-FFF2-40B4-BE49-F238E27FC236}">
                  <a16:creationId xmlns:a16="http://schemas.microsoft.com/office/drawing/2014/main" id="{AF8224B5-9A1C-4DFC-9A81-E5FD62FB5640}"/>
                </a:ext>
              </a:extLst>
            </p:cNvPr>
            <p:cNvSpPr>
              <a:spLocks/>
            </p:cNvSpPr>
            <p:nvPr userDrawn="1"/>
          </p:nvSpPr>
          <p:spPr bwMode="auto">
            <a:xfrm>
              <a:off x="3269" y="2086"/>
              <a:ext cx="185" cy="119"/>
            </a:xfrm>
            <a:custGeom>
              <a:avLst/>
              <a:gdLst>
                <a:gd name="T0" fmla="*/ 37 w 273"/>
                <a:gd name="T1" fmla="*/ 37 h 175"/>
                <a:gd name="T2" fmla="*/ 33 w 273"/>
                <a:gd name="T3" fmla="*/ 0 h 175"/>
                <a:gd name="T4" fmla="*/ 239 w 273"/>
                <a:gd name="T5" fmla="*/ 46 h 175"/>
                <a:gd name="T6" fmla="*/ 273 w 273"/>
                <a:gd name="T7" fmla="*/ 89 h 175"/>
                <a:gd name="T8" fmla="*/ 273 w 273"/>
                <a:gd name="T9" fmla="*/ 91 h 175"/>
                <a:gd name="T10" fmla="*/ 224 w 273"/>
                <a:gd name="T11" fmla="*/ 129 h 175"/>
                <a:gd name="T12" fmla="*/ 196 w 273"/>
                <a:gd name="T13" fmla="*/ 138 h 175"/>
                <a:gd name="T14" fmla="*/ 139 w 273"/>
                <a:gd name="T15" fmla="*/ 175 h 175"/>
                <a:gd name="T16" fmla="*/ 0 w 273"/>
                <a:gd name="T17" fmla="*/ 144 h 175"/>
                <a:gd name="T18" fmla="*/ 37 w 273"/>
                <a:gd name="T19" fmla="*/ 3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3" h="175">
                  <a:moveTo>
                    <a:pt x="37" y="37"/>
                  </a:moveTo>
                  <a:cubicBezTo>
                    <a:pt x="37" y="25"/>
                    <a:pt x="36" y="13"/>
                    <a:pt x="33" y="0"/>
                  </a:cubicBezTo>
                  <a:cubicBezTo>
                    <a:pt x="99" y="3"/>
                    <a:pt x="174" y="11"/>
                    <a:pt x="239" y="46"/>
                  </a:cubicBezTo>
                  <a:cubicBezTo>
                    <a:pt x="255" y="56"/>
                    <a:pt x="273" y="70"/>
                    <a:pt x="273" y="89"/>
                  </a:cubicBezTo>
                  <a:cubicBezTo>
                    <a:pt x="273" y="90"/>
                    <a:pt x="273" y="90"/>
                    <a:pt x="273" y="91"/>
                  </a:cubicBezTo>
                  <a:cubicBezTo>
                    <a:pt x="270" y="115"/>
                    <a:pt x="246" y="122"/>
                    <a:pt x="224" y="129"/>
                  </a:cubicBezTo>
                  <a:cubicBezTo>
                    <a:pt x="196" y="138"/>
                    <a:pt x="196" y="138"/>
                    <a:pt x="196" y="138"/>
                  </a:cubicBezTo>
                  <a:cubicBezTo>
                    <a:pt x="173" y="144"/>
                    <a:pt x="150" y="151"/>
                    <a:pt x="139" y="175"/>
                  </a:cubicBezTo>
                  <a:cubicBezTo>
                    <a:pt x="102" y="153"/>
                    <a:pt x="55" y="142"/>
                    <a:pt x="0" y="144"/>
                  </a:cubicBezTo>
                  <a:cubicBezTo>
                    <a:pt x="24" y="116"/>
                    <a:pt x="37" y="78"/>
                    <a:pt x="37" y="3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06" name="Freeform 37">
              <a:extLst>
                <a:ext uri="{FF2B5EF4-FFF2-40B4-BE49-F238E27FC236}">
                  <a16:creationId xmlns:a16="http://schemas.microsoft.com/office/drawing/2014/main" id="{1C2A9587-67A6-4716-977B-862BFA82E668}"/>
                </a:ext>
              </a:extLst>
            </p:cNvPr>
            <p:cNvSpPr>
              <a:spLocks/>
            </p:cNvSpPr>
            <p:nvPr userDrawn="1"/>
          </p:nvSpPr>
          <p:spPr bwMode="auto">
            <a:xfrm>
              <a:off x="4222" y="2091"/>
              <a:ext cx="185" cy="118"/>
            </a:xfrm>
            <a:custGeom>
              <a:avLst/>
              <a:gdLst>
                <a:gd name="T0" fmla="*/ 93 w 274"/>
                <a:gd name="T1" fmla="*/ 140 h 173"/>
                <a:gd name="T2" fmla="*/ 91 w 274"/>
                <a:gd name="T3" fmla="*/ 139 h 173"/>
                <a:gd name="T4" fmla="*/ 63 w 274"/>
                <a:gd name="T5" fmla="*/ 131 h 173"/>
                <a:gd name="T6" fmla="*/ 4 w 274"/>
                <a:gd name="T7" fmla="*/ 102 h 173"/>
                <a:gd name="T8" fmla="*/ 0 w 274"/>
                <a:gd name="T9" fmla="*/ 87 h 173"/>
                <a:gd name="T10" fmla="*/ 3 w 274"/>
                <a:gd name="T11" fmla="*/ 74 h 173"/>
                <a:gd name="T12" fmla="*/ 92 w 274"/>
                <a:gd name="T13" fmla="*/ 21 h 173"/>
                <a:gd name="T14" fmla="*/ 101 w 274"/>
                <a:gd name="T15" fmla="*/ 18 h 173"/>
                <a:gd name="T16" fmla="*/ 242 w 274"/>
                <a:gd name="T17" fmla="*/ 0 h 173"/>
                <a:gd name="T18" fmla="*/ 238 w 274"/>
                <a:gd name="T19" fmla="*/ 39 h 173"/>
                <a:gd name="T20" fmla="*/ 274 w 274"/>
                <a:gd name="T21" fmla="*/ 144 h 173"/>
                <a:gd name="T22" fmla="*/ 135 w 274"/>
                <a:gd name="T23" fmla="*/ 173 h 173"/>
                <a:gd name="T24" fmla="*/ 93 w 274"/>
                <a:gd name="T25" fmla="*/ 14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4" h="173">
                  <a:moveTo>
                    <a:pt x="93" y="140"/>
                  </a:moveTo>
                  <a:cubicBezTo>
                    <a:pt x="91" y="139"/>
                    <a:pt x="91" y="139"/>
                    <a:pt x="91" y="139"/>
                  </a:cubicBezTo>
                  <a:cubicBezTo>
                    <a:pt x="63" y="131"/>
                    <a:pt x="63" y="131"/>
                    <a:pt x="63" y="131"/>
                  </a:cubicBezTo>
                  <a:cubicBezTo>
                    <a:pt x="41" y="125"/>
                    <a:pt x="20" y="120"/>
                    <a:pt x="4" y="102"/>
                  </a:cubicBezTo>
                  <a:cubicBezTo>
                    <a:pt x="1" y="98"/>
                    <a:pt x="0" y="93"/>
                    <a:pt x="0" y="87"/>
                  </a:cubicBezTo>
                  <a:cubicBezTo>
                    <a:pt x="0" y="83"/>
                    <a:pt x="1" y="78"/>
                    <a:pt x="3" y="74"/>
                  </a:cubicBezTo>
                  <a:cubicBezTo>
                    <a:pt x="23" y="43"/>
                    <a:pt x="58" y="32"/>
                    <a:pt x="92" y="21"/>
                  </a:cubicBezTo>
                  <a:cubicBezTo>
                    <a:pt x="101" y="18"/>
                    <a:pt x="101" y="18"/>
                    <a:pt x="101" y="18"/>
                  </a:cubicBezTo>
                  <a:cubicBezTo>
                    <a:pt x="143" y="7"/>
                    <a:pt x="189" y="1"/>
                    <a:pt x="242" y="0"/>
                  </a:cubicBezTo>
                  <a:cubicBezTo>
                    <a:pt x="240" y="13"/>
                    <a:pt x="238" y="26"/>
                    <a:pt x="238" y="39"/>
                  </a:cubicBezTo>
                  <a:cubicBezTo>
                    <a:pt x="238" y="80"/>
                    <a:pt x="251" y="116"/>
                    <a:pt x="274" y="144"/>
                  </a:cubicBezTo>
                  <a:cubicBezTo>
                    <a:pt x="220" y="141"/>
                    <a:pt x="173" y="151"/>
                    <a:pt x="135" y="173"/>
                  </a:cubicBezTo>
                  <a:cubicBezTo>
                    <a:pt x="128" y="154"/>
                    <a:pt x="109" y="146"/>
                    <a:pt x="93" y="1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07" name="Freeform 38">
              <a:extLst>
                <a:ext uri="{FF2B5EF4-FFF2-40B4-BE49-F238E27FC236}">
                  <a16:creationId xmlns:a16="http://schemas.microsoft.com/office/drawing/2014/main" id="{495A0897-65A5-4410-A4A7-BD794D83CDC3}"/>
                </a:ext>
              </a:extLst>
            </p:cNvPr>
            <p:cNvSpPr>
              <a:spLocks/>
            </p:cNvSpPr>
            <p:nvPr userDrawn="1"/>
          </p:nvSpPr>
          <p:spPr bwMode="auto">
            <a:xfrm>
              <a:off x="3350" y="2108"/>
              <a:ext cx="975" cy="256"/>
            </a:xfrm>
            <a:custGeom>
              <a:avLst/>
              <a:gdLst>
                <a:gd name="T0" fmla="*/ 324 w 1439"/>
                <a:gd name="T1" fmla="*/ 163 h 376"/>
                <a:gd name="T2" fmla="*/ 419 w 1439"/>
                <a:gd name="T3" fmla="*/ 102 h 376"/>
                <a:gd name="T4" fmla="*/ 786 w 1439"/>
                <a:gd name="T5" fmla="*/ 16 h 376"/>
                <a:gd name="T6" fmla="*/ 1002 w 1439"/>
                <a:gd name="T7" fmla="*/ 93 h 376"/>
                <a:gd name="T8" fmla="*/ 1063 w 1439"/>
                <a:gd name="T9" fmla="*/ 131 h 376"/>
                <a:gd name="T10" fmla="*/ 1125 w 1439"/>
                <a:gd name="T11" fmla="*/ 172 h 376"/>
                <a:gd name="T12" fmla="*/ 1331 w 1439"/>
                <a:gd name="T13" fmla="*/ 218 h 376"/>
                <a:gd name="T14" fmla="*/ 1414 w 1439"/>
                <a:gd name="T15" fmla="*/ 177 h 376"/>
                <a:gd name="T16" fmla="*/ 1439 w 1439"/>
                <a:gd name="T17" fmla="*/ 307 h 376"/>
                <a:gd name="T18" fmla="*/ 1402 w 1439"/>
                <a:gd name="T19" fmla="*/ 339 h 376"/>
                <a:gd name="T20" fmla="*/ 1398 w 1439"/>
                <a:gd name="T21" fmla="*/ 340 h 376"/>
                <a:gd name="T22" fmla="*/ 1054 w 1439"/>
                <a:gd name="T23" fmla="*/ 284 h 376"/>
                <a:gd name="T24" fmla="*/ 960 w 1439"/>
                <a:gd name="T25" fmla="*/ 222 h 376"/>
                <a:gd name="T26" fmla="*/ 631 w 1439"/>
                <a:gd name="T27" fmla="*/ 158 h 376"/>
                <a:gd name="T28" fmla="*/ 458 w 1439"/>
                <a:gd name="T29" fmla="*/ 233 h 376"/>
                <a:gd name="T30" fmla="*/ 371 w 1439"/>
                <a:gd name="T31" fmla="*/ 289 h 376"/>
                <a:gd name="T32" fmla="*/ 91 w 1439"/>
                <a:gd name="T33" fmla="*/ 348 h 376"/>
                <a:gd name="T34" fmla="*/ 8 w 1439"/>
                <a:gd name="T35" fmla="*/ 315 h 376"/>
                <a:gd name="T36" fmla="*/ 0 w 1439"/>
                <a:gd name="T37" fmla="*/ 300 h 376"/>
                <a:gd name="T38" fmla="*/ 26 w 1439"/>
                <a:gd name="T39" fmla="*/ 172 h 376"/>
                <a:gd name="T40" fmla="*/ 148 w 1439"/>
                <a:gd name="T41" fmla="*/ 217 h 376"/>
                <a:gd name="T42" fmla="*/ 324 w 1439"/>
                <a:gd name="T43" fmla="*/ 16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39" h="376">
                  <a:moveTo>
                    <a:pt x="324" y="163"/>
                  </a:moveTo>
                  <a:cubicBezTo>
                    <a:pt x="419" y="102"/>
                    <a:pt x="419" y="102"/>
                    <a:pt x="419" y="102"/>
                  </a:cubicBezTo>
                  <a:cubicBezTo>
                    <a:pt x="534" y="29"/>
                    <a:pt x="657" y="0"/>
                    <a:pt x="786" y="16"/>
                  </a:cubicBezTo>
                  <a:cubicBezTo>
                    <a:pt x="860" y="26"/>
                    <a:pt x="931" y="51"/>
                    <a:pt x="1002" y="93"/>
                  </a:cubicBezTo>
                  <a:cubicBezTo>
                    <a:pt x="1063" y="131"/>
                    <a:pt x="1063" y="131"/>
                    <a:pt x="1063" y="131"/>
                  </a:cubicBezTo>
                  <a:cubicBezTo>
                    <a:pt x="1125" y="172"/>
                    <a:pt x="1125" y="172"/>
                    <a:pt x="1125" y="172"/>
                  </a:cubicBezTo>
                  <a:cubicBezTo>
                    <a:pt x="1185" y="213"/>
                    <a:pt x="1258" y="229"/>
                    <a:pt x="1331" y="218"/>
                  </a:cubicBezTo>
                  <a:cubicBezTo>
                    <a:pt x="1360" y="211"/>
                    <a:pt x="1392" y="204"/>
                    <a:pt x="1414" y="177"/>
                  </a:cubicBezTo>
                  <a:cubicBezTo>
                    <a:pt x="1416" y="184"/>
                    <a:pt x="1439" y="307"/>
                    <a:pt x="1439" y="307"/>
                  </a:cubicBezTo>
                  <a:cubicBezTo>
                    <a:pt x="1436" y="324"/>
                    <a:pt x="1417" y="332"/>
                    <a:pt x="1402" y="339"/>
                  </a:cubicBezTo>
                  <a:cubicBezTo>
                    <a:pt x="1398" y="340"/>
                    <a:pt x="1398" y="340"/>
                    <a:pt x="1398" y="340"/>
                  </a:cubicBezTo>
                  <a:cubicBezTo>
                    <a:pt x="1290" y="376"/>
                    <a:pt x="1158" y="355"/>
                    <a:pt x="1054" y="284"/>
                  </a:cubicBezTo>
                  <a:cubicBezTo>
                    <a:pt x="1054" y="284"/>
                    <a:pt x="960" y="222"/>
                    <a:pt x="960" y="222"/>
                  </a:cubicBezTo>
                  <a:cubicBezTo>
                    <a:pt x="862" y="159"/>
                    <a:pt x="746" y="136"/>
                    <a:pt x="631" y="158"/>
                  </a:cubicBezTo>
                  <a:cubicBezTo>
                    <a:pt x="575" y="169"/>
                    <a:pt x="520" y="193"/>
                    <a:pt x="458" y="233"/>
                  </a:cubicBezTo>
                  <a:cubicBezTo>
                    <a:pt x="371" y="289"/>
                    <a:pt x="371" y="289"/>
                    <a:pt x="371" y="289"/>
                  </a:cubicBezTo>
                  <a:cubicBezTo>
                    <a:pt x="286" y="343"/>
                    <a:pt x="187" y="364"/>
                    <a:pt x="91" y="348"/>
                  </a:cubicBezTo>
                  <a:cubicBezTo>
                    <a:pt x="62" y="343"/>
                    <a:pt x="31" y="337"/>
                    <a:pt x="8" y="315"/>
                  </a:cubicBezTo>
                  <a:cubicBezTo>
                    <a:pt x="3" y="310"/>
                    <a:pt x="1" y="306"/>
                    <a:pt x="0" y="300"/>
                  </a:cubicBezTo>
                  <a:cubicBezTo>
                    <a:pt x="0" y="300"/>
                    <a:pt x="23" y="188"/>
                    <a:pt x="26" y="172"/>
                  </a:cubicBezTo>
                  <a:cubicBezTo>
                    <a:pt x="58" y="207"/>
                    <a:pt x="103" y="215"/>
                    <a:pt x="148" y="217"/>
                  </a:cubicBezTo>
                  <a:cubicBezTo>
                    <a:pt x="206" y="220"/>
                    <a:pt x="262" y="203"/>
                    <a:pt x="324" y="16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08" name="Freeform 39">
              <a:extLst>
                <a:ext uri="{FF2B5EF4-FFF2-40B4-BE49-F238E27FC236}">
                  <a16:creationId xmlns:a16="http://schemas.microsoft.com/office/drawing/2014/main" id="{7E97296E-EB49-46E9-8E93-4AA5F3E541C7}"/>
                </a:ext>
              </a:extLst>
            </p:cNvPr>
            <p:cNvSpPr>
              <a:spLocks noEditPoints="1"/>
            </p:cNvSpPr>
            <p:nvPr userDrawn="1"/>
          </p:nvSpPr>
          <p:spPr bwMode="auto">
            <a:xfrm>
              <a:off x="3374" y="2137"/>
              <a:ext cx="925" cy="195"/>
            </a:xfrm>
            <a:custGeom>
              <a:avLst/>
              <a:gdLst>
                <a:gd name="T0" fmla="*/ 437 w 1365"/>
                <a:gd name="T1" fmla="*/ 67 h 287"/>
                <a:gd name="T2" fmla="*/ 431 w 1365"/>
                <a:gd name="T3" fmla="*/ 150 h 287"/>
                <a:gd name="T4" fmla="*/ 474 w 1365"/>
                <a:gd name="T5" fmla="*/ 123 h 287"/>
                <a:gd name="T6" fmla="*/ 1358 w 1365"/>
                <a:gd name="T7" fmla="*/ 254 h 287"/>
                <a:gd name="T8" fmla="*/ 1336 w 1365"/>
                <a:gd name="T9" fmla="*/ 226 h 287"/>
                <a:gd name="T10" fmla="*/ 1340 w 1365"/>
                <a:gd name="T11" fmla="*/ 194 h 287"/>
                <a:gd name="T12" fmla="*/ 1362 w 1365"/>
                <a:gd name="T13" fmla="*/ 272 h 287"/>
                <a:gd name="T14" fmla="*/ 1270 w 1365"/>
                <a:gd name="T15" fmla="*/ 248 h 287"/>
                <a:gd name="T16" fmla="*/ 1276 w 1365"/>
                <a:gd name="T17" fmla="*/ 277 h 287"/>
                <a:gd name="T18" fmla="*/ 1167 w 1365"/>
                <a:gd name="T19" fmla="*/ 204 h 287"/>
                <a:gd name="T20" fmla="*/ 1164 w 1365"/>
                <a:gd name="T21" fmla="*/ 276 h 287"/>
                <a:gd name="T22" fmla="*/ 1110 w 1365"/>
                <a:gd name="T23" fmla="*/ 225 h 287"/>
                <a:gd name="T24" fmla="*/ 1061 w 1365"/>
                <a:gd name="T25" fmla="*/ 231 h 287"/>
                <a:gd name="T26" fmla="*/ 1109 w 1365"/>
                <a:gd name="T27" fmla="*/ 237 h 287"/>
                <a:gd name="T28" fmla="*/ 1129 w 1365"/>
                <a:gd name="T29" fmla="*/ 189 h 287"/>
                <a:gd name="T30" fmla="*/ 1063 w 1365"/>
                <a:gd name="T31" fmla="*/ 149 h 287"/>
                <a:gd name="T32" fmla="*/ 1048 w 1365"/>
                <a:gd name="T33" fmla="*/ 228 h 287"/>
                <a:gd name="T34" fmla="*/ 986 w 1365"/>
                <a:gd name="T35" fmla="*/ 97 h 287"/>
                <a:gd name="T36" fmla="*/ 963 w 1365"/>
                <a:gd name="T37" fmla="*/ 80 h 287"/>
                <a:gd name="T38" fmla="*/ 919 w 1365"/>
                <a:gd name="T39" fmla="*/ 139 h 287"/>
                <a:gd name="T40" fmla="*/ 985 w 1365"/>
                <a:gd name="T41" fmla="*/ 116 h 287"/>
                <a:gd name="T42" fmla="*/ 887 w 1365"/>
                <a:gd name="T43" fmla="*/ 93 h 287"/>
                <a:gd name="T44" fmla="*/ 909 w 1365"/>
                <a:gd name="T45" fmla="*/ 52 h 287"/>
                <a:gd name="T46" fmla="*/ 854 w 1365"/>
                <a:gd name="T47" fmla="*/ 111 h 287"/>
                <a:gd name="T48" fmla="*/ 885 w 1365"/>
                <a:gd name="T49" fmla="*/ 120 h 287"/>
                <a:gd name="T50" fmla="*/ 833 w 1365"/>
                <a:gd name="T51" fmla="*/ 77 h 287"/>
                <a:gd name="T52" fmla="*/ 840 w 1365"/>
                <a:gd name="T53" fmla="*/ 50 h 287"/>
                <a:gd name="T54" fmla="*/ 805 w 1365"/>
                <a:gd name="T55" fmla="*/ 26 h 287"/>
                <a:gd name="T56" fmla="*/ 782 w 1365"/>
                <a:gd name="T57" fmla="*/ 16 h 287"/>
                <a:gd name="T58" fmla="*/ 764 w 1365"/>
                <a:gd name="T59" fmla="*/ 63 h 287"/>
                <a:gd name="T60" fmla="*/ 716 w 1365"/>
                <a:gd name="T61" fmla="*/ 76 h 287"/>
                <a:gd name="T62" fmla="*/ 742 w 1365"/>
                <a:gd name="T63" fmla="*/ 20 h 287"/>
                <a:gd name="T64" fmla="*/ 689 w 1365"/>
                <a:gd name="T65" fmla="*/ 47 h 287"/>
                <a:gd name="T66" fmla="*/ 706 w 1365"/>
                <a:gd name="T67" fmla="*/ 18 h 287"/>
                <a:gd name="T68" fmla="*/ 652 w 1365"/>
                <a:gd name="T69" fmla="*/ 76 h 287"/>
                <a:gd name="T70" fmla="*/ 610 w 1365"/>
                <a:gd name="T71" fmla="*/ 40 h 287"/>
                <a:gd name="T72" fmla="*/ 623 w 1365"/>
                <a:gd name="T73" fmla="*/ 48 h 287"/>
                <a:gd name="T74" fmla="*/ 582 w 1365"/>
                <a:gd name="T75" fmla="*/ 88 h 287"/>
                <a:gd name="T76" fmla="*/ 625 w 1365"/>
                <a:gd name="T77" fmla="*/ 78 h 287"/>
                <a:gd name="T78" fmla="*/ 560 w 1365"/>
                <a:gd name="T79" fmla="*/ 72 h 287"/>
                <a:gd name="T80" fmla="*/ 551 w 1365"/>
                <a:gd name="T81" fmla="*/ 42 h 287"/>
                <a:gd name="T82" fmla="*/ 507 w 1365"/>
                <a:gd name="T83" fmla="*/ 72 h 287"/>
                <a:gd name="T84" fmla="*/ 367 w 1365"/>
                <a:gd name="T85" fmla="*/ 140 h 287"/>
                <a:gd name="T86" fmla="*/ 396 w 1365"/>
                <a:gd name="T87" fmla="*/ 133 h 287"/>
                <a:gd name="T88" fmla="*/ 394 w 1365"/>
                <a:gd name="T89" fmla="*/ 175 h 287"/>
                <a:gd name="T90" fmla="*/ 409 w 1365"/>
                <a:gd name="T91" fmla="*/ 161 h 287"/>
                <a:gd name="T92" fmla="*/ 325 w 1365"/>
                <a:gd name="T93" fmla="*/ 204 h 287"/>
                <a:gd name="T94" fmla="*/ 323 w 1365"/>
                <a:gd name="T95" fmla="*/ 166 h 287"/>
                <a:gd name="T96" fmla="*/ 317 w 1365"/>
                <a:gd name="T97" fmla="*/ 134 h 287"/>
                <a:gd name="T98" fmla="*/ 367 w 1365"/>
                <a:gd name="T99" fmla="*/ 196 h 287"/>
                <a:gd name="T100" fmla="*/ 266 w 1365"/>
                <a:gd name="T101" fmla="*/ 165 h 287"/>
                <a:gd name="T102" fmla="*/ 240 w 1365"/>
                <a:gd name="T103" fmla="*/ 195 h 287"/>
                <a:gd name="T104" fmla="*/ 281 w 1365"/>
                <a:gd name="T105" fmla="*/ 242 h 287"/>
                <a:gd name="T106" fmla="*/ 208 w 1365"/>
                <a:gd name="T107" fmla="*/ 196 h 287"/>
                <a:gd name="T108" fmla="*/ 204 w 1365"/>
                <a:gd name="T109" fmla="*/ 256 h 287"/>
                <a:gd name="T110" fmla="*/ 165 w 1365"/>
                <a:gd name="T111" fmla="*/ 277 h 287"/>
                <a:gd name="T112" fmla="*/ 121 w 1365"/>
                <a:gd name="T113" fmla="*/ 265 h 287"/>
                <a:gd name="T114" fmla="*/ 86 w 1365"/>
                <a:gd name="T115" fmla="*/ 214 h 287"/>
                <a:gd name="T116" fmla="*/ 28 w 1365"/>
                <a:gd name="T117" fmla="*/ 208 h 287"/>
                <a:gd name="T118" fmla="*/ 4 w 1365"/>
                <a:gd name="T119" fmla="*/ 262 h 287"/>
                <a:gd name="T120" fmla="*/ 39 w 1365"/>
                <a:gd name="T121" fmla="*/ 242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5" h="287">
                  <a:moveTo>
                    <a:pt x="454" y="105"/>
                  </a:moveTo>
                  <a:cubicBezTo>
                    <a:pt x="452" y="105"/>
                    <a:pt x="441" y="110"/>
                    <a:pt x="439" y="112"/>
                  </a:cubicBezTo>
                  <a:cubicBezTo>
                    <a:pt x="439" y="110"/>
                    <a:pt x="434" y="85"/>
                    <a:pt x="434" y="82"/>
                  </a:cubicBezTo>
                  <a:cubicBezTo>
                    <a:pt x="434" y="83"/>
                    <a:pt x="434" y="83"/>
                    <a:pt x="434" y="83"/>
                  </a:cubicBezTo>
                  <a:cubicBezTo>
                    <a:pt x="438" y="88"/>
                    <a:pt x="454" y="104"/>
                    <a:pt x="455" y="104"/>
                  </a:cubicBezTo>
                  <a:lnTo>
                    <a:pt x="454" y="105"/>
                  </a:lnTo>
                  <a:close/>
                  <a:moveTo>
                    <a:pt x="487" y="114"/>
                  </a:moveTo>
                  <a:cubicBezTo>
                    <a:pt x="441" y="71"/>
                    <a:pt x="441" y="71"/>
                    <a:pt x="441" y="71"/>
                  </a:cubicBezTo>
                  <a:cubicBezTo>
                    <a:pt x="440" y="70"/>
                    <a:pt x="437" y="67"/>
                    <a:pt x="437" y="67"/>
                  </a:cubicBezTo>
                  <a:cubicBezTo>
                    <a:pt x="436" y="66"/>
                    <a:pt x="436" y="65"/>
                    <a:pt x="438" y="64"/>
                  </a:cubicBezTo>
                  <a:cubicBezTo>
                    <a:pt x="438" y="63"/>
                    <a:pt x="437" y="62"/>
                    <a:pt x="437" y="62"/>
                  </a:cubicBezTo>
                  <a:cubicBezTo>
                    <a:pt x="436" y="61"/>
                    <a:pt x="415" y="72"/>
                    <a:pt x="415" y="72"/>
                  </a:cubicBezTo>
                  <a:cubicBezTo>
                    <a:pt x="415" y="73"/>
                    <a:pt x="416" y="75"/>
                    <a:pt x="416" y="75"/>
                  </a:cubicBezTo>
                  <a:cubicBezTo>
                    <a:pt x="419" y="75"/>
                    <a:pt x="419" y="75"/>
                    <a:pt x="419" y="75"/>
                  </a:cubicBezTo>
                  <a:cubicBezTo>
                    <a:pt x="419" y="75"/>
                    <a:pt x="420" y="80"/>
                    <a:pt x="420" y="80"/>
                  </a:cubicBezTo>
                  <a:cubicBezTo>
                    <a:pt x="421" y="80"/>
                    <a:pt x="431" y="143"/>
                    <a:pt x="431" y="143"/>
                  </a:cubicBezTo>
                  <a:cubicBezTo>
                    <a:pt x="431" y="145"/>
                    <a:pt x="431" y="146"/>
                    <a:pt x="430" y="147"/>
                  </a:cubicBezTo>
                  <a:cubicBezTo>
                    <a:pt x="430" y="148"/>
                    <a:pt x="431" y="150"/>
                    <a:pt x="431" y="150"/>
                  </a:cubicBezTo>
                  <a:cubicBezTo>
                    <a:pt x="432" y="150"/>
                    <a:pt x="448" y="141"/>
                    <a:pt x="448" y="141"/>
                  </a:cubicBezTo>
                  <a:cubicBezTo>
                    <a:pt x="449" y="141"/>
                    <a:pt x="449" y="141"/>
                    <a:pt x="449" y="141"/>
                  </a:cubicBezTo>
                  <a:cubicBezTo>
                    <a:pt x="448" y="139"/>
                    <a:pt x="448" y="139"/>
                    <a:pt x="448" y="139"/>
                  </a:cubicBezTo>
                  <a:cubicBezTo>
                    <a:pt x="445" y="139"/>
                    <a:pt x="444" y="139"/>
                    <a:pt x="444" y="138"/>
                  </a:cubicBezTo>
                  <a:cubicBezTo>
                    <a:pt x="444" y="138"/>
                    <a:pt x="443" y="135"/>
                    <a:pt x="443" y="135"/>
                  </a:cubicBezTo>
                  <a:cubicBezTo>
                    <a:pt x="443" y="135"/>
                    <a:pt x="441" y="123"/>
                    <a:pt x="441" y="123"/>
                  </a:cubicBezTo>
                  <a:cubicBezTo>
                    <a:pt x="441" y="124"/>
                    <a:pt x="463" y="112"/>
                    <a:pt x="463" y="112"/>
                  </a:cubicBezTo>
                  <a:cubicBezTo>
                    <a:pt x="463" y="113"/>
                    <a:pt x="472" y="121"/>
                    <a:pt x="472" y="121"/>
                  </a:cubicBezTo>
                  <a:cubicBezTo>
                    <a:pt x="473" y="121"/>
                    <a:pt x="474" y="123"/>
                    <a:pt x="474" y="123"/>
                  </a:cubicBezTo>
                  <a:cubicBezTo>
                    <a:pt x="474" y="123"/>
                    <a:pt x="474" y="123"/>
                    <a:pt x="474" y="123"/>
                  </a:cubicBezTo>
                  <a:cubicBezTo>
                    <a:pt x="474" y="123"/>
                    <a:pt x="474" y="124"/>
                    <a:pt x="473" y="124"/>
                  </a:cubicBezTo>
                  <a:cubicBezTo>
                    <a:pt x="473" y="125"/>
                    <a:pt x="473" y="125"/>
                    <a:pt x="473" y="125"/>
                  </a:cubicBezTo>
                  <a:cubicBezTo>
                    <a:pt x="473" y="126"/>
                    <a:pt x="473" y="127"/>
                    <a:pt x="473" y="127"/>
                  </a:cubicBezTo>
                  <a:cubicBezTo>
                    <a:pt x="474" y="128"/>
                    <a:pt x="492" y="119"/>
                    <a:pt x="492" y="119"/>
                  </a:cubicBezTo>
                  <a:cubicBezTo>
                    <a:pt x="492" y="117"/>
                    <a:pt x="491" y="116"/>
                    <a:pt x="491" y="116"/>
                  </a:cubicBezTo>
                  <a:cubicBezTo>
                    <a:pt x="489" y="116"/>
                    <a:pt x="488" y="116"/>
                    <a:pt x="487" y="114"/>
                  </a:cubicBezTo>
                  <a:moveTo>
                    <a:pt x="1361" y="254"/>
                  </a:moveTo>
                  <a:cubicBezTo>
                    <a:pt x="1360" y="253"/>
                    <a:pt x="1358" y="254"/>
                    <a:pt x="1358" y="254"/>
                  </a:cubicBezTo>
                  <a:cubicBezTo>
                    <a:pt x="1358" y="256"/>
                    <a:pt x="1357" y="257"/>
                    <a:pt x="1354" y="258"/>
                  </a:cubicBezTo>
                  <a:cubicBezTo>
                    <a:pt x="1354" y="258"/>
                    <a:pt x="1323" y="266"/>
                    <a:pt x="1322" y="266"/>
                  </a:cubicBezTo>
                  <a:cubicBezTo>
                    <a:pt x="1322" y="266"/>
                    <a:pt x="1323" y="266"/>
                    <a:pt x="1323" y="266"/>
                  </a:cubicBezTo>
                  <a:cubicBezTo>
                    <a:pt x="1323" y="263"/>
                    <a:pt x="1319" y="249"/>
                    <a:pt x="1318" y="247"/>
                  </a:cubicBezTo>
                  <a:cubicBezTo>
                    <a:pt x="1320" y="247"/>
                    <a:pt x="1335" y="243"/>
                    <a:pt x="1335" y="243"/>
                  </a:cubicBezTo>
                  <a:cubicBezTo>
                    <a:pt x="1339" y="242"/>
                    <a:pt x="1339" y="242"/>
                    <a:pt x="1340" y="244"/>
                  </a:cubicBezTo>
                  <a:cubicBezTo>
                    <a:pt x="1340" y="244"/>
                    <a:pt x="1342" y="243"/>
                    <a:pt x="1342" y="243"/>
                  </a:cubicBezTo>
                  <a:cubicBezTo>
                    <a:pt x="1343" y="243"/>
                    <a:pt x="1339" y="226"/>
                    <a:pt x="1339" y="226"/>
                  </a:cubicBezTo>
                  <a:cubicBezTo>
                    <a:pt x="1338" y="226"/>
                    <a:pt x="1336" y="226"/>
                    <a:pt x="1336" y="226"/>
                  </a:cubicBezTo>
                  <a:cubicBezTo>
                    <a:pt x="1335" y="228"/>
                    <a:pt x="1335" y="229"/>
                    <a:pt x="1332" y="230"/>
                  </a:cubicBezTo>
                  <a:cubicBezTo>
                    <a:pt x="1332" y="230"/>
                    <a:pt x="1314" y="234"/>
                    <a:pt x="1314" y="234"/>
                  </a:cubicBezTo>
                  <a:cubicBezTo>
                    <a:pt x="1314" y="234"/>
                    <a:pt x="1314" y="234"/>
                    <a:pt x="1314" y="234"/>
                  </a:cubicBezTo>
                  <a:cubicBezTo>
                    <a:pt x="1314" y="232"/>
                    <a:pt x="1311" y="217"/>
                    <a:pt x="1311" y="217"/>
                  </a:cubicBezTo>
                  <a:cubicBezTo>
                    <a:pt x="1311" y="218"/>
                    <a:pt x="1340" y="210"/>
                    <a:pt x="1340" y="210"/>
                  </a:cubicBezTo>
                  <a:cubicBezTo>
                    <a:pt x="1343" y="210"/>
                    <a:pt x="1344" y="210"/>
                    <a:pt x="1344" y="211"/>
                  </a:cubicBezTo>
                  <a:cubicBezTo>
                    <a:pt x="1345" y="211"/>
                    <a:pt x="1347" y="211"/>
                    <a:pt x="1347" y="211"/>
                  </a:cubicBezTo>
                  <a:cubicBezTo>
                    <a:pt x="1347" y="210"/>
                    <a:pt x="1343" y="194"/>
                    <a:pt x="1343" y="194"/>
                  </a:cubicBezTo>
                  <a:cubicBezTo>
                    <a:pt x="1342" y="193"/>
                    <a:pt x="1340" y="194"/>
                    <a:pt x="1340" y="194"/>
                  </a:cubicBezTo>
                  <a:cubicBezTo>
                    <a:pt x="1340" y="196"/>
                    <a:pt x="1340" y="196"/>
                    <a:pt x="1336" y="197"/>
                  </a:cubicBezTo>
                  <a:cubicBezTo>
                    <a:pt x="1288" y="210"/>
                    <a:pt x="1288" y="210"/>
                    <a:pt x="1288" y="210"/>
                  </a:cubicBezTo>
                  <a:cubicBezTo>
                    <a:pt x="1288" y="211"/>
                    <a:pt x="1288" y="213"/>
                    <a:pt x="1288" y="213"/>
                  </a:cubicBezTo>
                  <a:cubicBezTo>
                    <a:pt x="1293" y="213"/>
                    <a:pt x="1293" y="213"/>
                    <a:pt x="1294" y="215"/>
                  </a:cubicBezTo>
                  <a:cubicBezTo>
                    <a:pt x="1310" y="276"/>
                    <a:pt x="1310" y="276"/>
                    <a:pt x="1310" y="276"/>
                  </a:cubicBezTo>
                  <a:cubicBezTo>
                    <a:pt x="1310" y="278"/>
                    <a:pt x="1310" y="279"/>
                    <a:pt x="1307" y="280"/>
                  </a:cubicBezTo>
                  <a:cubicBezTo>
                    <a:pt x="1306" y="281"/>
                    <a:pt x="1307" y="283"/>
                    <a:pt x="1307" y="283"/>
                  </a:cubicBezTo>
                  <a:cubicBezTo>
                    <a:pt x="1308" y="284"/>
                    <a:pt x="1357" y="271"/>
                    <a:pt x="1357" y="271"/>
                  </a:cubicBezTo>
                  <a:cubicBezTo>
                    <a:pt x="1361" y="270"/>
                    <a:pt x="1361" y="270"/>
                    <a:pt x="1362" y="272"/>
                  </a:cubicBezTo>
                  <a:cubicBezTo>
                    <a:pt x="1363" y="272"/>
                    <a:pt x="1365" y="272"/>
                    <a:pt x="1365" y="272"/>
                  </a:cubicBezTo>
                  <a:cubicBezTo>
                    <a:pt x="1365" y="271"/>
                    <a:pt x="1361" y="254"/>
                    <a:pt x="1361" y="254"/>
                  </a:cubicBezTo>
                  <a:moveTo>
                    <a:pt x="1270" y="248"/>
                  </a:moveTo>
                  <a:cubicBezTo>
                    <a:pt x="1270" y="267"/>
                    <a:pt x="1264" y="273"/>
                    <a:pt x="1246" y="273"/>
                  </a:cubicBezTo>
                  <a:cubicBezTo>
                    <a:pt x="1246" y="273"/>
                    <a:pt x="1237" y="273"/>
                    <a:pt x="1237" y="273"/>
                  </a:cubicBezTo>
                  <a:cubicBezTo>
                    <a:pt x="1237" y="273"/>
                    <a:pt x="1237" y="273"/>
                    <a:pt x="1237" y="273"/>
                  </a:cubicBezTo>
                  <a:cubicBezTo>
                    <a:pt x="1238" y="273"/>
                    <a:pt x="1238" y="228"/>
                    <a:pt x="1238" y="224"/>
                  </a:cubicBezTo>
                  <a:cubicBezTo>
                    <a:pt x="1240" y="224"/>
                    <a:pt x="1246" y="224"/>
                    <a:pt x="1246" y="224"/>
                  </a:cubicBezTo>
                  <a:cubicBezTo>
                    <a:pt x="1264" y="224"/>
                    <a:pt x="1270" y="230"/>
                    <a:pt x="1270" y="248"/>
                  </a:cubicBezTo>
                  <a:close/>
                  <a:moveTo>
                    <a:pt x="1251" y="210"/>
                  </a:moveTo>
                  <a:cubicBezTo>
                    <a:pt x="1220" y="210"/>
                    <a:pt x="1220" y="210"/>
                    <a:pt x="1220" y="210"/>
                  </a:cubicBezTo>
                  <a:cubicBezTo>
                    <a:pt x="1219" y="211"/>
                    <a:pt x="1219" y="213"/>
                    <a:pt x="1219" y="213"/>
                  </a:cubicBezTo>
                  <a:cubicBezTo>
                    <a:pt x="1222" y="214"/>
                    <a:pt x="1223" y="215"/>
                    <a:pt x="1222" y="217"/>
                  </a:cubicBezTo>
                  <a:cubicBezTo>
                    <a:pt x="1222" y="217"/>
                    <a:pt x="1222" y="280"/>
                    <a:pt x="1222" y="280"/>
                  </a:cubicBezTo>
                  <a:cubicBezTo>
                    <a:pt x="1222" y="282"/>
                    <a:pt x="1222" y="283"/>
                    <a:pt x="1219" y="283"/>
                  </a:cubicBezTo>
                  <a:cubicBezTo>
                    <a:pt x="1219" y="286"/>
                    <a:pt x="1219" y="286"/>
                    <a:pt x="1219" y="286"/>
                  </a:cubicBezTo>
                  <a:cubicBezTo>
                    <a:pt x="1220" y="286"/>
                    <a:pt x="1248" y="287"/>
                    <a:pt x="1248" y="287"/>
                  </a:cubicBezTo>
                  <a:cubicBezTo>
                    <a:pt x="1260" y="287"/>
                    <a:pt x="1270" y="283"/>
                    <a:pt x="1276" y="277"/>
                  </a:cubicBezTo>
                  <a:cubicBezTo>
                    <a:pt x="1283" y="271"/>
                    <a:pt x="1286" y="261"/>
                    <a:pt x="1286" y="249"/>
                  </a:cubicBezTo>
                  <a:cubicBezTo>
                    <a:pt x="1286" y="225"/>
                    <a:pt x="1273" y="210"/>
                    <a:pt x="1251" y="210"/>
                  </a:cubicBezTo>
                  <a:moveTo>
                    <a:pt x="1194" y="207"/>
                  </a:moveTo>
                  <a:cubicBezTo>
                    <a:pt x="1197" y="209"/>
                    <a:pt x="1197" y="210"/>
                    <a:pt x="1197" y="211"/>
                  </a:cubicBezTo>
                  <a:cubicBezTo>
                    <a:pt x="1186" y="252"/>
                    <a:pt x="1186" y="252"/>
                    <a:pt x="1186" y="252"/>
                  </a:cubicBezTo>
                  <a:cubicBezTo>
                    <a:pt x="1184" y="262"/>
                    <a:pt x="1177" y="266"/>
                    <a:pt x="1168" y="263"/>
                  </a:cubicBezTo>
                  <a:cubicBezTo>
                    <a:pt x="1163" y="262"/>
                    <a:pt x="1160" y="260"/>
                    <a:pt x="1158" y="257"/>
                  </a:cubicBezTo>
                  <a:cubicBezTo>
                    <a:pt x="1156" y="254"/>
                    <a:pt x="1156" y="250"/>
                    <a:pt x="1157" y="245"/>
                  </a:cubicBezTo>
                  <a:cubicBezTo>
                    <a:pt x="1167" y="204"/>
                    <a:pt x="1167" y="204"/>
                    <a:pt x="1167" y="204"/>
                  </a:cubicBezTo>
                  <a:cubicBezTo>
                    <a:pt x="1168" y="202"/>
                    <a:pt x="1168" y="202"/>
                    <a:pt x="1171" y="202"/>
                  </a:cubicBezTo>
                  <a:cubicBezTo>
                    <a:pt x="1171" y="201"/>
                    <a:pt x="1172" y="199"/>
                    <a:pt x="1172" y="199"/>
                  </a:cubicBezTo>
                  <a:cubicBezTo>
                    <a:pt x="1171" y="199"/>
                    <a:pt x="1150" y="193"/>
                    <a:pt x="1150" y="193"/>
                  </a:cubicBezTo>
                  <a:cubicBezTo>
                    <a:pt x="1149" y="193"/>
                    <a:pt x="1149" y="193"/>
                    <a:pt x="1149" y="193"/>
                  </a:cubicBezTo>
                  <a:cubicBezTo>
                    <a:pt x="1149" y="194"/>
                    <a:pt x="1149" y="194"/>
                    <a:pt x="1149" y="194"/>
                  </a:cubicBezTo>
                  <a:cubicBezTo>
                    <a:pt x="1149" y="196"/>
                    <a:pt x="1149" y="196"/>
                    <a:pt x="1149" y="196"/>
                  </a:cubicBezTo>
                  <a:cubicBezTo>
                    <a:pt x="1152" y="198"/>
                    <a:pt x="1152" y="199"/>
                    <a:pt x="1152" y="200"/>
                  </a:cubicBezTo>
                  <a:cubicBezTo>
                    <a:pt x="1142" y="241"/>
                    <a:pt x="1142" y="241"/>
                    <a:pt x="1142" y="241"/>
                  </a:cubicBezTo>
                  <a:cubicBezTo>
                    <a:pt x="1137" y="260"/>
                    <a:pt x="1145" y="272"/>
                    <a:pt x="1164" y="276"/>
                  </a:cubicBezTo>
                  <a:cubicBezTo>
                    <a:pt x="1174" y="279"/>
                    <a:pt x="1182" y="278"/>
                    <a:pt x="1189" y="274"/>
                  </a:cubicBezTo>
                  <a:cubicBezTo>
                    <a:pt x="1194" y="271"/>
                    <a:pt x="1198" y="265"/>
                    <a:pt x="1201" y="256"/>
                  </a:cubicBezTo>
                  <a:cubicBezTo>
                    <a:pt x="1211" y="215"/>
                    <a:pt x="1211" y="215"/>
                    <a:pt x="1211" y="215"/>
                  </a:cubicBezTo>
                  <a:cubicBezTo>
                    <a:pt x="1211" y="213"/>
                    <a:pt x="1212" y="213"/>
                    <a:pt x="1214" y="213"/>
                  </a:cubicBezTo>
                  <a:cubicBezTo>
                    <a:pt x="1215" y="212"/>
                    <a:pt x="1216" y="210"/>
                    <a:pt x="1216" y="210"/>
                  </a:cubicBezTo>
                  <a:cubicBezTo>
                    <a:pt x="1215" y="209"/>
                    <a:pt x="1196" y="205"/>
                    <a:pt x="1196" y="205"/>
                  </a:cubicBezTo>
                  <a:cubicBezTo>
                    <a:pt x="1195" y="205"/>
                    <a:pt x="1194" y="207"/>
                    <a:pt x="1194" y="207"/>
                  </a:cubicBezTo>
                  <a:moveTo>
                    <a:pt x="1114" y="197"/>
                  </a:moveTo>
                  <a:cubicBezTo>
                    <a:pt x="1113" y="202"/>
                    <a:pt x="1110" y="225"/>
                    <a:pt x="1110" y="225"/>
                  </a:cubicBezTo>
                  <a:cubicBezTo>
                    <a:pt x="1109" y="225"/>
                    <a:pt x="1109" y="225"/>
                    <a:pt x="1109" y="225"/>
                  </a:cubicBezTo>
                  <a:cubicBezTo>
                    <a:pt x="1108" y="224"/>
                    <a:pt x="1097" y="219"/>
                    <a:pt x="1095" y="217"/>
                  </a:cubicBezTo>
                  <a:cubicBezTo>
                    <a:pt x="1096" y="216"/>
                    <a:pt x="1112" y="198"/>
                    <a:pt x="1115" y="196"/>
                  </a:cubicBezTo>
                  <a:lnTo>
                    <a:pt x="1114" y="197"/>
                  </a:lnTo>
                  <a:close/>
                  <a:moveTo>
                    <a:pt x="1110" y="177"/>
                  </a:moveTo>
                  <a:cubicBezTo>
                    <a:pt x="1112" y="179"/>
                    <a:pt x="1112" y="180"/>
                    <a:pt x="1112" y="180"/>
                  </a:cubicBezTo>
                  <a:cubicBezTo>
                    <a:pt x="1109" y="183"/>
                    <a:pt x="1109" y="183"/>
                    <a:pt x="1109" y="183"/>
                  </a:cubicBezTo>
                  <a:cubicBezTo>
                    <a:pt x="1109" y="184"/>
                    <a:pt x="1064" y="230"/>
                    <a:pt x="1064" y="230"/>
                  </a:cubicBezTo>
                  <a:cubicBezTo>
                    <a:pt x="1063" y="231"/>
                    <a:pt x="1062" y="232"/>
                    <a:pt x="1061" y="231"/>
                  </a:cubicBezTo>
                  <a:cubicBezTo>
                    <a:pt x="1060" y="232"/>
                    <a:pt x="1059" y="234"/>
                    <a:pt x="1059" y="234"/>
                  </a:cubicBezTo>
                  <a:cubicBezTo>
                    <a:pt x="1059" y="235"/>
                    <a:pt x="1076" y="243"/>
                    <a:pt x="1076" y="243"/>
                  </a:cubicBezTo>
                  <a:cubicBezTo>
                    <a:pt x="1077" y="243"/>
                    <a:pt x="1077" y="243"/>
                    <a:pt x="1077" y="243"/>
                  </a:cubicBezTo>
                  <a:cubicBezTo>
                    <a:pt x="1078" y="240"/>
                    <a:pt x="1078" y="240"/>
                    <a:pt x="1078" y="240"/>
                  </a:cubicBezTo>
                  <a:cubicBezTo>
                    <a:pt x="1077" y="239"/>
                    <a:pt x="1076" y="238"/>
                    <a:pt x="1076" y="238"/>
                  </a:cubicBezTo>
                  <a:cubicBezTo>
                    <a:pt x="1076" y="237"/>
                    <a:pt x="1076" y="237"/>
                    <a:pt x="1076" y="237"/>
                  </a:cubicBezTo>
                  <a:cubicBezTo>
                    <a:pt x="1078" y="235"/>
                    <a:pt x="1078" y="235"/>
                    <a:pt x="1078" y="235"/>
                  </a:cubicBezTo>
                  <a:cubicBezTo>
                    <a:pt x="1078" y="235"/>
                    <a:pt x="1086" y="226"/>
                    <a:pt x="1087" y="226"/>
                  </a:cubicBezTo>
                  <a:cubicBezTo>
                    <a:pt x="1087" y="226"/>
                    <a:pt x="1109" y="237"/>
                    <a:pt x="1109" y="237"/>
                  </a:cubicBezTo>
                  <a:cubicBezTo>
                    <a:pt x="1108" y="237"/>
                    <a:pt x="1107" y="250"/>
                    <a:pt x="1107" y="250"/>
                  </a:cubicBezTo>
                  <a:cubicBezTo>
                    <a:pt x="1107" y="250"/>
                    <a:pt x="1107" y="252"/>
                    <a:pt x="1107" y="252"/>
                  </a:cubicBezTo>
                  <a:cubicBezTo>
                    <a:pt x="1106" y="252"/>
                    <a:pt x="1106" y="253"/>
                    <a:pt x="1104" y="252"/>
                  </a:cubicBezTo>
                  <a:cubicBezTo>
                    <a:pt x="1104" y="252"/>
                    <a:pt x="1103" y="254"/>
                    <a:pt x="1103" y="254"/>
                  </a:cubicBezTo>
                  <a:cubicBezTo>
                    <a:pt x="1103" y="255"/>
                    <a:pt x="1121" y="263"/>
                    <a:pt x="1121" y="263"/>
                  </a:cubicBezTo>
                  <a:cubicBezTo>
                    <a:pt x="1122" y="263"/>
                    <a:pt x="1122" y="261"/>
                    <a:pt x="1122" y="261"/>
                  </a:cubicBezTo>
                  <a:cubicBezTo>
                    <a:pt x="1121" y="260"/>
                    <a:pt x="1121" y="259"/>
                    <a:pt x="1121" y="257"/>
                  </a:cubicBezTo>
                  <a:cubicBezTo>
                    <a:pt x="1128" y="194"/>
                    <a:pt x="1128" y="194"/>
                    <a:pt x="1128" y="194"/>
                  </a:cubicBezTo>
                  <a:cubicBezTo>
                    <a:pt x="1129" y="189"/>
                    <a:pt x="1129" y="189"/>
                    <a:pt x="1129" y="189"/>
                  </a:cubicBezTo>
                  <a:cubicBezTo>
                    <a:pt x="1129" y="188"/>
                    <a:pt x="1130" y="187"/>
                    <a:pt x="1132" y="188"/>
                  </a:cubicBezTo>
                  <a:cubicBezTo>
                    <a:pt x="1133" y="188"/>
                    <a:pt x="1133" y="186"/>
                    <a:pt x="1133" y="186"/>
                  </a:cubicBezTo>
                  <a:cubicBezTo>
                    <a:pt x="1133" y="185"/>
                    <a:pt x="1112" y="175"/>
                    <a:pt x="1112" y="175"/>
                  </a:cubicBezTo>
                  <a:cubicBezTo>
                    <a:pt x="1111" y="175"/>
                    <a:pt x="1110" y="177"/>
                    <a:pt x="1110" y="177"/>
                  </a:cubicBezTo>
                  <a:moveTo>
                    <a:pt x="1058" y="213"/>
                  </a:moveTo>
                  <a:cubicBezTo>
                    <a:pt x="1056" y="215"/>
                    <a:pt x="1055" y="215"/>
                    <a:pt x="1053" y="213"/>
                  </a:cubicBezTo>
                  <a:cubicBezTo>
                    <a:pt x="1053" y="213"/>
                    <a:pt x="1026" y="196"/>
                    <a:pt x="1026" y="196"/>
                  </a:cubicBezTo>
                  <a:cubicBezTo>
                    <a:pt x="1027" y="196"/>
                    <a:pt x="1058" y="149"/>
                    <a:pt x="1058" y="149"/>
                  </a:cubicBezTo>
                  <a:cubicBezTo>
                    <a:pt x="1059" y="148"/>
                    <a:pt x="1060" y="147"/>
                    <a:pt x="1063" y="149"/>
                  </a:cubicBezTo>
                  <a:cubicBezTo>
                    <a:pt x="1064" y="149"/>
                    <a:pt x="1065" y="147"/>
                    <a:pt x="1065" y="147"/>
                  </a:cubicBezTo>
                  <a:cubicBezTo>
                    <a:pt x="1065" y="146"/>
                    <a:pt x="1045" y="133"/>
                    <a:pt x="1045" y="133"/>
                  </a:cubicBezTo>
                  <a:cubicBezTo>
                    <a:pt x="1044" y="133"/>
                    <a:pt x="1043" y="135"/>
                    <a:pt x="1043" y="135"/>
                  </a:cubicBezTo>
                  <a:cubicBezTo>
                    <a:pt x="1046" y="138"/>
                    <a:pt x="1046" y="139"/>
                    <a:pt x="1045" y="141"/>
                  </a:cubicBezTo>
                  <a:cubicBezTo>
                    <a:pt x="1010" y="194"/>
                    <a:pt x="1010" y="194"/>
                    <a:pt x="1010" y="194"/>
                  </a:cubicBezTo>
                  <a:cubicBezTo>
                    <a:pt x="1009" y="195"/>
                    <a:pt x="1008" y="196"/>
                    <a:pt x="1006" y="194"/>
                  </a:cubicBezTo>
                  <a:cubicBezTo>
                    <a:pt x="1005" y="194"/>
                    <a:pt x="1004" y="196"/>
                    <a:pt x="1004" y="196"/>
                  </a:cubicBezTo>
                  <a:cubicBezTo>
                    <a:pt x="1004" y="197"/>
                    <a:pt x="1045" y="224"/>
                    <a:pt x="1045" y="224"/>
                  </a:cubicBezTo>
                  <a:cubicBezTo>
                    <a:pt x="1048" y="226"/>
                    <a:pt x="1048" y="227"/>
                    <a:pt x="1048" y="228"/>
                  </a:cubicBezTo>
                  <a:cubicBezTo>
                    <a:pt x="1048" y="229"/>
                    <a:pt x="1049" y="230"/>
                    <a:pt x="1049" y="230"/>
                  </a:cubicBezTo>
                  <a:cubicBezTo>
                    <a:pt x="1051" y="230"/>
                    <a:pt x="1060" y="215"/>
                    <a:pt x="1060" y="215"/>
                  </a:cubicBezTo>
                  <a:cubicBezTo>
                    <a:pt x="1060" y="214"/>
                    <a:pt x="1058" y="213"/>
                    <a:pt x="1058" y="213"/>
                  </a:cubicBezTo>
                  <a:moveTo>
                    <a:pt x="969" y="167"/>
                  </a:moveTo>
                  <a:cubicBezTo>
                    <a:pt x="1004" y="112"/>
                    <a:pt x="1004" y="112"/>
                    <a:pt x="1004" y="112"/>
                  </a:cubicBezTo>
                  <a:cubicBezTo>
                    <a:pt x="1005" y="111"/>
                    <a:pt x="1005" y="110"/>
                    <a:pt x="1007" y="111"/>
                  </a:cubicBezTo>
                  <a:cubicBezTo>
                    <a:pt x="1008" y="111"/>
                    <a:pt x="1009" y="109"/>
                    <a:pt x="1009" y="109"/>
                  </a:cubicBezTo>
                  <a:cubicBezTo>
                    <a:pt x="1009" y="108"/>
                    <a:pt x="988" y="95"/>
                    <a:pt x="988" y="95"/>
                  </a:cubicBezTo>
                  <a:cubicBezTo>
                    <a:pt x="987" y="95"/>
                    <a:pt x="986" y="97"/>
                    <a:pt x="986" y="97"/>
                  </a:cubicBezTo>
                  <a:cubicBezTo>
                    <a:pt x="986" y="98"/>
                    <a:pt x="987" y="99"/>
                    <a:pt x="987" y="99"/>
                  </a:cubicBezTo>
                  <a:cubicBezTo>
                    <a:pt x="987" y="100"/>
                    <a:pt x="987" y="100"/>
                    <a:pt x="986" y="100"/>
                  </a:cubicBezTo>
                  <a:cubicBezTo>
                    <a:pt x="986" y="101"/>
                    <a:pt x="978" y="106"/>
                    <a:pt x="970" y="112"/>
                  </a:cubicBezTo>
                  <a:cubicBezTo>
                    <a:pt x="970" y="112"/>
                    <a:pt x="953" y="124"/>
                    <a:pt x="950" y="126"/>
                  </a:cubicBezTo>
                  <a:cubicBezTo>
                    <a:pt x="950" y="126"/>
                    <a:pt x="950" y="125"/>
                    <a:pt x="951" y="125"/>
                  </a:cubicBezTo>
                  <a:cubicBezTo>
                    <a:pt x="952" y="121"/>
                    <a:pt x="954" y="108"/>
                    <a:pt x="954" y="108"/>
                  </a:cubicBezTo>
                  <a:cubicBezTo>
                    <a:pt x="956" y="98"/>
                    <a:pt x="958" y="84"/>
                    <a:pt x="959" y="83"/>
                  </a:cubicBezTo>
                  <a:cubicBezTo>
                    <a:pt x="959" y="82"/>
                    <a:pt x="959" y="82"/>
                    <a:pt x="961" y="82"/>
                  </a:cubicBezTo>
                  <a:cubicBezTo>
                    <a:pt x="962" y="82"/>
                    <a:pt x="963" y="80"/>
                    <a:pt x="963" y="80"/>
                  </a:cubicBezTo>
                  <a:cubicBezTo>
                    <a:pt x="963" y="79"/>
                    <a:pt x="941" y="66"/>
                    <a:pt x="941" y="66"/>
                  </a:cubicBezTo>
                  <a:cubicBezTo>
                    <a:pt x="940" y="66"/>
                    <a:pt x="939" y="68"/>
                    <a:pt x="939" y="68"/>
                  </a:cubicBezTo>
                  <a:cubicBezTo>
                    <a:pt x="941" y="70"/>
                    <a:pt x="941" y="71"/>
                    <a:pt x="940" y="72"/>
                  </a:cubicBezTo>
                  <a:cubicBezTo>
                    <a:pt x="906" y="127"/>
                    <a:pt x="906" y="127"/>
                    <a:pt x="906" y="127"/>
                  </a:cubicBezTo>
                  <a:cubicBezTo>
                    <a:pt x="905" y="128"/>
                    <a:pt x="904" y="128"/>
                    <a:pt x="903" y="128"/>
                  </a:cubicBezTo>
                  <a:cubicBezTo>
                    <a:pt x="902" y="128"/>
                    <a:pt x="901" y="130"/>
                    <a:pt x="901" y="130"/>
                  </a:cubicBezTo>
                  <a:cubicBezTo>
                    <a:pt x="901" y="131"/>
                    <a:pt x="917" y="141"/>
                    <a:pt x="917" y="141"/>
                  </a:cubicBezTo>
                  <a:cubicBezTo>
                    <a:pt x="918" y="141"/>
                    <a:pt x="918" y="141"/>
                    <a:pt x="918" y="141"/>
                  </a:cubicBezTo>
                  <a:cubicBezTo>
                    <a:pt x="919" y="139"/>
                    <a:pt x="919" y="139"/>
                    <a:pt x="919" y="139"/>
                  </a:cubicBezTo>
                  <a:cubicBezTo>
                    <a:pt x="918" y="138"/>
                    <a:pt x="918" y="137"/>
                    <a:pt x="918" y="136"/>
                  </a:cubicBezTo>
                  <a:cubicBezTo>
                    <a:pt x="918" y="136"/>
                    <a:pt x="918" y="135"/>
                    <a:pt x="918" y="135"/>
                  </a:cubicBezTo>
                  <a:cubicBezTo>
                    <a:pt x="918" y="135"/>
                    <a:pt x="942" y="97"/>
                    <a:pt x="945" y="92"/>
                  </a:cubicBezTo>
                  <a:cubicBezTo>
                    <a:pt x="945" y="92"/>
                    <a:pt x="945" y="93"/>
                    <a:pt x="945" y="93"/>
                  </a:cubicBezTo>
                  <a:cubicBezTo>
                    <a:pt x="942" y="101"/>
                    <a:pt x="936" y="129"/>
                    <a:pt x="936" y="129"/>
                  </a:cubicBezTo>
                  <a:cubicBezTo>
                    <a:pt x="933" y="150"/>
                    <a:pt x="933" y="150"/>
                    <a:pt x="933" y="150"/>
                  </a:cubicBezTo>
                  <a:cubicBezTo>
                    <a:pt x="933" y="151"/>
                    <a:pt x="935" y="152"/>
                    <a:pt x="935" y="152"/>
                  </a:cubicBezTo>
                  <a:cubicBezTo>
                    <a:pt x="936" y="152"/>
                    <a:pt x="955" y="139"/>
                    <a:pt x="955" y="139"/>
                  </a:cubicBezTo>
                  <a:cubicBezTo>
                    <a:pt x="955" y="139"/>
                    <a:pt x="980" y="119"/>
                    <a:pt x="985" y="116"/>
                  </a:cubicBezTo>
                  <a:cubicBezTo>
                    <a:pt x="984" y="118"/>
                    <a:pt x="984" y="118"/>
                    <a:pt x="984" y="118"/>
                  </a:cubicBezTo>
                  <a:cubicBezTo>
                    <a:pt x="977" y="127"/>
                    <a:pt x="957" y="159"/>
                    <a:pt x="957" y="159"/>
                  </a:cubicBezTo>
                  <a:cubicBezTo>
                    <a:pt x="956" y="160"/>
                    <a:pt x="956" y="161"/>
                    <a:pt x="954" y="160"/>
                  </a:cubicBezTo>
                  <a:cubicBezTo>
                    <a:pt x="953" y="160"/>
                    <a:pt x="952" y="161"/>
                    <a:pt x="952" y="161"/>
                  </a:cubicBezTo>
                  <a:cubicBezTo>
                    <a:pt x="952" y="163"/>
                    <a:pt x="969" y="173"/>
                    <a:pt x="969" y="173"/>
                  </a:cubicBezTo>
                  <a:cubicBezTo>
                    <a:pt x="970" y="173"/>
                    <a:pt x="971" y="171"/>
                    <a:pt x="971" y="171"/>
                  </a:cubicBezTo>
                  <a:cubicBezTo>
                    <a:pt x="969" y="169"/>
                    <a:pt x="969" y="168"/>
                    <a:pt x="969" y="167"/>
                  </a:cubicBezTo>
                  <a:moveTo>
                    <a:pt x="890" y="64"/>
                  </a:moveTo>
                  <a:cubicBezTo>
                    <a:pt x="889" y="69"/>
                    <a:pt x="887" y="92"/>
                    <a:pt x="887" y="93"/>
                  </a:cubicBezTo>
                  <a:cubicBezTo>
                    <a:pt x="886" y="93"/>
                    <a:pt x="886" y="93"/>
                    <a:pt x="886" y="93"/>
                  </a:cubicBezTo>
                  <a:cubicBezTo>
                    <a:pt x="884" y="91"/>
                    <a:pt x="874" y="86"/>
                    <a:pt x="871" y="85"/>
                  </a:cubicBezTo>
                  <a:cubicBezTo>
                    <a:pt x="873" y="84"/>
                    <a:pt x="888" y="65"/>
                    <a:pt x="890" y="63"/>
                  </a:cubicBezTo>
                  <a:lnTo>
                    <a:pt x="890" y="64"/>
                  </a:lnTo>
                  <a:close/>
                  <a:moveTo>
                    <a:pt x="899" y="124"/>
                  </a:moveTo>
                  <a:cubicBezTo>
                    <a:pt x="904" y="59"/>
                    <a:pt x="904" y="59"/>
                    <a:pt x="904" y="59"/>
                  </a:cubicBezTo>
                  <a:cubicBezTo>
                    <a:pt x="904" y="55"/>
                    <a:pt x="904" y="55"/>
                    <a:pt x="904" y="55"/>
                  </a:cubicBezTo>
                  <a:cubicBezTo>
                    <a:pt x="905" y="55"/>
                    <a:pt x="905" y="54"/>
                    <a:pt x="907" y="55"/>
                  </a:cubicBezTo>
                  <a:cubicBezTo>
                    <a:pt x="908" y="54"/>
                    <a:pt x="909" y="52"/>
                    <a:pt x="909" y="52"/>
                  </a:cubicBezTo>
                  <a:cubicBezTo>
                    <a:pt x="908" y="51"/>
                    <a:pt x="887" y="42"/>
                    <a:pt x="887" y="42"/>
                  </a:cubicBezTo>
                  <a:cubicBezTo>
                    <a:pt x="886" y="43"/>
                    <a:pt x="885" y="44"/>
                    <a:pt x="885" y="44"/>
                  </a:cubicBezTo>
                  <a:cubicBezTo>
                    <a:pt x="887" y="46"/>
                    <a:pt x="887" y="47"/>
                    <a:pt x="887" y="47"/>
                  </a:cubicBezTo>
                  <a:cubicBezTo>
                    <a:pt x="887" y="47"/>
                    <a:pt x="887" y="47"/>
                    <a:pt x="887" y="47"/>
                  </a:cubicBezTo>
                  <a:cubicBezTo>
                    <a:pt x="884" y="51"/>
                    <a:pt x="884" y="51"/>
                    <a:pt x="884" y="51"/>
                  </a:cubicBezTo>
                  <a:cubicBezTo>
                    <a:pt x="884" y="51"/>
                    <a:pt x="841" y="99"/>
                    <a:pt x="841" y="99"/>
                  </a:cubicBezTo>
                  <a:cubicBezTo>
                    <a:pt x="840" y="100"/>
                    <a:pt x="839" y="101"/>
                    <a:pt x="838" y="101"/>
                  </a:cubicBezTo>
                  <a:cubicBezTo>
                    <a:pt x="837" y="101"/>
                    <a:pt x="836" y="103"/>
                    <a:pt x="836" y="103"/>
                  </a:cubicBezTo>
                  <a:cubicBezTo>
                    <a:pt x="837" y="104"/>
                    <a:pt x="854" y="111"/>
                    <a:pt x="854" y="111"/>
                  </a:cubicBezTo>
                  <a:cubicBezTo>
                    <a:pt x="855" y="112"/>
                    <a:pt x="855" y="112"/>
                    <a:pt x="855" y="112"/>
                  </a:cubicBezTo>
                  <a:cubicBezTo>
                    <a:pt x="856" y="109"/>
                    <a:pt x="856" y="109"/>
                    <a:pt x="856" y="109"/>
                  </a:cubicBezTo>
                  <a:cubicBezTo>
                    <a:pt x="854" y="108"/>
                    <a:pt x="854" y="107"/>
                    <a:pt x="854" y="106"/>
                  </a:cubicBezTo>
                  <a:cubicBezTo>
                    <a:pt x="854" y="106"/>
                    <a:pt x="854" y="105"/>
                    <a:pt x="854" y="105"/>
                  </a:cubicBezTo>
                  <a:cubicBezTo>
                    <a:pt x="855" y="103"/>
                    <a:pt x="855" y="103"/>
                    <a:pt x="855" y="103"/>
                  </a:cubicBezTo>
                  <a:cubicBezTo>
                    <a:pt x="855" y="103"/>
                    <a:pt x="864" y="94"/>
                    <a:pt x="864" y="94"/>
                  </a:cubicBezTo>
                  <a:cubicBezTo>
                    <a:pt x="864" y="95"/>
                    <a:pt x="886" y="104"/>
                    <a:pt x="886" y="104"/>
                  </a:cubicBezTo>
                  <a:cubicBezTo>
                    <a:pt x="886" y="104"/>
                    <a:pt x="885" y="117"/>
                    <a:pt x="885" y="117"/>
                  </a:cubicBezTo>
                  <a:cubicBezTo>
                    <a:pt x="885" y="117"/>
                    <a:pt x="885" y="120"/>
                    <a:pt x="885" y="120"/>
                  </a:cubicBezTo>
                  <a:cubicBezTo>
                    <a:pt x="884" y="120"/>
                    <a:pt x="884" y="120"/>
                    <a:pt x="882" y="120"/>
                  </a:cubicBezTo>
                  <a:cubicBezTo>
                    <a:pt x="882" y="120"/>
                    <a:pt x="881" y="122"/>
                    <a:pt x="881" y="122"/>
                  </a:cubicBezTo>
                  <a:cubicBezTo>
                    <a:pt x="881" y="123"/>
                    <a:pt x="899" y="130"/>
                    <a:pt x="899" y="130"/>
                  </a:cubicBezTo>
                  <a:cubicBezTo>
                    <a:pt x="900" y="130"/>
                    <a:pt x="901" y="128"/>
                    <a:pt x="901" y="128"/>
                  </a:cubicBezTo>
                  <a:cubicBezTo>
                    <a:pt x="900" y="127"/>
                    <a:pt x="899" y="126"/>
                    <a:pt x="899" y="124"/>
                  </a:cubicBezTo>
                  <a:moveTo>
                    <a:pt x="840" y="97"/>
                  </a:moveTo>
                  <a:cubicBezTo>
                    <a:pt x="841" y="97"/>
                    <a:pt x="842" y="96"/>
                    <a:pt x="842" y="96"/>
                  </a:cubicBezTo>
                  <a:cubicBezTo>
                    <a:pt x="843" y="95"/>
                    <a:pt x="835" y="77"/>
                    <a:pt x="835" y="77"/>
                  </a:cubicBezTo>
                  <a:cubicBezTo>
                    <a:pt x="834" y="77"/>
                    <a:pt x="833" y="77"/>
                    <a:pt x="833" y="77"/>
                  </a:cubicBezTo>
                  <a:cubicBezTo>
                    <a:pt x="832" y="78"/>
                    <a:pt x="832" y="80"/>
                    <a:pt x="832" y="80"/>
                  </a:cubicBezTo>
                  <a:cubicBezTo>
                    <a:pt x="832" y="80"/>
                    <a:pt x="828" y="84"/>
                    <a:pt x="828" y="84"/>
                  </a:cubicBezTo>
                  <a:cubicBezTo>
                    <a:pt x="825" y="86"/>
                    <a:pt x="820" y="86"/>
                    <a:pt x="815" y="85"/>
                  </a:cubicBezTo>
                  <a:cubicBezTo>
                    <a:pt x="804" y="82"/>
                    <a:pt x="798" y="70"/>
                    <a:pt x="802" y="56"/>
                  </a:cubicBezTo>
                  <a:cubicBezTo>
                    <a:pt x="805" y="46"/>
                    <a:pt x="809" y="40"/>
                    <a:pt x="814" y="37"/>
                  </a:cubicBezTo>
                  <a:cubicBezTo>
                    <a:pt x="818" y="35"/>
                    <a:pt x="823" y="34"/>
                    <a:pt x="829" y="36"/>
                  </a:cubicBezTo>
                  <a:cubicBezTo>
                    <a:pt x="834" y="37"/>
                    <a:pt x="837" y="40"/>
                    <a:pt x="839" y="43"/>
                  </a:cubicBezTo>
                  <a:cubicBezTo>
                    <a:pt x="840" y="49"/>
                    <a:pt x="840" y="49"/>
                    <a:pt x="840" y="49"/>
                  </a:cubicBezTo>
                  <a:cubicBezTo>
                    <a:pt x="840" y="50"/>
                    <a:pt x="840" y="50"/>
                    <a:pt x="840" y="50"/>
                  </a:cubicBezTo>
                  <a:cubicBezTo>
                    <a:pt x="841" y="51"/>
                    <a:pt x="841" y="51"/>
                    <a:pt x="841" y="51"/>
                  </a:cubicBezTo>
                  <a:cubicBezTo>
                    <a:pt x="842" y="51"/>
                    <a:pt x="855" y="37"/>
                    <a:pt x="855" y="37"/>
                  </a:cubicBezTo>
                  <a:cubicBezTo>
                    <a:pt x="857" y="36"/>
                    <a:pt x="857" y="36"/>
                    <a:pt x="857" y="36"/>
                  </a:cubicBezTo>
                  <a:cubicBezTo>
                    <a:pt x="854" y="35"/>
                    <a:pt x="854" y="35"/>
                    <a:pt x="854" y="35"/>
                  </a:cubicBezTo>
                  <a:cubicBezTo>
                    <a:pt x="851" y="36"/>
                    <a:pt x="851" y="36"/>
                    <a:pt x="851" y="36"/>
                  </a:cubicBezTo>
                  <a:cubicBezTo>
                    <a:pt x="849" y="33"/>
                    <a:pt x="849" y="33"/>
                    <a:pt x="849" y="33"/>
                  </a:cubicBezTo>
                  <a:cubicBezTo>
                    <a:pt x="846" y="31"/>
                    <a:pt x="846" y="31"/>
                    <a:pt x="846" y="31"/>
                  </a:cubicBezTo>
                  <a:cubicBezTo>
                    <a:pt x="843" y="27"/>
                    <a:pt x="838" y="25"/>
                    <a:pt x="833" y="23"/>
                  </a:cubicBezTo>
                  <a:cubicBezTo>
                    <a:pt x="823" y="20"/>
                    <a:pt x="813" y="21"/>
                    <a:pt x="805" y="26"/>
                  </a:cubicBezTo>
                  <a:cubicBezTo>
                    <a:pt x="796" y="31"/>
                    <a:pt x="790" y="40"/>
                    <a:pt x="787" y="52"/>
                  </a:cubicBezTo>
                  <a:cubicBezTo>
                    <a:pt x="781" y="73"/>
                    <a:pt x="791" y="92"/>
                    <a:pt x="811" y="98"/>
                  </a:cubicBezTo>
                  <a:cubicBezTo>
                    <a:pt x="823" y="101"/>
                    <a:pt x="830" y="98"/>
                    <a:pt x="835" y="96"/>
                  </a:cubicBezTo>
                  <a:cubicBezTo>
                    <a:pt x="838" y="95"/>
                    <a:pt x="838" y="95"/>
                    <a:pt x="838" y="95"/>
                  </a:cubicBezTo>
                  <a:cubicBezTo>
                    <a:pt x="839" y="95"/>
                    <a:pt x="839" y="96"/>
                    <a:pt x="840" y="97"/>
                  </a:cubicBezTo>
                  <a:moveTo>
                    <a:pt x="769" y="33"/>
                  </a:moveTo>
                  <a:cubicBezTo>
                    <a:pt x="770" y="33"/>
                    <a:pt x="782" y="17"/>
                    <a:pt x="782" y="17"/>
                  </a:cubicBezTo>
                  <a:cubicBezTo>
                    <a:pt x="782" y="16"/>
                    <a:pt x="782" y="16"/>
                    <a:pt x="782" y="16"/>
                  </a:cubicBezTo>
                  <a:cubicBezTo>
                    <a:pt x="782" y="16"/>
                    <a:pt x="782" y="16"/>
                    <a:pt x="782" y="16"/>
                  </a:cubicBezTo>
                  <a:cubicBezTo>
                    <a:pt x="782" y="16"/>
                    <a:pt x="782" y="16"/>
                    <a:pt x="782" y="16"/>
                  </a:cubicBezTo>
                  <a:cubicBezTo>
                    <a:pt x="780" y="15"/>
                    <a:pt x="780" y="15"/>
                    <a:pt x="780" y="15"/>
                  </a:cubicBezTo>
                  <a:cubicBezTo>
                    <a:pt x="779" y="16"/>
                    <a:pt x="778" y="16"/>
                    <a:pt x="777" y="16"/>
                  </a:cubicBezTo>
                  <a:cubicBezTo>
                    <a:pt x="774" y="14"/>
                    <a:pt x="774" y="14"/>
                    <a:pt x="774" y="14"/>
                  </a:cubicBezTo>
                  <a:cubicBezTo>
                    <a:pt x="770" y="12"/>
                    <a:pt x="770" y="12"/>
                    <a:pt x="770" y="12"/>
                  </a:cubicBezTo>
                  <a:cubicBezTo>
                    <a:pt x="766" y="9"/>
                    <a:pt x="760" y="8"/>
                    <a:pt x="754" y="7"/>
                  </a:cubicBezTo>
                  <a:cubicBezTo>
                    <a:pt x="733" y="4"/>
                    <a:pt x="725" y="15"/>
                    <a:pt x="723" y="25"/>
                  </a:cubicBezTo>
                  <a:cubicBezTo>
                    <a:pt x="721" y="41"/>
                    <a:pt x="736" y="46"/>
                    <a:pt x="748" y="51"/>
                  </a:cubicBezTo>
                  <a:cubicBezTo>
                    <a:pt x="757" y="54"/>
                    <a:pt x="764" y="57"/>
                    <a:pt x="764" y="63"/>
                  </a:cubicBezTo>
                  <a:cubicBezTo>
                    <a:pt x="760" y="69"/>
                    <a:pt x="760" y="69"/>
                    <a:pt x="760" y="69"/>
                  </a:cubicBezTo>
                  <a:cubicBezTo>
                    <a:pt x="757" y="71"/>
                    <a:pt x="752" y="72"/>
                    <a:pt x="746" y="71"/>
                  </a:cubicBezTo>
                  <a:cubicBezTo>
                    <a:pt x="740" y="70"/>
                    <a:pt x="731" y="67"/>
                    <a:pt x="729" y="63"/>
                  </a:cubicBezTo>
                  <a:cubicBezTo>
                    <a:pt x="728" y="60"/>
                    <a:pt x="728" y="60"/>
                    <a:pt x="728" y="60"/>
                  </a:cubicBezTo>
                  <a:cubicBezTo>
                    <a:pt x="728" y="58"/>
                    <a:pt x="728" y="58"/>
                    <a:pt x="728" y="58"/>
                  </a:cubicBezTo>
                  <a:cubicBezTo>
                    <a:pt x="726" y="57"/>
                    <a:pt x="726" y="57"/>
                    <a:pt x="726" y="57"/>
                  </a:cubicBezTo>
                  <a:cubicBezTo>
                    <a:pt x="725" y="58"/>
                    <a:pt x="714" y="74"/>
                    <a:pt x="714" y="74"/>
                  </a:cubicBezTo>
                  <a:cubicBezTo>
                    <a:pt x="714" y="75"/>
                    <a:pt x="714" y="75"/>
                    <a:pt x="714" y="75"/>
                  </a:cubicBezTo>
                  <a:cubicBezTo>
                    <a:pt x="716" y="76"/>
                    <a:pt x="716" y="76"/>
                    <a:pt x="716" y="76"/>
                  </a:cubicBezTo>
                  <a:cubicBezTo>
                    <a:pt x="717" y="76"/>
                    <a:pt x="719" y="74"/>
                    <a:pt x="719" y="74"/>
                  </a:cubicBezTo>
                  <a:cubicBezTo>
                    <a:pt x="719" y="74"/>
                    <a:pt x="723" y="76"/>
                    <a:pt x="723" y="76"/>
                  </a:cubicBezTo>
                  <a:cubicBezTo>
                    <a:pt x="727" y="79"/>
                    <a:pt x="727" y="79"/>
                    <a:pt x="727" y="79"/>
                  </a:cubicBezTo>
                  <a:cubicBezTo>
                    <a:pt x="727" y="79"/>
                    <a:pt x="743" y="84"/>
                    <a:pt x="743" y="84"/>
                  </a:cubicBezTo>
                  <a:cubicBezTo>
                    <a:pt x="757" y="86"/>
                    <a:pt x="766" y="82"/>
                    <a:pt x="771" y="79"/>
                  </a:cubicBezTo>
                  <a:cubicBezTo>
                    <a:pt x="775" y="75"/>
                    <a:pt x="778" y="70"/>
                    <a:pt x="779" y="64"/>
                  </a:cubicBezTo>
                  <a:cubicBezTo>
                    <a:pt x="782" y="47"/>
                    <a:pt x="766" y="41"/>
                    <a:pt x="754" y="37"/>
                  </a:cubicBezTo>
                  <a:cubicBezTo>
                    <a:pt x="746" y="34"/>
                    <a:pt x="738" y="31"/>
                    <a:pt x="739" y="25"/>
                  </a:cubicBezTo>
                  <a:cubicBezTo>
                    <a:pt x="742" y="20"/>
                    <a:pt x="742" y="20"/>
                    <a:pt x="742" y="20"/>
                  </a:cubicBezTo>
                  <a:cubicBezTo>
                    <a:pt x="744" y="19"/>
                    <a:pt x="747" y="18"/>
                    <a:pt x="751" y="19"/>
                  </a:cubicBezTo>
                  <a:cubicBezTo>
                    <a:pt x="761" y="20"/>
                    <a:pt x="765" y="24"/>
                    <a:pt x="766" y="26"/>
                  </a:cubicBezTo>
                  <a:cubicBezTo>
                    <a:pt x="767" y="29"/>
                    <a:pt x="767" y="29"/>
                    <a:pt x="767" y="29"/>
                  </a:cubicBezTo>
                  <a:cubicBezTo>
                    <a:pt x="767" y="30"/>
                    <a:pt x="766" y="31"/>
                    <a:pt x="766" y="31"/>
                  </a:cubicBezTo>
                  <a:cubicBezTo>
                    <a:pt x="767" y="32"/>
                    <a:pt x="769" y="33"/>
                    <a:pt x="769" y="33"/>
                  </a:cubicBezTo>
                  <a:moveTo>
                    <a:pt x="703" y="66"/>
                  </a:moveTo>
                  <a:cubicBezTo>
                    <a:pt x="671" y="66"/>
                    <a:pt x="671" y="66"/>
                    <a:pt x="671" y="66"/>
                  </a:cubicBezTo>
                  <a:cubicBezTo>
                    <a:pt x="671" y="66"/>
                    <a:pt x="671" y="48"/>
                    <a:pt x="671" y="47"/>
                  </a:cubicBezTo>
                  <a:cubicBezTo>
                    <a:pt x="689" y="47"/>
                    <a:pt x="689" y="47"/>
                    <a:pt x="689" y="47"/>
                  </a:cubicBezTo>
                  <a:cubicBezTo>
                    <a:pt x="692" y="47"/>
                    <a:pt x="693" y="47"/>
                    <a:pt x="693" y="48"/>
                  </a:cubicBezTo>
                  <a:cubicBezTo>
                    <a:pt x="696" y="49"/>
                    <a:pt x="696" y="49"/>
                    <a:pt x="696" y="49"/>
                  </a:cubicBezTo>
                  <a:cubicBezTo>
                    <a:pt x="697" y="31"/>
                    <a:pt x="697" y="31"/>
                    <a:pt x="697" y="31"/>
                  </a:cubicBezTo>
                  <a:cubicBezTo>
                    <a:pt x="694" y="31"/>
                    <a:pt x="694" y="31"/>
                    <a:pt x="694" y="31"/>
                  </a:cubicBezTo>
                  <a:cubicBezTo>
                    <a:pt x="693" y="33"/>
                    <a:pt x="692" y="33"/>
                    <a:pt x="689" y="33"/>
                  </a:cubicBezTo>
                  <a:cubicBezTo>
                    <a:pt x="671" y="33"/>
                    <a:pt x="671" y="33"/>
                    <a:pt x="671" y="33"/>
                  </a:cubicBezTo>
                  <a:cubicBezTo>
                    <a:pt x="671" y="15"/>
                    <a:pt x="671" y="15"/>
                    <a:pt x="671" y="15"/>
                  </a:cubicBezTo>
                  <a:cubicBezTo>
                    <a:pt x="701" y="16"/>
                    <a:pt x="701" y="16"/>
                    <a:pt x="701" y="16"/>
                  </a:cubicBezTo>
                  <a:cubicBezTo>
                    <a:pt x="705" y="16"/>
                    <a:pt x="705" y="17"/>
                    <a:pt x="706" y="18"/>
                  </a:cubicBezTo>
                  <a:cubicBezTo>
                    <a:pt x="708" y="19"/>
                    <a:pt x="708" y="19"/>
                    <a:pt x="708" y="19"/>
                  </a:cubicBezTo>
                  <a:cubicBezTo>
                    <a:pt x="709" y="1"/>
                    <a:pt x="709" y="1"/>
                    <a:pt x="709" y="1"/>
                  </a:cubicBezTo>
                  <a:cubicBezTo>
                    <a:pt x="706" y="0"/>
                    <a:pt x="706" y="0"/>
                    <a:pt x="706" y="0"/>
                  </a:cubicBezTo>
                  <a:cubicBezTo>
                    <a:pt x="705" y="2"/>
                    <a:pt x="705" y="3"/>
                    <a:pt x="701" y="3"/>
                  </a:cubicBezTo>
                  <a:cubicBezTo>
                    <a:pt x="652" y="3"/>
                    <a:pt x="652" y="3"/>
                    <a:pt x="652" y="3"/>
                  </a:cubicBezTo>
                  <a:cubicBezTo>
                    <a:pt x="651" y="5"/>
                    <a:pt x="651" y="5"/>
                    <a:pt x="651" y="5"/>
                  </a:cubicBezTo>
                  <a:cubicBezTo>
                    <a:pt x="656" y="7"/>
                    <a:pt x="656" y="7"/>
                    <a:pt x="656" y="9"/>
                  </a:cubicBezTo>
                  <a:cubicBezTo>
                    <a:pt x="656" y="73"/>
                    <a:pt x="656" y="73"/>
                    <a:pt x="656" y="73"/>
                  </a:cubicBezTo>
                  <a:cubicBezTo>
                    <a:pt x="656" y="75"/>
                    <a:pt x="656" y="75"/>
                    <a:pt x="652" y="76"/>
                  </a:cubicBezTo>
                  <a:cubicBezTo>
                    <a:pt x="651" y="78"/>
                    <a:pt x="651" y="78"/>
                    <a:pt x="651" y="78"/>
                  </a:cubicBezTo>
                  <a:cubicBezTo>
                    <a:pt x="703" y="79"/>
                    <a:pt x="703" y="79"/>
                    <a:pt x="703" y="79"/>
                  </a:cubicBezTo>
                  <a:cubicBezTo>
                    <a:pt x="707" y="79"/>
                    <a:pt x="707" y="80"/>
                    <a:pt x="708" y="81"/>
                  </a:cubicBezTo>
                  <a:cubicBezTo>
                    <a:pt x="710" y="82"/>
                    <a:pt x="710" y="82"/>
                    <a:pt x="710" y="82"/>
                  </a:cubicBezTo>
                  <a:cubicBezTo>
                    <a:pt x="711" y="64"/>
                    <a:pt x="711" y="64"/>
                    <a:pt x="711" y="64"/>
                  </a:cubicBezTo>
                  <a:cubicBezTo>
                    <a:pt x="708" y="63"/>
                    <a:pt x="708" y="63"/>
                    <a:pt x="708" y="63"/>
                  </a:cubicBezTo>
                  <a:cubicBezTo>
                    <a:pt x="707" y="65"/>
                    <a:pt x="707" y="66"/>
                    <a:pt x="703" y="66"/>
                  </a:cubicBezTo>
                  <a:moveTo>
                    <a:pt x="619" y="35"/>
                  </a:moveTo>
                  <a:cubicBezTo>
                    <a:pt x="617" y="38"/>
                    <a:pt x="614" y="39"/>
                    <a:pt x="610" y="40"/>
                  </a:cubicBezTo>
                  <a:cubicBezTo>
                    <a:pt x="610" y="40"/>
                    <a:pt x="594" y="42"/>
                    <a:pt x="594" y="42"/>
                  </a:cubicBezTo>
                  <a:cubicBezTo>
                    <a:pt x="594" y="42"/>
                    <a:pt x="594" y="42"/>
                    <a:pt x="594" y="41"/>
                  </a:cubicBezTo>
                  <a:cubicBezTo>
                    <a:pt x="594" y="38"/>
                    <a:pt x="592" y="26"/>
                    <a:pt x="592" y="24"/>
                  </a:cubicBezTo>
                  <a:cubicBezTo>
                    <a:pt x="593" y="23"/>
                    <a:pt x="607" y="21"/>
                    <a:pt x="607" y="21"/>
                  </a:cubicBezTo>
                  <a:cubicBezTo>
                    <a:pt x="615" y="20"/>
                    <a:pt x="619" y="23"/>
                    <a:pt x="620" y="29"/>
                  </a:cubicBezTo>
                  <a:lnTo>
                    <a:pt x="619" y="35"/>
                  </a:lnTo>
                  <a:close/>
                  <a:moveTo>
                    <a:pt x="638" y="71"/>
                  </a:moveTo>
                  <a:cubicBezTo>
                    <a:pt x="637" y="68"/>
                    <a:pt x="637" y="68"/>
                    <a:pt x="637" y="68"/>
                  </a:cubicBezTo>
                  <a:cubicBezTo>
                    <a:pt x="637" y="68"/>
                    <a:pt x="623" y="49"/>
                    <a:pt x="623" y="48"/>
                  </a:cubicBezTo>
                  <a:cubicBezTo>
                    <a:pt x="623" y="48"/>
                    <a:pt x="623" y="48"/>
                    <a:pt x="623" y="48"/>
                  </a:cubicBezTo>
                  <a:cubicBezTo>
                    <a:pt x="633" y="45"/>
                    <a:pt x="637" y="37"/>
                    <a:pt x="636" y="25"/>
                  </a:cubicBezTo>
                  <a:cubicBezTo>
                    <a:pt x="634" y="12"/>
                    <a:pt x="623" y="6"/>
                    <a:pt x="607" y="8"/>
                  </a:cubicBezTo>
                  <a:cubicBezTo>
                    <a:pt x="572" y="13"/>
                    <a:pt x="572" y="13"/>
                    <a:pt x="572" y="13"/>
                  </a:cubicBezTo>
                  <a:cubicBezTo>
                    <a:pt x="571" y="14"/>
                    <a:pt x="572" y="16"/>
                    <a:pt x="572" y="16"/>
                  </a:cubicBezTo>
                  <a:cubicBezTo>
                    <a:pt x="575" y="16"/>
                    <a:pt x="575" y="17"/>
                    <a:pt x="575" y="19"/>
                  </a:cubicBezTo>
                  <a:cubicBezTo>
                    <a:pt x="584" y="82"/>
                    <a:pt x="584" y="82"/>
                    <a:pt x="584" y="82"/>
                  </a:cubicBezTo>
                  <a:cubicBezTo>
                    <a:pt x="584" y="84"/>
                    <a:pt x="584" y="84"/>
                    <a:pt x="582" y="85"/>
                  </a:cubicBezTo>
                  <a:cubicBezTo>
                    <a:pt x="582" y="86"/>
                    <a:pt x="582" y="88"/>
                    <a:pt x="582" y="88"/>
                  </a:cubicBezTo>
                  <a:cubicBezTo>
                    <a:pt x="583" y="88"/>
                    <a:pt x="603" y="85"/>
                    <a:pt x="603" y="85"/>
                  </a:cubicBezTo>
                  <a:cubicBezTo>
                    <a:pt x="604" y="85"/>
                    <a:pt x="604" y="85"/>
                    <a:pt x="604" y="85"/>
                  </a:cubicBezTo>
                  <a:cubicBezTo>
                    <a:pt x="604" y="83"/>
                    <a:pt x="604" y="83"/>
                    <a:pt x="604" y="83"/>
                  </a:cubicBezTo>
                  <a:cubicBezTo>
                    <a:pt x="601" y="82"/>
                    <a:pt x="600" y="81"/>
                    <a:pt x="600" y="79"/>
                  </a:cubicBezTo>
                  <a:cubicBezTo>
                    <a:pt x="600" y="79"/>
                    <a:pt x="596" y="55"/>
                    <a:pt x="596" y="54"/>
                  </a:cubicBezTo>
                  <a:cubicBezTo>
                    <a:pt x="597" y="55"/>
                    <a:pt x="608" y="53"/>
                    <a:pt x="608" y="53"/>
                  </a:cubicBezTo>
                  <a:cubicBezTo>
                    <a:pt x="608" y="54"/>
                    <a:pt x="623" y="74"/>
                    <a:pt x="623" y="74"/>
                  </a:cubicBezTo>
                  <a:cubicBezTo>
                    <a:pt x="625" y="78"/>
                    <a:pt x="625" y="78"/>
                    <a:pt x="625" y="78"/>
                  </a:cubicBezTo>
                  <a:cubicBezTo>
                    <a:pt x="625" y="78"/>
                    <a:pt x="625" y="78"/>
                    <a:pt x="625" y="78"/>
                  </a:cubicBezTo>
                  <a:cubicBezTo>
                    <a:pt x="625" y="78"/>
                    <a:pt x="625" y="79"/>
                    <a:pt x="623" y="79"/>
                  </a:cubicBezTo>
                  <a:cubicBezTo>
                    <a:pt x="623" y="80"/>
                    <a:pt x="622" y="80"/>
                    <a:pt x="622" y="81"/>
                  </a:cubicBezTo>
                  <a:cubicBezTo>
                    <a:pt x="622" y="82"/>
                    <a:pt x="623" y="82"/>
                    <a:pt x="623" y="82"/>
                  </a:cubicBezTo>
                  <a:cubicBezTo>
                    <a:pt x="623" y="83"/>
                    <a:pt x="644" y="80"/>
                    <a:pt x="644" y="80"/>
                  </a:cubicBezTo>
                  <a:cubicBezTo>
                    <a:pt x="645" y="79"/>
                    <a:pt x="645" y="77"/>
                    <a:pt x="645" y="77"/>
                  </a:cubicBezTo>
                  <a:cubicBezTo>
                    <a:pt x="642" y="76"/>
                    <a:pt x="641" y="75"/>
                    <a:pt x="638" y="71"/>
                  </a:cubicBezTo>
                  <a:moveTo>
                    <a:pt x="561" y="67"/>
                  </a:moveTo>
                  <a:cubicBezTo>
                    <a:pt x="560" y="67"/>
                    <a:pt x="559" y="68"/>
                    <a:pt x="559" y="68"/>
                  </a:cubicBezTo>
                  <a:cubicBezTo>
                    <a:pt x="558" y="70"/>
                    <a:pt x="560" y="72"/>
                    <a:pt x="560" y="72"/>
                  </a:cubicBezTo>
                  <a:cubicBezTo>
                    <a:pt x="560" y="72"/>
                    <a:pt x="559" y="77"/>
                    <a:pt x="559" y="77"/>
                  </a:cubicBezTo>
                  <a:cubicBezTo>
                    <a:pt x="557" y="80"/>
                    <a:pt x="553" y="84"/>
                    <a:pt x="549" y="85"/>
                  </a:cubicBezTo>
                  <a:cubicBezTo>
                    <a:pt x="544" y="86"/>
                    <a:pt x="538" y="86"/>
                    <a:pt x="534" y="84"/>
                  </a:cubicBezTo>
                  <a:cubicBezTo>
                    <a:pt x="528" y="81"/>
                    <a:pt x="524" y="75"/>
                    <a:pt x="522" y="67"/>
                  </a:cubicBezTo>
                  <a:cubicBezTo>
                    <a:pt x="519" y="58"/>
                    <a:pt x="519" y="50"/>
                    <a:pt x="522" y="45"/>
                  </a:cubicBezTo>
                  <a:cubicBezTo>
                    <a:pt x="524" y="41"/>
                    <a:pt x="528" y="38"/>
                    <a:pt x="534" y="36"/>
                  </a:cubicBezTo>
                  <a:cubicBezTo>
                    <a:pt x="541" y="34"/>
                    <a:pt x="548" y="36"/>
                    <a:pt x="550" y="40"/>
                  </a:cubicBezTo>
                  <a:cubicBezTo>
                    <a:pt x="550" y="41"/>
                    <a:pt x="550" y="41"/>
                    <a:pt x="550" y="41"/>
                  </a:cubicBezTo>
                  <a:cubicBezTo>
                    <a:pt x="551" y="42"/>
                    <a:pt x="551" y="42"/>
                    <a:pt x="551" y="42"/>
                  </a:cubicBezTo>
                  <a:cubicBezTo>
                    <a:pt x="552" y="42"/>
                    <a:pt x="552" y="42"/>
                    <a:pt x="552" y="42"/>
                  </a:cubicBezTo>
                  <a:cubicBezTo>
                    <a:pt x="553" y="42"/>
                    <a:pt x="557" y="23"/>
                    <a:pt x="557" y="23"/>
                  </a:cubicBezTo>
                  <a:cubicBezTo>
                    <a:pt x="557" y="21"/>
                    <a:pt x="557" y="21"/>
                    <a:pt x="557" y="21"/>
                  </a:cubicBezTo>
                  <a:cubicBezTo>
                    <a:pt x="555" y="22"/>
                    <a:pt x="555" y="22"/>
                    <a:pt x="555" y="22"/>
                  </a:cubicBezTo>
                  <a:cubicBezTo>
                    <a:pt x="552" y="24"/>
                    <a:pt x="552" y="24"/>
                    <a:pt x="552" y="24"/>
                  </a:cubicBezTo>
                  <a:cubicBezTo>
                    <a:pt x="552" y="24"/>
                    <a:pt x="549" y="23"/>
                    <a:pt x="549" y="23"/>
                  </a:cubicBezTo>
                  <a:cubicBezTo>
                    <a:pt x="545" y="22"/>
                    <a:pt x="545" y="22"/>
                    <a:pt x="545" y="22"/>
                  </a:cubicBezTo>
                  <a:cubicBezTo>
                    <a:pt x="540" y="21"/>
                    <a:pt x="535" y="21"/>
                    <a:pt x="530" y="23"/>
                  </a:cubicBezTo>
                  <a:cubicBezTo>
                    <a:pt x="513" y="28"/>
                    <a:pt x="499" y="45"/>
                    <a:pt x="507" y="72"/>
                  </a:cubicBezTo>
                  <a:cubicBezTo>
                    <a:pt x="513" y="93"/>
                    <a:pt x="532" y="104"/>
                    <a:pt x="551" y="98"/>
                  </a:cubicBezTo>
                  <a:cubicBezTo>
                    <a:pt x="564" y="94"/>
                    <a:pt x="568" y="88"/>
                    <a:pt x="571" y="84"/>
                  </a:cubicBezTo>
                  <a:cubicBezTo>
                    <a:pt x="573" y="81"/>
                    <a:pt x="573" y="81"/>
                    <a:pt x="573" y="81"/>
                  </a:cubicBezTo>
                  <a:cubicBezTo>
                    <a:pt x="574" y="81"/>
                    <a:pt x="574" y="81"/>
                    <a:pt x="575" y="82"/>
                  </a:cubicBezTo>
                  <a:cubicBezTo>
                    <a:pt x="576" y="81"/>
                    <a:pt x="577" y="80"/>
                    <a:pt x="577" y="80"/>
                  </a:cubicBezTo>
                  <a:cubicBezTo>
                    <a:pt x="577" y="79"/>
                    <a:pt x="561" y="67"/>
                    <a:pt x="561" y="67"/>
                  </a:cubicBezTo>
                  <a:moveTo>
                    <a:pt x="381" y="131"/>
                  </a:moveTo>
                  <a:cubicBezTo>
                    <a:pt x="381" y="131"/>
                    <a:pt x="367" y="139"/>
                    <a:pt x="367" y="140"/>
                  </a:cubicBezTo>
                  <a:cubicBezTo>
                    <a:pt x="367" y="140"/>
                    <a:pt x="367" y="140"/>
                    <a:pt x="367" y="140"/>
                  </a:cubicBezTo>
                  <a:cubicBezTo>
                    <a:pt x="367" y="138"/>
                    <a:pt x="359" y="125"/>
                    <a:pt x="357" y="124"/>
                  </a:cubicBezTo>
                  <a:cubicBezTo>
                    <a:pt x="359" y="123"/>
                    <a:pt x="371" y="115"/>
                    <a:pt x="371" y="115"/>
                  </a:cubicBezTo>
                  <a:cubicBezTo>
                    <a:pt x="377" y="111"/>
                    <a:pt x="382" y="111"/>
                    <a:pt x="385" y="117"/>
                  </a:cubicBezTo>
                  <a:cubicBezTo>
                    <a:pt x="385" y="117"/>
                    <a:pt x="387" y="123"/>
                    <a:pt x="387" y="123"/>
                  </a:cubicBezTo>
                  <a:cubicBezTo>
                    <a:pt x="386" y="126"/>
                    <a:pt x="384" y="128"/>
                    <a:pt x="381" y="131"/>
                  </a:cubicBezTo>
                  <a:moveTo>
                    <a:pt x="419" y="147"/>
                  </a:moveTo>
                  <a:cubicBezTo>
                    <a:pt x="417" y="146"/>
                    <a:pt x="417" y="146"/>
                    <a:pt x="417" y="146"/>
                  </a:cubicBezTo>
                  <a:cubicBezTo>
                    <a:pt x="396" y="133"/>
                    <a:pt x="396" y="133"/>
                    <a:pt x="396" y="133"/>
                  </a:cubicBezTo>
                  <a:cubicBezTo>
                    <a:pt x="396" y="133"/>
                    <a:pt x="396" y="133"/>
                    <a:pt x="396" y="133"/>
                  </a:cubicBezTo>
                  <a:cubicBezTo>
                    <a:pt x="403" y="126"/>
                    <a:pt x="404" y="117"/>
                    <a:pt x="398" y="107"/>
                  </a:cubicBezTo>
                  <a:cubicBezTo>
                    <a:pt x="391" y="96"/>
                    <a:pt x="378" y="94"/>
                    <a:pt x="365" y="103"/>
                  </a:cubicBezTo>
                  <a:cubicBezTo>
                    <a:pt x="335" y="122"/>
                    <a:pt x="335" y="122"/>
                    <a:pt x="335" y="122"/>
                  </a:cubicBezTo>
                  <a:cubicBezTo>
                    <a:pt x="334" y="123"/>
                    <a:pt x="336" y="125"/>
                    <a:pt x="336" y="125"/>
                  </a:cubicBezTo>
                  <a:cubicBezTo>
                    <a:pt x="339" y="124"/>
                    <a:pt x="339" y="125"/>
                    <a:pt x="340" y="126"/>
                  </a:cubicBezTo>
                  <a:cubicBezTo>
                    <a:pt x="375" y="180"/>
                    <a:pt x="375" y="180"/>
                    <a:pt x="375" y="180"/>
                  </a:cubicBezTo>
                  <a:cubicBezTo>
                    <a:pt x="376" y="181"/>
                    <a:pt x="376" y="182"/>
                    <a:pt x="374" y="183"/>
                  </a:cubicBezTo>
                  <a:cubicBezTo>
                    <a:pt x="374" y="184"/>
                    <a:pt x="375" y="186"/>
                    <a:pt x="375" y="186"/>
                  </a:cubicBezTo>
                  <a:cubicBezTo>
                    <a:pt x="376" y="186"/>
                    <a:pt x="394" y="175"/>
                    <a:pt x="394" y="175"/>
                  </a:cubicBezTo>
                  <a:cubicBezTo>
                    <a:pt x="395" y="175"/>
                    <a:pt x="395" y="175"/>
                    <a:pt x="395" y="175"/>
                  </a:cubicBezTo>
                  <a:cubicBezTo>
                    <a:pt x="393" y="172"/>
                    <a:pt x="393" y="172"/>
                    <a:pt x="393" y="172"/>
                  </a:cubicBezTo>
                  <a:cubicBezTo>
                    <a:pt x="390" y="173"/>
                    <a:pt x="389" y="173"/>
                    <a:pt x="388" y="171"/>
                  </a:cubicBezTo>
                  <a:cubicBezTo>
                    <a:pt x="388" y="171"/>
                    <a:pt x="375" y="150"/>
                    <a:pt x="374" y="150"/>
                  </a:cubicBezTo>
                  <a:cubicBezTo>
                    <a:pt x="375" y="150"/>
                    <a:pt x="385" y="144"/>
                    <a:pt x="385" y="144"/>
                  </a:cubicBezTo>
                  <a:cubicBezTo>
                    <a:pt x="385" y="144"/>
                    <a:pt x="407" y="157"/>
                    <a:pt x="407" y="157"/>
                  </a:cubicBezTo>
                  <a:cubicBezTo>
                    <a:pt x="410" y="159"/>
                    <a:pt x="410" y="159"/>
                    <a:pt x="410" y="159"/>
                  </a:cubicBezTo>
                  <a:cubicBezTo>
                    <a:pt x="410" y="159"/>
                    <a:pt x="410" y="159"/>
                    <a:pt x="410" y="159"/>
                  </a:cubicBezTo>
                  <a:cubicBezTo>
                    <a:pt x="410" y="160"/>
                    <a:pt x="410" y="160"/>
                    <a:pt x="409" y="161"/>
                  </a:cubicBezTo>
                  <a:cubicBezTo>
                    <a:pt x="409" y="161"/>
                    <a:pt x="409" y="161"/>
                    <a:pt x="409" y="161"/>
                  </a:cubicBezTo>
                  <a:cubicBezTo>
                    <a:pt x="409" y="162"/>
                    <a:pt x="410" y="164"/>
                    <a:pt x="410" y="164"/>
                  </a:cubicBezTo>
                  <a:cubicBezTo>
                    <a:pt x="411" y="164"/>
                    <a:pt x="429" y="153"/>
                    <a:pt x="429" y="153"/>
                  </a:cubicBezTo>
                  <a:cubicBezTo>
                    <a:pt x="429" y="152"/>
                    <a:pt x="428" y="150"/>
                    <a:pt x="428" y="150"/>
                  </a:cubicBezTo>
                  <a:cubicBezTo>
                    <a:pt x="425" y="150"/>
                    <a:pt x="424" y="150"/>
                    <a:pt x="419" y="147"/>
                  </a:cubicBezTo>
                  <a:moveTo>
                    <a:pt x="355" y="181"/>
                  </a:moveTo>
                  <a:cubicBezTo>
                    <a:pt x="355" y="182"/>
                    <a:pt x="355" y="182"/>
                    <a:pt x="355" y="182"/>
                  </a:cubicBezTo>
                  <a:cubicBezTo>
                    <a:pt x="355" y="184"/>
                    <a:pt x="355" y="184"/>
                    <a:pt x="352" y="186"/>
                  </a:cubicBezTo>
                  <a:cubicBezTo>
                    <a:pt x="352" y="186"/>
                    <a:pt x="325" y="204"/>
                    <a:pt x="325" y="204"/>
                  </a:cubicBezTo>
                  <a:cubicBezTo>
                    <a:pt x="325" y="204"/>
                    <a:pt x="325" y="204"/>
                    <a:pt x="325" y="204"/>
                  </a:cubicBezTo>
                  <a:cubicBezTo>
                    <a:pt x="325" y="202"/>
                    <a:pt x="317" y="189"/>
                    <a:pt x="315" y="187"/>
                  </a:cubicBezTo>
                  <a:cubicBezTo>
                    <a:pt x="317" y="187"/>
                    <a:pt x="330" y="178"/>
                    <a:pt x="330" y="178"/>
                  </a:cubicBezTo>
                  <a:cubicBezTo>
                    <a:pt x="333" y="176"/>
                    <a:pt x="333" y="176"/>
                    <a:pt x="334" y="177"/>
                  </a:cubicBezTo>
                  <a:cubicBezTo>
                    <a:pt x="335" y="177"/>
                    <a:pt x="337" y="176"/>
                    <a:pt x="337" y="176"/>
                  </a:cubicBezTo>
                  <a:cubicBezTo>
                    <a:pt x="337" y="175"/>
                    <a:pt x="328" y="161"/>
                    <a:pt x="328" y="161"/>
                  </a:cubicBezTo>
                  <a:cubicBezTo>
                    <a:pt x="327" y="161"/>
                    <a:pt x="325" y="162"/>
                    <a:pt x="325" y="162"/>
                  </a:cubicBezTo>
                  <a:cubicBezTo>
                    <a:pt x="325" y="162"/>
                    <a:pt x="325" y="163"/>
                    <a:pt x="325" y="163"/>
                  </a:cubicBezTo>
                  <a:cubicBezTo>
                    <a:pt x="325" y="164"/>
                    <a:pt x="325" y="165"/>
                    <a:pt x="323" y="166"/>
                  </a:cubicBezTo>
                  <a:cubicBezTo>
                    <a:pt x="323" y="166"/>
                    <a:pt x="307" y="176"/>
                    <a:pt x="307" y="176"/>
                  </a:cubicBezTo>
                  <a:cubicBezTo>
                    <a:pt x="307" y="176"/>
                    <a:pt x="307" y="176"/>
                    <a:pt x="307" y="176"/>
                  </a:cubicBezTo>
                  <a:cubicBezTo>
                    <a:pt x="307" y="175"/>
                    <a:pt x="298" y="161"/>
                    <a:pt x="298" y="161"/>
                  </a:cubicBezTo>
                  <a:cubicBezTo>
                    <a:pt x="299" y="162"/>
                    <a:pt x="324" y="145"/>
                    <a:pt x="324" y="145"/>
                  </a:cubicBezTo>
                  <a:cubicBezTo>
                    <a:pt x="327" y="144"/>
                    <a:pt x="327" y="144"/>
                    <a:pt x="328" y="145"/>
                  </a:cubicBezTo>
                  <a:cubicBezTo>
                    <a:pt x="329" y="145"/>
                    <a:pt x="331" y="144"/>
                    <a:pt x="331" y="144"/>
                  </a:cubicBezTo>
                  <a:cubicBezTo>
                    <a:pt x="331" y="143"/>
                    <a:pt x="322" y="128"/>
                    <a:pt x="322" y="128"/>
                  </a:cubicBezTo>
                  <a:cubicBezTo>
                    <a:pt x="321" y="128"/>
                    <a:pt x="319" y="129"/>
                    <a:pt x="319" y="129"/>
                  </a:cubicBezTo>
                  <a:cubicBezTo>
                    <a:pt x="320" y="132"/>
                    <a:pt x="320" y="132"/>
                    <a:pt x="317" y="134"/>
                  </a:cubicBezTo>
                  <a:cubicBezTo>
                    <a:pt x="275" y="161"/>
                    <a:pt x="275" y="161"/>
                    <a:pt x="275" y="161"/>
                  </a:cubicBezTo>
                  <a:cubicBezTo>
                    <a:pt x="275" y="162"/>
                    <a:pt x="276" y="164"/>
                    <a:pt x="276" y="164"/>
                  </a:cubicBezTo>
                  <a:cubicBezTo>
                    <a:pt x="280" y="162"/>
                    <a:pt x="281" y="163"/>
                    <a:pt x="282" y="164"/>
                  </a:cubicBezTo>
                  <a:cubicBezTo>
                    <a:pt x="316" y="218"/>
                    <a:pt x="316" y="218"/>
                    <a:pt x="316" y="218"/>
                  </a:cubicBezTo>
                  <a:cubicBezTo>
                    <a:pt x="317" y="219"/>
                    <a:pt x="317" y="220"/>
                    <a:pt x="315" y="222"/>
                  </a:cubicBezTo>
                  <a:cubicBezTo>
                    <a:pt x="314" y="223"/>
                    <a:pt x="315" y="225"/>
                    <a:pt x="315" y="225"/>
                  </a:cubicBezTo>
                  <a:cubicBezTo>
                    <a:pt x="317" y="225"/>
                    <a:pt x="360" y="197"/>
                    <a:pt x="360" y="197"/>
                  </a:cubicBezTo>
                  <a:cubicBezTo>
                    <a:pt x="363" y="195"/>
                    <a:pt x="363" y="196"/>
                    <a:pt x="364" y="197"/>
                  </a:cubicBezTo>
                  <a:cubicBezTo>
                    <a:pt x="365" y="197"/>
                    <a:pt x="367" y="196"/>
                    <a:pt x="367" y="196"/>
                  </a:cubicBezTo>
                  <a:cubicBezTo>
                    <a:pt x="367" y="195"/>
                    <a:pt x="358" y="180"/>
                    <a:pt x="358" y="180"/>
                  </a:cubicBezTo>
                  <a:cubicBezTo>
                    <a:pt x="357" y="180"/>
                    <a:pt x="355" y="181"/>
                    <a:pt x="355" y="181"/>
                  </a:cubicBezTo>
                  <a:moveTo>
                    <a:pt x="277" y="240"/>
                  </a:moveTo>
                  <a:cubicBezTo>
                    <a:pt x="277" y="240"/>
                    <a:pt x="253" y="188"/>
                    <a:pt x="253" y="188"/>
                  </a:cubicBezTo>
                  <a:cubicBezTo>
                    <a:pt x="253" y="188"/>
                    <a:pt x="268" y="182"/>
                    <a:pt x="268" y="182"/>
                  </a:cubicBezTo>
                  <a:cubicBezTo>
                    <a:pt x="271" y="180"/>
                    <a:pt x="272" y="180"/>
                    <a:pt x="273" y="182"/>
                  </a:cubicBezTo>
                  <a:cubicBezTo>
                    <a:pt x="274" y="183"/>
                    <a:pt x="276" y="182"/>
                    <a:pt x="276" y="182"/>
                  </a:cubicBezTo>
                  <a:cubicBezTo>
                    <a:pt x="276" y="181"/>
                    <a:pt x="269" y="165"/>
                    <a:pt x="269" y="165"/>
                  </a:cubicBezTo>
                  <a:cubicBezTo>
                    <a:pt x="268" y="164"/>
                    <a:pt x="266" y="165"/>
                    <a:pt x="266" y="165"/>
                  </a:cubicBezTo>
                  <a:cubicBezTo>
                    <a:pt x="266" y="168"/>
                    <a:pt x="265" y="168"/>
                    <a:pt x="262" y="169"/>
                  </a:cubicBezTo>
                  <a:cubicBezTo>
                    <a:pt x="218" y="189"/>
                    <a:pt x="218" y="189"/>
                    <a:pt x="218" y="189"/>
                  </a:cubicBezTo>
                  <a:cubicBezTo>
                    <a:pt x="215" y="191"/>
                    <a:pt x="215" y="191"/>
                    <a:pt x="214" y="189"/>
                  </a:cubicBezTo>
                  <a:cubicBezTo>
                    <a:pt x="213" y="189"/>
                    <a:pt x="211" y="190"/>
                    <a:pt x="211" y="190"/>
                  </a:cubicBezTo>
                  <a:cubicBezTo>
                    <a:pt x="211" y="191"/>
                    <a:pt x="218" y="207"/>
                    <a:pt x="218" y="207"/>
                  </a:cubicBezTo>
                  <a:cubicBezTo>
                    <a:pt x="219" y="208"/>
                    <a:pt x="221" y="207"/>
                    <a:pt x="221" y="207"/>
                  </a:cubicBezTo>
                  <a:cubicBezTo>
                    <a:pt x="221" y="206"/>
                    <a:pt x="221" y="206"/>
                    <a:pt x="221" y="206"/>
                  </a:cubicBezTo>
                  <a:cubicBezTo>
                    <a:pt x="221" y="203"/>
                    <a:pt x="222" y="203"/>
                    <a:pt x="224" y="202"/>
                  </a:cubicBezTo>
                  <a:cubicBezTo>
                    <a:pt x="224" y="202"/>
                    <a:pt x="239" y="195"/>
                    <a:pt x="240" y="195"/>
                  </a:cubicBezTo>
                  <a:cubicBezTo>
                    <a:pt x="240" y="195"/>
                    <a:pt x="240" y="195"/>
                    <a:pt x="240" y="195"/>
                  </a:cubicBezTo>
                  <a:cubicBezTo>
                    <a:pt x="240" y="196"/>
                    <a:pt x="262" y="246"/>
                    <a:pt x="262" y="246"/>
                  </a:cubicBezTo>
                  <a:cubicBezTo>
                    <a:pt x="263" y="247"/>
                    <a:pt x="263" y="248"/>
                    <a:pt x="263" y="248"/>
                  </a:cubicBezTo>
                  <a:cubicBezTo>
                    <a:pt x="263" y="249"/>
                    <a:pt x="262" y="249"/>
                    <a:pt x="261" y="250"/>
                  </a:cubicBezTo>
                  <a:cubicBezTo>
                    <a:pt x="261" y="250"/>
                    <a:pt x="261" y="250"/>
                    <a:pt x="261" y="250"/>
                  </a:cubicBezTo>
                  <a:cubicBezTo>
                    <a:pt x="261" y="251"/>
                    <a:pt x="262" y="253"/>
                    <a:pt x="262" y="253"/>
                  </a:cubicBezTo>
                  <a:cubicBezTo>
                    <a:pt x="263" y="253"/>
                    <a:pt x="282" y="245"/>
                    <a:pt x="282" y="245"/>
                  </a:cubicBezTo>
                  <a:cubicBezTo>
                    <a:pt x="282" y="244"/>
                    <a:pt x="282" y="244"/>
                    <a:pt x="282" y="244"/>
                  </a:cubicBezTo>
                  <a:cubicBezTo>
                    <a:pt x="281" y="242"/>
                    <a:pt x="281" y="242"/>
                    <a:pt x="281" y="242"/>
                  </a:cubicBezTo>
                  <a:cubicBezTo>
                    <a:pt x="278" y="242"/>
                    <a:pt x="277" y="242"/>
                    <a:pt x="277" y="240"/>
                  </a:cubicBezTo>
                  <a:moveTo>
                    <a:pt x="188" y="227"/>
                  </a:moveTo>
                  <a:cubicBezTo>
                    <a:pt x="179" y="227"/>
                    <a:pt x="171" y="227"/>
                    <a:pt x="170" y="222"/>
                  </a:cubicBezTo>
                  <a:cubicBezTo>
                    <a:pt x="169" y="217"/>
                    <a:pt x="172" y="213"/>
                    <a:pt x="178" y="212"/>
                  </a:cubicBezTo>
                  <a:cubicBezTo>
                    <a:pt x="189" y="209"/>
                    <a:pt x="196" y="213"/>
                    <a:pt x="197" y="216"/>
                  </a:cubicBezTo>
                  <a:cubicBezTo>
                    <a:pt x="197" y="217"/>
                    <a:pt x="197" y="217"/>
                    <a:pt x="197" y="217"/>
                  </a:cubicBezTo>
                  <a:cubicBezTo>
                    <a:pt x="198" y="219"/>
                    <a:pt x="200" y="219"/>
                    <a:pt x="200" y="219"/>
                  </a:cubicBezTo>
                  <a:cubicBezTo>
                    <a:pt x="201" y="218"/>
                    <a:pt x="207" y="199"/>
                    <a:pt x="207" y="199"/>
                  </a:cubicBezTo>
                  <a:cubicBezTo>
                    <a:pt x="208" y="196"/>
                    <a:pt x="208" y="196"/>
                    <a:pt x="208" y="196"/>
                  </a:cubicBezTo>
                  <a:cubicBezTo>
                    <a:pt x="205" y="198"/>
                    <a:pt x="205" y="198"/>
                    <a:pt x="205" y="198"/>
                  </a:cubicBezTo>
                  <a:cubicBezTo>
                    <a:pt x="202" y="200"/>
                    <a:pt x="202" y="200"/>
                    <a:pt x="202" y="200"/>
                  </a:cubicBezTo>
                  <a:cubicBezTo>
                    <a:pt x="199" y="199"/>
                    <a:pt x="199" y="199"/>
                    <a:pt x="199" y="199"/>
                  </a:cubicBezTo>
                  <a:cubicBezTo>
                    <a:pt x="195" y="199"/>
                    <a:pt x="195" y="199"/>
                    <a:pt x="195" y="199"/>
                  </a:cubicBezTo>
                  <a:cubicBezTo>
                    <a:pt x="189" y="198"/>
                    <a:pt x="183" y="198"/>
                    <a:pt x="177" y="199"/>
                  </a:cubicBezTo>
                  <a:cubicBezTo>
                    <a:pt x="157" y="204"/>
                    <a:pt x="152" y="217"/>
                    <a:pt x="155" y="227"/>
                  </a:cubicBezTo>
                  <a:cubicBezTo>
                    <a:pt x="158" y="242"/>
                    <a:pt x="173" y="242"/>
                    <a:pt x="186" y="243"/>
                  </a:cubicBezTo>
                  <a:cubicBezTo>
                    <a:pt x="196" y="243"/>
                    <a:pt x="204" y="243"/>
                    <a:pt x="205" y="249"/>
                  </a:cubicBezTo>
                  <a:cubicBezTo>
                    <a:pt x="205" y="249"/>
                    <a:pt x="204" y="256"/>
                    <a:pt x="204" y="256"/>
                  </a:cubicBezTo>
                  <a:cubicBezTo>
                    <a:pt x="202" y="259"/>
                    <a:pt x="198" y="261"/>
                    <a:pt x="191" y="262"/>
                  </a:cubicBezTo>
                  <a:cubicBezTo>
                    <a:pt x="185" y="264"/>
                    <a:pt x="176" y="263"/>
                    <a:pt x="172" y="261"/>
                  </a:cubicBezTo>
                  <a:cubicBezTo>
                    <a:pt x="171" y="259"/>
                    <a:pt x="171" y="259"/>
                    <a:pt x="171" y="259"/>
                  </a:cubicBezTo>
                  <a:cubicBezTo>
                    <a:pt x="170" y="257"/>
                    <a:pt x="170" y="257"/>
                    <a:pt x="170" y="257"/>
                  </a:cubicBezTo>
                  <a:cubicBezTo>
                    <a:pt x="168" y="256"/>
                    <a:pt x="168" y="256"/>
                    <a:pt x="168" y="256"/>
                  </a:cubicBezTo>
                  <a:cubicBezTo>
                    <a:pt x="167" y="257"/>
                    <a:pt x="162" y="276"/>
                    <a:pt x="162" y="276"/>
                  </a:cubicBezTo>
                  <a:cubicBezTo>
                    <a:pt x="162" y="276"/>
                    <a:pt x="163" y="276"/>
                    <a:pt x="163" y="276"/>
                  </a:cubicBezTo>
                  <a:cubicBezTo>
                    <a:pt x="163" y="276"/>
                    <a:pt x="163" y="276"/>
                    <a:pt x="163" y="276"/>
                  </a:cubicBezTo>
                  <a:cubicBezTo>
                    <a:pt x="165" y="277"/>
                    <a:pt x="165" y="277"/>
                    <a:pt x="165" y="277"/>
                  </a:cubicBezTo>
                  <a:cubicBezTo>
                    <a:pt x="165" y="276"/>
                    <a:pt x="165" y="276"/>
                    <a:pt x="165" y="276"/>
                  </a:cubicBezTo>
                  <a:cubicBezTo>
                    <a:pt x="165" y="276"/>
                    <a:pt x="166" y="276"/>
                    <a:pt x="166" y="276"/>
                  </a:cubicBezTo>
                  <a:cubicBezTo>
                    <a:pt x="166" y="275"/>
                    <a:pt x="166" y="275"/>
                    <a:pt x="167" y="275"/>
                  </a:cubicBezTo>
                  <a:cubicBezTo>
                    <a:pt x="167" y="275"/>
                    <a:pt x="171" y="275"/>
                    <a:pt x="171" y="275"/>
                  </a:cubicBezTo>
                  <a:cubicBezTo>
                    <a:pt x="176" y="276"/>
                    <a:pt x="176" y="276"/>
                    <a:pt x="176" y="276"/>
                  </a:cubicBezTo>
                  <a:cubicBezTo>
                    <a:pt x="193" y="276"/>
                    <a:pt x="193" y="276"/>
                    <a:pt x="193" y="276"/>
                  </a:cubicBezTo>
                  <a:cubicBezTo>
                    <a:pt x="215" y="271"/>
                    <a:pt x="223" y="256"/>
                    <a:pt x="220" y="245"/>
                  </a:cubicBezTo>
                  <a:cubicBezTo>
                    <a:pt x="217" y="228"/>
                    <a:pt x="201" y="228"/>
                    <a:pt x="188" y="227"/>
                  </a:cubicBezTo>
                  <a:moveTo>
                    <a:pt x="121" y="265"/>
                  </a:moveTo>
                  <a:cubicBezTo>
                    <a:pt x="117" y="268"/>
                    <a:pt x="113" y="270"/>
                    <a:pt x="108" y="270"/>
                  </a:cubicBezTo>
                  <a:cubicBezTo>
                    <a:pt x="96" y="269"/>
                    <a:pt x="89" y="260"/>
                    <a:pt x="90" y="243"/>
                  </a:cubicBezTo>
                  <a:cubicBezTo>
                    <a:pt x="90" y="234"/>
                    <a:pt x="92" y="227"/>
                    <a:pt x="97" y="223"/>
                  </a:cubicBezTo>
                  <a:cubicBezTo>
                    <a:pt x="100" y="220"/>
                    <a:pt x="104" y="218"/>
                    <a:pt x="109" y="219"/>
                  </a:cubicBezTo>
                  <a:cubicBezTo>
                    <a:pt x="115" y="219"/>
                    <a:pt x="119" y="220"/>
                    <a:pt x="122" y="224"/>
                  </a:cubicBezTo>
                  <a:cubicBezTo>
                    <a:pt x="126" y="228"/>
                    <a:pt x="128" y="235"/>
                    <a:pt x="128" y="245"/>
                  </a:cubicBezTo>
                  <a:cubicBezTo>
                    <a:pt x="128" y="254"/>
                    <a:pt x="125" y="261"/>
                    <a:pt x="121" y="265"/>
                  </a:cubicBezTo>
                  <a:moveTo>
                    <a:pt x="110" y="205"/>
                  </a:moveTo>
                  <a:cubicBezTo>
                    <a:pt x="100" y="205"/>
                    <a:pt x="92" y="208"/>
                    <a:pt x="86" y="214"/>
                  </a:cubicBezTo>
                  <a:cubicBezTo>
                    <a:pt x="78" y="220"/>
                    <a:pt x="74" y="231"/>
                    <a:pt x="74" y="243"/>
                  </a:cubicBezTo>
                  <a:cubicBezTo>
                    <a:pt x="73" y="266"/>
                    <a:pt x="87" y="282"/>
                    <a:pt x="107" y="283"/>
                  </a:cubicBezTo>
                  <a:cubicBezTo>
                    <a:pt x="117" y="283"/>
                    <a:pt x="125" y="280"/>
                    <a:pt x="132" y="274"/>
                  </a:cubicBezTo>
                  <a:cubicBezTo>
                    <a:pt x="139" y="268"/>
                    <a:pt x="143" y="257"/>
                    <a:pt x="144" y="245"/>
                  </a:cubicBezTo>
                  <a:cubicBezTo>
                    <a:pt x="144" y="233"/>
                    <a:pt x="140" y="222"/>
                    <a:pt x="134" y="215"/>
                  </a:cubicBezTo>
                  <a:cubicBezTo>
                    <a:pt x="128" y="209"/>
                    <a:pt x="119" y="205"/>
                    <a:pt x="110" y="205"/>
                  </a:cubicBezTo>
                  <a:moveTo>
                    <a:pt x="38" y="228"/>
                  </a:moveTo>
                  <a:cubicBezTo>
                    <a:pt x="38" y="228"/>
                    <a:pt x="25" y="227"/>
                    <a:pt x="25" y="227"/>
                  </a:cubicBezTo>
                  <a:cubicBezTo>
                    <a:pt x="26" y="226"/>
                    <a:pt x="28" y="211"/>
                    <a:pt x="28" y="208"/>
                  </a:cubicBezTo>
                  <a:cubicBezTo>
                    <a:pt x="30" y="209"/>
                    <a:pt x="41" y="210"/>
                    <a:pt x="41" y="210"/>
                  </a:cubicBezTo>
                  <a:cubicBezTo>
                    <a:pt x="47" y="211"/>
                    <a:pt x="50" y="213"/>
                    <a:pt x="52" y="215"/>
                  </a:cubicBezTo>
                  <a:cubicBezTo>
                    <a:pt x="53" y="221"/>
                    <a:pt x="53" y="221"/>
                    <a:pt x="53" y="221"/>
                  </a:cubicBezTo>
                  <a:cubicBezTo>
                    <a:pt x="52" y="228"/>
                    <a:pt x="48" y="230"/>
                    <a:pt x="38" y="228"/>
                  </a:cubicBezTo>
                  <a:moveTo>
                    <a:pt x="45" y="197"/>
                  </a:moveTo>
                  <a:cubicBezTo>
                    <a:pt x="12" y="192"/>
                    <a:pt x="12" y="192"/>
                    <a:pt x="12" y="192"/>
                  </a:cubicBezTo>
                  <a:cubicBezTo>
                    <a:pt x="11" y="193"/>
                    <a:pt x="11" y="195"/>
                    <a:pt x="11" y="195"/>
                  </a:cubicBezTo>
                  <a:cubicBezTo>
                    <a:pt x="14" y="197"/>
                    <a:pt x="14" y="197"/>
                    <a:pt x="14" y="199"/>
                  </a:cubicBezTo>
                  <a:cubicBezTo>
                    <a:pt x="4" y="262"/>
                    <a:pt x="4" y="262"/>
                    <a:pt x="4" y="262"/>
                  </a:cubicBezTo>
                  <a:cubicBezTo>
                    <a:pt x="4" y="264"/>
                    <a:pt x="4" y="264"/>
                    <a:pt x="1" y="264"/>
                  </a:cubicBezTo>
                  <a:cubicBezTo>
                    <a:pt x="0" y="265"/>
                    <a:pt x="0" y="267"/>
                    <a:pt x="0" y="267"/>
                  </a:cubicBezTo>
                  <a:cubicBezTo>
                    <a:pt x="1" y="268"/>
                    <a:pt x="22" y="271"/>
                    <a:pt x="22" y="271"/>
                  </a:cubicBezTo>
                  <a:cubicBezTo>
                    <a:pt x="23" y="271"/>
                    <a:pt x="23" y="271"/>
                    <a:pt x="23" y="271"/>
                  </a:cubicBezTo>
                  <a:cubicBezTo>
                    <a:pt x="23" y="268"/>
                    <a:pt x="23" y="268"/>
                    <a:pt x="23" y="268"/>
                  </a:cubicBezTo>
                  <a:cubicBezTo>
                    <a:pt x="21" y="267"/>
                    <a:pt x="20" y="267"/>
                    <a:pt x="20" y="265"/>
                  </a:cubicBezTo>
                  <a:cubicBezTo>
                    <a:pt x="20" y="265"/>
                    <a:pt x="20" y="265"/>
                    <a:pt x="20" y="264"/>
                  </a:cubicBezTo>
                  <a:cubicBezTo>
                    <a:pt x="20" y="264"/>
                    <a:pt x="24" y="240"/>
                    <a:pt x="24" y="239"/>
                  </a:cubicBezTo>
                  <a:cubicBezTo>
                    <a:pt x="24" y="240"/>
                    <a:pt x="39" y="242"/>
                    <a:pt x="39" y="242"/>
                  </a:cubicBezTo>
                  <a:cubicBezTo>
                    <a:pt x="58" y="245"/>
                    <a:pt x="67" y="235"/>
                    <a:pt x="68" y="224"/>
                  </a:cubicBezTo>
                  <a:cubicBezTo>
                    <a:pt x="70" y="213"/>
                    <a:pt x="65" y="200"/>
                    <a:pt x="45" y="19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09" name="Freeform 40">
              <a:extLst>
                <a:ext uri="{FF2B5EF4-FFF2-40B4-BE49-F238E27FC236}">
                  <a16:creationId xmlns:a16="http://schemas.microsoft.com/office/drawing/2014/main" id="{2F3461FC-DD4F-4CA4-B2A8-7F4F566F61F9}"/>
                </a:ext>
              </a:extLst>
            </p:cNvPr>
            <p:cNvSpPr>
              <a:spLocks/>
            </p:cNvSpPr>
            <p:nvPr userDrawn="1"/>
          </p:nvSpPr>
          <p:spPr bwMode="auto">
            <a:xfrm>
              <a:off x="3547" y="1746"/>
              <a:ext cx="70" cy="69"/>
            </a:xfrm>
            <a:custGeom>
              <a:avLst/>
              <a:gdLst>
                <a:gd name="T0" fmla="*/ 39 w 104"/>
                <a:gd name="T1" fmla="*/ 28 h 101"/>
                <a:gd name="T2" fmla="*/ 12 w 104"/>
                <a:gd name="T3" fmla="*/ 18 h 101"/>
                <a:gd name="T4" fmla="*/ 26 w 104"/>
                <a:gd name="T5" fmla="*/ 46 h 101"/>
                <a:gd name="T6" fmla="*/ 0 w 104"/>
                <a:gd name="T7" fmla="*/ 64 h 101"/>
                <a:gd name="T8" fmla="*/ 29 w 104"/>
                <a:gd name="T9" fmla="*/ 71 h 101"/>
                <a:gd name="T10" fmla="*/ 27 w 104"/>
                <a:gd name="T11" fmla="*/ 101 h 101"/>
                <a:gd name="T12" fmla="*/ 52 w 104"/>
                <a:gd name="T13" fmla="*/ 81 h 101"/>
                <a:gd name="T14" fmla="*/ 74 w 104"/>
                <a:gd name="T15" fmla="*/ 101 h 101"/>
                <a:gd name="T16" fmla="*/ 73 w 104"/>
                <a:gd name="T17" fmla="*/ 69 h 101"/>
                <a:gd name="T18" fmla="*/ 104 w 104"/>
                <a:gd name="T19" fmla="*/ 67 h 101"/>
                <a:gd name="T20" fmla="*/ 78 w 104"/>
                <a:gd name="T21" fmla="*/ 47 h 101"/>
                <a:gd name="T22" fmla="*/ 93 w 104"/>
                <a:gd name="T23" fmla="*/ 20 h 101"/>
                <a:gd name="T24" fmla="*/ 63 w 104"/>
                <a:gd name="T25" fmla="*/ 29 h 101"/>
                <a:gd name="T26" fmla="*/ 51 w 104"/>
                <a:gd name="T27" fmla="*/ 0 h 101"/>
                <a:gd name="T28" fmla="*/ 39 w 104"/>
                <a:gd name="T29" fmla="*/ 2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 h="101">
                  <a:moveTo>
                    <a:pt x="39" y="28"/>
                  </a:moveTo>
                  <a:cubicBezTo>
                    <a:pt x="12" y="18"/>
                    <a:pt x="12" y="18"/>
                    <a:pt x="12" y="18"/>
                  </a:cubicBezTo>
                  <a:cubicBezTo>
                    <a:pt x="26" y="46"/>
                    <a:pt x="26" y="46"/>
                    <a:pt x="26" y="46"/>
                  </a:cubicBezTo>
                  <a:cubicBezTo>
                    <a:pt x="0" y="64"/>
                    <a:pt x="0" y="64"/>
                    <a:pt x="0" y="64"/>
                  </a:cubicBezTo>
                  <a:cubicBezTo>
                    <a:pt x="29" y="71"/>
                    <a:pt x="29" y="71"/>
                    <a:pt x="29" y="71"/>
                  </a:cubicBezTo>
                  <a:cubicBezTo>
                    <a:pt x="27" y="101"/>
                    <a:pt x="27" y="101"/>
                    <a:pt x="27" y="101"/>
                  </a:cubicBezTo>
                  <a:cubicBezTo>
                    <a:pt x="52" y="81"/>
                    <a:pt x="52" y="81"/>
                    <a:pt x="52" y="81"/>
                  </a:cubicBezTo>
                  <a:cubicBezTo>
                    <a:pt x="74" y="101"/>
                    <a:pt x="74" y="101"/>
                    <a:pt x="74" y="101"/>
                  </a:cubicBezTo>
                  <a:cubicBezTo>
                    <a:pt x="73" y="69"/>
                    <a:pt x="73" y="69"/>
                    <a:pt x="73" y="69"/>
                  </a:cubicBezTo>
                  <a:cubicBezTo>
                    <a:pt x="73" y="69"/>
                    <a:pt x="104" y="67"/>
                    <a:pt x="104" y="67"/>
                  </a:cubicBezTo>
                  <a:cubicBezTo>
                    <a:pt x="78" y="47"/>
                    <a:pt x="78" y="47"/>
                    <a:pt x="78" y="47"/>
                  </a:cubicBezTo>
                  <a:cubicBezTo>
                    <a:pt x="93" y="20"/>
                    <a:pt x="93" y="20"/>
                    <a:pt x="93" y="20"/>
                  </a:cubicBezTo>
                  <a:cubicBezTo>
                    <a:pt x="63" y="29"/>
                    <a:pt x="63" y="29"/>
                    <a:pt x="63" y="29"/>
                  </a:cubicBezTo>
                  <a:cubicBezTo>
                    <a:pt x="51" y="0"/>
                    <a:pt x="51" y="0"/>
                    <a:pt x="51" y="0"/>
                  </a:cubicBezTo>
                  <a:lnTo>
                    <a:pt x="39"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10" name="Freeform 41">
              <a:extLst>
                <a:ext uri="{FF2B5EF4-FFF2-40B4-BE49-F238E27FC236}">
                  <a16:creationId xmlns:a16="http://schemas.microsoft.com/office/drawing/2014/main" id="{8908A0F4-A93F-4BE5-8463-B36A8039B586}"/>
                </a:ext>
              </a:extLst>
            </p:cNvPr>
            <p:cNvSpPr>
              <a:spLocks/>
            </p:cNvSpPr>
            <p:nvPr userDrawn="1"/>
          </p:nvSpPr>
          <p:spPr bwMode="auto">
            <a:xfrm>
              <a:off x="3668" y="1778"/>
              <a:ext cx="70" cy="69"/>
            </a:xfrm>
            <a:custGeom>
              <a:avLst/>
              <a:gdLst>
                <a:gd name="T0" fmla="*/ 26 w 70"/>
                <a:gd name="T1" fmla="*/ 19 h 69"/>
                <a:gd name="T2" fmla="*/ 8 w 70"/>
                <a:gd name="T3" fmla="*/ 13 h 69"/>
                <a:gd name="T4" fmla="*/ 17 w 70"/>
                <a:gd name="T5" fmla="*/ 31 h 69"/>
                <a:gd name="T6" fmla="*/ 0 w 70"/>
                <a:gd name="T7" fmla="*/ 43 h 69"/>
                <a:gd name="T8" fmla="*/ 20 w 70"/>
                <a:gd name="T9" fmla="*/ 48 h 69"/>
                <a:gd name="T10" fmla="*/ 18 w 70"/>
                <a:gd name="T11" fmla="*/ 69 h 69"/>
                <a:gd name="T12" fmla="*/ 34 w 70"/>
                <a:gd name="T13" fmla="*/ 55 h 69"/>
                <a:gd name="T14" fmla="*/ 51 w 70"/>
                <a:gd name="T15" fmla="*/ 69 h 69"/>
                <a:gd name="T16" fmla="*/ 49 w 70"/>
                <a:gd name="T17" fmla="*/ 47 h 69"/>
                <a:gd name="T18" fmla="*/ 70 w 70"/>
                <a:gd name="T19" fmla="*/ 45 h 69"/>
                <a:gd name="T20" fmla="*/ 53 w 70"/>
                <a:gd name="T21" fmla="*/ 32 h 69"/>
                <a:gd name="T22" fmla="*/ 63 w 70"/>
                <a:gd name="T23" fmla="*/ 13 h 69"/>
                <a:gd name="T24" fmla="*/ 43 w 70"/>
                <a:gd name="T25" fmla="*/ 19 h 69"/>
                <a:gd name="T26" fmla="*/ 34 w 70"/>
                <a:gd name="T27" fmla="*/ 0 h 69"/>
                <a:gd name="T28" fmla="*/ 26 w 70"/>
                <a:gd name="T29" fmla="*/ 1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69">
                  <a:moveTo>
                    <a:pt x="26" y="19"/>
                  </a:moveTo>
                  <a:lnTo>
                    <a:pt x="8" y="13"/>
                  </a:lnTo>
                  <a:lnTo>
                    <a:pt x="17" y="31"/>
                  </a:lnTo>
                  <a:lnTo>
                    <a:pt x="0" y="43"/>
                  </a:lnTo>
                  <a:lnTo>
                    <a:pt x="20" y="48"/>
                  </a:lnTo>
                  <a:lnTo>
                    <a:pt x="18" y="69"/>
                  </a:lnTo>
                  <a:lnTo>
                    <a:pt x="34" y="55"/>
                  </a:lnTo>
                  <a:lnTo>
                    <a:pt x="51" y="69"/>
                  </a:lnTo>
                  <a:lnTo>
                    <a:pt x="49" y="47"/>
                  </a:lnTo>
                  <a:lnTo>
                    <a:pt x="70" y="45"/>
                  </a:lnTo>
                  <a:lnTo>
                    <a:pt x="53" y="32"/>
                  </a:lnTo>
                  <a:lnTo>
                    <a:pt x="63" y="13"/>
                  </a:lnTo>
                  <a:lnTo>
                    <a:pt x="43" y="19"/>
                  </a:lnTo>
                  <a:lnTo>
                    <a:pt x="34" y="0"/>
                  </a:lnTo>
                  <a:lnTo>
                    <a:pt x="2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11" name="Freeform 42">
              <a:extLst>
                <a:ext uri="{FF2B5EF4-FFF2-40B4-BE49-F238E27FC236}">
                  <a16:creationId xmlns:a16="http://schemas.microsoft.com/office/drawing/2014/main" id="{24D30A92-E7FF-424A-B0A9-AC7FE32E7708}"/>
                </a:ext>
              </a:extLst>
            </p:cNvPr>
            <p:cNvSpPr>
              <a:spLocks/>
            </p:cNvSpPr>
            <p:nvPr userDrawn="1"/>
          </p:nvSpPr>
          <p:spPr bwMode="auto">
            <a:xfrm>
              <a:off x="3524" y="1902"/>
              <a:ext cx="71" cy="69"/>
            </a:xfrm>
            <a:custGeom>
              <a:avLst/>
              <a:gdLst>
                <a:gd name="T0" fmla="*/ 51 w 104"/>
                <a:gd name="T1" fmla="*/ 0 h 101"/>
                <a:gd name="T2" fmla="*/ 62 w 104"/>
                <a:gd name="T3" fmla="*/ 28 h 101"/>
                <a:gd name="T4" fmla="*/ 93 w 104"/>
                <a:gd name="T5" fmla="*/ 20 h 101"/>
                <a:gd name="T6" fmla="*/ 78 w 104"/>
                <a:gd name="T7" fmla="*/ 46 h 101"/>
                <a:gd name="T8" fmla="*/ 104 w 104"/>
                <a:gd name="T9" fmla="*/ 66 h 101"/>
                <a:gd name="T10" fmla="*/ 72 w 104"/>
                <a:gd name="T11" fmla="*/ 69 h 101"/>
                <a:gd name="T12" fmla="*/ 74 w 104"/>
                <a:gd name="T13" fmla="*/ 101 h 101"/>
                <a:gd name="T14" fmla="*/ 51 w 104"/>
                <a:gd name="T15" fmla="*/ 80 h 101"/>
                <a:gd name="T16" fmla="*/ 27 w 104"/>
                <a:gd name="T17" fmla="*/ 101 h 101"/>
                <a:gd name="T18" fmla="*/ 29 w 104"/>
                <a:gd name="T19" fmla="*/ 70 h 101"/>
                <a:gd name="T20" fmla="*/ 0 w 104"/>
                <a:gd name="T21" fmla="*/ 64 h 101"/>
                <a:gd name="T22" fmla="*/ 26 w 104"/>
                <a:gd name="T23" fmla="*/ 45 h 101"/>
                <a:gd name="T24" fmla="*/ 11 w 104"/>
                <a:gd name="T25" fmla="*/ 19 h 101"/>
                <a:gd name="T26" fmla="*/ 39 w 104"/>
                <a:gd name="T27" fmla="*/ 28 h 101"/>
                <a:gd name="T28" fmla="*/ 51 w 104"/>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 h="101">
                  <a:moveTo>
                    <a:pt x="51" y="0"/>
                  </a:moveTo>
                  <a:cubicBezTo>
                    <a:pt x="62" y="28"/>
                    <a:pt x="62" y="28"/>
                    <a:pt x="62" y="28"/>
                  </a:cubicBezTo>
                  <a:cubicBezTo>
                    <a:pt x="93" y="20"/>
                    <a:pt x="93" y="20"/>
                    <a:pt x="93" y="20"/>
                  </a:cubicBezTo>
                  <a:cubicBezTo>
                    <a:pt x="78" y="46"/>
                    <a:pt x="78" y="46"/>
                    <a:pt x="78" y="46"/>
                  </a:cubicBezTo>
                  <a:cubicBezTo>
                    <a:pt x="104" y="66"/>
                    <a:pt x="104" y="66"/>
                    <a:pt x="104" y="66"/>
                  </a:cubicBezTo>
                  <a:cubicBezTo>
                    <a:pt x="104" y="66"/>
                    <a:pt x="72" y="69"/>
                    <a:pt x="72" y="69"/>
                  </a:cubicBezTo>
                  <a:cubicBezTo>
                    <a:pt x="74" y="101"/>
                    <a:pt x="74" y="101"/>
                    <a:pt x="74" y="101"/>
                  </a:cubicBezTo>
                  <a:cubicBezTo>
                    <a:pt x="51" y="80"/>
                    <a:pt x="51" y="80"/>
                    <a:pt x="51" y="80"/>
                  </a:cubicBezTo>
                  <a:cubicBezTo>
                    <a:pt x="27" y="101"/>
                    <a:pt x="27" y="101"/>
                    <a:pt x="27" y="101"/>
                  </a:cubicBezTo>
                  <a:cubicBezTo>
                    <a:pt x="29" y="70"/>
                    <a:pt x="29" y="70"/>
                    <a:pt x="29" y="70"/>
                  </a:cubicBezTo>
                  <a:cubicBezTo>
                    <a:pt x="0" y="64"/>
                    <a:pt x="0" y="64"/>
                    <a:pt x="0" y="64"/>
                  </a:cubicBezTo>
                  <a:cubicBezTo>
                    <a:pt x="26" y="45"/>
                    <a:pt x="26" y="45"/>
                    <a:pt x="26" y="45"/>
                  </a:cubicBezTo>
                  <a:cubicBezTo>
                    <a:pt x="11" y="19"/>
                    <a:pt x="11" y="19"/>
                    <a:pt x="11" y="19"/>
                  </a:cubicBezTo>
                  <a:cubicBezTo>
                    <a:pt x="39" y="28"/>
                    <a:pt x="39" y="28"/>
                    <a:pt x="39" y="28"/>
                  </a:cubicBezTo>
                  <a:lnTo>
                    <a:pt x="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12" name="Freeform 43">
              <a:extLst>
                <a:ext uri="{FF2B5EF4-FFF2-40B4-BE49-F238E27FC236}">
                  <a16:creationId xmlns:a16="http://schemas.microsoft.com/office/drawing/2014/main" id="{B2A95380-ABEE-40CA-BBE5-1E3411D8CDED}"/>
                </a:ext>
              </a:extLst>
            </p:cNvPr>
            <p:cNvSpPr>
              <a:spLocks/>
            </p:cNvSpPr>
            <p:nvPr userDrawn="1"/>
          </p:nvSpPr>
          <p:spPr bwMode="auto">
            <a:xfrm>
              <a:off x="3677" y="1911"/>
              <a:ext cx="50" cy="48"/>
            </a:xfrm>
            <a:custGeom>
              <a:avLst/>
              <a:gdLst>
                <a:gd name="T0" fmla="*/ 25 w 50"/>
                <a:gd name="T1" fmla="*/ 0 h 48"/>
                <a:gd name="T2" fmla="*/ 32 w 50"/>
                <a:gd name="T3" fmla="*/ 18 h 48"/>
                <a:gd name="T4" fmla="*/ 50 w 50"/>
                <a:gd name="T5" fmla="*/ 18 h 48"/>
                <a:gd name="T6" fmla="*/ 35 w 50"/>
                <a:gd name="T7" fmla="*/ 30 h 48"/>
                <a:gd name="T8" fmla="*/ 40 w 50"/>
                <a:gd name="T9" fmla="*/ 48 h 48"/>
                <a:gd name="T10" fmla="*/ 25 w 50"/>
                <a:gd name="T11" fmla="*/ 37 h 48"/>
                <a:gd name="T12" fmla="*/ 10 w 50"/>
                <a:gd name="T13" fmla="*/ 48 h 48"/>
                <a:gd name="T14" fmla="*/ 15 w 50"/>
                <a:gd name="T15" fmla="*/ 30 h 48"/>
                <a:gd name="T16" fmla="*/ 0 w 50"/>
                <a:gd name="T17" fmla="*/ 18 h 48"/>
                <a:gd name="T18" fmla="*/ 19 w 50"/>
                <a:gd name="T19" fmla="*/ 18 h 48"/>
                <a:gd name="T20" fmla="*/ 25 w 50"/>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25" y="0"/>
                  </a:moveTo>
                  <a:lnTo>
                    <a:pt x="32" y="18"/>
                  </a:lnTo>
                  <a:lnTo>
                    <a:pt x="50" y="18"/>
                  </a:lnTo>
                  <a:lnTo>
                    <a:pt x="35" y="30"/>
                  </a:lnTo>
                  <a:lnTo>
                    <a:pt x="40" y="48"/>
                  </a:lnTo>
                  <a:lnTo>
                    <a:pt x="25" y="37"/>
                  </a:lnTo>
                  <a:lnTo>
                    <a:pt x="10" y="48"/>
                  </a:lnTo>
                  <a:lnTo>
                    <a:pt x="15" y="30"/>
                  </a:lnTo>
                  <a:lnTo>
                    <a:pt x="0" y="18"/>
                  </a:lnTo>
                  <a:lnTo>
                    <a:pt x="19" y="18"/>
                  </a:ln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13" name="Freeform 44">
              <a:extLst>
                <a:ext uri="{FF2B5EF4-FFF2-40B4-BE49-F238E27FC236}">
                  <a16:creationId xmlns:a16="http://schemas.microsoft.com/office/drawing/2014/main" id="{25364CF1-47E1-42AA-B408-1241E63E8C4D}"/>
                </a:ext>
              </a:extLst>
            </p:cNvPr>
            <p:cNvSpPr>
              <a:spLocks/>
            </p:cNvSpPr>
            <p:nvPr userDrawn="1"/>
          </p:nvSpPr>
          <p:spPr bwMode="auto">
            <a:xfrm>
              <a:off x="3667" y="2037"/>
              <a:ext cx="71" cy="69"/>
            </a:xfrm>
            <a:custGeom>
              <a:avLst/>
              <a:gdLst>
                <a:gd name="T0" fmla="*/ 27 w 71"/>
                <a:gd name="T1" fmla="*/ 19 h 69"/>
                <a:gd name="T2" fmla="*/ 8 w 71"/>
                <a:gd name="T3" fmla="*/ 13 h 69"/>
                <a:gd name="T4" fmla="*/ 18 w 71"/>
                <a:gd name="T5" fmla="*/ 31 h 69"/>
                <a:gd name="T6" fmla="*/ 0 w 71"/>
                <a:gd name="T7" fmla="*/ 43 h 69"/>
                <a:gd name="T8" fmla="*/ 20 w 71"/>
                <a:gd name="T9" fmla="*/ 48 h 69"/>
                <a:gd name="T10" fmla="*/ 18 w 71"/>
                <a:gd name="T11" fmla="*/ 69 h 69"/>
                <a:gd name="T12" fmla="*/ 35 w 71"/>
                <a:gd name="T13" fmla="*/ 55 h 69"/>
                <a:gd name="T14" fmla="*/ 50 w 71"/>
                <a:gd name="T15" fmla="*/ 69 h 69"/>
                <a:gd name="T16" fmla="*/ 49 w 71"/>
                <a:gd name="T17" fmla="*/ 48 h 69"/>
                <a:gd name="T18" fmla="*/ 71 w 71"/>
                <a:gd name="T19" fmla="*/ 45 h 69"/>
                <a:gd name="T20" fmla="*/ 53 w 71"/>
                <a:gd name="T21" fmla="*/ 32 h 69"/>
                <a:gd name="T22" fmla="*/ 63 w 71"/>
                <a:gd name="T23" fmla="*/ 13 h 69"/>
                <a:gd name="T24" fmla="*/ 42 w 71"/>
                <a:gd name="T25" fmla="*/ 19 h 69"/>
                <a:gd name="T26" fmla="*/ 35 w 71"/>
                <a:gd name="T27" fmla="*/ 0 h 69"/>
                <a:gd name="T28" fmla="*/ 27 w 71"/>
                <a:gd name="T29" fmla="*/ 1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69">
                  <a:moveTo>
                    <a:pt x="27" y="19"/>
                  </a:moveTo>
                  <a:lnTo>
                    <a:pt x="8" y="13"/>
                  </a:lnTo>
                  <a:lnTo>
                    <a:pt x="18" y="31"/>
                  </a:lnTo>
                  <a:lnTo>
                    <a:pt x="0" y="43"/>
                  </a:lnTo>
                  <a:lnTo>
                    <a:pt x="20" y="48"/>
                  </a:lnTo>
                  <a:lnTo>
                    <a:pt x="18" y="69"/>
                  </a:lnTo>
                  <a:lnTo>
                    <a:pt x="35" y="55"/>
                  </a:lnTo>
                  <a:lnTo>
                    <a:pt x="50" y="69"/>
                  </a:lnTo>
                  <a:lnTo>
                    <a:pt x="49" y="48"/>
                  </a:lnTo>
                  <a:lnTo>
                    <a:pt x="71" y="45"/>
                  </a:lnTo>
                  <a:lnTo>
                    <a:pt x="53" y="32"/>
                  </a:lnTo>
                  <a:lnTo>
                    <a:pt x="63" y="13"/>
                  </a:lnTo>
                  <a:lnTo>
                    <a:pt x="42" y="19"/>
                  </a:lnTo>
                  <a:lnTo>
                    <a:pt x="35" y="0"/>
                  </a:lnTo>
                  <a:lnTo>
                    <a:pt x="2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14" name="Freeform 45">
              <a:extLst>
                <a:ext uri="{FF2B5EF4-FFF2-40B4-BE49-F238E27FC236}">
                  <a16:creationId xmlns:a16="http://schemas.microsoft.com/office/drawing/2014/main" id="{722A9A6F-E73A-4E34-A53F-A559E043C3E1}"/>
                </a:ext>
              </a:extLst>
            </p:cNvPr>
            <p:cNvSpPr>
              <a:spLocks/>
            </p:cNvSpPr>
            <p:nvPr userDrawn="1"/>
          </p:nvSpPr>
          <p:spPr bwMode="auto">
            <a:xfrm>
              <a:off x="3639" y="1671"/>
              <a:ext cx="20" cy="12"/>
            </a:xfrm>
            <a:custGeom>
              <a:avLst/>
              <a:gdLst>
                <a:gd name="T0" fmla="*/ 28 w 30"/>
                <a:gd name="T1" fmla="*/ 0 h 18"/>
                <a:gd name="T2" fmla="*/ 0 w 30"/>
                <a:gd name="T3" fmla="*/ 18 h 18"/>
                <a:gd name="T4" fmla="*/ 29 w 30"/>
                <a:gd name="T5" fmla="*/ 9 h 18"/>
                <a:gd name="T6" fmla="*/ 28 w 30"/>
                <a:gd name="T7" fmla="*/ 0 h 18"/>
              </a:gdLst>
              <a:ahLst/>
              <a:cxnLst>
                <a:cxn ang="0">
                  <a:pos x="T0" y="T1"/>
                </a:cxn>
                <a:cxn ang="0">
                  <a:pos x="T2" y="T3"/>
                </a:cxn>
                <a:cxn ang="0">
                  <a:pos x="T4" y="T5"/>
                </a:cxn>
                <a:cxn ang="0">
                  <a:pos x="T6" y="T7"/>
                </a:cxn>
              </a:cxnLst>
              <a:rect l="0" t="0" r="r" b="b"/>
              <a:pathLst>
                <a:path w="30" h="18">
                  <a:moveTo>
                    <a:pt x="28" y="0"/>
                  </a:moveTo>
                  <a:cubicBezTo>
                    <a:pt x="19" y="0"/>
                    <a:pt x="5" y="13"/>
                    <a:pt x="0" y="18"/>
                  </a:cubicBezTo>
                  <a:cubicBezTo>
                    <a:pt x="18" y="11"/>
                    <a:pt x="25" y="15"/>
                    <a:pt x="29" y="9"/>
                  </a:cubicBezTo>
                  <a:cubicBezTo>
                    <a:pt x="30" y="6"/>
                    <a:pt x="30" y="2"/>
                    <a:pt x="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15" name="Freeform 46">
              <a:extLst>
                <a:ext uri="{FF2B5EF4-FFF2-40B4-BE49-F238E27FC236}">
                  <a16:creationId xmlns:a16="http://schemas.microsoft.com/office/drawing/2014/main" id="{7DC776F1-D1BF-4756-9B11-A3922DD28A59}"/>
                </a:ext>
              </a:extLst>
            </p:cNvPr>
            <p:cNvSpPr>
              <a:spLocks/>
            </p:cNvSpPr>
            <p:nvPr userDrawn="1"/>
          </p:nvSpPr>
          <p:spPr bwMode="auto">
            <a:xfrm>
              <a:off x="3664" y="1674"/>
              <a:ext cx="12" cy="20"/>
            </a:xfrm>
            <a:custGeom>
              <a:avLst/>
              <a:gdLst>
                <a:gd name="T0" fmla="*/ 2 w 18"/>
                <a:gd name="T1" fmla="*/ 0 h 29"/>
                <a:gd name="T2" fmla="*/ 17 w 18"/>
                <a:gd name="T3" fmla="*/ 29 h 29"/>
                <a:gd name="T4" fmla="*/ 18 w 18"/>
                <a:gd name="T5" fmla="*/ 20 h 29"/>
                <a:gd name="T6" fmla="*/ 2 w 18"/>
                <a:gd name="T7" fmla="*/ 0 h 29"/>
              </a:gdLst>
              <a:ahLst/>
              <a:cxnLst>
                <a:cxn ang="0">
                  <a:pos x="T0" y="T1"/>
                </a:cxn>
                <a:cxn ang="0">
                  <a:pos x="T2" y="T3"/>
                </a:cxn>
                <a:cxn ang="0">
                  <a:pos x="T4" y="T5"/>
                </a:cxn>
                <a:cxn ang="0">
                  <a:pos x="T6" y="T7"/>
                </a:cxn>
              </a:cxnLst>
              <a:rect l="0" t="0" r="r" b="b"/>
              <a:pathLst>
                <a:path w="18" h="29">
                  <a:moveTo>
                    <a:pt x="2" y="0"/>
                  </a:moveTo>
                  <a:cubicBezTo>
                    <a:pt x="0" y="12"/>
                    <a:pt x="8" y="23"/>
                    <a:pt x="17" y="29"/>
                  </a:cubicBezTo>
                  <a:cubicBezTo>
                    <a:pt x="18" y="20"/>
                    <a:pt x="18" y="20"/>
                    <a:pt x="18" y="20"/>
                  </a:cubicBezTo>
                  <a:cubicBezTo>
                    <a:pt x="17" y="12"/>
                    <a:pt x="9" y="4"/>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16" name="Freeform 47">
              <a:extLst>
                <a:ext uri="{FF2B5EF4-FFF2-40B4-BE49-F238E27FC236}">
                  <a16:creationId xmlns:a16="http://schemas.microsoft.com/office/drawing/2014/main" id="{F702349C-C6E4-46A5-8802-BB88DD4BE29E}"/>
                </a:ext>
              </a:extLst>
            </p:cNvPr>
            <p:cNvSpPr>
              <a:spLocks/>
            </p:cNvSpPr>
            <p:nvPr userDrawn="1"/>
          </p:nvSpPr>
          <p:spPr bwMode="auto">
            <a:xfrm>
              <a:off x="3659" y="1689"/>
              <a:ext cx="14" cy="21"/>
            </a:xfrm>
            <a:custGeom>
              <a:avLst/>
              <a:gdLst>
                <a:gd name="T0" fmla="*/ 4 w 21"/>
                <a:gd name="T1" fmla="*/ 0 h 30"/>
                <a:gd name="T2" fmla="*/ 1 w 21"/>
                <a:gd name="T3" fmla="*/ 11 h 30"/>
                <a:gd name="T4" fmla="*/ 16 w 21"/>
                <a:gd name="T5" fmla="*/ 30 h 30"/>
                <a:gd name="T6" fmla="*/ 4 w 21"/>
                <a:gd name="T7" fmla="*/ 0 h 30"/>
              </a:gdLst>
              <a:ahLst/>
              <a:cxnLst>
                <a:cxn ang="0">
                  <a:pos x="T0" y="T1"/>
                </a:cxn>
                <a:cxn ang="0">
                  <a:pos x="T2" y="T3"/>
                </a:cxn>
                <a:cxn ang="0">
                  <a:pos x="T4" y="T5"/>
                </a:cxn>
                <a:cxn ang="0">
                  <a:pos x="T6" y="T7"/>
                </a:cxn>
              </a:cxnLst>
              <a:rect l="0" t="0" r="r" b="b"/>
              <a:pathLst>
                <a:path w="21" h="30">
                  <a:moveTo>
                    <a:pt x="4" y="0"/>
                  </a:moveTo>
                  <a:cubicBezTo>
                    <a:pt x="3" y="3"/>
                    <a:pt x="0" y="8"/>
                    <a:pt x="1" y="11"/>
                  </a:cubicBezTo>
                  <a:cubicBezTo>
                    <a:pt x="2" y="18"/>
                    <a:pt x="12" y="20"/>
                    <a:pt x="16" y="30"/>
                  </a:cubicBezTo>
                  <a:cubicBezTo>
                    <a:pt x="21" y="21"/>
                    <a:pt x="14" y="3"/>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17" name="Freeform 48">
              <a:extLst>
                <a:ext uri="{FF2B5EF4-FFF2-40B4-BE49-F238E27FC236}">
                  <a16:creationId xmlns:a16="http://schemas.microsoft.com/office/drawing/2014/main" id="{346BC6D5-9E5A-4B92-9611-F9D07EF48525}"/>
                </a:ext>
              </a:extLst>
            </p:cNvPr>
            <p:cNvSpPr>
              <a:spLocks/>
            </p:cNvSpPr>
            <p:nvPr userDrawn="1"/>
          </p:nvSpPr>
          <p:spPr bwMode="auto">
            <a:xfrm>
              <a:off x="3649" y="1702"/>
              <a:ext cx="15" cy="24"/>
            </a:xfrm>
            <a:custGeom>
              <a:avLst/>
              <a:gdLst>
                <a:gd name="T0" fmla="*/ 12 w 22"/>
                <a:gd name="T1" fmla="*/ 0 h 35"/>
                <a:gd name="T2" fmla="*/ 7 w 22"/>
                <a:gd name="T3" fmla="*/ 8 h 35"/>
                <a:gd name="T4" fmla="*/ 13 w 22"/>
                <a:gd name="T5" fmla="*/ 35 h 35"/>
                <a:gd name="T6" fmla="*/ 19 w 22"/>
                <a:gd name="T7" fmla="*/ 11 h 35"/>
                <a:gd name="T8" fmla="*/ 12 w 22"/>
                <a:gd name="T9" fmla="*/ 0 h 35"/>
              </a:gdLst>
              <a:ahLst/>
              <a:cxnLst>
                <a:cxn ang="0">
                  <a:pos x="T0" y="T1"/>
                </a:cxn>
                <a:cxn ang="0">
                  <a:pos x="T2" y="T3"/>
                </a:cxn>
                <a:cxn ang="0">
                  <a:pos x="T4" y="T5"/>
                </a:cxn>
                <a:cxn ang="0">
                  <a:pos x="T6" y="T7"/>
                </a:cxn>
                <a:cxn ang="0">
                  <a:pos x="T8" y="T9"/>
                </a:cxn>
              </a:cxnLst>
              <a:rect l="0" t="0" r="r" b="b"/>
              <a:pathLst>
                <a:path w="22" h="35">
                  <a:moveTo>
                    <a:pt x="12" y="0"/>
                  </a:moveTo>
                  <a:cubicBezTo>
                    <a:pt x="7" y="8"/>
                    <a:pt x="7" y="8"/>
                    <a:pt x="7" y="8"/>
                  </a:cubicBezTo>
                  <a:cubicBezTo>
                    <a:pt x="0" y="19"/>
                    <a:pt x="13" y="28"/>
                    <a:pt x="13" y="35"/>
                  </a:cubicBezTo>
                  <a:cubicBezTo>
                    <a:pt x="17" y="31"/>
                    <a:pt x="22" y="19"/>
                    <a:pt x="19" y="11"/>
                  </a:cubicBezTo>
                  <a:cubicBezTo>
                    <a:pt x="18" y="7"/>
                    <a:pt x="16" y="3"/>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18" name="Freeform 49">
              <a:extLst>
                <a:ext uri="{FF2B5EF4-FFF2-40B4-BE49-F238E27FC236}">
                  <a16:creationId xmlns:a16="http://schemas.microsoft.com/office/drawing/2014/main" id="{2A9DF814-73D8-4894-8B96-23B40E6E9089}"/>
                </a:ext>
              </a:extLst>
            </p:cNvPr>
            <p:cNvSpPr>
              <a:spLocks/>
            </p:cNvSpPr>
            <p:nvPr userDrawn="1"/>
          </p:nvSpPr>
          <p:spPr bwMode="auto">
            <a:xfrm>
              <a:off x="3622" y="1701"/>
              <a:ext cx="27" cy="11"/>
            </a:xfrm>
            <a:custGeom>
              <a:avLst/>
              <a:gdLst>
                <a:gd name="T0" fmla="*/ 23 w 39"/>
                <a:gd name="T1" fmla="*/ 3 h 16"/>
                <a:gd name="T2" fmla="*/ 0 w 39"/>
                <a:gd name="T3" fmla="*/ 12 h 16"/>
                <a:gd name="T4" fmla="*/ 21 w 39"/>
                <a:gd name="T5" fmla="*/ 16 h 16"/>
                <a:gd name="T6" fmla="*/ 39 w 39"/>
                <a:gd name="T7" fmla="*/ 0 h 16"/>
                <a:gd name="T8" fmla="*/ 23 w 39"/>
                <a:gd name="T9" fmla="*/ 3 h 16"/>
              </a:gdLst>
              <a:ahLst/>
              <a:cxnLst>
                <a:cxn ang="0">
                  <a:pos x="T0" y="T1"/>
                </a:cxn>
                <a:cxn ang="0">
                  <a:pos x="T2" y="T3"/>
                </a:cxn>
                <a:cxn ang="0">
                  <a:pos x="T4" y="T5"/>
                </a:cxn>
                <a:cxn ang="0">
                  <a:pos x="T6" y="T7"/>
                </a:cxn>
                <a:cxn ang="0">
                  <a:pos x="T8" y="T9"/>
                </a:cxn>
              </a:cxnLst>
              <a:rect l="0" t="0" r="r" b="b"/>
              <a:pathLst>
                <a:path w="39" h="16">
                  <a:moveTo>
                    <a:pt x="23" y="3"/>
                  </a:moveTo>
                  <a:cubicBezTo>
                    <a:pt x="18" y="5"/>
                    <a:pt x="6" y="13"/>
                    <a:pt x="0" y="12"/>
                  </a:cubicBezTo>
                  <a:cubicBezTo>
                    <a:pt x="3" y="16"/>
                    <a:pt x="16" y="15"/>
                    <a:pt x="21" y="16"/>
                  </a:cubicBezTo>
                  <a:cubicBezTo>
                    <a:pt x="29" y="16"/>
                    <a:pt x="35" y="7"/>
                    <a:pt x="3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19" name="Freeform 50">
              <a:extLst>
                <a:ext uri="{FF2B5EF4-FFF2-40B4-BE49-F238E27FC236}">
                  <a16:creationId xmlns:a16="http://schemas.microsoft.com/office/drawing/2014/main" id="{58C1703B-88EC-4C9F-B827-837D126B61D6}"/>
                </a:ext>
              </a:extLst>
            </p:cNvPr>
            <p:cNvSpPr>
              <a:spLocks/>
            </p:cNvSpPr>
            <p:nvPr userDrawn="1"/>
          </p:nvSpPr>
          <p:spPr bwMode="auto">
            <a:xfrm>
              <a:off x="3634" y="1717"/>
              <a:ext cx="16" cy="23"/>
            </a:xfrm>
            <a:custGeom>
              <a:avLst/>
              <a:gdLst>
                <a:gd name="T0" fmla="*/ 19 w 23"/>
                <a:gd name="T1" fmla="*/ 0 h 34"/>
                <a:gd name="T2" fmla="*/ 0 w 23"/>
                <a:gd name="T3" fmla="*/ 34 h 34"/>
                <a:gd name="T4" fmla="*/ 19 w 23"/>
                <a:gd name="T5" fmla="*/ 21 h 34"/>
                <a:gd name="T6" fmla="*/ 19 w 23"/>
                <a:gd name="T7" fmla="*/ 0 h 34"/>
              </a:gdLst>
              <a:ahLst/>
              <a:cxnLst>
                <a:cxn ang="0">
                  <a:pos x="T0" y="T1"/>
                </a:cxn>
                <a:cxn ang="0">
                  <a:pos x="T2" y="T3"/>
                </a:cxn>
                <a:cxn ang="0">
                  <a:pos x="T4" y="T5"/>
                </a:cxn>
                <a:cxn ang="0">
                  <a:pos x="T6" y="T7"/>
                </a:cxn>
              </a:cxnLst>
              <a:rect l="0" t="0" r="r" b="b"/>
              <a:pathLst>
                <a:path w="23" h="34">
                  <a:moveTo>
                    <a:pt x="19" y="0"/>
                  </a:moveTo>
                  <a:cubicBezTo>
                    <a:pt x="3" y="4"/>
                    <a:pt x="13" y="23"/>
                    <a:pt x="0" y="34"/>
                  </a:cubicBezTo>
                  <a:cubicBezTo>
                    <a:pt x="9" y="32"/>
                    <a:pt x="13" y="32"/>
                    <a:pt x="19" y="21"/>
                  </a:cubicBezTo>
                  <a:cubicBezTo>
                    <a:pt x="22" y="15"/>
                    <a:pt x="23" y="5"/>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20" name="Freeform 51">
              <a:extLst>
                <a:ext uri="{FF2B5EF4-FFF2-40B4-BE49-F238E27FC236}">
                  <a16:creationId xmlns:a16="http://schemas.microsoft.com/office/drawing/2014/main" id="{7589E396-ADCF-4596-8DE4-4379AFCE7E22}"/>
                </a:ext>
              </a:extLst>
            </p:cNvPr>
            <p:cNvSpPr>
              <a:spLocks/>
            </p:cNvSpPr>
            <p:nvPr userDrawn="1"/>
          </p:nvSpPr>
          <p:spPr bwMode="auto">
            <a:xfrm>
              <a:off x="3559" y="1682"/>
              <a:ext cx="18" cy="26"/>
            </a:xfrm>
            <a:custGeom>
              <a:avLst/>
              <a:gdLst>
                <a:gd name="T0" fmla="*/ 3 w 26"/>
                <a:gd name="T1" fmla="*/ 16 h 39"/>
                <a:gd name="T2" fmla="*/ 9 w 26"/>
                <a:gd name="T3" fmla="*/ 39 h 39"/>
                <a:gd name="T4" fmla="*/ 17 w 26"/>
                <a:gd name="T5" fmla="*/ 0 h 39"/>
                <a:gd name="T6" fmla="*/ 3 w 26"/>
                <a:gd name="T7" fmla="*/ 16 h 39"/>
              </a:gdLst>
              <a:ahLst/>
              <a:cxnLst>
                <a:cxn ang="0">
                  <a:pos x="T0" y="T1"/>
                </a:cxn>
                <a:cxn ang="0">
                  <a:pos x="T2" y="T3"/>
                </a:cxn>
                <a:cxn ang="0">
                  <a:pos x="T4" y="T5"/>
                </a:cxn>
                <a:cxn ang="0">
                  <a:pos x="T6" y="T7"/>
                </a:cxn>
              </a:cxnLst>
              <a:rect l="0" t="0" r="r" b="b"/>
              <a:pathLst>
                <a:path w="26" h="39">
                  <a:moveTo>
                    <a:pt x="3" y="16"/>
                  </a:moveTo>
                  <a:cubicBezTo>
                    <a:pt x="0" y="28"/>
                    <a:pt x="3" y="31"/>
                    <a:pt x="9" y="39"/>
                  </a:cubicBezTo>
                  <a:cubicBezTo>
                    <a:pt x="6" y="21"/>
                    <a:pt x="26" y="14"/>
                    <a:pt x="17" y="0"/>
                  </a:cubicBezTo>
                  <a:cubicBezTo>
                    <a:pt x="10" y="2"/>
                    <a:pt x="5" y="10"/>
                    <a:pt x="3" y="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21" name="Freeform 52">
              <a:extLst>
                <a:ext uri="{FF2B5EF4-FFF2-40B4-BE49-F238E27FC236}">
                  <a16:creationId xmlns:a16="http://schemas.microsoft.com/office/drawing/2014/main" id="{C49FDA79-CF20-4CA4-9EC3-273E88B10C6B}"/>
                </a:ext>
              </a:extLst>
            </p:cNvPr>
            <p:cNvSpPr>
              <a:spLocks/>
            </p:cNvSpPr>
            <p:nvPr userDrawn="1"/>
          </p:nvSpPr>
          <p:spPr bwMode="auto">
            <a:xfrm>
              <a:off x="3608" y="1714"/>
              <a:ext cx="27" cy="14"/>
            </a:xfrm>
            <a:custGeom>
              <a:avLst/>
              <a:gdLst>
                <a:gd name="T0" fmla="*/ 0 w 40"/>
                <a:gd name="T1" fmla="*/ 17 h 21"/>
                <a:gd name="T2" fmla="*/ 23 w 40"/>
                <a:gd name="T3" fmla="*/ 17 h 21"/>
                <a:gd name="T4" fmla="*/ 40 w 40"/>
                <a:gd name="T5" fmla="*/ 7 h 21"/>
                <a:gd name="T6" fmla="*/ 0 w 40"/>
                <a:gd name="T7" fmla="*/ 17 h 21"/>
              </a:gdLst>
              <a:ahLst/>
              <a:cxnLst>
                <a:cxn ang="0">
                  <a:pos x="T0" y="T1"/>
                </a:cxn>
                <a:cxn ang="0">
                  <a:pos x="T2" y="T3"/>
                </a:cxn>
                <a:cxn ang="0">
                  <a:pos x="T4" y="T5"/>
                </a:cxn>
                <a:cxn ang="0">
                  <a:pos x="T6" y="T7"/>
                </a:cxn>
              </a:cxnLst>
              <a:rect l="0" t="0" r="r" b="b"/>
              <a:pathLst>
                <a:path w="40" h="21">
                  <a:moveTo>
                    <a:pt x="0" y="17"/>
                  </a:moveTo>
                  <a:cubicBezTo>
                    <a:pt x="0" y="21"/>
                    <a:pt x="16" y="20"/>
                    <a:pt x="23" y="17"/>
                  </a:cubicBezTo>
                  <a:cubicBezTo>
                    <a:pt x="27" y="16"/>
                    <a:pt x="39" y="11"/>
                    <a:pt x="40" y="7"/>
                  </a:cubicBezTo>
                  <a:cubicBezTo>
                    <a:pt x="12" y="0"/>
                    <a:pt x="22" y="11"/>
                    <a:pt x="0" y="1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22" name="Freeform 53">
              <a:extLst>
                <a:ext uri="{FF2B5EF4-FFF2-40B4-BE49-F238E27FC236}">
                  <a16:creationId xmlns:a16="http://schemas.microsoft.com/office/drawing/2014/main" id="{EAF66CB7-8F32-4F0C-B5A2-11A6143DA74B}"/>
                </a:ext>
              </a:extLst>
            </p:cNvPr>
            <p:cNvSpPr>
              <a:spLocks/>
            </p:cNvSpPr>
            <p:nvPr userDrawn="1"/>
          </p:nvSpPr>
          <p:spPr bwMode="auto">
            <a:xfrm>
              <a:off x="3631" y="1685"/>
              <a:ext cx="25" cy="15"/>
            </a:xfrm>
            <a:custGeom>
              <a:avLst/>
              <a:gdLst>
                <a:gd name="T0" fmla="*/ 0 w 37"/>
                <a:gd name="T1" fmla="*/ 18 h 22"/>
                <a:gd name="T2" fmla="*/ 23 w 37"/>
                <a:gd name="T3" fmla="*/ 14 h 22"/>
                <a:gd name="T4" fmla="*/ 37 w 37"/>
                <a:gd name="T5" fmla="*/ 1 h 22"/>
                <a:gd name="T6" fmla="*/ 0 w 37"/>
                <a:gd name="T7" fmla="*/ 18 h 22"/>
              </a:gdLst>
              <a:ahLst/>
              <a:cxnLst>
                <a:cxn ang="0">
                  <a:pos x="T0" y="T1"/>
                </a:cxn>
                <a:cxn ang="0">
                  <a:pos x="T2" y="T3"/>
                </a:cxn>
                <a:cxn ang="0">
                  <a:pos x="T4" y="T5"/>
                </a:cxn>
                <a:cxn ang="0">
                  <a:pos x="T6" y="T7"/>
                </a:cxn>
              </a:cxnLst>
              <a:rect l="0" t="0" r="r" b="b"/>
              <a:pathLst>
                <a:path w="37" h="22">
                  <a:moveTo>
                    <a:pt x="0" y="18"/>
                  </a:moveTo>
                  <a:cubicBezTo>
                    <a:pt x="1" y="22"/>
                    <a:pt x="16" y="18"/>
                    <a:pt x="23" y="14"/>
                  </a:cubicBezTo>
                  <a:cubicBezTo>
                    <a:pt x="26" y="12"/>
                    <a:pt x="37" y="6"/>
                    <a:pt x="37" y="1"/>
                  </a:cubicBezTo>
                  <a:cubicBezTo>
                    <a:pt x="9" y="0"/>
                    <a:pt x="20" y="8"/>
                    <a:pt x="0" y="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23" name="Freeform 54">
              <a:extLst>
                <a:ext uri="{FF2B5EF4-FFF2-40B4-BE49-F238E27FC236}">
                  <a16:creationId xmlns:a16="http://schemas.microsoft.com/office/drawing/2014/main" id="{DD4F44F0-927E-4351-9C37-2EE63B71F04A}"/>
                </a:ext>
              </a:extLst>
            </p:cNvPr>
            <p:cNvSpPr>
              <a:spLocks/>
            </p:cNvSpPr>
            <p:nvPr userDrawn="1"/>
          </p:nvSpPr>
          <p:spPr bwMode="auto">
            <a:xfrm>
              <a:off x="3542" y="1671"/>
              <a:ext cx="26" cy="18"/>
            </a:xfrm>
            <a:custGeom>
              <a:avLst/>
              <a:gdLst>
                <a:gd name="T0" fmla="*/ 37 w 37"/>
                <a:gd name="T1" fmla="*/ 2 h 27"/>
                <a:gd name="T2" fmla="*/ 19 w 37"/>
                <a:gd name="T3" fmla="*/ 8 h 27"/>
                <a:gd name="T4" fmla="*/ 3 w 37"/>
                <a:gd name="T5" fmla="*/ 25 h 27"/>
                <a:gd name="T6" fmla="*/ 37 w 37"/>
                <a:gd name="T7" fmla="*/ 2 h 27"/>
              </a:gdLst>
              <a:ahLst/>
              <a:cxnLst>
                <a:cxn ang="0">
                  <a:pos x="T0" y="T1"/>
                </a:cxn>
                <a:cxn ang="0">
                  <a:pos x="T2" y="T3"/>
                </a:cxn>
                <a:cxn ang="0">
                  <a:pos x="T4" y="T5"/>
                </a:cxn>
                <a:cxn ang="0">
                  <a:pos x="T6" y="T7"/>
                </a:cxn>
              </a:cxnLst>
              <a:rect l="0" t="0" r="r" b="b"/>
              <a:pathLst>
                <a:path w="37" h="27">
                  <a:moveTo>
                    <a:pt x="37" y="2"/>
                  </a:moveTo>
                  <a:cubicBezTo>
                    <a:pt x="33" y="0"/>
                    <a:pt x="21" y="6"/>
                    <a:pt x="19" y="8"/>
                  </a:cubicBezTo>
                  <a:cubicBezTo>
                    <a:pt x="11" y="11"/>
                    <a:pt x="0" y="22"/>
                    <a:pt x="3" y="25"/>
                  </a:cubicBezTo>
                  <a:cubicBezTo>
                    <a:pt x="22" y="13"/>
                    <a:pt x="23" y="27"/>
                    <a:pt x="37"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24" name="Freeform 55">
              <a:extLst>
                <a:ext uri="{FF2B5EF4-FFF2-40B4-BE49-F238E27FC236}">
                  <a16:creationId xmlns:a16="http://schemas.microsoft.com/office/drawing/2014/main" id="{92AC303A-678D-4707-A16F-2DA1A07D9D64}"/>
                </a:ext>
              </a:extLst>
            </p:cNvPr>
            <p:cNvSpPr>
              <a:spLocks/>
            </p:cNvSpPr>
            <p:nvPr userDrawn="1"/>
          </p:nvSpPr>
          <p:spPr bwMode="auto">
            <a:xfrm>
              <a:off x="3594" y="1635"/>
              <a:ext cx="22" cy="11"/>
            </a:xfrm>
            <a:custGeom>
              <a:avLst/>
              <a:gdLst>
                <a:gd name="T0" fmla="*/ 0 w 32"/>
                <a:gd name="T1" fmla="*/ 5 h 15"/>
                <a:gd name="T2" fmla="*/ 20 w 32"/>
                <a:gd name="T3" fmla="*/ 15 h 15"/>
                <a:gd name="T4" fmla="*/ 32 w 32"/>
                <a:gd name="T5" fmla="*/ 10 h 15"/>
                <a:gd name="T6" fmla="*/ 0 w 32"/>
                <a:gd name="T7" fmla="*/ 5 h 15"/>
              </a:gdLst>
              <a:ahLst/>
              <a:cxnLst>
                <a:cxn ang="0">
                  <a:pos x="T0" y="T1"/>
                </a:cxn>
                <a:cxn ang="0">
                  <a:pos x="T2" y="T3"/>
                </a:cxn>
                <a:cxn ang="0">
                  <a:pos x="T4" y="T5"/>
                </a:cxn>
                <a:cxn ang="0">
                  <a:pos x="T6" y="T7"/>
                </a:cxn>
              </a:cxnLst>
              <a:rect l="0" t="0" r="r" b="b"/>
              <a:pathLst>
                <a:path w="32" h="15">
                  <a:moveTo>
                    <a:pt x="0" y="5"/>
                  </a:moveTo>
                  <a:cubicBezTo>
                    <a:pt x="9" y="8"/>
                    <a:pt x="14" y="14"/>
                    <a:pt x="20" y="15"/>
                  </a:cubicBezTo>
                  <a:cubicBezTo>
                    <a:pt x="28" y="15"/>
                    <a:pt x="30" y="13"/>
                    <a:pt x="32" y="10"/>
                  </a:cubicBezTo>
                  <a:cubicBezTo>
                    <a:pt x="29" y="0"/>
                    <a:pt x="9" y="1"/>
                    <a:pt x="0"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25" name="Freeform 56">
              <a:extLst>
                <a:ext uri="{FF2B5EF4-FFF2-40B4-BE49-F238E27FC236}">
                  <a16:creationId xmlns:a16="http://schemas.microsoft.com/office/drawing/2014/main" id="{4BCFC9F6-3BBE-4394-851E-3738C7D6EB4E}"/>
                </a:ext>
              </a:extLst>
            </p:cNvPr>
            <p:cNvSpPr>
              <a:spLocks/>
            </p:cNvSpPr>
            <p:nvPr userDrawn="1"/>
          </p:nvSpPr>
          <p:spPr bwMode="auto">
            <a:xfrm>
              <a:off x="3614" y="1646"/>
              <a:ext cx="13" cy="22"/>
            </a:xfrm>
            <a:custGeom>
              <a:avLst/>
              <a:gdLst>
                <a:gd name="T0" fmla="*/ 14 w 18"/>
                <a:gd name="T1" fmla="*/ 32 h 32"/>
                <a:gd name="T2" fmla="*/ 16 w 18"/>
                <a:gd name="T3" fmla="*/ 10 h 32"/>
                <a:gd name="T4" fmla="*/ 8 w 18"/>
                <a:gd name="T5" fmla="*/ 0 h 32"/>
                <a:gd name="T6" fmla="*/ 14 w 18"/>
                <a:gd name="T7" fmla="*/ 32 h 32"/>
              </a:gdLst>
              <a:ahLst/>
              <a:cxnLst>
                <a:cxn ang="0">
                  <a:pos x="T0" y="T1"/>
                </a:cxn>
                <a:cxn ang="0">
                  <a:pos x="T2" y="T3"/>
                </a:cxn>
                <a:cxn ang="0">
                  <a:pos x="T4" y="T5"/>
                </a:cxn>
                <a:cxn ang="0">
                  <a:pos x="T6" y="T7"/>
                </a:cxn>
              </a:cxnLst>
              <a:rect l="0" t="0" r="r" b="b"/>
              <a:pathLst>
                <a:path w="18" h="32">
                  <a:moveTo>
                    <a:pt x="14" y="32"/>
                  </a:moveTo>
                  <a:cubicBezTo>
                    <a:pt x="14" y="22"/>
                    <a:pt x="18" y="16"/>
                    <a:pt x="16" y="10"/>
                  </a:cubicBezTo>
                  <a:cubicBezTo>
                    <a:pt x="14" y="2"/>
                    <a:pt x="11" y="1"/>
                    <a:pt x="8" y="0"/>
                  </a:cubicBezTo>
                  <a:cubicBezTo>
                    <a:pt x="0" y="6"/>
                    <a:pt x="7" y="24"/>
                    <a:pt x="14" y="3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26" name="Freeform 57">
              <a:extLst>
                <a:ext uri="{FF2B5EF4-FFF2-40B4-BE49-F238E27FC236}">
                  <a16:creationId xmlns:a16="http://schemas.microsoft.com/office/drawing/2014/main" id="{D4997C90-4986-45C1-9DAC-A5D26B02F3BD}"/>
                </a:ext>
              </a:extLst>
            </p:cNvPr>
            <p:cNvSpPr>
              <a:spLocks/>
            </p:cNvSpPr>
            <p:nvPr userDrawn="1"/>
          </p:nvSpPr>
          <p:spPr bwMode="auto">
            <a:xfrm>
              <a:off x="3574" y="1643"/>
              <a:ext cx="26" cy="14"/>
            </a:xfrm>
            <a:custGeom>
              <a:avLst/>
              <a:gdLst>
                <a:gd name="T0" fmla="*/ 27 w 38"/>
                <a:gd name="T1" fmla="*/ 2 h 20"/>
                <a:gd name="T2" fmla="*/ 0 w 38"/>
                <a:gd name="T3" fmla="*/ 9 h 20"/>
                <a:gd name="T4" fmla="*/ 30 w 38"/>
                <a:gd name="T5" fmla="*/ 15 h 20"/>
                <a:gd name="T6" fmla="*/ 38 w 38"/>
                <a:gd name="T7" fmla="*/ 11 h 20"/>
                <a:gd name="T8" fmla="*/ 27 w 38"/>
                <a:gd name="T9" fmla="*/ 2 h 20"/>
              </a:gdLst>
              <a:ahLst/>
              <a:cxnLst>
                <a:cxn ang="0">
                  <a:pos x="T0" y="T1"/>
                </a:cxn>
                <a:cxn ang="0">
                  <a:pos x="T2" y="T3"/>
                </a:cxn>
                <a:cxn ang="0">
                  <a:pos x="T4" y="T5"/>
                </a:cxn>
                <a:cxn ang="0">
                  <a:pos x="T6" y="T7"/>
                </a:cxn>
                <a:cxn ang="0">
                  <a:pos x="T8" y="T9"/>
                </a:cxn>
              </a:cxnLst>
              <a:rect l="0" t="0" r="r" b="b"/>
              <a:pathLst>
                <a:path w="38" h="20">
                  <a:moveTo>
                    <a:pt x="27" y="2"/>
                  </a:moveTo>
                  <a:cubicBezTo>
                    <a:pt x="19" y="0"/>
                    <a:pt x="5" y="5"/>
                    <a:pt x="0" y="9"/>
                  </a:cubicBezTo>
                  <a:cubicBezTo>
                    <a:pt x="11" y="8"/>
                    <a:pt x="17" y="20"/>
                    <a:pt x="30" y="15"/>
                  </a:cubicBezTo>
                  <a:cubicBezTo>
                    <a:pt x="38" y="11"/>
                    <a:pt x="38" y="11"/>
                    <a:pt x="38" y="11"/>
                  </a:cubicBezTo>
                  <a:cubicBezTo>
                    <a:pt x="35" y="6"/>
                    <a:pt x="31" y="4"/>
                    <a:pt x="27"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27" name="Freeform 58">
              <a:extLst>
                <a:ext uri="{FF2B5EF4-FFF2-40B4-BE49-F238E27FC236}">
                  <a16:creationId xmlns:a16="http://schemas.microsoft.com/office/drawing/2014/main" id="{ACC13E25-4EE3-4A63-B0AF-2162BB78ECBF}"/>
                </a:ext>
              </a:extLst>
            </p:cNvPr>
            <p:cNvSpPr>
              <a:spLocks/>
            </p:cNvSpPr>
            <p:nvPr userDrawn="1"/>
          </p:nvSpPr>
          <p:spPr bwMode="auto">
            <a:xfrm>
              <a:off x="3602" y="1651"/>
              <a:ext cx="14" cy="25"/>
            </a:xfrm>
            <a:custGeom>
              <a:avLst/>
              <a:gdLst>
                <a:gd name="T0" fmla="*/ 2 w 20"/>
                <a:gd name="T1" fmla="*/ 11 h 37"/>
                <a:gd name="T2" fmla="*/ 10 w 20"/>
                <a:gd name="T3" fmla="*/ 37 h 37"/>
                <a:gd name="T4" fmla="*/ 14 w 20"/>
                <a:gd name="T5" fmla="*/ 8 h 37"/>
                <a:gd name="T6" fmla="*/ 10 w 20"/>
                <a:gd name="T7" fmla="*/ 0 h 37"/>
                <a:gd name="T8" fmla="*/ 2 w 20"/>
                <a:gd name="T9" fmla="*/ 11 h 37"/>
              </a:gdLst>
              <a:ahLst/>
              <a:cxnLst>
                <a:cxn ang="0">
                  <a:pos x="T0" y="T1"/>
                </a:cxn>
                <a:cxn ang="0">
                  <a:pos x="T2" y="T3"/>
                </a:cxn>
                <a:cxn ang="0">
                  <a:pos x="T4" y="T5"/>
                </a:cxn>
                <a:cxn ang="0">
                  <a:pos x="T6" y="T7"/>
                </a:cxn>
                <a:cxn ang="0">
                  <a:pos x="T8" y="T9"/>
                </a:cxn>
              </a:cxnLst>
              <a:rect l="0" t="0" r="r" b="b"/>
              <a:pathLst>
                <a:path w="20" h="37">
                  <a:moveTo>
                    <a:pt x="2" y="11"/>
                  </a:moveTo>
                  <a:cubicBezTo>
                    <a:pt x="0" y="19"/>
                    <a:pt x="6" y="33"/>
                    <a:pt x="10" y="37"/>
                  </a:cubicBezTo>
                  <a:cubicBezTo>
                    <a:pt x="9" y="27"/>
                    <a:pt x="20" y="20"/>
                    <a:pt x="14" y="8"/>
                  </a:cubicBezTo>
                  <a:cubicBezTo>
                    <a:pt x="10" y="0"/>
                    <a:pt x="10" y="0"/>
                    <a:pt x="10" y="0"/>
                  </a:cubicBezTo>
                  <a:cubicBezTo>
                    <a:pt x="6" y="3"/>
                    <a:pt x="3" y="6"/>
                    <a:pt x="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28" name="Freeform 59">
              <a:extLst>
                <a:ext uri="{FF2B5EF4-FFF2-40B4-BE49-F238E27FC236}">
                  <a16:creationId xmlns:a16="http://schemas.microsoft.com/office/drawing/2014/main" id="{87AA0A80-577E-43A6-B738-0BAFE7F7B4EA}"/>
                </a:ext>
              </a:extLst>
            </p:cNvPr>
            <p:cNvSpPr>
              <a:spLocks/>
            </p:cNvSpPr>
            <p:nvPr userDrawn="1"/>
          </p:nvSpPr>
          <p:spPr bwMode="auto">
            <a:xfrm>
              <a:off x="3610" y="1731"/>
              <a:ext cx="21" cy="14"/>
            </a:xfrm>
            <a:custGeom>
              <a:avLst/>
              <a:gdLst>
                <a:gd name="T0" fmla="*/ 32 w 32"/>
                <a:gd name="T1" fmla="*/ 0 h 21"/>
                <a:gd name="T2" fmla="*/ 23 w 32"/>
                <a:gd name="T3" fmla="*/ 0 h 21"/>
                <a:gd name="T4" fmla="*/ 0 w 32"/>
                <a:gd name="T5" fmla="*/ 20 h 21"/>
                <a:gd name="T6" fmla="*/ 27 w 32"/>
                <a:gd name="T7" fmla="*/ 12 h 21"/>
                <a:gd name="T8" fmla="*/ 32 w 32"/>
                <a:gd name="T9" fmla="*/ 0 h 21"/>
              </a:gdLst>
              <a:ahLst/>
              <a:cxnLst>
                <a:cxn ang="0">
                  <a:pos x="T0" y="T1"/>
                </a:cxn>
                <a:cxn ang="0">
                  <a:pos x="T2" y="T3"/>
                </a:cxn>
                <a:cxn ang="0">
                  <a:pos x="T4" y="T5"/>
                </a:cxn>
                <a:cxn ang="0">
                  <a:pos x="T6" y="T7"/>
                </a:cxn>
                <a:cxn ang="0">
                  <a:pos x="T8" y="T9"/>
                </a:cxn>
              </a:cxnLst>
              <a:rect l="0" t="0" r="r" b="b"/>
              <a:pathLst>
                <a:path w="32" h="21">
                  <a:moveTo>
                    <a:pt x="32" y="0"/>
                  </a:moveTo>
                  <a:cubicBezTo>
                    <a:pt x="23" y="0"/>
                    <a:pt x="23" y="0"/>
                    <a:pt x="23" y="0"/>
                  </a:cubicBezTo>
                  <a:cubicBezTo>
                    <a:pt x="9" y="2"/>
                    <a:pt x="10" y="16"/>
                    <a:pt x="0" y="20"/>
                  </a:cubicBezTo>
                  <a:cubicBezTo>
                    <a:pt x="6" y="21"/>
                    <a:pt x="21" y="19"/>
                    <a:pt x="27" y="12"/>
                  </a:cubicBezTo>
                  <a:cubicBezTo>
                    <a:pt x="30" y="9"/>
                    <a:pt x="31" y="5"/>
                    <a:pt x="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29" name="Freeform 60">
              <a:extLst>
                <a:ext uri="{FF2B5EF4-FFF2-40B4-BE49-F238E27FC236}">
                  <a16:creationId xmlns:a16="http://schemas.microsoft.com/office/drawing/2014/main" id="{3DBFF628-46A4-41BD-9FA9-3D4418E866E5}"/>
                </a:ext>
              </a:extLst>
            </p:cNvPr>
            <p:cNvSpPr>
              <a:spLocks/>
            </p:cNvSpPr>
            <p:nvPr userDrawn="1"/>
          </p:nvSpPr>
          <p:spPr bwMode="auto">
            <a:xfrm>
              <a:off x="3559" y="1655"/>
              <a:ext cx="24" cy="14"/>
            </a:xfrm>
            <a:custGeom>
              <a:avLst/>
              <a:gdLst>
                <a:gd name="T0" fmla="*/ 16 w 36"/>
                <a:gd name="T1" fmla="*/ 2 h 20"/>
                <a:gd name="T2" fmla="*/ 0 w 36"/>
                <a:gd name="T3" fmla="*/ 19 h 20"/>
                <a:gd name="T4" fmla="*/ 36 w 36"/>
                <a:gd name="T5" fmla="*/ 4 h 20"/>
                <a:gd name="T6" fmla="*/ 16 w 36"/>
                <a:gd name="T7" fmla="*/ 2 h 20"/>
              </a:gdLst>
              <a:ahLst/>
              <a:cxnLst>
                <a:cxn ang="0">
                  <a:pos x="T0" y="T1"/>
                </a:cxn>
                <a:cxn ang="0">
                  <a:pos x="T2" y="T3"/>
                </a:cxn>
                <a:cxn ang="0">
                  <a:pos x="T4" y="T5"/>
                </a:cxn>
                <a:cxn ang="0">
                  <a:pos x="T6" y="T7"/>
                </a:cxn>
              </a:cxnLst>
              <a:rect l="0" t="0" r="r" b="b"/>
              <a:pathLst>
                <a:path w="36" h="20">
                  <a:moveTo>
                    <a:pt x="16" y="2"/>
                  </a:moveTo>
                  <a:cubicBezTo>
                    <a:pt x="4" y="6"/>
                    <a:pt x="3" y="10"/>
                    <a:pt x="0" y="19"/>
                  </a:cubicBezTo>
                  <a:cubicBezTo>
                    <a:pt x="13" y="7"/>
                    <a:pt x="30" y="20"/>
                    <a:pt x="36" y="4"/>
                  </a:cubicBezTo>
                  <a:cubicBezTo>
                    <a:pt x="31" y="0"/>
                    <a:pt x="21" y="0"/>
                    <a:pt x="16"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30" name="Freeform 61">
              <a:extLst>
                <a:ext uri="{FF2B5EF4-FFF2-40B4-BE49-F238E27FC236}">
                  <a16:creationId xmlns:a16="http://schemas.microsoft.com/office/drawing/2014/main" id="{D6413240-42B4-45DB-BBA2-56A1CDBD3C5B}"/>
                </a:ext>
              </a:extLst>
            </p:cNvPr>
            <p:cNvSpPr>
              <a:spLocks/>
            </p:cNvSpPr>
            <p:nvPr userDrawn="1"/>
          </p:nvSpPr>
          <p:spPr bwMode="auto">
            <a:xfrm>
              <a:off x="3588" y="1659"/>
              <a:ext cx="15" cy="27"/>
            </a:xfrm>
            <a:custGeom>
              <a:avLst/>
              <a:gdLst>
                <a:gd name="T0" fmla="*/ 1 w 22"/>
                <a:gd name="T1" fmla="*/ 19 h 39"/>
                <a:gd name="T2" fmla="*/ 13 w 22"/>
                <a:gd name="T3" fmla="*/ 39 h 39"/>
                <a:gd name="T4" fmla="*/ 9 w 22"/>
                <a:gd name="T5" fmla="*/ 0 h 39"/>
                <a:gd name="T6" fmla="*/ 1 w 22"/>
                <a:gd name="T7" fmla="*/ 19 h 39"/>
              </a:gdLst>
              <a:ahLst/>
              <a:cxnLst>
                <a:cxn ang="0">
                  <a:pos x="T0" y="T1"/>
                </a:cxn>
                <a:cxn ang="0">
                  <a:pos x="T2" y="T3"/>
                </a:cxn>
                <a:cxn ang="0">
                  <a:pos x="T4" y="T5"/>
                </a:cxn>
                <a:cxn ang="0">
                  <a:pos x="T6" y="T7"/>
                </a:cxn>
              </a:cxnLst>
              <a:rect l="0" t="0" r="r" b="b"/>
              <a:pathLst>
                <a:path w="22" h="39">
                  <a:moveTo>
                    <a:pt x="1" y="19"/>
                  </a:moveTo>
                  <a:cubicBezTo>
                    <a:pt x="2" y="32"/>
                    <a:pt x="5" y="34"/>
                    <a:pt x="13" y="39"/>
                  </a:cubicBezTo>
                  <a:cubicBezTo>
                    <a:pt x="5" y="23"/>
                    <a:pt x="22" y="10"/>
                    <a:pt x="9" y="0"/>
                  </a:cubicBezTo>
                  <a:cubicBezTo>
                    <a:pt x="3" y="4"/>
                    <a:pt x="0" y="13"/>
                    <a:pt x="1" y="1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31" name="Freeform 62">
              <a:extLst>
                <a:ext uri="{FF2B5EF4-FFF2-40B4-BE49-F238E27FC236}">
                  <a16:creationId xmlns:a16="http://schemas.microsoft.com/office/drawing/2014/main" id="{8AAB2B20-3978-4858-9836-C1351201A6F9}"/>
                </a:ext>
              </a:extLst>
            </p:cNvPr>
            <p:cNvSpPr>
              <a:spLocks/>
            </p:cNvSpPr>
            <p:nvPr userDrawn="1"/>
          </p:nvSpPr>
          <p:spPr bwMode="auto">
            <a:xfrm>
              <a:off x="3578" y="1672"/>
              <a:ext cx="9" cy="26"/>
            </a:xfrm>
            <a:custGeom>
              <a:avLst/>
              <a:gdLst>
                <a:gd name="T0" fmla="*/ 1 w 13"/>
                <a:gd name="T1" fmla="*/ 0 h 39"/>
                <a:gd name="T2" fmla="*/ 8 w 13"/>
                <a:gd name="T3" fmla="*/ 39 h 39"/>
                <a:gd name="T4" fmla="*/ 9 w 13"/>
                <a:gd name="T5" fmla="*/ 10 h 39"/>
                <a:gd name="T6" fmla="*/ 1 w 13"/>
                <a:gd name="T7" fmla="*/ 0 h 39"/>
              </a:gdLst>
              <a:ahLst/>
              <a:cxnLst>
                <a:cxn ang="0">
                  <a:pos x="T0" y="T1"/>
                </a:cxn>
                <a:cxn ang="0">
                  <a:pos x="T2" y="T3"/>
                </a:cxn>
                <a:cxn ang="0">
                  <a:pos x="T4" y="T5"/>
                </a:cxn>
                <a:cxn ang="0">
                  <a:pos x="T6" y="T7"/>
                </a:cxn>
              </a:cxnLst>
              <a:rect l="0" t="0" r="r" b="b"/>
              <a:pathLst>
                <a:path w="13" h="39">
                  <a:moveTo>
                    <a:pt x="1" y="0"/>
                  </a:moveTo>
                  <a:cubicBezTo>
                    <a:pt x="0" y="17"/>
                    <a:pt x="0" y="31"/>
                    <a:pt x="8" y="39"/>
                  </a:cubicBezTo>
                  <a:cubicBezTo>
                    <a:pt x="13" y="25"/>
                    <a:pt x="13" y="19"/>
                    <a:pt x="9" y="10"/>
                  </a:cubicBezTo>
                  <a:cubicBezTo>
                    <a:pt x="8" y="6"/>
                    <a:pt x="4"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grpSp>
      <p:sp>
        <p:nvSpPr>
          <p:cNvPr id="66" name="Picture Placeholder 2">
            <a:extLst>
              <a:ext uri="{FF2B5EF4-FFF2-40B4-BE49-F238E27FC236}">
                <a16:creationId xmlns:a16="http://schemas.microsoft.com/office/drawing/2014/main" id="{A60525C7-BF5C-4763-BFD2-4489EB5B78B7}"/>
              </a:ext>
            </a:extLst>
          </p:cNvPr>
          <p:cNvSpPr>
            <a:spLocks noGrp="1"/>
          </p:cNvSpPr>
          <p:nvPr>
            <p:ph type="pic" sz="quarter" idx="18" hasCustomPrompt="1"/>
          </p:nvPr>
        </p:nvSpPr>
        <p:spPr>
          <a:xfrm>
            <a:off x="500065" y="5410201"/>
            <a:ext cx="1939655" cy="923925"/>
          </a:xfrm>
        </p:spPr>
        <p:txBody>
          <a:bodyPr/>
          <a:lstStyle>
            <a:lvl1pPr>
              <a:defRPr sz="1200">
                <a:solidFill>
                  <a:schemeClr val="tx1">
                    <a:lumMod val="50000"/>
                    <a:lumOff val="50000"/>
                  </a:schemeClr>
                </a:solidFill>
              </a:defRPr>
            </a:lvl1pPr>
          </a:lstStyle>
          <a:p>
            <a:r>
              <a:rPr lang="en-AU" dirty="0"/>
              <a:t>Click to add partner logos</a:t>
            </a:r>
          </a:p>
        </p:txBody>
      </p:sp>
      <p:sp>
        <p:nvSpPr>
          <p:cNvPr id="67" name="Picture Placeholder 2">
            <a:extLst>
              <a:ext uri="{FF2B5EF4-FFF2-40B4-BE49-F238E27FC236}">
                <a16:creationId xmlns:a16="http://schemas.microsoft.com/office/drawing/2014/main" id="{2B0AC9A8-08B7-4674-84A9-EE81504DB88C}"/>
              </a:ext>
            </a:extLst>
          </p:cNvPr>
          <p:cNvSpPr>
            <a:spLocks noGrp="1"/>
          </p:cNvSpPr>
          <p:nvPr>
            <p:ph type="pic" sz="quarter" idx="19" hasCustomPrompt="1"/>
          </p:nvPr>
        </p:nvSpPr>
        <p:spPr>
          <a:xfrm>
            <a:off x="2601862" y="5410201"/>
            <a:ext cx="1939655" cy="923925"/>
          </a:xfrm>
        </p:spPr>
        <p:txBody>
          <a:bodyPr/>
          <a:lstStyle>
            <a:lvl1pPr>
              <a:defRPr sz="1200">
                <a:solidFill>
                  <a:schemeClr val="tx1">
                    <a:lumMod val="50000"/>
                    <a:lumOff val="50000"/>
                  </a:schemeClr>
                </a:solidFill>
              </a:defRPr>
            </a:lvl1pPr>
          </a:lstStyle>
          <a:p>
            <a:r>
              <a:rPr lang="en-AU" dirty="0"/>
              <a:t>Click to add partner logos</a:t>
            </a:r>
          </a:p>
        </p:txBody>
      </p:sp>
      <p:sp>
        <p:nvSpPr>
          <p:cNvPr id="68" name="Picture Placeholder 2">
            <a:extLst>
              <a:ext uri="{FF2B5EF4-FFF2-40B4-BE49-F238E27FC236}">
                <a16:creationId xmlns:a16="http://schemas.microsoft.com/office/drawing/2014/main" id="{05998953-BBE0-4246-B9BC-50453554F00A}"/>
              </a:ext>
            </a:extLst>
          </p:cNvPr>
          <p:cNvSpPr>
            <a:spLocks noGrp="1"/>
          </p:cNvSpPr>
          <p:nvPr>
            <p:ph type="pic" sz="quarter" idx="20" hasCustomPrompt="1"/>
          </p:nvPr>
        </p:nvSpPr>
        <p:spPr>
          <a:xfrm>
            <a:off x="4703659" y="5410201"/>
            <a:ext cx="1939655" cy="923925"/>
          </a:xfrm>
        </p:spPr>
        <p:txBody>
          <a:bodyPr/>
          <a:lstStyle>
            <a:lvl1pPr>
              <a:defRPr sz="1200">
                <a:solidFill>
                  <a:schemeClr val="tx1">
                    <a:lumMod val="50000"/>
                    <a:lumOff val="50000"/>
                  </a:schemeClr>
                </a:solidFill>
              </a:defRPr>
            </a:lvl1pPr>
          </a:lstStyle>
          <a:p>
            <a:r>
              <a:rPr lang="en-AU" dirty="0"/>
              <a:t>Click to add partner logos</a:t>
            </a:r>
          </a:p>
        </p:txBody>
      </p:sp>
      <p:sp>
        <p:nvSpPr>
          <p:cNvPr id="132" name="Text Placeholder 140">
            <a:extLst>
              <a:ext uri="{FF2B5EF4-FFF2-40B4-BE49-F238E27FC236}">
                <a16:creationId xmlns:a16="http://schemas.microsoft.com/office/drawing/2014/main" id="{CF59814C-B444-4ECE-A32B-683E53AD2059}"/>
              </a:ext>
            </a:extLst>
          </p:cNvPr>
          <p:cNvSpPr>
            <a:spLocks noGrp="1"/>
          </p:cNvSpPr>
          <p:nvPr>
            <p:ph type="body" sz="quarter" idx="17" hasCustomPrompt="1"/>
          </p:nvPr>
        </p:nvSpPr>
        <p:spPr>
          <a:xfrm>
            <a:off x="2494667" y="686886"/>
            <a:ext cx="3776837" cy="707231"/>
          </a:xfrm>
        </p:spPr>
        <p:txBody>
          <a:bodyPr>
            <a:normAutofit/>
          </a:bodyPr>
          <a:lstStyle>
            <a:lvl1pPr>
              <a:spcBef>
                <a:spcPts val="0"/>
              </a:spcBef>
              <a:spcAft>
                <a:spcPts val="450"/>
              </a:spcAft>
              <a:defRPr sz="1200" b="1">
                <a:solidFill>
                  <a:schemeClr val="tx2"/>
                </a:solidFill>
              </a:defRPr>
            </a:lvl1pPr>
            <a:lvl2pPr marL="0" indent="0">
              <a:spcBef>
                <a:spcPts val="0"/>
              </a:spcBef>
              <a:buNone/>
              <a:defRPr sz="1200">
                <a:solidFill>
                  <a:schemeClr val="tx2"/>
                </a:solidFill>
              </a:defRPr>
            </a:lvl2pPr>
            <a:lvl3pPr marL="0" indent="0">
              <a:spcBef>
                <a:spcPts val="0"/>
              </a:spcBef>
              <a:buNone/>
              <a:defRPr sz="1200" b="0">
                <a:solidFill>
                  <a:schemeClr val="tx2"/>
                </a:solidFill>
              </a:defRPr>
            </a:lvl3pPr>
            <a:lvl4pPr>
              <a:spcBef>
                <a:spcPts val="0"/>
              </a:spcBef>
              <a:defRPr sz="1200" b="0">
                <a:solidFill>
                  <a:schemeClr val="tx2"/>
                </a:solidFill>
              </a:defRPr>
            </a:lvl4pPr>
            <a:lvl5pPr>
              <a:spcBef>
                <a:spcPts val="0"/>
              </a:spcBef>
              <a:defRPr sz="1200" b="0">
                <a:solidFill>
                  <a:schemeClr val="tx2"/>
                </a:solidFill>
              </a:defRPr>
            </a:lvl5pPr>
            <a:lvl6pPr>
              <a:spcBef>
                <a:spcPts val="0"/>
              </a:spcBef>
              <a:defRPr sz="1200" b="0">
                <a:solidFill>
                  <a:schemeClr val="tx2"/>
                </a:solidFill>
              </a:defRPr>
            </a:lvl6pPr>
            <a:lvl7pPr>
              <a:spcBef>
                <a:spcPts val="0"/>
              </a:spcBef>
              <a:defRPr sz="1200" b="0">
                <a:solidFill>
                  <a:schemeClr val="tx2"/>
                </a:solidFill>
              </a:defRPr>
            </a:lvl7pPr>
            <a:lvl8pPr>
              <a:spcBef>
                <a:spcPts val="0"/>
              </a:spcBef>
              <a:defRPr sz="1200">
                <a:solidFill>
                  <a:schemeClr val="tx2"/>
                </a:solidFill>
              </a:defRPr>
            </a:lvl8pPr>
            <a:lvl9pPr>
              <a:spcBef>
                <a:spcPts val="0"/>
              </a:spcBef>
              <a:defRPr sz="1200">
                <a:solidFill>
                  <a:schemeClr val="tx2"/>
                </a:solidFill>
              </a:defRPr>
            </a:lvl9pPr>
          </a:lstStyle>
          <a:p>
            <a:pPr lvl="0"/>
            <a:r>
              <a:rPr lang="en-AU" noProof="0" dirty="0"/>
              <a:t>Click to add Identifier</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
        <p:nvSpPr>
          <p:cNvPr id="74" name="Text Placeholder 135">
            <a:extLst>
              <a:ext uri="{FF2B5EF4-FFF2-40B4-BE49-F238E27FC236}">
                <a16:creationId xmlns:a16="http://schemas.microsoft.com/office/drawing/2014/main" id="{4AA778C4-F038-4603-85A2-34141147C14C}"/>
              </a:ext>
            </a:extLst>
          </p:cNvPr>
          <p:cNvSpPr>
            <a:spLocks noGrp="1"/>
          </p:cNvSpPr>
          <p:nvPr>
            <p:ph type="body" sz="quarter" idx="21" hasCustomPrompt="1"/>
          </p:nvPr>
        </p:nvSpPr>
        <p:spPr>
          <a:xfrm>
            <a:off x="2601859" y="630907"/>
            <a:ext cx="288000" cy="10800"/>
          </a:xfrm>
          <a:solidFill>
            <a:schemeClr val="tx2"/>
          </a:solidFill>
        </p:spPr>
        <p:txBody>
          <a:bodyPr>
            <a:noAutofit/>
          </a:bodyPr>
          <a:lstStyle>
            <a:lvl1pPr>
              <a:defRPr sz="150">
                <a:solidFill>
                  <a:schemeClr val="accent2">
                    <a:alpha val="0"/>
                  </a:schemeClr>
                </a:solidFill>
              </a:defRPr>
            </a:lvl1pPr>
            <a:lvl2pPr marL="0" indent="0">
              <a:defRPr sz="150">
                <a:solidFill>
                  <a:schemeClr val="accent2">
                    <a:alpha val="0"/>
                  </a:schemeClr>
                </a:solidFill>
              </a:defRPr>
            </a:lvl2pPr>
            <a:lvl3pPr marL="0" indent="0">
              <a:defRPr sz="150">
                <a:solidFill>
                  <a:schemeClr val="accent2">
                    <a:alpha val="0"/>
                  </a:schemeClr>
                </a:solidFill>
              </a:defRPr>
            </a:lvl3pPr>
            <a:lvl4pPr>
              <a:defRPr sz="150">
                <a:solidFill>
                  <a:schemeClr val="accent2">
                    <a:alpha val="0"/>
                  </a:schemeClr>
                </a:solidFill>
              </a:defRPr>
            </a:lvl4pPr>
            <a:lvl5pPr>
              <a:defRPr sz="150">
                <a:solidFill>
                  <a:schemeClr val="tx2">
                    <a:alpha val="0"/>
                  </a:schemeClr>
                </a:solidFill>
              </a:defRPr>
            </a:lvl5pPr>
            <a:lvl6pPr>
              <a:defRPr sz="150">
                <a:solidFill>
                  <a:schemeClr val="tx2">
                    <a:alpha val="0"/>
                  </a:schemeClr>
                </a:solidFill>
              </a:defRPr>
            </a:lvl6pPr>
            <a:lvl7pPr>
              <a:defRPr sz="150">
                <a:solidFill>
                  <a:schemeClr val="tx2">
                    <a:alpha val="0"/>
                  </a:schemeClr>
                </a:solidFill>
              </a:defRPr>
            </a:lvl7pPr>
            <a:lvl8pPr>
              <a:defRPr sz="150">
                <a:solidFill>
                  <a:schemeClr val="tx2">
                    <a:alpha val="0"/>
                  </a:schemeClr>
                </a:solidFill>
              </a:defRPr>
            </a:lvl8pPr>
            <a:lvl9pPr>
              <a:defRPr sz="150">
                <a:solidFill>
                  <a:schemeClr val="tx2">
                    <a:alpha val="0"/>
                  </a:schemeClr>
                </a:solidFill>
              </a:defRPr>
            </a:lvl9pPr>
          </a:lstStyle>
          <a:p>
            <a:pPr lvl="0"/>
            <a:r>
              <a:rPr lang="en-AU" noProof="0" dirty="0"/>
              <a:t>    1</a:t>
            </a:r>
          </a:p>
          <a:p>
            <a:pPr lvl="1"/>
            <a:r>
              <a:rPr lang="en-AU" noProof="0" dirty="0"/>
              <a:t>2</a:t>
            </a:r>
          </a:p>
          <a:p>
            <a:pPr lvl="2"/>
            <a:r>
              <a:rPr lang="en-AU" noProof="0" dirty="0"/>
              <a:t>3</a:t>
            </a:r>
          </a:p>
          <a:p>
            <a:pPr lvl="3"/>
            <a:r>
              <a:rPr lang="en-AU" noProof="0" dirty="0"/>
              <a:t>4</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   </a:t>
            </a:r>
          </a:p>
        </p:txBody>
      </p:sp>
    </p:spTree>
    <p:extLst>
      <p:ext uri="{BB962C8B-B14F-4D97-AF65-F5344CB8AC3E}">
        <p14:creationId xmlns:p14="http://schemas.microsoft.com/office/powerpoint/2010/main" val="3751795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1F917-01CE-4331-AB1E-74B962EECC12}"/>
              </a:ext>
            </a:extLst>
          </p:cNvPr>
          <p:cNvSpPr>
            <a:spLocks noGrp="1"/>
          </p:cNvSpPr>
          <p:nvPr>
            <p:ph type="title" hasCustomPrompt="1"/>
          </p:nvPr>
        </p:nvSpPr>
        <p:spPr>
          <a:xfrm>
            <a:off x="1428765" y="395067"/>
            <a:ext cx="10296000" cy="887360"/>
          </a:xfrm>
        </p:spPr>
        <p:txBody>
          <a:bodyPr/>
          <a:lstStyle>
            <a:lvl1pPr>
              <a:defRPr/>
            </a:lvl1pPr>
          </a:lstStyle>
          <a:p>
            <a:r>
              <a:rPr lang="en-AU" noProof="0" dirty="0"/>
              <a:t>Title and content</a:t>
            </a:r>
          </a:p>
        </p:txBody>
      </p:sp>
      <p:sp>
        <p:nvSpPr>
          <p:cNvPr id="3" name="Content Placeholder 2">
            <a:extLst>
              <a:ext uri="{FF2B5EF4-FFF2-40B4-BE49-F238E27FC236}">
                <a16:creationId xmlns:a16="http://schemas.microsoft.com/office/drawing/2014/main" id="{37A7AD5C-27FE-4927-A5C6-D642B489CA22}"/>
              </a:ext>
            </a:extLst>
          </p:cNvPr>
          <p:cNvSpPr>
            <a:spLocks noGrp="1"/>
          </p:cNvSpPr>
          <p:nvPr>
            <p:ph idx="1" hasCustomPrompt="1"/>
          </p:nvPr>
        </p:nvSpPr>
        <p:spPr>
          <a:xfrm>
            <a:off x="316358" y="1532415"/>
            <a:ext cx="11408409" cy="4376944"/>
          </a:xfrm>
        </p:spPr>
        <p:txBody>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a:lvl1pPr>
          </a:lstStyle>
          <a:p>
            <a:pPr marL="0" marR="0" lvl="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lang="en-AU" noProof="0" dirty="0"/>
              <a:t>Click to add text, or click on the relevant icon at the centre of the placeholder to add: Table / Chart / SmartArt / Image / Media. There are five type style levels. To access the type styles, click on the text and press the ‘Increase / Decrease List Level’ buttons in the Paragraph section of the Home ribbon.</a:t>
            </a:r>
          </a:p>
          <a:p>
            <a:pPr lvl="0"/>
            <a:r>
              <a:rPr lang="en-AU" noProof="0" dirty="0"/>
              <a:t>Edit Master text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Date Placeholder 3">
            <a:extLst>
              <a:ext uri="{FF2B5EF4-FFF2-40B4-BE49-F238E27FC236}">
                <a16:creationId xmlns:a16="http://schemas.microsoft.com/office/drawing/2014/main" id="{E0343E2C-891A-4EFA-B177-79A203A954BF}"/>
              </a:ext>
            </a:extLst>
          </p:cNvPr>
          <p:cNvSpPr>
            <a:spLocks noGrp="1"/>
          </p:cNvSpPr>
          <p:nvPr>
            <p:ph type="dt" sz="half" idx="10"/>
          </p:nvPr>
        </p:nvSpPr>
        <p:spPr/>
        <p:txBody>
          <a:bodyPr/>
          <a:lstStyle/>
          <a:p>
            <a:fld id="{9779B32D-F9FA-4261-B185-C59FA1578162}" type="datetime1">
              <a:rPr lang="en-AU" noProof="0" smtClean="0"/>
              <a:t>31/05/2020</a:t>
            </a:fld>
            <a:endParaRPr lang="en-AU" noProof="0"/>
          </a:p>
        </p:txBody>
      </p:sp>
      <p:sp>
        <p:nvSpPr>
          <p:cNvPr id="5" name="Footer Placeholder 4">
            <a:extLst>
              <a:ext uri="{FF2B5EF4-FFF2-40B4-BE49-F238E27FC236}">
                <a16:creationId xmlns:a16="http://schemas.microsoft.com/office/drawing/2014/main" id="{79D28311-B38F-4316-93C3-A38E25C4D847}"/>
              </a:ext>
            </a:extLst>
          </p:cNvPr>
          <p:cNvSpPr>
            <a:spLocks noGrp="1"/>
          </p:cNvSpPr>
          <p:nvPr>
            <p:ph type="ftr" sz="quarter" idx="11"/>
          </p:nvPr>
        </p:nvSpPr>
        <p:spPr/>
        <p:txBody>
          <a:bodyPr/>
          <a:lstStyle/>
          <a:p>
            <a:endParaRPr lang="en-AU" noProof="0"/>
          </a:p>
        </p:txBody>
      </p:sp>
      <p:sp>
        <p:nvSpPr>
          <p:cNvPr id="6" name="Slide Number Placeholder 5">
            <a:extLst>
              <a:ext uri="{FF2B5EF4-FFF2-40B4-BE49-F238E27FC236}">
                <a16:creationId xmlns:a16="http://schemas.microsoft.com/office/drawing/2014/main" id="{ABBBCB2E-0337-4FDD-956F-BDAC9ED1A6B4}"/>
              </a:ext>
            </a:extLst>
          </p:cNvPr>
          <p:cNvSpPr>
            <a:spLocks noGrp="1"/>
          </p:cNvSpPr>
          <p:nvPr>
            <p:ph type="sldNum" sz="quarter" idx="12"/>
          </p:nvPr>
        </p:nvSpPr>
        <p:spPr/>
        <p:txBody>
          <a:bodyPr/>
          <a:lstStyle/>
          <a:p>
            <a:fld id="{DC22DD25-61AE-413C-B4D2-EF2365C9B2E1}" type="slidenum">
              <a:rPr lang="en-AU" noProof="0" smtClean="0"/>
              <a:t>‹#›</a:t>
            </a:fld>
            <a:endParaRPr lang="en-AU" noProof="0"/>
          </a:p>
        </p:txBody>
      </p:sp>
    </p:spTree>
    <p:extLst>
      <p:ext uri="{BB962C8B-B14F-4D97-AF65-F5344CB8AC3E}">
        <p14:creationId xmlns:p14="http://schemas.microsoft.com/office/powerpoint/2010/main" val="1705126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1F917-01CE-4331-AB1E-74B962EECC12}"/>
              </a:ext>
            </a:extLst>
          </p:cNvPr>
          <p:cNvSpPr>
            <a:spLocks noGrp="1"/>
          </p:cNvSpPr>
          <p:nvPr>
            <p:ph type="title" hasCustomPrompt="1"/>
          </p:nvPr>
        </p:nvSpPr>
        <p:spPr>
          <a:xfrm>
            <a:off x="1428765" y="395067"/>
            <a:ext cx="10296000" cy="887360"/>
          </a:xfrm>
        </p:spPr>
        <p:txBody>
          <a:bodyPr/>
          <a:lstStyle>
            <a:lvl1pPr>
              <a:defRPr/>
            </a:lvl1pPr>
          </a:lstStyle>
          <a:p>
            <a:r>
              <a:rPr lang="en-AU" noProof="0" dirty="0"/>
              <a:t>Two content</a:t>
            </a:r>
          </a:p>
        </p:txBody>
      </p:sp>
      <p:sp>
        <p:nvSpPr>
          <p:cNvPr id="3" name="Content Placeholder 2">
            <a:extLst>
              <a:ext uri="{FF2B5EF4-FFF2-40B4-BE49-F238E27FC236}">
                <a16:creationId xmlns:a16="http://schemas.microsoft.com/office/drawing/2014/main" id="{37A7AD5C-27FE-4927-A5C6-D642B489CA22}"/>
              </a:ext>
            </a:extLst>
          </p:cNvPr>
          <p:cNvSpPr>
            <a:spLocks noGrp="1"/>
          </p:cNvSpPr>
          <p:nvPr>
            <p:ph idx="1" hasCustomPrompt="1"/>
          </p:nvPr>
        </p:nvSpPr>
        <p:spPr>
          <a:xfrm>
            <a:off x="316357" y="1532415"/>
            <a:ext cx="5400000" cy="4376944"/>
          </a:xfrm>
        </p:spPr>
        <p:txBody>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a:lvl1pPr>
          </a:lstStyle>
          <a:p>
            <a:pPr marL="0" marR="0" lvl="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lang="en-AU" noProof="0" dirty="0"/>
              <a:t>Click to add text, or click on the relevant icon at the centre of the placeholder to add: Table / Chart / SmartArt / Image / Media. There are five type style levels. To access the type styles, click on the text and press the ‘Increase / Decrease List Level’ buttons in the Paragraph section of the Home ribbon.</a:t>
            </a:r>
          </a:p>
          <a:p>
            <a:pPr lvl="0"/>
            <a:r>
              <a:rPr lang="en-AU" noProof="0" dirty="0"/>
              <a:t>Edit Master text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Date Placeholder 3">
            <a:extLst>
              <a:ext uri="{FF2B5EF4-FFF2-40B4-BE49-F238E27FC236}">
                <a16:creationId xmlns:a16="http://schemas.microsoft.com/office/drawing/2014/main" id="{E0343E2C-891A-4EFA-B177-79A203A954BF}"/>
              </a:ext>
            </a:extLst>
          </p:cNvPr>
          <p:cNvSpPr>
            <a:spLocks noGrp="1"/>
          </p:cNvSpPr>
          <p:nvPr>
            <p:ph type="dt" sz="half" idx="10"/>
          </p:nvPr>
        </p:nvSpPr>
        <p:spPr/>
        <p:txBody>
          <a:bodyPr/>
          <a:lstStyle/>
          <a:p>
            <a:fld id="{9779B32D-F9FA-4261-B185-C59FA1578162}" type="datetime1">
              <a:rPr lang="en-AU" noProof="0" smtClean="0"/>
              <a:t>31/05/2020</a:t>
            </a:fld>
            <a:endParaRPr lang="en-AU" noProof="0"/>
          </a:p>
        </p:txBody>
      </p:sp>
      <p:sp>
        <p:nvSpPr>
          <p:cNvPr id="5" name="Footer Placeholder 4">
            <a:extLst>
              <a:ext uri="{FF2B5EF4-FFF2-40B4-BE49-F238E27FC236}">
                <a16:creationId xmlns:a16="http://schemas.microsoft.com/office/drawing/2014/main" id="{79D28311-B38F-4316-93C3-A38E25C4D847}"/>
              </a:ext>
            </a:extLst>
          </p:cNvPr>
          <p:cNvSpPr>
            <a:spLocks noGrp="1"/>
          </p:cNvSpPr>
          <p:nvPr>
            <p:ph type="ftr" sz="quarter" idx="11"/>
          </p:nvPr>
        </p:nvSpPr>
        <p:spPr/>
        <p:txBody>
          <a:bodyPr/>
          <a:lstStyle/>
          <a:p>
            <a:endParaRPr lang="en-AU" noProof="0"/>
          </a:p>
        </p:txBody>
      </p:sp>
      <p:sp>
        <p:nvSpPr>
          <p:cNvPr id="6" name="Slide Number Placeholder 5">
            <a:extLst>
              <a:ext uri="{FF2B5EF4-FFF2-40B4-BE49-F238E27FC236}">
                <a16:creationId xmlns:a16="http://schemas.microsoft.com/office/drawing/2014/main" id="{ABBBCB2E-0337-4FDD-956F-BDAC9ED1A6B4}"/>
              </a:ext>
            </a:extLst>
          </p:cNvPr>
          <p:cNvSpPr>
            <a:spLocks noGrp="1"/>
          </p:cNvSpPr>
          <p:nvPr>
            <p:ph type="sldNum" sz="quarter" idx="12"/>
          </p:nvPr>
        </p:nvSpPr>
        <p:spPr/>
        <p:txBody>
          <a:bodyPr/>
          <a:lstStyle/>
          <a:p>
            <a:fld id="{DC22DD25-61AE-413C-B4D2-EF2365C9B2E1}" type="slidenum">
              <a:rPr lang="en-AU" noProof="0" smtClean="0"/>
              <a:t>‹#›</a:t>
            </a:fld>
            <a:endParaRPr lang="en-AU" noProof="0"/>
          </a:p>
        </p:txBody>
      </p:sp>
      <p:sp>
        <p:nvSpPr>
          <p:cNvPr id="7" name="Content Placeholder 2">
            <a:extLst>
              <a:ext uri="{FF2B5EF4-FFF2-40B4-BE49-F238E27FC236}">
                <a16:creationId xmlns:a16="http://schemas.microsoft.com/office/drawing/2014/main" id="{67A73130-BD65-49F1-9021-B25378530968}"/>
              </a:ext>
            </a:extLst>
          </p:cNvPr>
          <p:cNvSpPr>
            <a:spLocks noGrp="1"/>
          </p:cNvSpPr>
          <p:nvPr>
            <p:ph idx="13" hasCustomPrompt="1"/>
          </p:nvPr>
        </p:nvSpPr>
        <p:spPr>
          <a:xfrm>
            <a:off x="6324765" y="1532415"/>
            <a:ext cx="5400000" cy="4376944"/>
          </a:xfrm>
        </p:spPr>
        <p:txBody>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a:lvl1pPr>
          </a:lstStyle>
          <a:p>
            <a:pPr marL="0" marR="0" lvl="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lang="en-AU" noProof="0" dirty="0"/>
              <a:t>Click to add text, or click on the relevant icon at the centre of the placeholder to add: Table / Chart / SmartArt / Image / Media. There are five type style levels. To access the type styles, click on the text and press the ‘Increase / Decrease List Level’ buttons in the Paragraph section of the Home ribbon.</a:t>
            </a:r>
          </a:p>
          <a:p>
            <a:pPr lvl="0"/>
            <a:r>
              <a:rPr lang="en-AU" noProof="0" dirty="0"/>
              <a:t>Edit Master text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Tree>
    <p:extLst>
      <p:ext uri="{BB962C8B-B14F-4D97-AF65-F5344CB8AC3E}">
        <p14:creationId xmlns:p14="http://schemas.microsoft.com/office/powerpoint/2010/main" val="784275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1F917-01CE-4331-AB1E-74B962EECC12}"/>
              </a:ext>
            </a:extLst>
          </p:cNvPr>
          <p:cNvSpPr>
            <a:spLocks noGrp="1"/>
          </p:cNvSpPr>
          <p:nvPr>
            <p:ph type="title" hasCustomPrompt="1"/>
          </p:nvPr>
        </p:nvSpPr>
        <p:spPr>
          <a:xfrm>
            <a:off x="1428765" y="395067"/>
            <a:ext cx="10296000" cy="887360"/>
          </a:xfrm>
        </p:spPr>
        <p:txBody>
          <a:bodyPr/>
          <a:lstStyle>
            <a:lvl1pPr>
              <a:defRPr/>
            </a:lvl1pPr>
          </a:lstStyle>
          <a:p>
            <a:r>
              <a:rPr lang="en-AU" noProof="0" dirty="0"/>
              <a:t>Two column text slide</a:t>
            </a:r>
          </a:p>
        </p:txBody>
      </p:sp>
      <p:sp>
        <p:nvSpPr>
          <p:cNvPr id="4" name="Date Placeholder 3">
            <a:extLst>
              <a:ext uri="{FF2B5EF4-FFF2-40B4-BE49-F238E27FC236}">
                <a16:creationId xmlns:a16="http://schemas.microsoft.com/office/drawing/2014/main" id="{E0343E2C-891A-4EFA-B177-79A203A954BF}"/>
              </a:ext>
            </a:extLst>
          </p:cNvPr>
          <p:cNvSpPr>
            <a:spLocks noGrp="1"/>
          </p:cNvSpPr>
          <p:nvPr>
            <p:ph type="dt" sz="half" idx="10"/>
          </p:nvPr>
        </p:nvSpPr>
        <p:spPr/>
        <p:txBody>
          <a:bodyPr/>
          <a:lstStyle/>
          <a:p>
            <a:fld id="{7653400A-F88E-43AE-A990-A2146D650ECD}" type="datetime1">
              <a:rPr lang="en-AU" noProof="0" smtClean="0"/>
              <a:t>31/05/2020</a:t>
            </a:fld>
            <a:endParaRPr lang="en-AU" noProof="0"/>
          </a:p>
        </p:txBody>
      </p:sp>
      <p:sp>
        <p:nvSpPr>
          <p:cNvPr id="5" name="Footer Placeholder 4">
            <a:extLst>
              <a:ext uri="{FF2B5EF4-FFF2-40B4-BE49-F238E27FC236}">
                <a16:creationId xmlns:a16="http://schemas.microsoft.com/office/drawing/2014/main" id="{79D28311-B38F-4316-93C3-A38E25C4D847}"/>
              </a:ext>
            </a:extLst>
          </p:cNvPr>
          <p:cNvSpPr>
            <a:spLocks noGrp="1"/>
          </p:cNvSpPr>
          <p:nvPr>
            <p:ph type="ftr" sz="quarter" idx="11"/>
          </p:nvPr>
        </p:nvSpPr>
        <p:spPr/>
        <p:txBody>
          <a:bodyPr/>
          <a:lstStyle/>
          <a:p>
            <a:endParaRPr lang="en-AU" noProof="0"/>
          </a:p>
        </p:txBody>
      </p:sp>
      <p:sp>
        <p:nvSpPr>
          <p:cNvPr id="6" name="Slide Number Placeholder 5">
            <a:extLst>
              <a:ext uri="{FF2B5EF4-FFF2-40B4-BE49-F238E27FC236}">
                <a16:creationId xmlns:a16="http://schemas.microsoft.com/office/drawing/2014/main" id="{ABBBCB2E-0337-4FDD-956F-BDAC9ED1A6B4}"/>
              </a:ext>
            </a:extLst>
          </p:cNvPr>
          <p:cNvSpPr>
            <a:spLocks noGrp="1"/>
          </p:cNvSpPr>
          <p:nvPr>
            <p:ph type="sldNum" sz="quarter" idx="12"/>
          </p:nvPr>
        </p:nvSpPr>
        <p:spPr/>
        <p:txBody>
          <a:bodyPr/>
          <a:lstStyle/>
          <a:p>
            <a:fld id="{DC22DD25-61AE-413C-B4D2-EF2365C9B2E1}" type="slidenum">
              <a:rPr lang="en-AU" noProof="0" smtClean="0"/>
              <a:t>‹#›</a:t>
            </a:fld>
            <a:endParaRPr lang="en-AU" noProof="0"/>
          </a:p>
        </p:txBody>
      </p:sp>
      <p:sp>
        <p:nvSpPr>
          <p:cNvPr id="8" name="Text Placeholder 7">
            <a:extLst>
              <a:ext uri="{FF2B5EF4-FFF2-40B4-BE49-F238E27FC236}">
                <a16:creationId xmlns:a16="http://schemas.microsoft.com/office/drawing/2014/main" id="{454D350D-E484-4913-8199-EB8C83FA4F63}"/>
              </a:ext>
            </a:extLst>
          </p:cNvPr>
          <p:cNvSpPr>
            <a:spLocks noGrp="1"/>
          </p:cNvSpPr>
          <p:nvPr>
            <p:ph type="body" sz="quarter" idx="13" hasCustomPrompt="1"/>
          </p:nvPr>
        </p:nvSpPr>
        <p:spPr>
          <a:xfrm>
            <a:off x="316357" y="1532416"/>
            <a:ext cx="11408408" cy="4459191"/>
          </a:xfrm>
        </p:spPr>
        <p:txBody>
          <a:bodyPr numCol="2" spcCol="360000"/>
          <a:lstStyle>
            <a:lvl1pPr>
              <a:defRPr/>
            </a:lvl1pPr>
          </a:lstStyle>
          <a:p>
            <a:pPr lvl="0"/>
            <a:r>
              <a:rPr lang="en-AU" noProof="0" dirty="0"/>
              <a:t>There are five type style levels. To access the type styles, click on the text and press the ‘Increase / Decrease List Level’ buttons in the Paragraph section of the Home ribbon.</a:t>
            </a:r>
          </a:p>
          <a:p>
            <a:pPr lvl="0"/>
            <a:r>
              <a:rPr lang="en-AU" noProof="0" dirty="0"/>
              <a:t>Edit Master text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Tree>
    <p:extLst>
      <p:ext uri="{BB962C8B-B14F-4D97-AF65-F5344CB8AC3E}">
        <p14:creationId xmlns:p14="http://schemas.microsoft.com/office/powerpoint/2010/main" val="1593707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1F917-01CE-4331-AB1E-74B962EECC12}"/>
              </a:ext>
            </a:extLst>
          </p:cNvPr>
          <p:cNvSpPr>
            <a:spLocks noGrp="1"/>
          </p:cNvSpPr>
          <p:nvPr>
            <p:ph type="title" hasCustomPrompt="1"/>
          </p:nvPr>
        </p:nvSpPr>
        <p:spPr>
          <a:xfrm>
            <a:off x="1428765" y="395067"/>
            <a:ext cx="10296000" cy="887360"/>
          </a:xfrm>
        </p:spPr>
        <p:txBody>
          <a:bodyPr/>
          <a:lstStyle>
            <a:lvl1pPr>
              <a:defRPr/>
            </a:lvl1pPr>
          </a:lstStyle>
          <a:p>
            <a:r>
              <a:rPr lang="en-AU" noProof="0" dirty="0"/>
              <a:t>Three column text slide</a:t>
            </a:r>
          </a:p>
        </p:txBody>
      </p:sp>
      <p:sp>
        <p:nvSpPr>
          <p:cNvPr id="4" name="Date Placeholder 3">
            <a:extLst>
              <a:ext uri="{FF2B5EF4-FFF2-40B4-BE49-F238E27FC236}">
                <a16:creationId xmlns:a16="http://schemas.microsoft.com/office/drawing/2014/main" id="{E0343E2C-891A-4EFA-B177-79A203A954BF}"/>
              </a:ext>
            </a:extLst>
          </p:cNvPr>
          <p:cNvSpPr>
            <a:spLocks noGrp="1"/>
          </p:cNvSpPr>
          <p:nvPr>
            <p:ph type="dt" sz="half" idx="10"/>
          </p:nvPr>
        </p:nvSpPr>
        <p:spPr/>
        <p:txBody>
          <a:bodyPr/>
          <a:lstStyle/>
          <a:p>
            <a:fld id="{0F757AC4-CA73-4AA5-94CF-7FC707DB7435}" type="datetime1">
              <a:rPr lang="en-AU" noProof="0" smtClean="0"/>
              <a:t>31/05/2020</a:t>
            </a:fld>
            <a:endParaRPr lang="en-AU" noProof="0"/>
          </a:p>
        </p:txBody>
      </p:sp>
      <p:sp>
        <p:nvSpPr>
          <p:cNvPr id="5" name="Footer Placeholder 4">
            <a:extLst>
              <a:ext uri="{FF2B5EF4-FFF2-40B4-BE49-F238E27FC236}">
                <a16:creationId xmlns:a16="http://schemas.microsoft.com/office/drawing/2014/main" id="{79D28311-B38F-4316-93C3-A38E25C4D847}"/>
              </a:ext>
            </a:extLst>
          </p:cNvPr>
          <p:cNvSpPr>
            <a:spLocks noGrp="1"/>
          </p:cNvSpPr>
          <p:nvPr>
            <p:ph type="ftr" sz="quarter" idx="11"/>
          </p:nvPr>
        </p:nvSpPr>
        <p:spPr/>
        <p:txBody>
          <a:bodyPr/>
          <a:lstStyle/>
          <a:p>
            <a:endParaRPr lang="en-AU" noProof="0"/>
          </a:p>
        </p:txBody>
      </p:sp>
      <p:sp>
        <p:nvSpPr>
          <p:cNvPr id="6" name="Slide Number Placeholder 5">
            <a:extLst>
              <a:ext uri="{FF2B5EF4-FFF2-40B4-BE49-F238E27FC236}">
                <a16:creationId xmlns:a16="http://schemas.microsoft.com/office/drawing/2014/main" id="{ABBBCB2E-0337-4FDD-956F-BDAC9ED1A6B4}"/>
              </a:ext>
            </a:extLst>
          </p:cNvPr>
          <p:cNvSpPr>
            <a:spLocks noGrp="1"/>
          </p:cNvSpPr>
          <p:nvPr>
            <p:ph type="sldNum" sz="quarter" idx="12"/>
          </p:nvPr>
        </p:nvSpPr>
        <p:spPr/>
        <p:txBody>
          <a:bodyPr/>
          <a:lstStyle/>
          <a:p>
            <a:fld id="{DC22DD25-61AE-413C-B4D2-EF2365C9B2E1}" type="slidenum">
              <a:rPr lang="en-AU" noProof="0" smtClean="0"/>
              <a:t>‹#›</a:t>
            </a:fld>
            <a:endParaRPr lang="en-AU" noProof="0"/>
          </a:p>
        </p:txBody>
      </p:sp>
      <p:sp>
        <p:nvSpPr>
          <p:cNvPr id="8" name="Text Placeholder 7">
            <a:extLst>
              <a:ext uri="{FF2B5EF4-FFF2-40B4-BE49-F238E27FC236}">
                <a16:creationId xmlns:a16="http://schemas.microsoft.com/office/drawing/2014/main" id="{454D350D-E484-4913-8199-EB8C83FA4F63}"/>
              </a:ext>
            </a:extLst>
          </p:cNvPr>
          <p:cNvSpPr>
            <a:spLocks noGrp="1"/>
          </p:cNvSpPr>
          <p:nvPr>
            <p:ph type="body" sz="quarter" idx="13"/>
          </p:nvPr>
        </p:nvSpPr>
        <p:spPr>
          <a:xfrm>
            <a:off x="316357" y="1532415"/>
            <a:ext cx="11408408" cy="4459189"/>
          </a:xfrm>
        </p:spPr>
        <p:txBody>
          <a:bodyPr numCol="3" spcCol="36000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Tree>
    <p:extLst>
      <p:ext uri="{BB962C8B-B14F-4D97-AF65-F5344CB8AC3E}">
        <p14:creationId xmlns:p14="http://schemas.microsoft.com/office/powerpoint/2010/main" val="1737567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A9561C-11B4-4CC4-B271-3E59C981A78C}"/>
              </a:ext>
            </a:extLst>
          </p:cNvPr>
          <p:cNvSpPr>
            <a:spLocks noGrp="1"/>
          </p:cNvSpPr>
          <p:nvPr>
            <p:ph type="title"/>
          </p:nvPr>
        </p:nvSpPr>
        <p:spPr>
          <a:xfrm>
            <a:off x="1428765" y="395067"/>
            <a:ext cx="10296000" cy="887360"/>
          </a:xfrm>
          <a:prstGeom prst="rect">
            <a:avLst/>
          </a:prstGeom>
        </p:spPr>
        <p:txBody>
          <a:bodyPr vert="horz" lIns="91440" tIns="45720" rIns="91440" bIns="45720" rtlCol="0" anchor="b" anchorCtr="0">
            <a:noAutofit/>
          </a:bodyPr>
          <a:lstStyle/>
          <a:p>
            <a:r>
              <a:rPr lang="en-US" noProof="0"/>
              <a:t>Click to edit Master title style</a:t>
            </a:r>
            <a:endParaRPr lang="en-AU" noProof="0" dirty="0"/>
          </a:p>
        </p:txBody>
      </p:sp>
      <p:sp>
        <p:nvSpPr>
          <p:cNvPr id="3" name="Text Placeholder 2">
            <a:extLst>
              <a:ext uri="{FF2B5EF4-FFF2-40B4-BE49-F238E27FC236}">
                <a16:creationId xmlns:a16="http://schemas.microsoft.com/office/drawing/2014/main" id="{03A81F4D-4B89-424A-BC66-199E1E666FD1}"/>
              </a:ext>
            </a:extLst>
          </p:cNvPr>
          <p:cNvSpPr>
            <a:spLocks noGrp="1"/>
          </p:cNvSpPr>
          <p:nvPr>
            <p:ph type="body" idx="1"/>
          </p:nvPr>
        </p:nvSpPr>
        <p:spPr>
          <a:xfrm>
            <a:off x="316358" y="1532415"/>
            <a:ext cx="11408409" cy="4376944"/>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4" name="Date Placeholder 3">
            <a:extLst>
              <a:ext uri="{FF2B5EF4-FFF2-40B4-BE49-F238E27FC236}">
                <a16:creationId xmlns:a16="http://schemas.microsoft.com/office/drawing/2014/main" id="{A76D8956-3042-4F51-A765-52197DEBA845}"/>
              </a:ext>
            </a:extLst>
          </p:cNvPr>
          <p:cNvSpPr>
            <a:spLocks noGrp="1"/>
          </p:cNvSpPr>
          <p:nvPr>
            <p:ph type="dt" sz="half" idx="2"/>
          </p:nvPr>
        </p:nvSpPr>
        <p:spPr>
          <a:xfrm>
            <a:off x="8412983" y="6172503"/>
            <a:ext cx="2484000" cy="365125"/>
          </a:xfrm>
          <a:prstGeom prst="rect">
            <a:avLst/>
          </a:prstGeom>
        </p:spPr>
        <p:txBody>
          <a:bodyPr vert="horz" lIns="91440" tIns="45720" rIns="91440" bIns="45720" rtlCol="0" anchor="ctr"/>
          <a:lstStyle>
            <a:lvl1pPr algn="l">
              <a:defRPr sz="900">
                <a:solidFill>
                  <a:schemeClr val="tx1"/>
                </a:solidFill>
              </a:defRPr>
            </a:lvl1pPr>
          </a:lstStyle>
          <a:p>
            <a:fld id="{15C1EA3C-26E9-4B87-838B-C7B127160328}" type="datetime1">
              <a:rPr lang="en-AU" noProof="0" smtClean="0"/>
              <a:t>31/05/2020</a:t>
            </a:fld>
            <a:endParaRPr lang="en-AU" noProof="0" dirty="0"/>
          </a:p>
        </p:txBody>
      </p:sp>
      <p:sp>
        <p:nvSpPr>
          <p:cNvPr id="5" name="Footer Placeholder 4">
            <a:extLst>
              <a:ext uri="{FF2B5EF4-FFF2-40B4-BE49-F238E27FC236}">
                <a16:creationId xmlns:a16="http://schemas.microsoft.com/office/drawing/2014/main" id="{2B9DE430-5DBA-4DE1-9C36-C5FAED4EAF10}"/>
              </a:ext>
            </a:extLst>
          </p:cNvPr>
          <p:cNvSpPr>
            <a:spLocks noGrp="1"/>
          </p:cNvSpPr>
          <p:nvPr>
            <p:ph type="ftr" sz="quarter" idx="3"/>
          </p:nvPr>
        </p:nvSpPr>
        <p:spPr>
          <a:xfrm>
            <a:off x="316359" y="6172503"/>
            <a:ext cx="8035423" cy="365125"/>
          </a:xfrm>
          <a:prstGeom prst="rect">
            <a:avLst/>
          </a:prstGeom>
        </p:spPr>
        <p:txBody>
          <a:bodyPr vert="horz" lIns="91440" tIns="45720" rIns="91440" bIns="45720" rtlCol="0" anchor="ctr"/>
          <a:lstStyle>
            <a:lvl1pPr algn="l">
              <a:defRPr sz="900">
                <a:solidFill>
                  <a:schemeClr val="tx1"/>
                </a:solidFill>
              </a:defRPr>
            </a:lvl1pPr>
          </a:lstStyle>
          <a:p>
            <a:endParaRPr lang="en-AU" noProof="0" dirty="0"/>
          </a:p>
        </p:txBody>
      </p:sp>
      <p:sp>
        <p:nvSpPr>
          <p:cNvPr id="6" name="Slide Number Placeholder 5">
            <a:extLst>
              <a:ext uri="{FF2B5EF4-FFF2-40B4-BE49-F238E27FC236}">
                <a16:creationId xmlns:a16="http://schemas.microsoft.com/office/drawing/2014/main" id="{DD42F550-8FDF-4424-AA18-C4563333340E}"/>
              </a:ext>
            </a:extLst>
          </p:cNvPr>
          <p:cNvSpPr>
            <a:spLocks noGrp="1"/>
          </p:cNvSpPr>
          <p:nvPr>
            <p:ph type="sldNum" sz="quarter" idx="4"/>
          </p:nvPr>
        </p:nvSpPr>
        <p:spPr>
          <a:xfrm>
            <a:off x="10960059" y="6172503"/>
            <a:ext cx="846000" cy="365125"/>
          </a:xfrm>
          <a:prstGeom prst="rect">
            <a:avLst/>
          </a:prstGeom>
        </p:spPr>
        <p:txBody>
          <a:bodyPr vert="horz" lIns="91440" tIns="45720" rIns="0" bIns="45720" rtlCol="0" anchor="ctr"/>
          <a:lstStyle>
            <a:lvl1pPr algn="r">
              <a:defRPr sz="900">
                <a:solidFill>
                  <a:schemeClr val="tx1"/>
                </a:solidFill>
              </a:defRPr>
            </a:lvl1pPr>
          </a:lstStyle>
          <a:p>
            <a:fld id="{DC22DD25-61AE-413C-B4D2-EF2365C9B2E1}" type="slidenum">
              <a:rPr lang="en-AU" noProof="0" smtClean="0"/>
              <a:pPr/>
              <a:t>‹#›</a:t>
            </a:fld>
            <a:endParaRPr lang="en-AU" noProof="0" dirty="0"/>
          </a:p>
        </p:txBody>
      </p:sp>
      <p:grpSp>
        <p:nvGrpSpPr>
          <p:cNvPr id="183" name="Group 4">
            <a:extLst>
              <a:ext uri="{FF2B5EF4-FFF2-40B4-BE49-F238E27FC236}">
                <a16:creationId xmlns:a16="http://schemas.microsoft.com/office/drawing/2014/main" id="{072EBD70-BCDE-4FAF-82D8-65AC1DA65CF4}"/>
              </a:ext>
            </a:extLst>
          </p:cNvPr>
          <p:cNvGrpSpPr>
            <a:grpSpLocks noChangeAspect="1"/>
          </p:cNvGrpSpPr>
          <p:nvPr userDrawn="1"/>
        </p:nvGrpSpPr>
        <p:grpSpPr bwMode="auto">
          <a:xfrm>
            <a:off x="433469" y="432000"/>
            <a:ext cx="718160" cy="720000"/>
            <a:chOff x="2864" y="1181"/>
            <a:chExt cx="1952" cy="1957"/>
          </a:xfrm>
          <a:blipFill>
            <a:blip r:embed="rId22"/>
            <a:stretch>
              <a:fillRect/>
            </a:stretch>
          </a:blipFill>
        </p:grpSpPr>
        <p:sp>
          <p:nvSpPr>
            <p:cNvPr id="184" name="AutoShape 3">
              <a:extLst>
                <a:ext uri="{FF2B5EF4-FFF2-40B4-BE49-F238E27FC236}">
                  <a16:creationId xmlns:a16="http://schemas.microsoft.com/office/drawing/2014/main" id="{7ADBA37C-8433-4000-9C31-3EF9F3BF48CA}"/>
                </a:ext>
              </a:extLst>
            </p:cNvPr>
            <p:cNvSpPr>
              <a:spLocks noChangeAspect="1" noChangeArrowheads="1" noTextEdit="1"/>
            </p:cNvSpPr>
            <p:nvPr userDrawn="1"/>
          </p:nvSpPr>
          <p:spPr bwMode="auto">
            <a:xfrm>
              <a:off x="2864" y="1182"/>
              <a:ext cx="1952" cy="19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86" name="Rectangle 5">
              <a:extLst>
                <a:ext uri="{FF2B5EF4-FFF2-40B4-BE49-F238E27FC236}">
                  <a16:creationId xmlns:a16="http://schemas.microsoft.com/office/drawing/2014/main" id="{4AF65C91-7154-48D7-81E1-DE2A16158321}"/>
                </a:ext>
              </a:extLst>
            </p:cNvPr>
            <p:cNvSpPr>
              <a:spLocks noChangeArrowheads="1"/>
            </p:cNvSpPr>
            <p:nvPr userDrawn="1"/>
          </p:nvSpPr>
          <p:spPr bwMode="auto">
            <a:xfrm>
              <a:off x="2865" y="1181"/>
              <a:ext cx="1950" cy="195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87" name="Freeform 6">
              <a:extLst>
                <a:ext uri="{FF2B5EF4-FFF2-40B4-BE49-F238E27FC236}">
                  <a16:creationId xmlns:a16="http://schemas.microsoft.com/office/drawing/2014/main" id="{2567B816-663F-4518-AB67-FF7A98D83D1C}"/>
                </a:ext>
              </a:extLst>
            </p:cNvPr>
            <p:cNvSpPr>
              <a:spLocks/>
            </p:cNvSpPr>
            <p:nvPr userDrawn="1"/>
          </p:nvSpPr>
          <p:spPr bwMode="auto">
            <a:xfrm>
              <a:off x="3091" y="2463"/>
              <a:ext cx="90" cy="109"/>
            </a:xfrm>
            <a:custGeom>
              <a:avLst/>
              <a:gdLst>
                <a:gd name="T0" fmla="*/ 5 w 132"/>
                <a:gd name="T1" fmla="*/ 4 h 160"/>
                <a:gd name="T2" fmla="*/ 0 w 132"/>
                <a:gd name="T3" fmla="*/ 26 h 160"/>
                <a:gd name="T4" fmla="*/ 2 w 132"/>
                <a:gd name="T5" fmla="*/ 30 h 160"/>
                <a:gd name="T6" fmla="*/ 6 w 132"/>
                <a:gd name="T7" fmla="*/ 27 h 160"/>
                <a:gd name="T8" fmla="*/ 9 w 132"/>
                <a:gd name="T9" fmla="*/ 21 h 160"/>
                <a:gd name="T10" fmla="*/ 29 w 132"/>
                <a:gd name="T11" fmla="*/ 15 h 160"/>
                <a:gd name="T12" fmla="*/ 57 w 132"/>
                <a:gd name="T13" fmla="*/ 15 h 160"/>
                <a:gd name="T14" fmla="*/ 57 w 132"/>
                <a:gd name="T15" fmla="*/ 99 h 160"/>
                <a:gd name="T16" fmla="*/ 56 w 132"/>
                <a:gd name="T17" fmla="*/ 144 h 160"/>
                <a:gd name="T18" fmla="*/ 52 w 132"/>
                <a:gd name="T19" fmla="*/ 153 h 160"/>
                <a:gd name="T20" fmla="*/ 46 w 132"/>
                <a:gd name="T21" fmla="*/ 154 h 160"/>
                <a:gd name="T22" fmla="*/ 43 w 132"/>
                <a:gd name="T23" fmla="*/ 157 h 160"/>
                <a:gd name="T24" fmla="*/ 47 w 132"/>
                <a:gd name="T25" fmla="*/ 160 h 160"/>
                <a:gd name="T26" fmla="*/ 64 w 132"/>
                <a:gd name="T27" fmla="*/ 160 h 160"/>
                <a:gd name="T28" fmla="*/ 68 w 132"/>
                <a:gd name="T29" fmla="*/ 160 h 160"/>
                <a:gd name="T30" fmla="*/ 70 w 132"/>
                <a:gd name="T31" fmla="*/ 160 h 160"/>
                <a:gd name="T32" fmla="*/ 93 w 132"/>
                <a:gd name="T33" fmla="*/ 160 h 160"/>
                <a:gd name="T34" fmla="*/ 97 w 132"/>
                <a:gd name="T35" fmla="*/ 157 h 160"/>
                <a:gd name="T36" fmla="*/ 94 w 132"/>
                <a:gd name="T37" fmla="*/ 154 h 160"/>
                <a:gd name="T38" fmla="*/ 85 w 132"/>
                <a:gd name="T39" fmla="*/ 153 h 160"/>
                <a:gd name="T40" fmla="*/ 79 w 132"/>
                <a:gd name="T41" fmla="*/ 144 h 160"/>
                <a:gd name="T42" fmla="*/ 78 w 132"/>
                <a:gd name="T43" fmla="*/ 99 h 160"/>
                <a:gd name="T44" fmla="*/ 78 w 132"/>
                <a:gd name="T45" fmla="*/ 15 h 160"/>
                <a:gd name="T46" fmla="*/ 102 w 132"/>
                <a:gd name="T47" fmla="*/ 15 h 160"/>
                <a:gd name="T48" fmla="*/ 125 w 132"/>
                <a:gd name="T49" fmla="*/ 25 h 160"/>
                <a:gd name="T50" fmla="*/ 126 w 132"/>
                <a:gd name="T51" fmla="*/ 27 h 160"/>
                <a:gd name="T52" fmla="*/ 129 w 132"/>
                <a:gd name="T53" fmla="*/ 32 h 160"/>
                <a:gd name="T54" fmla="*/ 132 w 132"/>
                <a:gd name="T55" fmla="*/ 28 h 160"/>
                <a:gd name="T56" fmla="*/ 132 w 132"/>
                <a:gd name="T57" fmla="*/ 21 h 160"/>
                <a:gd name="T58" fmla="*/ 132 w 132"/>
                <a:gd name="T59" fmla="*/ 5 h 160"/>
                <a:gd name="T60" fmla="*/ 130 w 132"/>
                <a:gd name="T61" fmla="*/ 1 h 160"/>
                <a:gd name="T62" fmla="*/ 127 w 132"/>
                <a:gd name="T63" fmla="*/ 2 h 160"/>
                <a:gd name="T64" fmla="*/ 110 w 132"/>
                <a:gd name="T65" fmla="*/ 3 h 160"/>
                <a:gd name="T66" fmla="*/ 33 w 132"/>
                <a:gd name="T67" fmla="*/ 3 h 160"/>
                <a:gd name="T68" fmla="*/ 17 w 132"/>
                <a:gd name="T69" fmla="*/ 2 h 160"/>
                <a:gd name="T70" fmla="*/ 10 w 132"/>
                <a:gd name="T71" fmla="*/ 1 h 160"/>
                <a:gd name="T72" fmla="*/ 8 w 132"/>
                <a:gd name="T73" fmla="*/ 0 h 160"/>
                <a:gd name="T74" fmla="*/ 5 w 132"/>
                <a:gd name="T75" fmla="*/ 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60">
                  <a:moveTo>
                    <a:pt x="5" y="4"/>
                  </a:moveTo>
                  <a:cubicBezTo>
                    <a:pt x="4" y="5"/>
                    <a:pt x="0" y="24"/>
                    <a:pt x="0" y="26"/>
                  </a:cubicBezTo>
                  <a:cubicBezTo>
                    <a:pt x="0" y="29"/>
                    <a:pt x="1" y="30"/>
                    <a:pt x="2" y="30"/>
                  </a:cubicBezTo>
                  <a:cubicBezTo>
                    <a:pt x="4" y="30"/>
                    <a:pt x="5" y="28"/>
                    <a:pt x="6" y="27"/>
                  </a:cubicBezTo>
                  <a:cubicBezTo>
                    <a:pt x="6" y="27"/>
                    <a:pt x="9" y="21"/>
                    <a:pt x="9" y="21"/>
                  </a:cubicBezTo>
                  <a:cubicBezTo>
                    <a:pt x="12" y="17"/>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8" y="160"/>
                    <a:pt x="68" y="160"/>
                    <a:pt x="68"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6" y="27"/>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5"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88" name="Freeform 7">
              <a:extLst>
                <a:ext uri="{FF2B5EF4-FFF2-40B4-BE49-F238E27FC236}">
                  <a16:creationId xmlns:a16="http://schemas.microsoft.com/office/drawing/2014/main" id="{5B7F641C-29EB-499A-A38F-F6CEC596E284}"/>
                </a:ext>
              </a:extLst>
            </p:cNvPr>
            <p:cNvSpPr>
              <a:spLocks/>
            </p:cNvSpPr>
            <p:nvPr userDrawn="1"/>
          </p:nvSpPr>
          <p:spPr bwMode="auto">
            <a:xfrm>
              <a:off x="3187" y="2465"/>
              <a:ext cx="111" cy="107"/>
            </a:xfrm>
            <a:custGeom>
              <a:avLst/>
              <a:gdLst>
                <a:gd name="T0" fmla="*/ 134 w 164"/>
                <a:gd name="T1" fmla="*/ 0 h 157"/>
                <a:gd name="T2" fmla="*/ 111 w 164"/>
                <a:gd name="T3" fmla="*/ 0 h 157"/>
                <a:gd name="T4" fmla="*/ 110 w 164"/>
                <a:gd name="T5" fmla="*/ 6 h 157"/>
                <a:gd name="T6" fmla="*/ 124 w 164"/>
                <a:gd name="T7" fmla="*/ 16 h 157"/>
                <a:gd name="T8" fmla="*/ 124 w 164"/>
                <a:gd name="T9" fmla="*/ 65 h 157"/>
                <a:gd name="T10" fmla="*/ 38 w 164"/>
                <a:gd name="T11" fmla="*/ 60 h 157"/>
                <a:gd name="T12" fmla="*/ 45 w 164"/>
                <a:gd name="T13" fmla="*/ 6 h 157"/>
                <a:gd name="T14" fmla="*/ 53 w 164"/>
                <a:gd name="T15" fmla="*/ 3 h 157"/>
                <a:gd name="T16" fmla="*/ 31 w 164"/>
                <a:gd name="T17" fmla="*/ 0 h 157"/>
                <a:gd name="T18" fmla="*/ 25 w 164"/>
                <a:gd name="T19" fmla="*/ 0 h 157"/>
                <a:gd name="T20" fmla="*/ 0 w 164"/>
                <a:gd name="T21" fmla="*/ 3 h 157"/>
                <a:gd name="T22" fmla="*/ 10 w 164"/>
                <a:gd name="T23" fmla="*/ 6 h 157"/>
                <a:gd name="T24" fmla="*/ 18 w 164"/>
                <a:gd name="T25" fmla="*/ 60 h 157"/>
                <a:gd name="T26" fmla="*/ 17 w 164"/>
                <a:gd name="T27" fmla="*/ 141 h 157"/>
                <a:gd name="T28" fmla="*/ 6 w 164"/>
                <a:gd name="T29" fmla="*/ 151 h 157"/>
                <a:gd name="T30" fmla="*/ 8 w 164"/>
                <a:gd name="T31" fmla="*/ 157 h 157"/>
                <a:gd name="T32" fmla="*/ 28 w 164"/>
                <a:gd name="T33" fmla="*/ 157 h 157"/>
                <a:gd name="T34" fmla="*/ 53 w 164"/>
                <a:gd name="T35" fmla="*/ 157 h 157"/>
                <a:gd name="T36" fmla="*/ 55 w 164"/>
                <a:gd name="T37" fmla="*/ 151 h 157"/>
                <a:gd name="T38" fmla="*/ 39 w 164"/>
                <a:gd name="T39" fmla="*/ 141 h 157"/>
                <a:gd name="T40" fmla="*/ 38 w 164"/>
                <a:gd name="T41" fmla="*/ 75 h 157"/>
                <a:gd name="T42" fmla="*/ 124 w 164"/>
                <a:gd name="T43" fmla="*/ 96 h 157"/>
                <a:gd name="T44" fmla="*/ 118 w 164"/>
                <a:gd name="T45" fmla="*/ 150 h 157"/>
                <a:gd name="T46" fmla="*/ 109 w 164"/>
                <a:gd name="T47" fmla="*/ 154 h 157"/>
                <a:gd name="T48" fmla="*/ 131 w 164"/>
                <a:gd name="T49" fmla="*/ 157 h 157"/>
                <a:gd name="T50" fmla="*/ 137 w 164"/>
                <a:gd name="T51" fmla="*/ 157 h 157"/>
                <a:gd name="T52" fmla="*/ 164 w 164"/>
                <a:gd name="T53" fmla="*/ 154 h 157"/>
                <a:gd name="T54" fmla="*/ 152 w 164"/>
                <a:gd name="T55" fmla="*/ 150 h 157"/>
                <a:gd name="T56" fmla="*/ 144 w 164"/>
                <a:gd name="T57" fmla="*/ 96 h 157"/>
                <a:gd name="T58" fmla="*/ 145 w 164"/>
                <a:gd name="T59" fmla="*/ 16 h 157"/>
                <a:gd name="T60" fmla="*/ 156 w 164"/>
                <a:gd name="T61" fmla="*/ 6 h 157"/>
                <a:gd name="T62" fmla="*/ 154 w 164"/>
                <a:gd name="T63"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4" h="157">
                  <a:moveTo>
                    <a:pt x="138" y="0"/>
                  </a:moveTo>
                  <a:cubicBezTo>
                    <a:pt x="134" y="0"/>
                    <a:pt x="134" y="0"/>
                    <a:pt x="134" y="0"/>
                  </a:cubicBezTo>
                  <a:cubicBezTo>
                    <a:pt x="132" y="0"/>
                    <a:pt x="132" y="0"/>
                    <a:pt x="132" y="0"/>
                  </a:cubicBezTo>
                  <a:cubicBezTo>
                    <a:pt x="111" y="0"/>
                    <a:pt x="111" y="0"/>
                    <a:pt x="111" y="0"/>
                  </a:cubicBezTo>
                  <a:cubicBezTo>
                    <a:pt x="110" y="0"/>
                    <a:pt x="106" y="0"/>
                    <a:pt x="106" y="3"/>
                  </a:cubicBezTo>
                  <a:cubicBezTo>
                    <a:pt x="106" y="4"/>
                    <a:pt x="108" y="6"/>
                    <a:pt x="110" y="6"/>
                  </a:cubicBezTo>
                  <a:cubicBezTo>
                    <a:pt x="116" y="6"/>
                    <a:pt x="116" y="6"/>
                    <a:pt x="116" y="6"/>
                  </a:cubicBezTo>
                  <a:cubicBezTo>
                    <a:pt x="122" y="7"/>
                    <a:pt x="123" y="10"/>
                    <a:pt x="124" y="16"/>
                  </a:cubicBezTo>
                  <a:cubicBezTo>
                    <a:pt x="124" y="60"/>
                    <a:pt x="124" y="60"/>
                    <a:pt x="124" y="60"/>
                  </a:cubicBezTo>
                  <a:cubicBezTo>
                    <a:pt x="124" y="65"/>
                    <a:pt x="124" y="65"/>
                    <a:pt x="124" y="65"/>
                  </a:cubicBezTo>
                  <a:cubicBezTo>
                    <a:pt x="38" y="64"/>
                    <a:pt x="38" y="64"/>
                    <a:pt x="38" y="64"/>
                  </a:cubicBezTo>
                  <a:cubicBezTo>
                    <a:pt x="38" y="60"/>
                    <a:pt x="38" y="60"/>
                    <a:pt x="38" y="60"/>
                  </a:cubicBezTo>
                  <a:cubicBezTo>
                    <a:pt x="39" y="16"/>
                    <a:pt x="39" y="16"/>
                    <a:pt x="39" y="16"/>
                  </a:cubicBezTo>
                  <a:cubicBezTo>
                    <a:pt x="39" y="10"/>
                    <a:pt x="40" y="7"/>
                    <a:pt x="45" y="6"/>
                  </a:cubicBezTo>
                  <a:cubicBezTo>
                    <a:pt x="45" y="6"/>
                    <a:pt x="50" y="6"/>
                    <a:pt x="50" y="6"/>
                  </a:cubicBezTo>
                  <a:cubicBezTo>
                    <a:pt x="52" y="6"/>
                    <a:pt x="53" y="4"/>
                    <a:pt x="53" y="3"/>
                  </a:cubicBezTo>
                  <a:cubicBezTo>
                    <a:pt x="53" y="1"/>
                    <a:pt x="51" y="0"/>
                    <a:pt x="48" y="0"/>
                  </a:cubicBezTo>
                  <a:cubicBezTo>
                    <a:pt x="31" y="0"/>
                    <a:pt x="31" y="0"/>
                    <a:pt x="31" y="0"/>
                  </a:cubicBezTo>
                  <a:cubicBezTo>
                    <a:pt x="28" y="0"/>
                    <a:pt x="28" y="0"/>
                    <a:pt x="28" y="0"/>
                  </a:cubicBezTo>
                  <a:cubicBezTo>
                    <a:pt x="25" y="0"/>
                    <a:pt x="25" y="0"/>
                    <a:pt x="25" y="0"/>
                  </a:cubicBezTo>
                  <a:cubicBezTo>
                    <a:pt x="5" y="0"/>
                    <a:pt x="5" y="0"/>
                    <a:pt x="5" y="0"/>
                  </a:cubicBezTo>
                  <a:cubicBezTo>
                    <a:pt x="2" y="0"/>
                    <a:pt x="0" y="1"/>
                    <a:pt x="0" y="3"/>
                  </a:cubicBezTo>
                  <a:cubicBezTo>
                    <a:pt x="0" y="4"/>
                    <a:pt x="1" y="6"/>
                    <a:pt x="3" y="6"/>
                  </a:cubicBezTo>
                  <a:cubicBezTo>
                    <a:pt x="10" y="6"/>
                    <a:pt x="10" y="6"/>
                    <a:pt x="10" y="6"/>
                  </a:cubicBezTo>
                  <a:cubicBezTo>
                    <a:pt x="15" y="7"/>
                    <a:pt x="17" y="10"/>
                    <a:pt x="17" y="16"/>
                  </a:cubicBezTo>
                  <a:cubicBezTo>
                    <a:pt x="17" y="16"/>
                    <a:pt x="18" y="60"/>
                    <a:pt x="18" y="60"/>
                  </a:cubicBezTo>
                  <a:cubicBezTo>
                    <a:pt x="18" y="96"/>
                    <a:pt x="18" y="96"/>
                    <a:pt x="18" y="96"/>
                  </a:cubicBezTo>
                  <a:cubicBezTo>
                    <a:pt x="18" y="116"/>
                    <a:pt x="18" y="132"/>
                    <a:pt x="17" y="141"/>
                  </a:cubicBezTo>
                  <a:cubicBezTo>
                    <a:pt x="16" y="147"/>
                    <a:pt x="15" y="150"/>
                    <a:pt x="12" y="150"/>
                  </a:cubicBezTo>
                  <a:cubicBezTo>
                    <a:pt x="12" y="150"/>
                    <a:pt x="6" y="151"/>
                    <a:pt x="6" y="151"/>
                  </a:cubicBezTo>
                  <a:cubicBezTo>
                    <a:pt x="4" y="151"/>
                    <a:pt x="3" y="153"/>
                    <a:pt x="3" y="154"/>
                  </a:cubicBezTo>
                  <a:cubicBezTo>
                    <a:pt x="3" y="157"/>
                    <a:pt x="7" y="157"/>
                    <a:pt x="8" y="157"/>
                  </a:cubicBezTo>
                  <a:cubicBezTo>
                    <a:pt x="25" y="157"/>
                    <a:pt x="25" y="157"/>
                    <a:pt x="25" y="157"/>
                  </a:cubicBezTo>
                  <a:cubicBezTo>
                    <a:pt x="28" y="157"/>
                    <a:pt x="28" y="157"/>
                    <a:pt x="28" y="157"/>
                  </a:cubicBezTo>
                  <a:cubicBezTo>
                    <a:pt x="30" y="157"/>
                    <a:pt x="30" y="157"/>
                    <a:pt x="30" y="157"/>
                  </a:cubicBezTo>
                  <a:cubicBezTo>
                    <a:pt x="53" y="157"/>
                    <a:pt x="53" y="157"/>
                    <a:pt x="53" y="157"/>
                  </a:cubicBezTo>
                  <a:cubicBezTo>
                    <a:pt x="57" y="157"/>
                    <a:pt x="58" y="155"/>
                    <a:pt x="58" y="154"/>
                  </a:cubicBezTo>
                  <a:cubicBezTo>
                    <a:pt x="58" y="153"/>
                    <a:pt x="57" y="151"/>
                    <a:pt x="55" y="151"/>
                  </a:cubicBezTo>
                  <a:cubicBezTo>
                    <a:pt x="46" y="150"/>
                    <a:pt x="46" y="150"/>
                    <a:pt x="46" y="150"/>
                  </a:cubicBezTo>
                  <a:cubicBezTo>
                    <a:pt x="41" y="150"/>
                    <a:pt x="40" y="147"/>
                    <a:pt x="39" y="141"/>
                  </a:cubicBezTo>
                  <a:cubicBezTo>
                    <a:pt x="38" y="132"/>
                    <a:pt x="38" y="116"/>
                    <a:pt x="38" y="96"/>
                  </a:cubicBezTo>
                  <a:cubicBezTo>
                    <a:pt x="38" y="75"/>
                    <a:pt x="38" y="75"/>
                    <a:pt x="38" y="75"/>
                  </a:cubicBezTo>
                  <a:cubicBezTo>
                    <a:pt x="124" y="75"/>
                    <a:pt x="124" y="75"/>
                    <a:pt x="124" y="75"/>
                  </a:cubicBezTo>
                  <a:cubicBezTo>
                    <a:pt x="124" y="96"/>
                    <a:pt x="124" y="96"/>
                    <a:pt x="124" y="96"/>
                  </a:cubicBezTo>
                  <a:cubicBezTo>
                    <a:pt x="124" y="116"/>
                    <a:pt x="124" y="132"/>
                    <a:pt x="123" y="141"/>
                  </a:cubicBezTo>
                  <a:cubicBezTo>
                    <a:pt x="122" y="146"/>
                    <a:pt x="121" y="150"/>
                    <a:pt x="118" y="150"/>
                  </a:cubicBezTo>
                  <a:cubicBezTo>
                    <a:pt x="118" y="150"/>
                    <a:pt x="113" y="151"/>
                    <a:pt x="113" y="151"/>
                  </a:cubicBezTo>
                  <a:cubicBezTo>
                    <a:pt x="110" y="151"/>
                    <a:pt x="109" y="153"/>
                    <a:pt x="109" y="154"/>
                  </a:cubicBezTo>
                  <a:cubicBezTo>
                    <a:pt x="109" y="157"/>
                    <a:pt x="113" y="157"/>
                    <a:pt x="114" y="157"/>
                  </a:cubicBezTo>
                  <a:cubicBezTo>
                    <a:pt x="131" y="157"/>
                    <a:pt x="131" y="157"/>
                    <a:pt x="131" y="157"/>
                  </a:cubicBezTo>
                  <a:cubicBezTo>
                    <a:pt x="134" y="157"/>
                    <a:pt x="134" y="157"/>
                    <a:pt x="134" y="157"/>
                  </a:cubicBezTo>
                  <a:cubicBezTo>
                    <a:pt x="137" y="157"/>
                    <a:pt x="137" y="157"/>
                    <a:pt x="137" y="157"/>
                  </a:cubicBezTo>
                  <a:cubicBezTo>
                    <a:pt x="159" y="157"/>
                    <a:pt x="159" y="157"/>
                    <a:pt x="159" y="157"/>
                  </a:cubicBezTo>
                  <a:cubicBezTo>
                    <a:pt x="164" y="157"/>
                    <a:pt x="164" y="155"/>
                    <a:pt x="164" y="154"/>
                  </a:cubicBezTo>
                  <a:cubicBezTo>
                    <a:pt x="164" y="153"/>
                    <a:pt x="163" y="151"/>
                    <a:pt x="161" y="151"/>
                  </a:cubicBezTo>
                  <a:cubicBezTo>
                    <a:pt x="152" y="150"/>
                    <a:pt x="152" y="150"/>
                    <a:pt x="152" y="150"/>
                  </a:cubicBezTo>
                  <a:cubicBezTo>
                    <a:pt x="147" y="150"/>
                    <a:pt x="146" y="147"/>
                    <a:pt x="145" y="141"/>
                  </a:cubicBezTo>
                  <a:cubicBezTo>
                    <a:pt x="144" y="132"/>
                    <a:pt x="144" y="116"/>
                    <a:pt x="144" y="96"/>
                  </a:cubicBezTo>
                  <a:cubicBezTo>
                    <a:pt x="144" y="60"/>
                    <a:pt x="144" y="60"/>
                    <a:pt x="144" y="60"/>
                  </a:cubicBezTo>
                  <a:cubicBezTo>
                    <a:pt x="145" y="16"/>
                    <a:pt x="145" y="16"/>
                    <a:pt x="145" y="16"/>
                  </a:cubicBezTo>
                  <a:cubicBezTo>
                    <a:pt x="145" y="9"/>
                    <a:pt x="147" y="7"/>
                    <a:pt x="151" y="6"/>
                  </a:cubicBezTo>
                  <a:cubicBezTo>
                    <a:pt x="156" y="6"/>
                    <a:pt x="156" y="6"/>
                    <a:pt x="156" y="6"/>
                  </a:cubicBezTo>
                  <a:cubicBezTo>
                    <a:pt x="158" y="6"/>
                    <a:pt x="159" y="4"/>
                    <a:pt x="159" y="3"/>
                  </a:cubicBezTo>
                  <a:cubicBezTo>
                    <a:pt x="159" y="0"/>
                    <a:pt x="155" y="0"/>
                    <a:pt x="154" y="0"/>
                  </a:cubicBezTo>
                  <a:lnTo>
                    <a:pt x="1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89" name="Freeform 8">
              <a:extLst>
                <a:ext uri="{FF2B5EF4-FFF2-40B4-BE49-F238E27FC236}">
                  <a16:creationId xmlns:a16="http://schemas.microsoft.com/office/drawing/2014/main" id="{F957B433-20D6-46B7-B64B-CC7658BF956A}"/>
                </a:ext>
              </a:extLst>
            </p:cNvPr>
            <p:cNvSpPr>
              <a:spLocks/>
            </p:cNvSpPr>
            <p:nvPr userDrawn="1"/>
          </p:nvSpPr>
          <p:spPr bwMode="auto">
            <a:xfrm>
              <a:off x="3312" y="2464"/>
              <a:ext cx="64" cy="108"/>
            </a:xfrm>
            <a:custGeom>
              <a:avLst/>
              <a:gdLst>
                <a:gd name="T0" fmla="*/ 84 w 94"/>
                <a:gd name="T1" fmla="*/ 1 h 160"/>
                <a:gd name="T2" fmla="*/ 83 w 94"/>
                <a:gd name="T3" fmla="*/ 1 h 160"/>
                <a:gd name="T4" fmla="*/ 75 w 94"/>
                <a:gd name="T5" fmla="*/ 2 h 160"/>
                <a:gd name="T6" fmla="*/ 28 w 94"/>
                <a:gd name="T7" fmla="*/ 2 h 160"/>
                <a:gd name="T8" fmla="*/ 25 w 94"/>
                <a:gd name="T9" fmla="*/ 2 h 160"/>
                <a:gd name="T10" fmla="*/ 5 w 94"/>
                <a:gd name="T11" fmla="*/ 2 h 160"/>
                <a:gd name="T12" fmla="*/ 0 w 94"/>
                <a:gd name="T13" fmla="*/ 5 h 160"/>
                <a:gd name="T14" fmla="*/ 3 w 94"/>
                <a:gd name="T15" fmla="*/ 8 h 160"/>
                <a:gd name="T16" fmla="*/ 10 w 94"/>
                <a:gd name="T17" fmla="*/ 8 h 160"/>
                <a:gd name="T18" fmla="*/ 17 w 94"/>
                <a:gd name="T19" fmla="*/ 18 h 160"/>
                <a:gd name="T20" fmla="*/ 18 w 94"/>
                <a:gd name="T21" fmla="*/ 62 h 160"/>
                <a:gd name="T22" fmla="*/ 18 w 94"/>
                <a:gd name="T23" fmla="*/ 98 h 160"/>
                <a:gd name="T24" fmla="*/ 17 w 94"/>
                <a:gd name="T25" fmla="*/ 143 h 160"/>
                <a:gd name="T26" fmla="*/ 12 w 94"/>
                <a:gd name="T27" fmla="*/ 152 h 160"/>
                <a:gd name="T28" fmla="*/ 6 w 94"/>
                <a:gd name="T29" fmla="*/ 153 h 160"/>
                <a:gd name="T30" fmla="*/ 3 w 94"/>
                <a:gd name="T31" fmla="*/ 156 h 160"/>
                <a:gd name="T32" fmla="*/ 8 w 94"/>
                <a:gd name="T33" fmla="*/ 159 h 160"/>
                <a:gd name="T34" fmla="*/ 24 w 94"/>
                <a:gd name="T35" fmla="*/ 159 h 160"/>
                <a:gd name="T36" fmla="*/ 28 w 94"/>
                <a:gd name="T37" fmla="*/ 159 h 160"/>
                <a:gd name="T38" fmla="*/ 36 w 94"/>
                <a:gd name="T39" fmla="*/ 159 h 160"/>
                <a:gd name="T40" fmla="*/ 78 w 94"/>
                <a:gd name="T41" fmla="*/ 160 h 160"/>
                <a:gd name="T42" fmla="*/ 91 w 94"/>
                <a:gd name="T43" fmla="*/ 153 h 160"/>
                <a:gd name="T44" fmla="*/ 94 w 94"/>
                <a:gd name="T45" fmla="*/ 133 h 160"/>
                <a:gd name="T46" fmla="*/ 91 w 94"/>
                <a:gd name="T47" fmla="*/ 129 h 160"/>
                <a:gd name="T48" fmla="*/ 87 w 94"/>
                <a:gd name="T49" fmla="*/ 133 h 160"/>
                <a:gd name="T50" fmla="*/ 79 w 94"/>
                <a:gd name="T51" fmla="*/ 146 h 160"/>
                <a:gd name="T52" fmla="*/ 60 w 94"/>
                <a:gd name="T53" fmla="*/ 149 h 160"/>
                <a:gd name="T54" fmla="*/ 38 w 94"/>
                <a:gd name="T55" fmla="*/ 133 h 160"/>
                <a:gd name="T56" fmla="*/ 38 w 94"/>
                <a:gd name="T57" fmla="*/ 107 h 160"/>
                <a:gd name="T58" fmla="*/ 38 w 94"/>
                <a:gd name="T59" fmla="*/ 98 h 160"/>
                <a:gd name="T60" fmla="*/ 38 w 94"/>
                <a:gd name="T61" fmla="*/ 80 h 160"/>
                <a:gd name="T62" fmla="*/ 67 w 94"/>
                <a:gd name="T63" fmla="*/ 82 h 160"/>
                <a:gd name="T64" fmla="*/ 76 w 94"/>
                <a:gd name="T65" fmla="*/ 88 h 160"/>
                <a:gd name="T66" fmla="*/ 77 w 94"/>
                <a:gd name="T67" fmla="*/ 94 h 160"/>
                <a:gd name="T68" fmla="*/ 80 w 94"/>
                <a:gd name="T69" fmla="*/ 97 h 160"/>
                <a:gd name="T70" fmla="*/ 83 w 94"/>
                <a:gd name="T71" fmla="*/ 92 h 160"/>
                <a:gd name="T72" fmla="*/ 84 w 94"/>
                <a:gd name="T73" fmla="*/ 79 h 160"/>
                <a:gd name="T74" fmla="*/ 85 w 94"/>
                <a:gd name="T75" fmla="*/ 67 h 160"/>
                <a:gd name="T76" fmla="*/ 83 w 94"/>
                <a:gd name="T77" fmla="*/ 64 h 160"/>
                <a:gd name="T78" fmla="*/ 79 w 94"/>
                <a:gd name="T79" fmla="*/ 67 h 160"/>
                <a:gd name="T80" fmla="*/ 70 w 94"/>
                <a:gd name="T81" fmla="*/ 70 h 160"/>
                <a:gd name="T82" fmla="*/ 38 w 94"/>
                <a:gd name="T83" fmla="*/ 70 h 160"/>
                <a:gd name="T84" fmla="*/ 38 w 94"/>
                <a:gd name="T85" fmla="*/ 13 h 160"/>
                <a:gd name="T86" fmla="*/ 65 w 94"/>
                <a:gd name="T87" fmla="*/ 13 h 160"/>
                <a:gd name="T88" fmla="*/ 79 w 94"/>
                <a:gd name="T89" fmla="*/ 19 h 160"/>
                <a:gd name="T90" fmla="*/ 80 w 94"/>
                <a:gd name="T91" fmla="*/ 26 h 160"/>
                <a:gd name="T92" fmla="*/ 83 w 94"/>
                <a:gd name="T93" fmla="*/ 30 h 160"/>
                <a:gd name="T94" fmla="*/ 86 w 94"/>
                <a:gd name="T95" fmla="*/ 27 h 160"/>
                <a:gd name="T96" fmla="*/ 87 w 94"/>
                <a:gd name="T97" fmla="*/ 16 h 160"/>
                <a:gd name="T98" fmla="*/ 87 w 94"/>
                <a:gd name="T99" fmla="*/ 13 h 160"/>
                <a:gd name="T100" fmla="*/ 88 w 94"/>
                <a:gd name="T101" fmla="*/ 6 h 160"/>
                <a:gd name="T102" fmla="*/ 89 w 94"/>
                <a:gd name="T103" fmla="*/ 3 h 160"/>
                <a:gd name="T104" fmla="*/ 86 w 94"/>
                <a:gd name="T105" fmla="*/ 0 h 160"/>
                <a:gd name="T106" fmla="*/ 84 w 94"/>
                <a:gd name="T107" fmla="*/ 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4" h="160">
                  <a:moveTo>
                    <a:pt x="84" y="1"/>
                  </a:moveTo>
                  <a:cubicBezTo>
                    <a:pt x="83" y="1"/>
                    <a:pt x="83" y="1"/>
                    <a:pt x="83" y="1"/>
                  </a:cubicBezTo>
                  <a:cubicBezTo>
                    <a:pt x="75" y="2"/>
                    <a:pt x="75" y="2"/>
                    <a:pt x="75" y="2"/>
                  </a:cubicBezTo>
                  <a:cubicBezTo>
                    <a:pt x="28" y="2"/>
                    <a:pt x="28" y="2"/>
                    <a:pt x="28" y="2"/>
                  </a:cubicBezTo>
                  <a:cubicBezTo>
                    <a:pt x="25" y="2"/>
                    <a:pt x="25" y="2"/>
                    <a:pt x="25" y="2"/>
                  </a:cubicBezTo>
                  <a:cubicBezTo>
                    <a:pt x="5" y="2"/>
                    <a:pt x="5" y="2"/>
                    <a:pt x="5" y="2"/>
                  </a:cubicBezTo>
                  <a:cubicBezTo>
                    <a:pt x="4" y="2"/>
                    <a:pt x="0" y="2"/>
                    <a:pt x="0" y="5"/>
                  </a:cubicBezTo>
                  <a:cubicBezTo>
                    <a:pt x="0" y="6"/>
                    <a:pt x="1" y="8"/>
                    <a:pt x="3" y="8"/>
                  </a:cubicBezTo>
                  <a:cubicBezTo>
                    <a:pt x="10" y="8"/>
                    <a:pt x="10" y="8"/>
                    <a:pt x="10" y="8"/>
                  </a:cubicBezTo>
                  <a:cubicBezTo>
                    <a:pt x="15" y="9"/>
                    <a:pt x="17" y="12"/>
                    <a:pt x="17" y="18"/>
                  </a:cubicBezTo>
                  <a:cubicBezTo>
                    <a:pt x="18" y="62"/>
                    <a:pt x="18" y="62"/>
                    <a:pt x="18" y="62"/>
                  </a:cubicBezTo>
                  <a:cubicBezTo>
                    <a:pt x="18" y="98"/>
                    <a:pt x="18" y="98"/>
                    <a:pt x="18" y="98"/>
                  </a:cubicBezTo>
                  <a:cubicBezTo>
                    <a:pt x="18" y="118"/>
                    <a:pt x="18" y="134"/>
                    <a:pt x="17" y="143"/>
                  </a:cubicBezTo>
                  <a:cubicBezTo>
                    <a:pt x="16" y="149"/>
                    <a:pt x="15" y="152"/>
                    <a:pt x="12" y="152"/>
                  </a:cubicBezTo>
                  <a:cubicBezTo>
                    <a:pt x="12" y="152"/>
                    <a:pt x="6" y="153"/>
                    <a:pt x="6" y="153"/>
                  </a:cubicBezTo>
                  <a:cubicBezTo>
                    <a:pt x="4" y="153"/>
                    <a:pt x="3" y="155"/>
                    <a:pt x="3" y="156"/>
                  </a:cubicBezTo>
                  <a:cubicBezTo>
                    <a:pt x="3" y="159"/>
                    <a:pt x="7" y="159"/>
                    <a:pt x="8" y="159"/>
                  </a:cubicBezTo>
                  <a:cubicBezTo>
                    <a:pt x="24" y="159"/>
                    <a:pt x="24" y="159"/>
                    <a:pt x="24" y="159"/>
                  </a:cubicBezTo>
                  <a:cubicBezTo>
                    <a:pt x="28" y="159"/>
                    <a:pt x="28" y="159"/>
                    <a:pt x="28" y="159"/>
                  </a:cubicBezTo>
                  <a:cubicBezTo>
                    <a:pt x="36" y="159"/>
                    <a:pt x="36" y="159"/>
                    <a:pt x="36" y="159"/>
                  </a:cubicBezTo>
                  <a:cubicBezTo>
                    <a:pt x="78" y="160"/>
                    <a:pt x="78" y="160"/>
                    <a:pt x="78" y="160"/>
                  </a:cubicBezTo>
                  <a:cubicBezTo>
                    <a:pt x="86" y="160"/>
                    <a:pt x="89" y="160"/>
                    <a:pt x="91" y="153"/>
                  </a:cubicBezTo>
                  <a:cubicBezTo>
                    <a:pt x="92" y="149"/>
                    <a:pt x="94" y="135"/>
                    <a:pt x="94" y="133"/>
                  </a:cubicBezTo>
                  <a:cubicBezTo>
                    <a:pt x="94" y="132"/>
                    <a:pt x="94" y="129"/>
                    <a:pt x="91" y="129"/>
                  </a:cubicBezTo>
                  <a:cubicBezTo>
                    <a:pt x="88" y="129"/>
                    <a:pt x="88" y="131"/>
                    <a:pt x="87" y="133"/>
                  </a:cubicBezTo>
                  <a:cubicBezTo>
                    <a:pt x="86" y="141"/>
                    <a:pt x="84" y="144"/>
                    <a:pt x="79" y="146"/>
                  </a:cubicBezTo>
                  <a:cubicBezTo>
                    <a:pt x="74" y="149"/>
                    <a:pt x="65" y="149"/>
                    <a:pt x="60" y="149"/>
                  </a:cubicBezTo>
                  <a:cubicBezTo>
                    <a:pt x="40"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4" y="82"/>
                    <a:pt x="76" y="85"/>
                    <a:pt x="76" y="88"/>
                  </a:cubicBezTo>
                  <a:cubicBezTo>
                    <a:pt x="76" y="88"/>
                    <a:pt x="77" y="94"/>
                    <a:pt x="77" y="94"/>
                  </a:cubicBezTo>
                  <a:cubicBezTo>
                    <a:pt x="77" y="96"/>
                    <a:pt x="78" y="97"/>
                    <a:pt x="80" y="97"/>
                  </a:cubicBezTo>
                  <a:cubicBezTo>
                    <a:pt x="83" y="97"/>
                    <a:pt x="83" y="94"/>
                    <a:pt x="83" y="92"/>
                  </a:cubicBezTo>
                  <a:cubicBezTo>
                    <a:pt x="84" y="79"/>
                    <a:pt x="84" y="79"/>
                    <a:pt x="84" y="79"/>
                  </a:cubicBezTo>
                  <a:cubicBezTo>
                    <a:pt x="85" y="67"/>
                    <a:pt x="85" y="67"/>
                    <a:pt x="85" y="67"/>
                  </a:cubicBezTo>
                  <a:cubicBezTo>
                    <a:pt x="85" y="64"/>
                    <a:pt x="83" y="64"/>
                    <a:pt x="83" y="64"/>
                  </a:cubicBezTo>
                  <a:cubicBezTo>
                    <a:pt x="79" y="67"/>
                    <a:pt x="79" y="67"/>
                    <a:pt x="79" y="67"/>
                  </a:cubicBezTo>
                  <a:cubicBezTo>
                    <a:pt x="77" y="69"/>
                    <a:pt x="75" y="69"/>
                    <a:pt x="70" y="70"/>
                  </a:cubicBezTo>
                  <a:cubicBezTo>
                    <a:pt x="38" y="70"/>
                    <a:pt x="38" y="70"/>
                    <a:pt x="38" y="70"/>
                  </a:cubicBezTo>
                  <a:cubicBezTo>
                    <a:pt x="38" y="13"/>
                    <a:pt x="38" y="13"/>
                    <a:pt x="38" y="13"/>
                  </a:cubicBezTo>
                  <a:cubicBezTo>
                    <a:pt x="40" y="13"/>
                    <a:pt x="62" y="13"/>
                    <a:pt x="65" y="13"/>
                  </a:cubicBezTo>
                  <a:cubicBezTo>
                    <a:pt x="77" y="15"/>
                    <a:pt x="78" y="17"/>
                    <a:pt x="79" y="19"/>
                  </a:cubicBezTo>
                  <a:cubicBezTo>
                    <a:pt x="79" y="19"/>
                    <a:pt x="80" y="26"/>
                    <a:pt x="80" y="26"/>
                  </a:cubicBezTo>
                  <a:cubicBezTo>
                    <a:pt x="80" y="30"/>
                    <a:pt x="82" y="30"/>
                    <a:pt x="83" y="30"/>
                  </a:cubicBezTo>
                  <a:cubicBezTo>
                    <a:pt x="84" y="30"/>
                    <a:pt x="85" y="30"/>
                    <a:pt x="86" y="27"/>
                  </a:cubicBezTo>
                  <a:cubicBezTo>
                    <a:pt x="86" y="27"/>
                    <a:pt x="87" y="16"/>
                    <a:pt x="87" y="16"/>
                  </a:cubicBezTo>
                  <a:cubicBezTo>
                    <a:pt x="87" y="13"/>
                    <a:pt x="87" y="13"/>
                    <a:pt x="87" y="13"/>
                  </a:cubicBezTo>
                  <a:cubicBezTo>
                    <a:pt x="87" y="13"/>
                    <a:pt x="88" y="6"/>
                    <a:pt x="88" y="6"/>
                  </a:cubicBezTo>
                  <a:cubicBezTo>
                    <a:pt x="89" y="3"/>
                    <a:pt x="89" y="3"/>
                    <a:pt x="89" y="3"/>
                  </a:cubicBezTo>
                  <a:cubicBezTo>
                    <a:pt x="89" y="0"/>
                    <a:pt x="87" y="0"/>
                    <a:pt x="86" y="0"/>
                  </a:cubicBezTo>
                  <a:lnTo>
                    <a:pt x="8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90" name="Freeform 9">
              <a:extLst>
                <a:ext uri="{FF2B5EF4-FFF2-40B4-BE49-F238E27FC236}">
                  <a16:creationId xmlns:a16="http://schemas.microsoft.com/office/drawing/2014/main" id="{38A07266-EBD2-4019-A6D9-DF674210D920}"/>
                </a:ext>
              </a:extLst>
            </p:cNvPr>
            <p:cNvSpPr>
              <a:spLocks/>
            </p:cNvSpPr>
            <p:nvPr userDrawn="1"/>
          </p:nvSpPr>
          <p:spPr bwMode="auto">
            <a:xfrm>
              <a:off x="3433" y="2465"/>
              <a:ext cx="106" cy="109"/>
            </a:xfrm>
            <a:custGeom>
              <a:avLst/>
              <a:gdLst>
                <a:gd name="T0" fmla="*/ 138 w 156"/>
                <a:gd name="T1" fmla="*/ 0 h 160"/>
                <a:gd name="T2" fmla="*/ 134 w 156"/>
                <a:gd name="T3" fmla="*/ 0 h 160"/>
                <a:gd name="T4" fmla="*/ 132 w 156"/>
                <a:gd name="T5" fmla="*/ 0 h 160"/>
                <a:gd name="T6" fmla="*/ 113 w 156"/>
                <a:gd name="T7" fmla="*/ 0 h 160"/>
                <a:gd name="T8" fmla="*/ 108 w 156"/>
                <a:gd name="T9" fmla="*/ 3 h 160"/>
                <a:gd name="T10" fmla="*/ 111 w 156"/>
                <a:gd name="T11" fmla="*/ 6 h 160"/>
                <a:gd name="T12" fmla="*/ 118 w 156"/>
                <a:gd name="T13" fmla="*/ 6 h 160"/>
                <a:gd name="T14" fmla="*/ 125 w 156"/>
                <a:gd name="T15" fmla="*/ 16 h 160"/>
                <a:gd name="T16" fmla="*/ 126 w 156"/>
                <a:gd name="T17" fmla="*/ 60 h 160"/>
                <a:gd name="T18" fmla="*/ 126 w 156"/>
                <a:gd name="T19" fmla="*/ 86 h 160"/>
                <a:gd name="T20" fmla="*/ 114 w 156"/>
                <a:gd name="T21" fmla="*/ 135 h 160"/>
                <a:gd name="T22" fmla="*/ 83 w 156"/>
                <a:gd name="T23" fmla="*/ 149 h 160"/>
                <a:gd name="T24" fmla="*/ 54 w 156"/>
                <a:gd name="T25" fmla="*/ 138 h 160"/>
                <a:gd name="T26" fmla="*/ 39 w 156"/>
                <a:gd name="T27" fmla="*/ 89 h 160"/>
                <a:gd name="T28" fmla="*/ 39 w 156"/>
                <a:gd name="T29" fmla="*/ 60 h 160"/>
                <a:gd name="T30" fmla="*/ 39 w 156"/>
                <a:gd name="T31" fmla="*/ 16 h 160"/>
                <a:gd name="T32" fmla="*/ 45 w 156"/>
                <a:gd name="T33" fmla="*/ 6 h 160"/>
                <a:gd name="T34" fmla="*/ 50 w 156"/>
                <a:gd name="T35" fmla="*/ 6 h 160"/>
                <a:gd name="T36" fmla="*/ 53 w 156"/>
                <a:gd name="T37" fmla="*/ 3 h 160"/>
                <a:gd name="T38" fmla="*/ 49 w 156"/>
                <a:gd name="T39" fmla="*/ 0 h 160"/>
                <a:gd name="T40" fmla="*/ 34 w 156"/>
                <a:gd name="T41" fmla="*/ 0 h 160"/>
                <a:gd name="T42" fmla="*/ 28 w 156"/>
                <a:gd name="T43" fmla="*/ 0 h 160"/>
                <a:gd name="T44" fmla="*/ 24 w 156"/>
                <a:gd name="T45" fmla="*/ 0 h 160"/>
                <a:gd name="T46" fmla="*/ 5 w 156"/>
                <a:gd name="T47" fmla="*/ 0 h 160"/>
                <a:gd name="T48" fmla="*/ 0 w 156"/>
                <a:gd name="T49" fmla="*/ 3 h 160"/>
                <a:gd name="T50" fmla="*/ 3 w 156"/>
                <a:gd name="T51" fmla="*/ 6 h 160"/>
                <a:gd name="T52" fmla="*/ 10 w 156"/>
                <a:gd name="T53" fmla="*/ 6 h 160"/>
                <a:gd name="T54" fmla="*/ 17 w 156"/>
                <a:gd name="T55" fmla="*/ 16 h 160"/>
                <a:gd name="T56" fmla="*/ 18 w 156"/>
                <a:gd name="T57" fmla="*/ 60 h 160"/>
                <a:gd name="T58" fmla="*/ 18 w 156"/>
                <a:gd name="T59" fmla="*/ 90 h 160"/>
                <a:gd name="T60" fmla="*/ 36 w 156"/>
                <a:gd name="T61" fmla="*/ 145 h 160"/>
                <a:gd name="T62" fmla="*/ 79 w 156"/>
                <a:gd name="T63" fmla="*/ 160 h 160"/>
                <a:gd name="T64" fmla="*/ 122 w 156"/>
                <a:gd name="T65" fmla="*/ 145 h 160"/>
                <a:gd name="T66" fmla="*/ 142 w 156"/>
                <a:gd name="T67" fmla="*/ 82 h 160"/>
                <a:gd name="T68" fmla="*/ 142 w 156"/>
                <a:gd name="T69" fmla="*/ 60 h 160"/>
                <a:gd name="T70" fmla="*/ 142 w 156"/>
                <a:gd name="T71" fmla="*/ 16 h 160"/>
                <a:gd name="T72" fmla="*/ 148 w 156"/>
                <a:gd name="T73" fmla="*/ 6 h 160"/>
                <a:gd name="T74" fmla="*/ 153 w 156"/>
                <a:gd name="T75" fmla="*/ 6 h 160"/>
                <a:gd name="T76" fmla="*/ 156 w 156"/>
                <a:gd name="T77" fmla="*/ 3 h 160"/>
                <a:gd name="T78" fmla="*/ 152 w 156"/>
                <a:gd name="T79" fmla="*/ 0 h 160"/>
                <a:gd name="T80" fmla="*/ 138 w 156"/>
                <a:gd name="T81"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6" h="160">
                  <a:moveTo>
                    <a:pt x="138" y="0"/>
                  </a:moveTo>
                  <a:cubicBezTo>
                    <a:pt x="134" y="0"/>
                    <a:pt x="134" y="0"/>
                    <a:pt x="134" y="0"/>
                  </a:cubicBezTo>
                  <a:cubicBezTo>
                    <a:pt x="132" y="0"/>
                    <a:pt x="132" y="0"/>
                    <a:pt x="132" y="0"/>
                  </a:cubicBezTo>
                  <a:cubicBezTo>
                    <a:pt x="113" y="0"/>
                    <a:pt x="113" y="0"/>
                    <a:pt x="113" y="0"/>
                  </a:cubicBezTo>
                  <a:cubicBezTo>
                    <a:pt x="112" y="0"/>
                    <a:pt x="108" y="0"/>
                    <a:pt x="108" y="3"/>
                  </a:cubicBezTo>
                  <a:cubicBezTo>
                    <a:pt x="108" y="4"/>
                    <a:pt x="109" y="6"/>
                    <a:pt x="111" y="6"/>
                  </a:cubicBezTo>
                  <a:cubicBezTo>
                    <a:pt x="118" y="6"/>
                    <a:pt x="118" y="6"/>
                    <a:pt x="118" y="6"/>
                  </a:cubicBezTo>
                  <a:cubicBezTo>
                    <a:pt x="124" y="7"/>
                    <a:pt x="125" y="10"/>
                    <a:pt x="125" y="16"/>
                  </a:cubicBezTo>
                  <a:cubicBezTo>
                    <a:pt x="125" y="16"/>
                    <a:pt x="126" y="60"/>
                    <a:pt x="126" y="60"/>
                  </a:cubicBezTo>
                  <a:cubicBezTo>
                    <a:pt x="126" y="86"/>
                    <a:pt x="126" y="86"/>
                    <a:pt x="126" y="86"/>
                  </a:cubicBezTo>
                  <a:cubicBezTo>
                    <a:pt x="126" y="110"/>
                    <a:pt x="122" y="125"/>
                    <a:pt x="114" y="135"/>
                  </a:cubicBezTo>
                  <a:cubicBezTo>
                    <a:pt x="107" y="144"/>
                    <a:pt x="95" y="149"/>
                    <a:pt x="83" y="149"/>
                  </a:cubicBezTo>
                  <a:cubicBezTo>
                    <a:pt x="72" y="149"/>
                    <a:pt x="63" y="147"/>
                    <a:pt x="54" y="138"/>
                  </a:cubicBezTo>
                  <a:cubicBezTo>
                    <a:pt x="46" y="131"/>
                    <a:pt x="39" y="120"/>
                    <a:pt x="39" y="89"/>
                  </a:cubicBezTo>
                  <a:cubicBezTo>
                    <a:pt x="39" y="60"/>
                    <a:pt x="39" y="60"/>
                    <a:pt x="39" y="60"/>
                  </a:cubicBezTo>
                  <a:cubicBezTo>
                    <a:pt x="39" y="16"/>
                    <a:pt x="39" y="16"/>
                    <a:pt x="39" y="16"/>
                  </a:cubicBezTo>
                  <a:cubicBezTo>
                    <a:pt x="40" y="9"/>
                    <a:pt x="41" y="7"/>
                    <a:pt x="45" y="6"/>
                  </a:cubicBezTo>
                  <a:cubicBezTo>
                    <a:pt x="45" y="6"/>
                    <a:pt x="50" y="6"/>
                    <a:pt x="50" y="6"/>
                  </a:cubicBezTo>
                  <a:cubicBezTo>
                    <a:pt x="52" y="6"/>
                    <a:pt x="53" y="4"/>
                    <a:pt x="53" y="3"/>
                  </a:cubicBezTo>
                  <a:cubicBezTo>
                    <a:pt x="53" y="0"/>
                    <a:pt x="50" y="0"/>
                    <a:pt x="49" y="0"/>
                  </a:cubicBezTo>
                  <a:cubicBezTo>
                    <a:pt x="34" y="0"/>
                    <a:pt x="34" y="0"/>
                    <a:pt x="34" y="0"/>
                  </a:cubicBezTo>
                  <a:cubicBezTo>
                    <a:pt x="28" y="0"/>
                    <a:pt x="28" y="0"/>
                    <a:pt x="28" y="0"/>
                  </a:cubicBezTo>
                  <a:cubicBezTo>
                    <a:pt x="24" y="0"/>
                    <a:pt x="24" y="0"/>
                    <a:pt x="24"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0"/>
                    <a:pt x="18" y="90"/>
                    <a:pt x="18" y="90"/>
                  </a:cubicBezTo>
                  <a:cubicBezTo>
                    <a:pt x="18" y="123"/>
                    <a:pt x="28" y="137"/>
                    <a:pt x="36" y="145"/>
                  </a:cubicBezTo>
                  <a:cubicBezTo>
                    <a:pt x="50" y="158"/>
                    <a:pt x="69" y="160"/>
                    <a:pt x="79" y="160"/>
                  </a:cubicBezTo>
                  <a:cubicBezTo>
                    <a:pt x="90" y="160"/>
                    <a:pt x="107" y="159"/>
                    <a:pt x="122" y="145"/>
                  </a:cubicBezTo>
                  <a:cubicBezTo>
                    <a:pt x="140" y="129"/>
                    <a:pt x="142" y="103"/>
                    <a:pt x="142" y="82"/>
                  </a:cubicBezTo>
                  <a:cubicBezTo>
                    <a:pt x="142" y="60"/>
                    <a:pt x="142" y="60"/>
                    <a:pt x="142" y="60"/>
                  </a:cubicBezTo>
                  <a:cubicBezTo>
                    <a:pt x="142" y="16"/>
                    <a:pt x="142" y="16"/>
                    <a:pt x="142" y="16"/>
                  </a:cubicBezTo>
                  <a:cubicBezTo>
                    <a:pt x="143" y="9"/>
                    <a:pt x="144" y="7"/>
                    <a:pt x="148" y="6"/>
                  </a:cubicBezTo>
                  <a:cubicBezTo>
                    <a:pt x="149" y="6"/>
                    <a:pt x="153" y="6"/>
                    <a:pt x="153" y="6"/>
                  </a:cubicBezTo>
                  <a:cubicBezTo>
                    <a:pt x="155" y="6"/>
                    <a:pt x="156" y="4"/>
                    <a:pt x="156" y="3"/>
                  </a:cubicBezTo>
                  <a:cubicBezTo>
                    <a:pt x="156" y="0"/>
                    <a:pt x="153" y="0"/>
                    <a:pt x="152" y="0"/>
                  </a:cubicBezTo>
                  <a:lnTo>
                    <a:pt x="1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91" name="Freeform 10">
              <a:extLst>
                <a:ext uri="{FF2B5EF4-FFF2-40B4-BE49-F238E27FC236}">
                  <a16:creationId xmlns:a16="http://schemas.microsoft.com/office/drawing/2014/main" id="{2D1170DA-E4AC-4CBB-A9DD-039B36C0DA1E}"/>
                </a:ext>
              </a:extLst>
            </p:cNvPr>
            <p:cNvSpPr>
              <a:spLocks/>
            </p:cNvSpPr>
            <p:nvPr userDrawn="1"/>
          </p:nvSpPr>
          <p:spPr bwMode="auto">
            <a:xfrm>
              <a:off x="3553" y="2463"/>
              <a:ext cx="114" cy="110"/>
            </a:xfrm>
            <a:custGeom>
              <a:avLst/>
              <a:gdLst>
                <a:gd name="T0" fmla="*/ 17 w 168"/>
                <a:gd name="T1" fmla="*/ 12 h 162"/>
                <a:gd name="T2" fmla="*/ 17 w 168"/>
                <a:gd name="T3" fmla="*/ 129 h 162"/>
                <a:gd name="T4" fmla="*/ 12 w 168"/>
                <a:gd name="T5" fmla="*/ 153 h 162"/>
                <a:gd name="T6" fmla="*/ 4 w 168"/>
                <a:gd name="T7" fmla="*/ 154 h 162"/>
                <a:gd name="T8" fmla="*/ 0 w 168"/>
                <a:gd name="T9" fmla="*/ 157 h 162"/>
                <a:gd name="T10" fmla="*/ 5 w 168"/>
                <a:gd name="T11" fmla="*/ 160 h 162"/>
                <a:gd name="T12" fmla="*/ 22 w 168"/>
                <a:gd name="T13" fmla="*/ 160 h 162"/>
                <a:gd name="T14" fmla="*/ 25 w 168"/>
                <a:gd name="T15" fmla="*/ 160 h 162"/>
                <a:gd name="T16" fmla="*/ 28 w 168"/>
                <a:gd name="T17" fmla="*/ 160 h 162"/>
                <a:gd name="T18" fmla="*/ 46 w 168"/>
                <a:gd name="T19" fmla="*/ 160 h 162"/>
                <a:gd name="T20" fmla="*/ 52 w 168"/>
                <a:gd name="T21" fmla="*/ 157 h 162"/>
                <a:gd name="T22" fmla="*/ 49 w 168"/>
                <a:gd name="T23" fmla="*/ 154 h 162"/>
                <a:gd name="T24" fmla="*/ 39 w 168"/>
                <a:gd name="T25" fmla="*/ 153 h 162"/>
                <a:gd name="T26" fmla="*/ 32 w 168"/>
                <a:gd name="T27" fmla="*/ 131 h 162"/>
                <a:gd name="T28" fmla="*/ 29 w 168"/>
                <a:gd name="T29" fmla="*/ 37 h 162"/>
                <a:gd name="T30" fmla="*/ 80 w 168"/>
                <a:gd name="T31" fmla="*/ 93 h 162"/>
                <a:gd name="T32" fmla="*/ 133 w 168"/>
                <a:gd name="T33" fmla="*/ 148 h 162"/>
                <a:gd name="T34" fmla="*/ 149 w 168"/>
                <a:gd name="T35" fmla="*/ 162 h 162"/>
                <a:gd name="T36" fmla="*/ 153 w 168"/>
                <a:gd name="T37" fmla="*/ 146 h 162"/>
                <a:gd name="T38" fmla="*/ 153 w 168"/>
                <a:gd name="T39" fmla="*/ 26 h 162"/>
                <a:gd name="T40" fmla="*/ 159 w 168"/>
                <a:gd name="T41" fmla="*/ 9 h 162"/>
                <a:gd name="T42" fmla="*/ 164 w 168"/>
                <a:gd name="T43" fmla="*/ 9 h 162"/>
                <a:gd name="T44" fmla="*/ 168 w 168"/>
                <a:gd name="T45" fmla="*/ 6 h 162"/>
                <a:gd name="T46" fmla="*/ 163 w 168"/>
                <a:gd name="T47" fmla="*/ 3 h 162"/>
                <a:gd name="T48" fmla="*/ 149 w 168"/>
                <a:gd name="T49" fmla="*/ 3 h 162"/>
                <a:gd name="T50" fmla="*/ 145 w 168"/>
                <a:gd name="T51" fmla="*/ 3 h 162"/>
                <a:gd name="T52" fmla="*/ 141 w 168"/>
                <a:gd name="T53" fmla="*/ 3 h 162"/>
                <a:gd name="T54" fmla="*/ 124 w 168"/>
                <a:gd name="T55" fmla="*/ 3 h 162"/>
                <a:gd name="T56" fmla="*/ 118 w 168"/>
                <a:gd name="T57" fmla="*/ 6 h 162"/>
                <a:gd name="T58" fmla="*/ 121 w 168"/>
                <a:gd name="T59" fmla="*/ 9 h 162"/>
                <a:gd name="T60" fmla="*/ 131 w 168"/>
                <a:gd name="T61" fmla="*/ 10 h 162"/>
                <a:gd name="T62" fmla="*/ 138 w 168"/>
                <a:gd name="T63" fmla="*/ 28 h 162"/>
                <a:gd name="T64" fmla="*/ 140 w 168"/>
                <a:gd name="T65" fmla="*/ 127 h 162"/>
                <a:gd name="T66" fmla="*/ 125 w 168"/>
                <a:gd name="T67" fmla="*/ 111 h 162"/>
                <a:gd name="T68" fmla="*/ 94 w 168"/>
                <a:gd name="T69" fmla="*/ 77 h 162"/>
                <a:gd name="T70" fmla="*/ 27 w 168"/>
                <a:gd name="T71" fmla="*/ 5 h 162"/>
                <a:gd name="T72" fmla="*/ 21 w 168"/>
                <a:gd name="T73" fmla="*/ 0 h 162"/>
                <a:gd name="T74" fmla="*/ 17 w 168"/>
                <a:gd name="T75" fmla="*/ 1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2">
                  <a:moveTo>
                    <a:pt x="17" y="12"/>
                  </a:moveTo>
                  <a:cubicBezTo>
                    <a:pt x="17" y="129"/>
                    <a:pt x="17" y="129"/>
                    <a:pt x="17" y="129"/>
                  </a:cubicBezTo>
                  <a:cubicBezTo>
                    <a:pt x="17" y="147"/>
                    <a:pt x="16" y="152"/>
                    <a:pt x="12" y="153"/>
                  </a:cubicBezTo>
                  <a:cubicBezTo>
                    <a:pt x="11" y="153"/>
                    <a:pt x="4" y="154"/>
                    <a:pt x="4" y="154"/>
                  </a:cubicBezTo>
                  <a:cubicBezTo>
                    <a:pt x="1" y="154"/>
                    <a:pt x="0" y="156"/>
                    <a:pt x="0" y="157"/>
                  </a:cubicBezTo>
                  <a:cubicBezTo>
                    <a:pt x="0" y="160"/>
                    <a:pt x="4" y="160"/>
                    <a:pt x="5" y="160"/>
                  </a:cubicBezTo>
                  <a:cubicBezTo>
                    <a:pt x="22" y="160"/>
                    <a:pt x="22" y="160"/>
                    <a:pt x="22" y="160"/>
                  </a:cubicBezTo>
                  <a:cubicBezTo>
                    <a:pt x="25" y="160"/>
                    <a:pt x="25" y="160"/>
                    <a:pt x="25" y="160"/>
                  </a:cubicBezTo>
                  <a:cubicBezTo>
                    <a:pt x="28" y="160"/>
                    <a:pt x="28" y="160"/>
                    <a:pt x="28" y="160"/>
                  </a:cubicBezTo>
                  <a:cubicBezTo>
                    <a:pt x="46" y="160"/>
                    <a:pt x="46" y="160"/>
                    <a:pt x="46" y="160"/>
                  </a:cubicBezTo>
                  <a:cubicBezTo>
                    <a:pt x="48" y="160"/>
                    <a:pt x="52" y="160"/>
                    <a:pt x="52" y="157"/>
                  </a:cubicBezTo>
                  <a:cubicBezTo>
                    <a:pt x="52" y="156"/>
                    <a:pt x="51" y="154"/>
                    <a:pt x="49" y="154"/>
                  </a:cubicBezTo>
                  <a:cubicBezTo>
                    <a:pt x="39" y="153"/>
                    <a:pt x="39" y="153"/>
                    <a:pt x="39" y="153"/>
                  </a:cubicBezTo>
                  <a:cubicBezTo>
                    <a:pt x="35" y="152"/>
                    <a:pt x="32" y="148"/>
                    <a:pt x="32" y="131"/>
                  </a:cubicBezTo>
                  <a:cubicBezTo>
                    <a:pt x="32" y="131"/>
                    <a:pt x="30" y="45"/>
                    <a:pt x="29" y="37"/>
                  </a:cubicBezTo>
                  <a:cubicBezTo>
                    <a:pt x="34" y="43"/>
                    <a:pt x="80" y="93"/>
                    <a:pt x="80" y="93"/>
                  </a:cubicBezTo>
                  <a:cubicBezTo>
                    <a:pt x="102" y="117"/>
                    <a:pt x="131" y="146"/>
                    <a:pt x="133" y="148"/>
                  </a:cubicBezTo>
                  <a:cubicBezTo>
                    <a:pt x="145" y="160"/>
                    <a:pt x="147" y="162"/>
                    <a:pt x="149" y="162"/>
                  </a:cubicBezTo>
                  <a:cubicBezTo>
                    <a:pt x="152" y="162"/>
                    <a:pt x="153" y="159"/>
                    <a:pt x="153" y="146"/>
                  </a:cubicBezTo>
                  <a:cubicBezTo>
                    <a:pt x="153" y="146"/>
                    <a:pt x="153" y="26"/>
                    <a:pt x="153" y="26"/>
                  </a:cubicBezTo>
                  <a:cubicBezTo>
                    <a:pt x="153" y="13"/>
                    <a:pt x="154" y="10"/>
                    <a:pt x="159" y="9"/>
                  </a:cubicBezTo>
                  <a:cubicBezTo>
                    <a:pt x="159" y="9"/>
                    <a:pt x="164" y="9"/>
                    <a:pt x="164" y="9"/>
                  </a:cubicBezTo>
                  <a:cubicBezTo>
                    <a:pt x="167" y="9"/>
                    <a:pt x="168" y="7"/>
                    <a:pt x="168" y="6"/>
                  </a:cubicBezTo>
                  <a:cubicBezTo>
                    <a:pt x="168" y="3"/>
                    <a:pt x="164" y="3"/>
                    <a:pt x="163" y="3"/>
                  </a:cubicBezTo>
                  <a:cubicBezTo>
                    <a:pt x="149" y="3"/>
                    <a:pt x="149" y="3"/>
                    <a:pt x="149" y="3"/>
                  </a:cubicBezTo>
                  <a:cubicBezTo>
                    <a:pt x="145" y="3"/>
                    <a:pt x="145" y="3"/>
                    <a:pt x="145" y="3"/>
                  </a:cubicBezTo>
                  <a:cubicBezTo>
                    <a:pt x="141" y="3"/>
                    <a:pt x="141" y="3"/>
                    <a:pt x="141" y="3"/>
                  </a:cubicBezTo>
                  <a:cubicBezTo>
                    <a:pt x="124" y="3"/>
                    <a:pt x="124" y="3"/>
                    <a:pt x="124" y="3"/>
                  </a:cubicBezTo>
                  <a:cubicBezTo>
                    <a:pt x="122" y="3"/>
                    <a:pt x="118" y="3"/>
                    <a:pt x="118" y="6"/>
                  </a:cubicBezTo>
                  <a:cubicBezTo>
                    <a:pt x="118" y="8"/>
                    <a:pt x="119" y="9"/>
                    <a:pt x="121" y="9"/>
                  </a:cubicBezTo>
                  <a:cubicBezTo>
                    <a:pt x="131" y="10"/>
                    <a:pt x="131" y="10"/>
                    <a:pt x="131" y="10"/>
                  </a:cubicBezTo>
                  <a:cubicBezTo>
                    <a:pt x="136" y="11"/>
                    <a:pt x="138" y="14"/>
                    <a:pt x="138" y="28"/>
                  </a:cubicBezTo>
                  <a:cubicBezTo>
                    <a:pt x="138" y="28"/>
                    <a:pt x="140" y="108"/>
                    <a:pt x="140" y="127"/>
                  </a:cubicBezTo>
                  <a:cubicBezTo>
                    <a:pt x="136" y="123"/>
                    <a:pt x="125" y="111"/>
                    <a:pt x="125" y="111"/>
                  </a:cubicBezTo>
                  <a:cubicBezTo>
                    <a:pt x="94" y="77"/>
                    <a:pt x="94" y="77"/>
                    <a:pt x="94" y="77"/>
                  </a:cubicBezTo>
                  <a:cubicBezTo>
                    <a:pt x="27" y="5"/>
                    <a:pt x="27" y="5"/>
                    <a:pt x="27" y="5"/>
                  </a:cubicBezTo>
                  <a:cubicBezTo>
                    <a:pt x="24" y="2"/>
                    <a:pt x="22" y="0"/>
                    <a:pt x="21" y="0"/>
                  </a:cubicBezTo>
                  <a:cubicBezTo>
                    <a:pt x="17" y="0"/>
                    <a:pt x="17" y="4"/>
                    <a:pt x="17"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92" name="Freeform 11">
              <a:extLst>
                <a:ext uri="{FF2B5EF4-FFF2-40B4-BE49-F238E27FC236}">
                  <a16:creationId xmlns:a16="http://schemas.microsoft.com/office/drawing/2014/main" id="{7ED7B575-029E-43C2-AB03-C55C2F9DB40E}"/>
                </a:ext>
              </a:extLst>
            </p:cNvPr>
            <p:cNvSpPr>
              <a:spLocks/>
            </p:cNvSpPr>
            <p:nvPr userDrawn="1"/>
          </p:nvSpPr>
          <p:spPr bwMode="auto">
            <a:xfrm>
              <a:off x="3686" y="2465"/>
              <a:ext cx="38" cy="107"/>
            </a:xfrm>
            <a:custGeom>
              <a:avLst/>
              <a:gdLst>
                <a:gd name="T0" fmla="*/ 29 w 56"/>
                <a:gd name="T1" fmla="*/ 0 h 157"/>
                <a:gd name="T2" fmla="*/ 26 w 56"/>
                <a:gd name="T3" fmla="*/ 0 h 157"/>
                <a:gd name="T4" fmla="*/ 23 w 56"/>
                <a:gd name="T5" fmla="*/ 0 h 157"/>
                <a:gd name="T6" fmla="*/ 5 w 56"/>
                <a:gd name="T7" fmla="*/ 0 h 157"/>
                <a:gd name="T8" fmla="*/ 0 w 56"/>
                <a:gd name="T9" fmla="*/ 3 h 157"/>
                <a:gd name="T10" fmla="*/ 4 w 56"/>
                <a:gd name="T11" fmla="*/ 6 h 157"/>
                <a:gd name="T12" fmla="*/ 10 w 56"/>
                <a:gd name="T13" fmla="*/ 6 h 157"/>
                <a:gd name="T14" fmla="*/ 15 w 56"/>
                <a:gd name="T15" fmla="*/ 16 h 157"/>
                <a:gd name="T16" fmla="*/ 16 w 56"/>
                <a:gd name="T17" fmla="*/ 60 h 157"/>
                <a:gd name="T18" fmla="*/ 16 w 56"/>
                <a:gd name="T19" fmla="*/ 96 h 157"/>
                <a:gd name="T20" fmla="*/ 15 w 56"/>
                <a:gd name="T21" fmla="*/ 141 h 157"/>
                <a:gd name="T22" fmla="*/ 10 w 56"/>
                <a:gd name="T23" fmla="*/ 150 h 157"/>
                <a:gd name="T24" fmla="*/ 4 w 56"/>
                <a:gd name="T25" fmla="*/ 151 h 157"/>
                <a:gd name="T26" fmla="*/ 1 w 56"/>
                <a:gd name="T27" fmla="*/ 154 h 157"/>
                <a:gd name="T28" fmla="*/ 6 w 56"/>
                <a:gd name="T29" fmla="*/ 157 h 157"/>
                <a:gd name="T30" fmla="*/ 22 w 56"/>
                <a:gd name="T31" fmla="*/ 157 h 157"/>
                <a:gd name="T32" fmla="*/ 26 w 56"/>
                <a:gd name="T33" fmla="*/ 157 h 157"/>
                <a:gd name="T34" fmla="*/ 28 w 56"/>
                <a:gd name="T35" fmla="*/ 157 h 157"/>
                <a:gd name="T36" fmla="*/ 51 w 56"/>
                <a:gd name="T37" fmla="*/ 157 h 157"/>
                <a:gd name="T38" fmla="*/ 56 w 56"/>
                <a:gd name="T39" fmla="*/ 154 h 157"/>
                <a:gd name="T40" fmla="*/ 53 w 56"/>
                <a:gd name="T41" fmla="*/ 151 h 157"/>
                <a:gd name="T42" fmla="*/ 44 w 56"/>
                <a:gd name="T43" fmla="*/ 150 h 157"/>
                <a:gd name="T44" fmla="*/ 37 w 56"/>
                <a:gd name="T45" fmla="*/ 141 h 157"/>
                <a:gd name="T46" fmla="*/ 36 w 56"/>
                <a:gd name="T47" fmla="*/ 96 h 157"/>
                <a:gd name="T48" fmla="*/ 36 w 56"/>
                <a:gd name="T49" fmla="*/ 60 h 157"/>
                <a:gd name="T50" fmla="*/ 36 w 56"/>
                <a:gd name="T51" fmla="*/ 16 h 157"/>
                <a:gd name="T52" fmla="*/ 43 w 56"/>
                <a:gd name="T53" fmla="*/ 6 h 157"/>
                <a:gd name="T54" fmla="*/ 47 w 56"/>
                <a:gd name="T55" fmla="*/ 6 h 157"/>
                <a:gd name="T56" fmla="*/ 51 w 56"/>
                <a:gd name="T57" fmla="*/ 3 h 157"/>
                <a:gd name="T58" fmla="*/ 46 w 56"/>
                <a:gd name="T59" fmla="*/ 0 h 157"/>
                <a:gd name="T60" fmla="*/ 29 w 56"/>
                <a:gd name="T61"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6" h="157">
                  <a:moveTo>
                    <a:pt x="29" y="0"/>
                  </a:moveTo>
                  <a:cubicBezTo>
                    <a:pt x="26" y="0"/>
                    <a:pt x="26" y="0"/>
                    <a:pt x="26" y="0"/>
                  </a:cubicBezTo>
                  <a:cubicBezTo>
                    <a:pt x="23" y="0"/>
                    <a:pt x="23" y="0"/>
                    <a:pt x="23" y="0"/>
                  </a:cubicBezTo>
                  <a:cubicBezTo>
                    <a:pt x="5" y="0"/>
                    <a:pt x="5" y="0"/>
                    <a:pt x="5" y="0"/>
                  </a:cubicBezTo>
                  <a:cubicBezTo>
                    <a:pt x="4" y="0"/>
                    <a:pt x="0" y="0"/>
                    <a:pt x="0" y="3"/>
                  </a:cubicBezTo>
                  <a:cubicBezTo>
                    <a:pt x="0" y="4"/>
                    <a:pt x="2" y="6"/>
                    <a:pt x="4" y="6"/>
                  </a:cubicBezTo>
                  <a:cubicBezTo>
                    <a:pt x="10" y="6"/>
                    <a:pt x="10" y="6"/>
                    <a:pt x="10" y="6"/>
                  </a:cubicBezTo>
                  <a:cubicBezTo>
                    <a:pt x="13" y="7"/>
                    <a:pt x="15" y="9"/>
                    <a:pt x="15" y="16"/>
                  </a:cubicBezTo>
                  <a:cubicBezTo>
                    <a:pt x="15" y="16"/>
                    <a:pt x="16" y="60"/>
                    <a:pt x="16" y="60"/>
                  </a:cubicBezTo>
                  <a:cubicBezTo>
                    <a:pt x="16" y="96"/>
                    <a:pt x="16" y="96"/>
                    <a:pt x="16" y="96"/>
                  </a:cubicBezTo>
                  <a:cubicBezTo>
                    <a:pt x="16" y="116"/>
                    <a:pt x="16" y="132"/>
                    <a:pt x="15" y="141"/>
                  </a:cubicBezTo>
                  <a:cubicBezTo>
                    <a:pt x="14" y="147"/>
                    <a:pt x="13" y="150"/>
                    <a:pt x="10" y="150"/>
                  </a:cubicBezTo>
                  <a:cubicBezTo>
                    <a:pt x="10" y="150"/>
                    <a:pt x="4" y="151"/>
                    <a:pt x="4" y="151"/>
                  </a:cubicBezTo>
                  <a:cubicBezTo>
                    <a:pt x="2" y="151"/>
                    <a:pt x="1" y="153"/>
                    <a:pt x="1" y="154"/>
                  </a:cubicBezTo>
                  <a:cubicBezTo>
                    <a:pt x="1" y="157"/>
                    <a:pt x="5" y="157"/>
                    <a:pt x="6" y="157"/>
                  </a:cubicBezTo>
                  <a:cubicBezTo>
                    <a:pt x="22" y="157"/>
                    <a:pt x="22" y="157"/>
                    <a:pt x="22" y="157"/>
                  </a:cubicBezTo>
                  <a:cubicBezTo>
                    <a:pt x="26" y="157"/>
                    <a:pt x="26" y="157"/>
                    <a:pt x="26" y="157"/>
                  </a:cubicBezTo>
                  <a:cubicBezTo>
                    <a:pt x="28" y="157"/>
                    <a:pt x="28" y="157"/>
                    <a:pt x="28" y="157"/>
                  </a:cubicBezTo>
                  <a:cubicBezTo>
                    <a:pt x="51" y="157"/>
                    <a:pt x="51" y="157"/>
                    <a:pt x="51" y="157"/>
                  </a:cubicBezTo>
                  <a:cubicBezTo>
                    <a:pt x="55" y="157"/>
                    <a:pt x="56" y="155"/>
                    <a:pt x="56" y="154"/>
                  </a:cubicBezTo>
                  <a:cubicBezTo>
                    <a:pt x="56" y="153"/>
                    <a:pt x="55" y="151"/>
                    <a:pt x="53" y="151"/>
                  </a:cubicBezTo>
                  <a:cubicBezTo>
                    <a:pt x="44" y="150"/>
                    <a:pt x="44" y="150"/>
                    <a:pt x="44" y="150"/>
                  </a:cubicBezTo>
                  <a:cubicBezTo>
                    <a:pt x="39" y="150"/>
                    <a:pt x="38" y="147"/>
                    <a:pt x="37" y="141"/>
                  </a:cubicBezTo>
                  <a:cubicBezTo>
                    <a:pt x="36" y="132"/>
                    <a:pt x="36" y="116"/>
                    <a:pt x="36" y="96"/>
                  </a:cubicBezTo>
                  <a:cubicBezTo>
                    <a:pt x="36" y="60"/>
                    <a:pt x="36" y="60"/>
                    <a:pt x="36" y="60"/>
                  </a:cubicBezTo>
                  <a:cubicBezTo>
                    <a:pt x="36" y="16"/>
                    <a:pt x="36" y="16"/>
                    <a:pt x="36" y="16"/>
                  </a:cubicBezTo>
                  <a:cubicBezTo>
                    <a:pt x="37" y="10"/>
                    <a:pt x="38" y="7"/>
                    <a:pt x="43" y="6"/>
                  </a:cubicBezTo>
                  <a:cubicBezTo>
                    <a:pt x="43" y="6"/>
                    <a:pt x="47" y="6"/>
                    <a:pt x="47" y="6"/>
                  </a:cubicBezTo>
                  <a:cubicBezTo>
                    <a:pt x="49" y="6"/>
                    <a:pt x="51" y="4"/>
                    <a:pt x="51" y="3"/>
                  </a:cubicBezTo>
                  <a:cubicBezTo>
                    <a:pt x="51" y="0"/>
                    <a:pt x="47" y="0"/>
                    <a:pt x="46" y="0"/>
                  </a:cubicBez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93" name="Freeform 12">
              <a:extLst>
                <a:ext uri="{FF2B5EF4-FFF2-40B4-BE49-F238E27FC236}">
                  <a16:creationId xmlns:a16="http://schemas.microsoft.com/office/drawing/2014/main" id="{68E47084-776D-470F-9E06-E306DCDF0ABA}"/>
                </a:ext>
              </a:extLst>
            </p:cNvPr>
            <p:cNvSpPr>
              <a:spLocks/>
            </p:cNvSpPr>
            <p:nvPr userDrawn="1"/>
          </p:nvSpPr>
          <p:spPr bwMode="auto">
            <a:xfrm>
              <a:off x="3730" y="2465"/>
              <a:ext cx="112" cy="109"/>
            </a:xfrm>
            <a:custGeom>
              <a:avLst/>
              <a:gdLst>
                <a:gd name="T0" fmla="*/ 148 w 166"/>
                <a:gd name="T1" fmla="*/ 0 h 160"/>
                <a:gd name="T2" fmla="*/ 145 w 166"/>
                <a:gd name="T3" fmla="*/ 0 h 160"/>
                <a:gd name="T4" fmla="*/ 140 w 166"/>
                <a:gd name="T5" fmla="*/ 0 h 160"/>
                <a:gd name="T6" fmla="*/ 125 w 166"/>
                <a:gd name="T7" fmla="*/ 0 h 160"/>
                <a:gd name="T8" fmla="*/ 119 w 166"/>
                <a:gd name="T9" fmla="*/ 3 h 160"/>
                <a:gd name="T10" fmla="*/ 123 w 166"/>
                <a:gd name="T11" fmla="*/ 6 h 160"/>
                <a:gd name="T12" fmla="*/ 130 w 166"/>
                <a:gd name="T13" fmla="*/ 6 h 160"/>
                <a:gd name="T14" fmla="*/ 131 w 166"/>
                <a:gd name="T15" fmla="*/ 10 h 160"/>
                <a:gd name="T16" fmla="*/ 130 w 166"/>
                <a:gd name="T17" fmla="*/ 17 h 160"/>
                <a:gd name="T18" fmla="*/ 88 w 166"/>
                <a:gd name="T19" fmla="*/ 127 h 160"/>
                <a:gd name="T20" fmla="*/ 50 w 166"/>
                <a:gd name="T21" fmla="*/ 26 h 160"/>
                <a:gd name="T22" fmla="*/ 44 w 166"/>
                <a:gd name="T23" fmla="*/ 9 h 160"/>
                <a:gd name="T24" fmla="*/ 46 w 166"/>
                <a:gd name="T25" fmla="*/ 7 h 160"/>
                <a:gd name="T26" fmla="*/ 53 w 166"/>
                <a:gd name="T27" fmla="*/ 6 h 160"/>
                <a:gd name="T28" fmla="*/ 57 w 166"/>
                <a:gd name="T29" fmla="*/ 3 h 160"/>
                <a:gd name="T30" fmla="*/ 50 w 166"/>
                <a:gd name="T31" fmla="*/ 0 h 160"/>
                <a:gd name="T32" fmla="*/ 35 w 166"/>
                <a:gd name="T33" fmla="*/ 0 h 160"/>
                <a:gd name="T34" fmla="*/ 31 w 166"/>
                <a:gd name="T35" fmla="*/ 0 h 160"/>
                <a:gd name="T36" fmla="*/ 26 w 166"/>
                <a:gd name="T37" fmla="*/ 0 h 160"/>
                <a:gd name="T38" fmla="*/ 7 w 166"/>
                <a:gd name="T39" fmla="*/ 0 h 160"/>
                <a:gd name="T40" fmla="*/ 0 w 166"/>
                <a:gd name="T41" fmla="*/ 3 h 160"/>
                <a:gd name="T42" fmla="*/ 3 w 166"/>
                <a:gd name="T43" fmla="*/ 6 h 160"/>
                <a:gd name="T44" fmla="*/ 10 w 166"/>
                <a:gd name="T45" fmla="*/ 6 h 160"/>
                <a:gd name="T46" fmla="*/ 24 w 166"/>
                <a:gd name="T47" fmla="*/ 21 h 160"/>
                <a:gd name="T48" fmla="*/ 75 w 166"/>
                <a:gd name="T49" fmla="*/ 148 h 160"/>
                <a:gd name="T50" fmla="*/ 83 w 166"/>
                <a:gd name="T51" fmla="*/ 160 h 160"/>
                <a:gd name="T52" fmla="*/ 89 w 166"/>
                <a:gd name="T53" fmla="*/ 151 h 160"/>
                <a:gd name="T54" fmla="*/ 93 w 166"/>
                <a:gd name="T55" fmla="*/ 144 h 160"/>
                <a:gd name="T56" fmla="*/ 118 w 166"/>
                <a:gd name="T57" fmla="*/ 84 h 160"/>
                <a:gd name="T58" fmla="*/ 130 w 166"/>
                <a:gd name="T59" fmla="*/ 55 h 160"/>
                <a:gd name="T60" fmla="*/ 142 w 166"/>
                <a:gd name="T61" fmla="*/ 26 h 160"/>
                <a:gd name="T62" fmla="*/ 153 w 166"/>
                <a:gd name="T63" fmla="*/ 8 h 160"/>
                <a:gd name="T64" fmla="*/ 162 w 166"/>
                <a:gd name="T65" fmla="*/ 6 h 160"/>
                <a:gd name="T66" fmla="*/ 166 w 166"/>
                <a:gd name="T67" fmla="*/ 3 h 160"/>
                <a:gd name="T68" fmla="*/ 161 w 166"/>
                <a:gd name="T69" fmla="*/ 0 h 160"/>
                <a:gd name="T70" fmla="*/ 148 w 166"/>
                <a:gd name="T71"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 h="160">
                  <a:moveTo>
                    <a:pt x="148" y="0"/>
                  </a:moveTo>
                  <a:cubicBezTo>
                    <a:pt x="145" y="0"/>
                    <a:pt x="145" y="0"/>
                    <a:pt x="145" y="0"/>
                  </a:cubicBezTo>
                  <a:cubicBezTo>
                    <a:pt x="140" y="0"/>
                    <a:pt x="140" y="0"/>
                    <a:pt x="140" y="0"/>
                  </a:cubicBezTo>
                  <a:cubicBezTo>
                    <a:pt x="125" y="0"/>
                    <a:pt x="125" y="0"/>
                    <a:pt x="125" y="0"/>
                  </a:cubicBezTo>
                  <a:cubicBezTo>
                    <a:pt x="123" y="0"/>
                    <a:pt x="119" y="0"/>
                    <a:pt x="119" y="3"/>
                  </a:cubicBezTo>
                  <a:cubicBezTo>
                    <a:pt x="119" y="4"/>
                    <a:pt x="119" y="6"/>
                    <a:pt x="123" y="6"/>
                  </a:cubicBezTo>
                  <a:cubicBezTo>
                    <a:pt x="130" y="6"/>
                    <a:pt x="130" y="6"/>
                    <a:pt x="130" y="6"/>
                  </a:cubicBezTo>
                  <a:cubicBezTo>
                    <a:pt x="131" y="7"/>
                    <a:pt x="131" y="9"/>
                    <a:pt x="131" y="10"/>
                  </a:cubicBezTo>
                  <a:cubicBezTo>
                    <a:pt x="130" y="17"/>
                    <a:pt x="130" y="17"/>
                    <a:pt x="130" y="17"/>
                  </a:cubicBezTo>
                  <a:cubicBezTo>
                    <a:pt x="126" y="30"/>
                    <a:pt x="100" y="97"/>
                    <a:pt x="88" y="127"/>
                  </a:cubicBezTo>
                  <a:cubicBezTo>
                    <a:pt x="85" y="120"/>
                    <a:pt x="50" y="26"/>
                    <a:pt x="50" y="26"/>
                  </a:cubicBezTo>
                  <a:cubicBezTo>
                    <a:pt x="47" y="18"/>
                    <a:pt x="44" y="12"/>
                    <a:pt x="44" y="9"/>
                  </a:cubicBezTo>
                  <a:cubicBezTo>
                    <a:pt x="44" y="8"/>
                    <a:pt x="45" y="7"/>
                    <a:pt x="46" y="7"/>
                  </a:cubicBezTo>
                  <a:cubicBezTo>
                    <a:pt x="53" y="6"/>
                    <a:pt x="53" y="6"/>
                    <a:pt x="53" y="6"/>
                  </a:cubicBezTo>
                  <a:cubicBezTo>
                    <a:pt x="56" y="6"/>
                    <a:pt x="57" y="4"/>
                    <a:pt x="57" y="3"/>
                  </a:cubicBezTo>
                  <a:cubicBezTo>
                    <a:pt x="57" y="0"/>
                    <a:pt x="52" y="0"/>
                    <a:pt x="50" y="0"/>
                  </a:cubicBezTo>
                  <a:cubicBezTo>
                    <a:pt x="35" y="0"/>
                    <a:pt x="35" y="0"/>
                    <a:pt x="35" y="0"/>
                  </a:cubicBezTo>
                  <a:cubicBezTo>
                    <a:pt x="31" y="0"/>
                    <a:pt x="31" y="0"/>
                    <a:pt x="31" y="0"/>
                  </a:cubicBezTo>
                  <a:cubicBezTo>
                    <a:pt x="26" y="0"/>
                    <a:pt x="26" y="0"/>
                    <a:pt x="26" y="0"/>
                  </a:cubicBezTo>
                  <a:cubicBezTo>
                    <a:pt x="7" y="0"/>
                    <a:pt x="7" y="0"/>
                    <a:pt x="7" y="0"/>
                  </a:cubicBezTo>
                  <a:cubicBezTo>
                    <a:pt x="4" y="0"/>
                    <a:pt x="0" y="0"/>
                    <a:pt x="0" y="3"/>
                  </a:cubicBezTo>
                  <a:cubicBezTo>
                    <a:pt x="0" y="4"/>
                    <a:pt x="1" y="6"/>
                    <a:pt x="3" y="6"/>
                  </a:cubicBezTo>
                  <a:cubicBezTo>
                    <a:pt x="10" y="6"/>
                    <a:pt x="10" y="6"/>
                    <a:pt x="10" y="6"/>
                  </a:cubicBezTo>
                  <a:cubicBezTo>
                    <a:pt x="17" y="8"/>
                    <a:pt x="20" y="10"/>
                    <a:pt x="24" y="21"/>
                  </a:cubicBezTo>
                  <a:cubicBezTo>
                    <a:pt x="75" y="148"/>
                    <a:pt x="75" y="148"/>
                    <a:pt x="75" y="148"/>
                  </a:cubicBezTo>
                  <a:cubicBezTo>
                    <a:pt x="78" y="157"/>
                    <a:pt x="80" y="160"/>
                    <a:pt x="83" y="160"/>
                  </a:cubicBezTo>
                  <a:cubicBezTo>
                    <a:pt x="86" y="160"/>
                    <a:pt x="86" y="158"/>
                    <a:pt x="89" y="151"/>
                  </a:cubicBezTo>
                  <a:cubicBezTo>
                    <a:pt x="93" y="144"/>
                    <a:pt x="93" y="144"/>
                    <a:pt x="93" y="144"/>
                  </a:cubicBezTo>
                  <a:cubicBezTo>
                    <a:pt x="118" y="84"/>
                    <a:pt x="118" y="84"/>
                    <a:pt x="118" y="84"/>
                  </a:cubicBezTo>
                  <a:cubicBezTo>
                    <a:pt x="130" y="55"/>
                    <a:pt x="130" y="55"/>
                    <a:pt x="130" y="55"/>
                  </a:cubicBezTo>
                  <a:cubicBezTo>
                    <a:pt x="142" y="26"/>
                    <a:pt x="142" y="26"/>
                    <a:pt x="142" y="26"/>
                  </a:cubicBezTo>
                  <a:cubicBezTo>
                    <a:pt x="148" y="13"/>
                    <a:pt x="151" y="9"/>
                    <a:pt x="153" y="8"/>
                  </a:cubicBezTo>
                  <a:cubicBezTo>
                    <a:pt x="156" y="6"/>
                    <a:pt x="160" y="6"/>
                    <a:pt x="162" y="6"/>
                  </a:cubicBezTo>
                  <a:cubicBezTo>
                    <a:pt x="165" y="6"/>
                    <a:pt x="166" y="4"/>
                    <a:pt x="166" y="3"/>
                  </a:cubicBezTo>
                  <a:cubicBezTo>
                    <a:pt x="166" y="1"/>
                    <a:pt x="164" y="0"/>
                    <a:pt x="161" y="0"/>
                  </a:cubicBezTo>
                  <a:lnTo>
                    <a:pt x="1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94" name="Freeform 13">
              <a:extLst>
                <a:ext uri="{FF2B5EF4-FFF2-40B4-BE49-F238E27FC236}">
                  <a16:creationId xmlns:a16="http://schemas.microsoft.com/office/drawing/2014/main" id="{7780C905-979A-4A6E-B85A-D3FC1596C576}"/>
                </a:ext>
              </a:extLst>
            </p:cNvPr>
            <p:cNvSpPr>
              <a:spLocks/>
            </p:cNvSpPr>
            <p:nvPr userDrawn="1"/>
          </p:nvSpPr>
          <p:spPr bwMode="auto">
            <a:xfrm>
              <a:off x="3848" y="2464"/>
              <a:ext cx="64" cy="108"/>
            </a:xfrm>
            <a:custGeom>
              <a:avLst/>
              <a:gdLst>
                <a:gd name="T0" fmla="*/ 84 w 94"/>
                <a:gd name="T1" fmla="*/ 1 h 160"/>
                <a:gd name="T2" fmla="*/ 83 w 94"/>
                <a:gd name="T3" fmla="*/ 1 h 160"/>
                <a:gd name="T4" fmla="*/ 75 w 94"/>
                <a:gd name="T5" fmla="*/ 2 h 160"/>
                <a:gd name="T6" fmla="*/ 28 w 94"/>
                <a:gd name="T7" fmla="*/ 2 h 160"/>
                <a:gd name="T8" fmla="*/ 26 w 94"/>
                <a:gd name="T9" fmla="*/ 2 h 160"/>
                <a:gd name="T10" fmla="*/ 5 w 94"/>
                <a:gd name="T11" fmla="*/ 2 h 160"/>
                <a:gd name="T12" fmla="*/ 0 w 94"/>
                <a:gd name="T13" fmla="*/ 5 h 160"/>
                <a:gd name="T14" fmla="*/ 4 w 94"/>
                <a:gd name="T15" fmla="*/ 8 h 160"/>
                <a:gd name="T16" fmla="*/ 10 w 94"/>
                <a:gd name="T17" fmla="*/ 8 h 160"/>
                <a:gd name="T18" fmla="*/ 18 w 94"/>
                <a:gd name="T19" fmla="*/ 18 h 160"/>
                <a:gd name="T20" fmla="*/ 18 w 94"/>
                <a:gd name="T21" fmla="*/ 62 h 160"/>
                <a:gd name="T22" fmla="*/ 18 w 94"/>
                <a:gd name="T23" fmla="*/ 98 h 160"/>
                <a:gd name="T24" fmla="*/ 17 w 94"/>
                <a:gd name="T25" fmla="*/ 143 h 160"/>
                <a:gd name="T26" fmla="*/ 12 w 94"/>
                <a:gd name="T27" fmla="*/ 152 h 160"/>
                <a:gd name="T28" fmla="*/ 7 w 94"/>
                <a:gd name="T29" fmla="*/ 153 h 160"/>
                <a:gd name="T30" fmla="*/ 3 w 94"/>
                <a:gd name="T31" fmla="*/ 156 h 160"/>
                <a:gd name="T32" fmla="*/ 8 w 94"/>
                <a:gd name="T33" fmla="*/ 159 h 160"/>
                <a:gd name="T34" fmla="*/ 25 w 94"/>
                <a:gd name="T35" fmla="*/ 159 h 160"/>
                <a:gd name="T36" fmla="*/ 28 w 94"/>
                <a:gd name="T37" fmla="*/ 159 h 160"/>
                <a:gd name="T38" fmla="*/ 36 w 94"/>
                <a:gd name="T39" fmla="*/ 159 h 160"/>
                <a:gd name="T40" fmla="*/ 79 w 94"/>
                <a:gd name="T41" fmla="*/ 160 h 160"/>
                <a:gd name="T42" fmla="*/ 91 w 94"/>
                <a:gd name="T43" fmla="*/ 153 h 160"/>
                <a:gd name="T44" fmla="*/ 94 w 94"/>
                <a:gd name="T45" fmla="*/ 133 h 160"/>
                <a:gd name="T46" fmla="*/ 91 w 94"/>
                <a:gd name="T47" fmla="*/ 129 h 160"/>
                <a:gd name="T48" fmla="*/ 88 w 94"/>
                <a:gd name="T49" fmla="*/ 133 h 160"/>
                <a:gd name="T50" fmla="*/ 80 w 94"/>
                <a:gd name="T51" fmla="*/ 146 h 160"/>
                <a:gd name="T52" fmla="*/ 61 w 94"/>
                <a:gd name="T53" fmla="*/ 149 h 160"/>
                <a:gd name="T54" fmla="*/ 38 w 94"/>
                <a:gd name="T55" fmla="*/ 133 h 160"/>
                <a:gd name="T56" fmla="*/ 38 w 94"/>
                <a:gd name="T57" fmla="*/ 107 h 160"/>
                <a:gd name="T58" fmla="*/ 38 w 94"/>
                <a:gd name="T59" fmla="*/ 98 h 160"/>
                <a:gd name="T60" fmla="*/ 38 w 94"/>
                <a:gd name="T61" fmla="*/ 80 h 160"/>
                <a:gd name="T62" fmla="*/ 67 w 94"/>
                <a:gd name="T63" fmla="*/ 82 h 160"/>
                <a:gd name="T64" fmla="*/ 77 w 94"/>
                <a:gd name="T65" fmla="*/ 88 h 160"/>
                <a:gd name="T66" fmla="*/ 77 w 94"/>
                <a:gd name="T67" fmla="*/ 94 h 160"/>
                <a:gd name="T68" fmla="*/ 80 w 94"/>
                <a:gd name="T69" fmla="*/ 97 h 160"/>
                <a:gd name="T70" fmla="*/ 83 w 94"/>
                <a:gd name="T71" fmla="*/ 92 h 160"/>
                <a:gd name="T72" fmla="*/ 84 w 94"/>
                <a:gd name="T73" fmla="*/ 79 h 160"/>
                <a:gd name="T74" fmla="*/ 86 w 94"/>
                <a:gd name="T75" fmla="*/ 67 h 160"/>
                <a:gd name="T76" fmla="*/ 83 w 94"/>
                <a:gd name="T77" fmla="*/ 64 h 160"/>
                <a:gd name="T78" fmla="*/ 79 w 94"/>
                <a:gd name="T79" fmla="*/ 67 h 160"/>
                <a:gd name="T80" fmla="*/ 70 w 94"/>
                <a:gd name="T81" fmla="*/ 70 h 160"/>
                <a:gd name="T82" fmla="*/ 38 w 94"/>
                <a:gd name="T83" fmla="*/ 70 h 160"/>
                <a:gd name="T84" fmla="*/ 38 w 94"/>
                <a:gd name="T85" fmla="*/ 13 h 160"/>
                <a:gd name="T86" fmla="*/ 66 w 94"/>
                <a:gd name="T87" fmla="*/ 13 h 160"/>
                <a:gd name="T88" fmla="*/ 79 w 94"/>
                <a:gd name="T89" fmla="*/ 19 h 160"/>
                <a:gd name="T90" fmla="*/ 80 w 94"/>
                <a:gd name="T91" fmla="*/ 26 h 160"/>
                <a:gd name="T92" fmla="*/ 83 w 94"/>
                <a:gd name="T93" fmla="*/ 30 h 160"/>
                <a:gd name="T94" fmla="*/ 86 w 94"/>
                <a:gd name="T95" fmla="*/ 27 h 160"/>
                <a:gd name="T96" fmla="*/ 87 w 94"/>
                <a:gd name="T97" fmla="*/ 17 h 160"/>
                <a:gd name="T98" fmla="*/ 87 w 94"/>
                <a:gd name="T99" fmla="*/ 13 h 160"/>
                <a:gd name="T100" fmla="*/ 89 w 94"/>
                <a:gd name="T101" fmla="*/ 3 h 160"/>
                <a:gd name="T102" fmla="*/ 87 w 94"/>
                <a:gd name="T103" fmla="*/ 0 h 160"/>
                <a:gd name="T104" fmla="*/ 84 w 94"/>
                <a:gd name="T105" fmla="*/ 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4" h="160">
                  <a:moveTo>
                    <a:pt x="84" y="1"/>
                  </a:moveTo>
                  <a:cubicBezTo>
                    <a:pt x="83" y="1"/>
                    <a:pt x="83" y="1"/>
                    <a:pt x="83" y="1"/>
                  </a:cubicBezTo>
                  <a:cubicBezTo>
                    <a:pt x="75" y="2"/>
                    <a:pt x="75" y="2"/>
                    <a:pt x="75" y="2"/>
                  </a:cubicBezTo>
                  <a:cubicBezTo>
                    <a:pt x="75" y="2"/>
                    <a:pt x="28" y="2"/>
                    <a:pt x="28" y="2"/>
                  </a:cubicBezTo>
                  <a:cubicBezTo>
                    <a:pt x="26" y="2"/>
                    <a:pt x="26" y="2"/>
                    <a:pt x="26" y="2"/>
                  </a:cubicBezTo>
                  <a:cubicBezTo>
                    <a:pt x="5" y="2"/>
                    <a:pt x="5" y="2"/>
                    <a:pt x="5" y="2"/>
                  </a:cubicBezTo>
                  <a:cubicBezTo>
                    <a:pt x="4" y="2"/>
                    <a:pt x="0" y="2"/>
                    <a:pt x="0" y="5"/>
                  </a:cubicBezTo>
                  <a:cubicBezTo>
                    <a:pt x="0" y="6"/>
                    <a:pt x="2" y="8"/>
                    <a:pt x="4" y="8"/>
                  </a:cubicBezTo>
                  <a:cubicBezTo>
                    <a:pt x="10" y="8"/>
                    <a:pt x="10" y="8"/>
                    <a:pt x="10" y="8"/>
                  </a:cubicBezTo>
                  <a:cubicBezTo>
                    <a:pt x="16" y="9"/>
                    <a:pt x="17" y="12"/>
                    <a:pt x="18" y="18"/>
                  </a:cubicBezTo>
                  <a:cubicBezTo>
                    <a:pt x="18" y="18"/>
                    <a:pt x="18" y="62"/>
                    <a:pt x="18" y="62"/>
                  </a:cubicBezTo>
                  <a:cubicBezTo>
                    <a:pt x="18" y="98"/>
                    <a:pt x="18" y="98"/>
                    <a:pt x="18" y="98"/>
                  </a:cubicBezTo>
                  <a:cubicBezTo>
                    <a:pt x="18" y="118"/>
                    <a:pt x="18" y="134"/>
                    <a:pt x="17" y="143"/>
                  </a:cubicBezTo>
                  <a:cubicBezTo>
                    <a:pt x="16" y="149"/>
                    <a:pt x="15" y="152"/>
                    <a:pt x="12" y="152"/>
                  </a:cubicBezTo>
                  <a:cubicBezTo>
                    <a:pt x="12" y="152"/>
                    <a:pt x="7" y="153"/>
                    <a:pt x="7" y="153"/>
                  </a:cubicBezTo>
                  <a:cubicBezTo>
                    <a:pt x="4" y="153"/>
                    <a:pt x="3" y="155"/>
                    <a:pt x="3" y="156"/>
                  </a:cubicBezTo>
                  <a:cubicBezTo>
                    <a:pt x="3" y="159"/>
                    <a:pt x="7" y="159"/>
                    <a:pt x="8" y="159"/>
                  </a:cubicBezTo>
                  <a:cubicBezTo>
                    <a:pt x="25" y="159"/>
                    <a:pt x="25" y="159"/>
                    <a:pt x="25" y="159"/>
                  </a:cubicBezTo>
                  <a:cubicBezTo>
                    <a:pt x="28" y="159"/>
                    <a:pt x="28" y="159"/>
                    <a:pt x="28" y="159"/>
                  </a:cubicBezTo>
                  <a:cubicBezTo>
                    <a:pt x="36" y="159"/>
                    <a:pt x="36" y="159"/>
                    <a:pt x="36" y="159"/>
                  </a:cubicBezTo>
                  <a:cubicBezTo>
                    <a:pt x="79" y="160"/>
                    <a:pt x="79" y="160"/>
                    <a:pt x="79" y="160"/>
                  </a:cubicBezTo>
                  <a:cubicBezTo>
                    <a:pt x="87" y="160"/>
                    <a:pt x="90" y="160"/>
                    <a:pt x="91" y="153"/>
                  </a:cubicBezTo>
                  <a:cubicBezTo>
                    <a:pt x="92" y="149"/>
                    <a:pt x="94" y="135"/>
                    <a:pt x="94" y="133"/>
                  </a:cubicBezTo>
                  <a:cubicBezTo>
                    <a:pt x="94" y="132"/>
                    <a:pt x="94" y="129"/>
                    <a:pt x="91" y="129"/>
                  </a:cubicBezTo>
                  <a:cubicBezTo>
                    <a:pt x="89" y="129"/>
                    <a:pt x="88" y="131"/>
                    <a:pt x="88" y="133"/>
                  </a:cubicBezTo>
                  <a:cubicBezTo>
                    <a:pt x="86" y="141"/>
                    <a:pt x="84" y="144"/>
                    <a:pt x="80" y="146"/>
                  </a:cubicBezTo>
                  <a:cubicBezTo>
                    <a:pt x="75" y="149"/>
                    <a:pt x="66" y="149"/>
                    <a:pt x="61" y="149"/>
                  </a:cubicBezTo>
                  <a:cubicBezTo>
                    <a:pt x="41"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5" y="82"/>
                    <a:pt x="76" y="86"/>
                    <a:pt x="77" y="88"/>
                  </a:cubicBezTo>
                  <a:cubicBezTo>
                    <a:pt x="77" y="94"/>
                    <a:pt x="77" y="94"/>
                    <a:pt x="77" y="94"/>
                  </a:cubicBezTo>
                  <a:cubicBezTo>
                    <a:pt x="77" y="96"/>
                    <a:pt x="79" y="97"/>
                    <a:pt x="80" y="97"/>
                  </a:cubicBezTo>
                  <a:cubicBezTo>
                    <a:pt x="83" y="97"/>
                    <a:pt x="83" y="94"/>
                    <a:pt x="83" y="92"/>
                  </a:cubicBezTo>
                  <a:cubicBezTo>
                    <a:pt x="84" y="79"/>
                    <a:pt x="84" y="79"/>
                    <a:pt x="84" y="79"/>
                  </a:cubicBezTo>
                  <a:cubicBezTo>
                    <a:pt x="84" y="79"/>
                    <a:pt x="86" y="67"/>
                    <a:pt x="86" y="67"/>
                  </a:cubicBezTo>
                  <a:cubicBezTo>
                    <a:pt x="86" y="64"/>
                    <a:pt x="84" y="64"/>
                    <a:pt x="83" y="64"/>
                  </a:cubicBezTo>
                  <a:cubicBezTo>
                    <a:pt x="79" y="67"/>
                    <a:pt x="79" y="67"/>
                    <a:pt x="79" y="67"/>
                  </a:cubicBezTo>
                  <a:cubicBezTo>
                    <a:pt x="78" y="69"/>
                    <a:pt x="75" y="69"/>
                    <a:pt x="70" y="70"/>
                  </a:cubicBezTo>
                  <a:cubicBezTo>
                    <a:pt x="38" y="70"/>
                    <a:pt x="38" y="70"/>
                    <a:pt x="38" y="70"/>
                  </a:cubicBezTo>
                  <a:cubicBezTo>
                    <a:pt x="38" y="13"/>
                    <a:pt x="38" y="13"/>
                    <a:pt x="38" y="13"/>
                  </a:cubicBezTo>
                  <a:cubicBezTo>
                    <a:pt x="38" y="13"/>
                    <a:pt x="66" y="13"/>
                    <a:pt x="66" y="13"/>
                  </a:cubicBezTo>
                  <a:cubicBezTo>
                    <a:pt x="77" y="15"/>
                    <a:pt x="78" y="17"/>
                    <a:pt x="79" y="19"/>
                  </a:cubicBezTo>
                  <a:cubicBezTo>
                    <a:pt x="80" y="26"/>
                    <a:pt x="80" y="26"/>
                    <a:pt x="80" y="26"/>
                  </a:cubicBezTo>
                  <a:cubicBezTo>
                    <a:pt x="80" y="30"/>
                    <a:pt x="82" y="30"/>
                    <a:pt x="83" y="30"/>
                  </a:cubicBezTo>
                  <a:cubicBezTo>
                    <a:pt x="84" y="30"/>
                    <a:pt x="86" y="30"/>
                    <a:pt x="86" y="27"/>
                  </a:cubicBezTo>
                  <a:cubicBezTo>
                    <a:pt x="86" y="27"/>
                    <a:pt x="87" y="17"/>
                    <a:pt x="87" y="17"/>
                  </a:cubicBezTo>
                  <a:cubicBezTo>
                    <a:pt x="87" y="13"/>
                    <a:pt x="87" y="13"/>
                    <a:pt x="87" y="13"/>
                  </a:cubicBezTo>
                  <a:cubicBezTo>
                    <a:pt x="89" y="3"/>
                    <a:pt x="89" y="3"/>
                    <a:pt x="89" y="3"/>
                  </a:cubicBezTo>
                  <a:cubicBezTo>
                    <a:pt x="89" y="0"/>
                    <a:pt x="87" y="0"/>
                    <a:pt x="87" y="0"/>
                  </a:cubicBezTo>
                  <a:lnTo>
                    <a:pt x="8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95" name="Freeform 14">
              <a:extLst>
                <a:ext uri="{FF2B5EF4-FFF2-40B4-BE49-F238E27FC236}">
                  <a16:creationId xmlns:a16="http://schemas.microsoft.com/office/drawing/2014/main" id="{08F7322A-262A-413D-ACF3-AB5F1376FAD5}"/>
                </a:ext>
              </a:extLst>
            </p:cNvPr>
            <p:cNvSpPr>
              <a:spLocks noEditPoints="1"/>
            </p:cNvSpPr>
            <p:nvPr userDrawn="1"/>
          </p:nvSpPr>
          <p:spPr bwMode="auto">
            <a:xfrm>
              <a:off x="3930" y="2465"/>
              <a:ext cx="107" cy="107"/>
            </a:xfrm>
            <a:custGeom>
              <a:avLst/>
              <a:gdLst>
                <a:gd name="T0" fmla="*/ 35 w 157"/>
                <a:gd name="T1" fmla="*/ 0 h 157"/>
                <a:gd name="T2" fmla="*/ 28 w 157"/>
                <a:gd name="T3" fmla="*/ 0 h 157"/>
                <a:gd name="T4" fmla="*/ 25 w 157"/>
                <a:gd name="T5" fmla="*/ 0 h 157"/>
                <a:gd name="T6" fmla="*/ 5 w 157"/>
                <a:gd name="T7" fmla="*/ 0 h 157"/>
                <a:gd name="T8" fmla="*/ 0 w 157"/>
                <a:gd name="T9" fmla="*/ 3 h 157"/>
                <a:gd name="T10" fmla="*/ 3 w 157"/>
                <a:gd name="T11" fmla="*/ 6 h 157"/>
                <a:gd name="T12" fmla="*/ 10 w 157"/>
                <a:gd name="T13" fmla="*/ 6 h 157"/>
                <a:gd name="T14" fmla="*/ 17 w 157"/>
                <a:gd name="T15" fmla="*/ 16 h 157"/>
                <a:gd name="T16" fmla="*/ 18 w 157"/>
                <a:gd name="T17" fmla="*/ 60 h 157"/>
                <a:gd name="T18" fmla="*/ 18 w 157"/>
                <a:gd name="T19" fmla="*/ 96 h 157"/>
                <a:gd name="T20" fmla="*/ 17 w 157"/>
                <a:gd name="T21" fmla="*/ 141 h 157"/>
                <a:gd name="T22" fmla="*/ 12 w 157"/>
                <a:gd name="T23" fmla="*/ 150 h 157"/>
                <a:gd name="T24" fmla="*/ 6 w 157"/>
                <a:gd name="T25" fmla="*/ 151 h 157"/>
                <a:gd name="T26" fmla="*/ 3 w 157"/>
                <a:gd name="T27" fmla="*/ 154 h 157"/>
                <a:gd name="T28" fmla="*/ 8 w 157"/>
                <a:gd name="T29" fmla="*/ 157 h 157"/>
                <a:gd name="T30" fmla="*/ 26 w 157"/>
                <a:gd name="T31" fmla="*/ 157 h 157"/>
                <a:gd name="T32" fmla="*/ 29 w 157"/>
                <a:gd name="T33" fmla="*/ 157 h 157"/>
                <a:gd name="T34" fmla="*/ 52 w 157"/>
                <a:gd name="T35" fmla="*/ 157 h 157"/>
                <a:gd name="T36" fmla="*/ 57 w 157"/>
                <a:gd name="T37" fmla="*/ 154 h 157"/>
                <a:gd name="T38" fmla="*/ 54 w 157"/>
                <a:gd name="T39" fmla="*/ 151 h 157"/>
                <a:gd name="T40" fmla="*/ 45 w 157"/>
                <a:gd name="T41" fmla="*/ 150 h 157"/>
                <a:gd name="T42" fmla="*/ 38 w 157"/>
                <a:gd name="T43" fmla="*/ 141 h 157"/>
                <a:gd name="T44" fmla="*/ 37 w 157"/>
                <a:gd name="T45" fmla="*/ 96 h 157"/>
                <a:gd name="T46" fmla="*/ 37 w 157"/>
                <a:gd name="T47" fmla="*/ 92 h 157"/>
                <a:gd name="T48" fmla="*/ 62 w 157"/>
                <a:gd name="T49" fmla="*/ 92 h 157"/>
                <a:gd name="T50" fmla="*/ 64 w 157"/>
                <a:gd name="T51" fmla="*/ 93 h 157"/>
                <a:gd name="T52" fmla="*/ 71 w 157"/>
                <a:gd name="T53" fmla="*/ 102 h 157"/>
                <a:gd name="T54" fmla="*/ 86 w 157"/>
                <a:gd name="T55" fmla="*/ 123 h 157"/>
                <a:gd name="T56" fmla="*/ 89 w 157"/>
                <a:gd name="T57" fmla="*/ 126 h 157"/>
                <a:gd name="T58" fmla="*/ 114 w 157"/>
                <a:gd name="T59" fmla="*/ 153 h 157"/>
                <a:gd name="T60" fmla="*/ 136 w 157"/>
                <a:gd name="T61" fmla="*/ 157 h 157"/>
                <a:gd name="T62" fmla="*/ 151 w 157"/>
                <a:gd name="T63" fmla="*/ 157 h 157"/>
                <a:gd name="T64" fmla="*/ 157 w 157"/>
                <a:gd name="T65" fmla="*/ 154 h 157"/>
                <a:gd name="T66" fmla="*/ 154 w 157"/>
                <a:gd name="T67" fmla="*/ 151 h 157"/>
                <a:gd name="T68" fmla="*/ 146 w 157"/>
                <a:gd name="T69" fmla="*/ 151 h 157"/>
                <a:gd name="T70" fmla="*/ 122 w 157"/>
                <a:gd name="T71" fmla="*/ 136 h 157"/>
                <a:gd name="T72" fmla="*/ 85 w 157"/>
                <a:gd name="T73" fmla="*/ 90 h 157"/>
                <a:gd name="T74" fmla="*/ 81 w 157"/>
                <a:gd name="T75" fmla="*/ 85 h 157"/>
                <a:gd name="T76" fmla="*/ 105 w 157"/>
                <a:gd name="T77" fmla="*/ 38 h 157"/>
                <a:gd name="T78" fmla="*/ 90 w 157"/>
                <a:gd name="T79" fmla="*/ 9 h 157"/>
                <a:gd name="T80" fmla="*/ 52 w 157"/>
                <a:gd name="T81" fmla="*/ 0 h 157"/>
                <a:gd name="T82" fmla="*/ 35 w 157"/>
                <a:gd name="T83" fmla="*/ 0 h 157"/>
                <a:gd name="T84" fmla="*/ 38 w 157"/>
                <a:gd name="T85" fmla="*/ 79 h 157"/>
                <a:gd name="T86" fmla="*/ 37 w 157"/>
                <a:gd name="T87" fmla="*/ 78 h 157"/>
                <a:gd name="T88" fmla="*/ 37 w 157"/>
                <a:gd name="T89" fmla="*/ 11 h 157"/>
                <a:gd name="T90" fmla="*/ 38 w 157"/>
                <a:gd name="T91" fmla="*/ 10 h 157"/>
                <a:gd name="T92" fmla="*/ 51 w 157"/>
                <a:gd name="T93" fmla="*/ 9 h 157"/>
                <a:gd name="T94" fmla="*/ 85 w 157"/>
                <a:gd name="T95" fmla="*/ 49 h 157"/>
                <a:gd name="T96" fmla="*/ 73 w 157"/>
                <a:gd name="T97" fmla="*/ 79 h 157"/>
                <a:gd name="T98" fmla="*/ 58 w 157"/>
                <a:gd name="T99" fmla="*/ 82 h 157"/>
                <a:gd name="T100" fmla="*/ 38 w 157"/>
                <a:gd name="T101" fmla="*/ 7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57">
                  <a:moveTo>
                    <a:pt x="35" y="0"/>
                  </a:moveTo>
                  <a:cubicBezTo>
                    <a:pt x="28" y="0"/>
                    <a:pt x="28" y="0"/>
                    <a:pt x="28" y="0"/>
                  </a:cubicBezTo>
                  <a:cubicBezTo>
                    <a:pt x="25" y="0"/>
                    <a:pt x="25" y="0"/>
                    <a:pt x="25"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6"/>
                    <a:pt x="18" y="96"/>
                    <a:pt x="18" y="96"/>
                  </a:cubicBezTo>
                  <a:cubicBezTo>
                    <a:pt x="18" y="116"/>
                    <a:pt x="18" y="132"/>
                    <a:pt x="17" y="141"/>
                  </a:cubicBezTo>
                  <a:cubicBezTo>
                    <a:pt x="16" y="146"/>
                    <a:pt x="15" y="150"/>
                    <a:pt x="12" y="150"/>
                  </a:cubicBezTo>
                  <a:cubicBezTo>
                    <a:pt x="12" y="150"/>
                    <a:pt x="6" y="151"/>
                    <a:pt x="6" y="151"/>
                  </a:cubicBezTo>
                  <a:cubicBezTo>
                    <a:pt x="4" y="151"/>
                    <a:pt x="3" y="153"/>
                    <a:pt x="3" y="154"/>
                  </a:cubicBezTo>
                  <a:cubicBezTo>
                    <a:pt x="3" y="157"/>
                    <a:pt x="7" y="157"/>
                    <a:pt x="8" y="157"/>
                  </a:cubicBezTo>
                  <a:cubicBezTo>
                    <a:pt x="26" y="157"/>
                    <a:pt x="26" y="157"/>
                    <a:pt x="26" y="157"/>
                  </a:cubicBezTo>
                  <a:cubicBezTo>
                    <a:pt x="27" y="157"/>
                    <a:pt x="29" y="157"/>
                    <a:pt x="29" y="157"/>
                  </a:cubicBezTo>
                  <a:cubicBezTo>
                    <a:pt x="52" y="157"/>
                    <a:pt x="52" y="157"/>
                    <a:pt x="52" y="157"/>
                  </a:cubicBezTo>
                  <a:cubicBezTo>
                    <a:pt x="56" y="157"/>
                    <a:pt x="57" y="155"/>
                    <a:pt x="57" y="154"/>
                  </a:cubicBezTo>
                  <a:cubicBezTo>
                    <a:pt x="57" y="153"/>
                    <a:pt x="56" y="151"/>
                    <a:pt x="54" y="151"/>
                  </a:cubicBezTo>
                  <a:cubicBezTo>
                    <a:pt x="45" y="150"/>
                    <a:pt x="45" y="150"/>
                    <a:pt x="45" y="150"/>
                  </a:cubicBezTo>
                  <a:cubicBezTo>
                    <a:pt x="40" y="150"/>
                    <a:pt x="39" y="147"/>
                    <a:pt x="38" y="141"/>
                  </a:cubicBezTo>
                  <a:cubicBezTo>
                    <a:pt x="37" y="132"/>
                    <a:pt x="37" y="116"/>
                    <a:pt x="37" y="96"/>
                  </a:cubicBezTo>
                  <a:cubicBezTo>
                    <a:pt x="37" y="92"/>
                    <a:pt x="37" y="92"/>
                    <a:pt x="37" y="92"/>
                  </a:cubicBezTo>
                  <a:cubicBezTo>
                    <a:pt x="37" y="91"/>
                    <a:pt x="62" y="92"/>
                    <a:pt x="62" y="92"/>
                  </a:cubicBezTo>
                  <a:cubicBezTo>
                    <a:pt x="64" y="93"/>
                    <a:pt x="64" y="93"/>
                    <a:pt x="64" y="93"/>
                  </a:cubicBezTo>
                  <a:cubicBezTo>
                    <a:pt x="64" y="93"/>
                    <a:pt x="71" y="102"/>
                    <a:pt x="71" y="102"/>
                  </a:cubicBezTo>
                  <a:cubicBezTo>
                    <a:pt x="86" y="123"/>
                    <a:pt x="86" y="123"/>
                    <a:pt x="86" y="123"/>
                  </a:cubicBezTo>
                  <a:cubicBezTo>
                    <a:pt x="89" y="126"/>
                    <a:pt x="89" y="126"/>
                    <a:pt x="89" y="126"/>
                  </a:cubicBezTo>
                  <a:cubicBezTo>
                    <a:pt x="99" y="140"/>
                    <a:pt x="106" y="149"/>
                    <a:pt x="114" y="153"/>
                  </a:cubicBezTo>
                  <a:cubicBezTo>
                    <a:pt x="120" y="156"/>
                    <a:pt x="125" y="157"/>
                    <a:pt x="136" y="157"/>
                  </a:cubicBezTo>
                  <a:cubicBezTo>
                    <a:pt x="151" y="157"/>
                    <a:pt x="151" y="157"/>
                    <a:pt x="151" y="157"/>
                  </a:cubicBezTo>
                  <a:cubicBezTo>
                    <a:pt x="154" y="157"/>
                    <a:pt x="157" y="157"/>
                    <a:pt x="157" y="154"/>
                  </a:cubicBezTo>
                  <a:cubicBezTo>
                    <a:pt x="157" y="152"/>
                    <a:pt x="156" y="151"/>
                    <a:pt x="154" y="151"/>
                  </a:cubicBezTo>
                  <a:cubicBezTo>
                    <a:pt x="146" y="151"/>
                    <a:pt x="146" y="151"/>
                    <a:pt x="146" y="151"/>
                  </a:cubicBezTo>
                  <a:cubicBezTo>
                    <a:pt x="141" y="150"/>
                    <a:pt x="133" y="147"/>
                    <a:pt x="122" y="136"/>
                  </a:cubicBezTo>
                  <a:cubicBezTo>
                    <a:pt x="112" y="125"/>
                    <a:pt x="99" y="109"/>
                    <a:pt x="85" y="90"/>
                  </a:cubicBezTo>
                  <a:cubicBezTo>
                    <a:pt x="85" y="90"/>
                    <a:pt x="82" y="87"/>
                    <a:pt x="81" y="85"/>
                  </a:cubicBezTo>
                  <a:cubicBezTo>
                    <a:pt x="97" y="70"/>
                    <a:pt x="105" y="55"/>
                    <a:pt x="105" y="38"/>
                  </a:cubicBezTo>
                  <a:cubicBezTo>
                    <a:pt x="105" y="23"/>
                    <a:pt x="96" y="13"/>
                    <a:pt x="90" y="9"/>
                  </a:cubicBezTo>
                  <a:cubicBezTo>
                    <a:pt x="79" y="1"/>
                    <a:pt x="64" y="0"/>
                    <a:pt x="52" y="0"/>
                  </a:cubicBezTo>
                  <a:lnTo>
                    <a:pt x="35" y="0"/>
                  </a:lnTo>
                  <a:close/>
                  <a:moveTo>
                    <a:pt x="38" y="79"/>
                  </a:moveTo>
                  <a:cubicBezTo>
                    <a:pt x="37" y="79"/>
                    <a:pt x="37" y="79"/>
                    <a:pt x="37" y="78"/>
                  </a:cubicBezTo>
                  <a:cubicBezTo>
                    <a:pt x="37" y="11"/>
                    <a:pt x="37" y="11"/>
                    <a:pt x="37" y="11"/>
                  </a:cubicBezTo>
                  <a:cubicBezTo>
                    <a:pt x="37" y="11"/>
                    <a:pt x="37" y="11"/>
                    <a:pt x="38" y="10"/>
                  </a:cubicBezTo>
                  <a:cubicBezTo>
                    <a:pt x="39" y="10"/>
                    <a:pt x="45" y="9"/>
                    <a:pt x="51" y="9"/>
                  </a:cubicBezTo>
                  <a:cubicBezTo>
                    <a:pt x="72" y="9"/>
                    <a:pt x="85" y="24"/>
                    <a:pt x="85" y="49"/>
                  </a:cubicBezTo>
                  <a:cubicBezTo>
                    <a:pt x="85" y="63"/>
                    <a:pt x="80" y="74"/>
                    <a:pt x="73" y="79"/>
                  </a:cubicBezTo>
                  <a:cubicBezTo>
                    <a:pt x="68" y="82"/>
                    <a:pt x="63" y="82"/>
                    <a:pt x="58" y="82"/>
                  </a:cubicBezTo>
                  <a:cubicBezTo>
                    <a:pt x="49" y="82"/>
                    <a:pt x="40" y="81"/>
                    <a:pt x="38" y="7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96" name="Freeform 15">
              <a:extLst>
                <a:ext uri="{FF2B5EF4-FFF2-40B4-BE49-F238E27FC236}">
                  <a16:creationId xmlns:a16="http://schemas.microsoft.com/office/drawing/2014/main" id="{AD08E25E-48F3-4541-80BD-06707A0295AE}"/>
                </a:ext>
              </a:extLst>
            </p:cNvPr>
            <p:cNvSpPr>
              <a:spLocks/>
            </p:cNvSpPr>
            <p:nvPr userDrawn="1"/>
          </p:nvSpPr>
          <p:spPr bwMode="auto">
            <a:xfrm>
              <a:off x="4040" y="2463"/>
              <a:ext cx="55" cy="111"/>
            </a:xfrm>
            <a:custGeom>
              <a:avLst/>
              <a:gdLst>
                <a:gd name="T0" fmla="*/ 5 w 81"/>
                <a:gd name="T1" fmla="*/ 38 h 163"/>
                <a:gd name="T2" fmla="*/ 32 w 81"/>
                <a:gd name="T3" fmla="*/ 84 h 163"/>
                <a:gd name="T4" fmla="*/ 41 w 81"/>
                <a:gd name="T5" fmla="*/ 91 h 163"/>
                <a:gd name="T6" fmla="*/ 64 w 81"/>
                <a:gd name="T7" fmla="*/ 127 h 163"/>
                <a:gd name="T8" fmla="*/ 36 w 81"/>
                <a:gd name="T9" fmla="*/ 152 h 163"/>
                <a:gd name="T10" fmla="*/ 7 w 81"/>
                <a:gd name="T11" fmla="*/ 133 h 163"/>
                <a:gd name="T12" fmla="*/ 7 w 81"/>
                <a:gd name="T13" fmla="*/ 126 h 163"/>
                <a:gd name="T14" fmla="*/ 4 w 81"/>
                <a:gd name="T15" fmla="*/ 122 h 163"/>
                <a:gd name="T16" fmla="*/ 1 w 81"/>
                <a:gd name="T17" fmla="*/ 126 h 163"/>
                <a:gd name="T18" fmla="*/ 1 w 81"/>
                <a:gd name="T19" fmla="*/ 128 h 163"/>
                <a:gd name="T20" fmla="*/ 0 w 81"/>
                <a:gd name="T21" fmla="*/ 148 h 163"/>
                <a:gd name="T22" fmla="*/ 4 w 81"/>
                <a:gd name="T23" fmla="*/ 157 h 163"/>
                <a:gd name="T24" fmla="*/ 32 w 81"/>
                <a:gd name="T25" fmla="*/ 163 h 163"/>
                <a:gd name="T26" fmla="*/ 63 w 81"/>
                <a:gd name="T27" fmla="*/ 154 h 163"/>
                <a:gd name="T28" fmla="*/ 81 w 81"/>
                <a:gd name="T29" fmla="*/ 119 h 163"/>
                <a:gd name="T30" fmla="*/ 51 w 81"/>
                <a:gd name="T31" fmla="*/ 70 h 163"/>
                <a:gd name="T32" fmla="*/ 45 w 81"/>
                <a:gd name="T33" fmla="*/ 65 h 163"/>
                <a:gd name="T34" fmla="*/ 21 w 81"/>
                <a:gd name="T35" fmla="*/ 32 h 163"/>
                <a:gd name="T36" fmla="*/ 45 w 81"/>
                <a:gd name="T37" fmla="*/ 10 h 163"/>
                <a:gd name="T38" fmla="*/ 69 w 81"/>
                <a:gd name="T39" fmla="*/ 20 h 163"/>
                <a:gd name="T40" fmla="*/ 71 w 81"/>
                <a:gd name="T41" fmla="*/ 30 h 163"/>
                <a:gd name="T42" fmla="*/ 74 w 81"/>
                <a:gd name="T43" fmla="*/ 34 h 163"/>
                <a:gd name="T44" fmla="*/ 77 w 81"/>
                <a:gd name="T45" fmla="*/ 27 h 163"/>
                <a:gd name="T46" fmla="*/ 78 w 81"/>
                <a:gd name="T47" fmla="*/ 7 h 163"/>
                <a:gd name="T48" fmla="*/ 78 w 81"/>
                <a:gd name="T49" fmla="*/ 6 h 163"/>
                <a:gd name="T50" fmla="*/ 75 w 81"/>
                <a:gd name="T51" fmla="*/ 3 h 163"/>
                <a:gd name="T52" fmla="*/ 68 w 81"/>
                <a:gd name="T53" fmla="*/ 2 h 163"/>
                <a:gd name="T54" fmla="*/ 48 w 81"/>
                <a:gd name="T55" fmla="*/ 0 h 163"/>
                <a:gd name="T56" fmla="*/ 5 w 81"/>
                <a:gd name="T57" fmla="*/ 3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 h="163">
                  <a:moveTo>
                    <a:pt x="5" y="38"/>
                  </a:moveTo>
                  <a:cubicBezTo>
                    <a:pt x="5" y="52"/>
                    <a:pt x="9" y="65"/>
                    <a:pt x="32" y="84"/>
                  </a:cubicBezTo>
                  <a:cubicBezTo>
                    <a:pt x="41" y="91"/>
                    <a:pt x="41" y="91"/>
                    <a:pt x="41" y="91"/>
                  </a:cubicBezTo>
                  <a:cubicBezTo>
                    <a:pt x="59" y="106"/>
                    <a:pt x="64" y="114"/>
                    <a:pt x="64" y="127"/>
                  </a:cubicBezTo>
                  <a:cubicBezTo>
                    <a:pt x="64" y="140"/>
                    <a:pt x="54" y="152"/>
                    <a:pt x="36" y="152"/>
                  </a:cubicBezTo>
                  <a:cubicBezTo>
                    <a:pt x="29" y="152"/>
                    <a:pt x="11" y="150"/>
                    <a:pt x="7" y="133"/>
                  </a:cubicBezTo>
                  <a:cubicBezTo>
                    <a:pt x="7" y="126"/>
                    <a:pt x="7" y="126"/>
                    <a:pt x="7" y="126"/>
                  </a:cubicBezTo>
                  <a:cubicBezTo>
                    <a:pt x="7" y="124"/>
                    <a:pt x="7" y="122"/>
                    <a:pt x="4" y="122"/>
                  </a:cubicBezTo>
                  <a:cubicBezTo>
                    <a:pt x="1" y="122"/>
                    <a:pt x="1" y="125"/>
                    <a:pt x="1" y="126"/>
                  </a:cubicBezTo>
                  <a:cubicBezTo>
                    <a:pt x="1" y="126"/>
                    <a:pt x="1" y="128"/>
                    <a:pt x="1" y="128"/>
                  </a:cubicBezTo>
                  <a:cubicBezTo>
                    <a:pt x="0" y="148"/>
                    <a:pt x="0" y="148"/>
                    <a:pt x="0" y="148"/>
                  </a:cubicBezTo>
                  <a:cubicBezTo>
                    <a:pt x="0" y="154"/>
                    <a:pt x="0" y="156"/>
                    <a:pt x="4" y="157"/>
                  </a:cubicBezTo>
                  <a:cubicBezTo>
                    <a:pt x="11" y="161"/>
                    <a:pt x="21" y="163"/>
                    <a:pt x="32" y="163"/>
                  </a:cubicBezTo>
                  <a:cubicBezTo>
                    <a:pt x="44" y="163"/>
                    <a:pt x="55" y="160"/>
                    <a:pt x="63" y="154"/>
                  </a:cubicBezTo>
                  <a:cubicBezTo>
                    <a:pt x="77" y="145"/>
                    <a:pt x="81" y="130"/>
                    <a:pt x="81" y="119"/>
                  </a:cubicBezTo>
                  <a:cubicBezTo>
                    <a:pt x="81" y="103"/>
                    <a:pt x="76" y="90"/>
                    <a:pt x="51" y="70"/>
                  </a:cubicBezTo>
                  <a:cubicBezTo>
                    <a:pt x="45" y="65"/>
                    <a:pt x="45" y="65"/>
                    <a:pt x="45" y="65"/>
                  </a:cubicBezTo>
                  <a:cubicBezTo>
                    <a:pt x="26" y="49"/>
                    <a:pt x="21" y="43"/>
                    <a:pt x="21" y="32"/>
                  </a:cubicBezTo>
                  <a:cubicBezTo>
                    <a:pt x="21" y="19"/>
                    <a:pt x="30" y="10"/>
                    <a:pt x="45" y="10"/>
                  </a:cubicBezTo>
                  <a:cubicBezTo>
                    <a:pt x="61" y="10"/>
                    <a:pt x="67" y="17"/>
                    <a:pt x="69" y="20"/>
                  </a:cubicBezTo>
                  <a:cubicBezTo>
                    <a:pt x="70" y="22"/>
                    <a:pt x="71" y="27"/>
                    <a:pt x="71" y="30"/>
                  </a:cubicBezTo>
                  <a:cubicBezTo>
                    <a:pt x="71" y="31"/>
                    <a:pt x="72" y="34"/>
                    <a:pt x="74" y="34"/>
                  </a:cubicBezTo>
                  <a:cubicBezTo>
                    <a:pt x="77" y="34"/>
                    <a:pt x="77" y="30"/>
                    <a:pt x="77" y="27"/>
                  </a:cubicBezTo>
                  <a:cubicBezTo>
                    <a:pt x="78" y="7"/>
                    <a:pt x="78" y="7"/>
                    <a:pt x="78" y="7"/>
                  </a:cubicBezTo>
                  <a:cubicBezTo>
                    <a:pt x="78" y="6"/>
                    <a:pt x="78" y="6"/>
                    <a:pt x="78" y="6"/>
                  </a:cubicBezTo>
                  <a:cubicBezTo>
                    <a:pt x="78" y="3"/>
                    <a:pt x="75" y="3"/>
                    <a:pt x="75" y="3"/>
                  </a:cubicBezTo>
                  <a:cubicBezTo>
                    <a:pt x="68" y="2"/>
                    <a:pt x="68" y="2"/>
                    <a:pt x="68" y="2"/>
                  </a:cubicBezTo>
                  <a:cubicBezTo>
                    <a:pt x="62" y="1"/>
                    <a:pt x="56" y="0"/>
                    <a:pt x="48" y="0"/>
                  </a:cubicBezTo>
                  <a:cubicBezTo>
                    <a:pt x="22" y="0"/>
                    <a:pt x="5" y="15"/>
                    <a:pt x="5" y="3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97" name="Freeform 16">
              <a:extLst>
                <a:ext uri="{FF2B5EF4-FFF2-40B4-BE49-F238E27FC236}">
                  <a16:creationId xmlns:a16="http://schemas.microsoft.com/office/drawing/2014/main" id="{C2EE1E00-8FA7-4913-9E3A-18338B8A057B}"/>
                </a:ext>
              </a:extLst>
            </p:cNvPr>
            <p:cNvSpPr>
              <a:spLocks/>
            </p:cNvSpPr>
            <p:nvPr userDrawn="1"/>
          </p:nvSpPr>
          <p:spPr bwMode="auto">
            <a:xfrm>
              <a:off x="4117" y="2465"/>
              <a:ext cx="37" cy="107"/>
            </a:xfrm>
            <a:custGeom>
              <a:avLst/>
              <a:gdLst>
                <a:gd name="T0" fmla="*/ 29 w 55"/>
                <a:gd name="T1" fmla="*/ 0 h 157"/>
                <a:gd name="T2" fmla="*/ 25 w 55"/>
                <a:gd name="T3" fmla="*/ 0 h 157"/>
                <a:gd name="T4" fmla="*/ 22 w 55"/>
                <a:gd name="T5" fmla="*/ 0 h 157"/>
                <a:gd name="T6" fmla="*/ 5 w 55"/>
                <a:gd name="T7" fmla="*/ 0 h 157"/>
                <a:gd name="T8" fmla="*/ 0 w 55"/>
                <a:gd name="T9" fmla="*/ 3 h 157"/>
                <a:gd name="T10" fmla="*/ 3 w 55"/>
                <a:gd name="T11" fmla="*/ 6 h 157"/>
                <a:gd name="T12" fmla="*/ 9 w 55"/>
                <a:gd name="T13" fmla="*/ 6 h 157"/>
                <a:gd name="T14" fmla="*/ 15 w 55"/>
                <a:gd name="T15" fmla="*/ 16 h 157"/>
                <a:gd name="T16" fmla="*/ 15 w 55"/>
                <a:gd name="T17" fmla="*/ 60 h 157"/>
                <a:gd name="T18" fmla="*/ 15 w 55"/>
                <a:gd name="T19" fmla="*/ 96 h 157"/>
                <a:gd name="T20" fmla="*/ 14 w 55"/>
                <a:gd name="T21" fmla="*/ 141 h 157"/>
                <a:gd name="T22" fmla="*/ 9 w 55"/>
                <a:gd name="T23" fmla="*/ 150 h 157"/>
                <a:gd name="T24" fmla="*/ 4 w 55"/>
                <a:gd name="T25" fmla="*/ 151 h 157"/>
                <a:gd name="T26" fmla="*/ 0 w 55"/>
                <a:gd name="T27" fmla="*/ 154 h 157"/>
                <a:gd name="T28" fmla="*/ 5 w 55"/>
                <a:gd name="T29" fmla="*/ 157 h 157"/>
                <a:gd name="T30" fmla="*/ 22 w 55"/>
                <a:gd name="T31" fmla="*/ 157 h 157"/>
                <a:gd name="T32" fmla="*/ 25 w 55"/>
                <a:gd name="T33" fmla="*/ 157 h 157"/>
                <a:gd name="T34" fmla="*/ 28 w 55"/>
                <a:gd name="T35" fmla="*/ 157 h 157"/>
                <a:gd name="T36" fmla="*/ 50 w 55"/>
                <a:gd name="T37" fmla="*/ 157 h 157"/>
                <a:gd name="T38" fmla="*/ 55 w 55"/>
                <a:gd name="T39" fmla="*/ 154 h 157"/>
                <a:gd name="T40" fmla="*/ 52 w 55"/>
                <a:gd name="T41" fmla="*/ 151 h 157"/>
                <a:gd name="T42" fmla="*/ 43 w 55"/>
                <a:gd name="T43" fmla="*/ 150 h 157"/>
                <a:gd name="T44" fmla="*/ 36 w 55"/>
                <a:gd name="T45" fmla="*/ 141 h 157"/>
                <a:gd name="T46" fmla="*/ 35 w 55"/>
                <a:gd name="T47" fmla="*/ 96 h 157"/>
                <a:gd name="T48" fmla="*/ 35 w 55"/>
                <a:gd name="T49" fmla="*/ 60 h 157"/>
                <a:gd name="T50" fmla="*/ 36 w 55"/>
                <a:gd name="T51" fmla="*/ 16 h 157"/>
                <a:gd name="T52" fmla="*/ 42 w 55"/>
                <a:gd name="T53" fmla="*/ 6 h 157"/>
                <a:gd name="T54" fmla="*/ 47 w 55"/>
                <a:gd name="T55" fmla="*/ 6 h 157"/>
                <a:gd name="T56" fmla="*/ 50 w 55"/>
                <a:gd name="T57" fmla="*/ 3 h 157"/>
                <a:gd name="T58" fmla="*/ 45 w 55"/>
                <a:gd name="T59" fmla="*/ 0 h 157"/>
                <a:gd name="T60" fmla="*/ 29 w 55"/>
                <a:gd name="T61"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 h="157">
                  <a:moveTo>
                    <a:pt x="29" y="0"/>
                  </a:moveTo>
                  <a:cubicBezTo>
                    <a:pt x="25" y="0"/>
                    <a:pt x="25" y="0"/>
                    <a:pt x="25" y="0"/>
                  </a:cubicBezTo>
                  <a:cubicBezTo>
                    <a:pt x="22" y="0"/>
                    <a:pt x="22" y="0"/>
                    <a:pt x="22" y="0"/>
                  </a:cubicBezTo>
                  <a:cubicBezTo>
                    <a:pt x="5" y="0"/>
                    <a:pt x="5" y="0"/>
                    <a:pt x="5" y="0"/>
                  </a:cubicBezTo>
                  <a:cubicBezTo>
                    <a:pt x="1" y="0"/>
                    <a:pt x="0" y="1"/>
                    <a:pt x="0" y="3"/>
                  </a:cubicBezTo>
                  <a:cubicBezTo>
                    <a:pt x="0" y="4"/>
                    <a:pt x="1" y="6"/>
                    <a:pt x="3" y="6"/>
                  </a:cubicBezTo>
                  <a:cubicBezTo>
                    <a:pt x="9" y="6"/>
                    <a:pt x="9" y="6"/>
                    <a:pt x="9" y="6"/>
                  </a:cubicBezTo>
                  <a:cubicBezTo>
                    <a:pt x="12" y="7"/>
                    <a:pt x="14" y="9"/>
                    <a:pt x="15" y="16"/>
                  </a:cubicBezTo>
                  <a:cubicBezTo>
                    <a:pt x="15" y="60"/>
                    <a:pt x="15" y="60"/>
                    <a:pt x="15" y="60"/>
                  </a:cubicBezTo>
                  <a:cubicBezTo>
                    <a:pt x="15" y="96"/>
                    <a:pt x="15" y="96"/>
                    <a:pt x="15" y="96"/>
                  </a:cubicBezTo>
                  <a:cubicBezTo>
                    <a:pt x="15" y="116"/>
                    <a:pt x="15" y="132"/>
                    <a:pt x="14" y="141"/>
                  </a:cubicBezTo>
                  <a:cubicBezTo>
                    <a:pt x="13" y="147"/>
                    <a:pt x="12" y="150"/>
                    <a:pt x="9" y="150"/>
                  </a:cubicBezTo>
                  <a:cubicBezTo>
                    <a:pt x="9" y="150"/>
                    <a:pt x="4" y="151"/>
                    <a:pt x="4" y="151"/>
                  </a:cubicBezTo>
                  <a:cubicBezTo>
                    <a:pt x="1" y="151"/>
                    <a:pt x="0" y="153"/>
                    <a:pt x="0" y="154"/>
                  </a:cubicBezTo>
                  <a:cubicBezTo>
                    <a:pt x="0" y="157"/>
                    <a:pt x="4" y="157"/>
                    <a:pt x="5" y="157"/>
                  </a:cubicBezTo>
                  <a:cubicBezTo>
                    <a:pt x="22" y="157"/>
                    <a:pt x="22" y="157"/>
                    <a:pt x="22" y="157"/>
                  </a:cubicBezTo>
                  <a:cubicBezTo>
                    <a:pt x="25" y="157"/>
                    <a:pt x="25" y="157"/>
                    <a:pt x="25" y="157"/>
                  </a:cubicBezTo>
                  <a:cubicBezTo>
                    <a:pt x="28" y="157"/>
                    <a:pt x="28" y="157"/>
                    <a:pt x="28" y="157"/>
                  </a:cubicBezTo>
                  <a:cubicBezTo>
                    <a:pt x="50" y="157"/>
                    <a:pt x="50" y="157"/>
                    <a:pt x="50" y="157"/>
                  </a:cubicBezTo>
                  <a:cubicBezTo>
                    <a:pt x="55" y="157"/>
                    <a:pt x="55" y="155"/>
                    <a:pt x="55" y="154"/>
                  </a:cubicBezTo>
                  <a:cubicBezTo>
                    <a:pt x="55" y="153"/>
                    <a:pt x="54" y="151"/>
                    <a:pt x="52" y="151"/>
                  </a:cubicBezTo>
                  <a:cubicBezTo>
                    <a:pt x="43" y="150"/>
                    <a:pt x="43" y="150"/>
                    <a:pt x="43" y="150"/>
                  </a:cubicBezTo>
                  <a:cubicBezTo>
                    <a:pt x="38" y="150"/>
                    <a:pt x="37" y="147"/>
                    <a:pt x="36" y="141"/>
                  </a:cubicBezTo>
                  <a:cubicBezTo>
                    <a:pt x="35" y="132"/>
                    <a:pt x="35" y="116"/>
                    <a:pt x="35" y="96"/>
                  </a:cubicBezTo>
                  <a:cubicBezTo>
                    <a:pt x="35" y="60"/>
                    <a:pt x="35" y="60"/>
                    <a:pt x="35" y="60"/>
                  </a:cubicBezTo>
                  <a:cubicBezTo>
                    <a:pt x="36" y="16"/>
                    <a:pt x="36" y="16"/>
                    <a:pt x="36" y="16"/>
                  </a:cubicBezTo>
                  <a:cubicBezTo>
                    <a:pt x="36" y="10"/>
                    <a:pt x="38" y="7"/>
                    <a:pt x="42" y="6"/>
                  </a:cubicBezTo>
                  <a:cubicBezTo>
                    <a:pt x="47" y="6"/>
                    <a:pt x="47" y="6"/>
                    <a:pt x="47" y="6"/>
                  </a:cubicBezTo>
                  <a:cubicBezTo>
                    <a:pt x="49" y="6"/>
                    <a:pt x="50" y="4"/>
                    <a:pt x="50" y="3"/>
                  </a:cubicBezTo>
                  <a:cubicBezTo>
                    <a:pt x="50" y="0"/>
                    <a:pt x="46" y="0"/>
                    <a:pt x="45" y="0"/>
                  </a:cubicBez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98" name="Freeform 17">
              <a:extLst>
                <a:ext uri="{FF2B5EF4-FFF2-40B4-BE49-F238E27FC236}">
                  <a16:creationId xmlns:a16="http://schemas.microsoft.com/office/drawing/2014/main" id="{9FC00192-45BF-4FE5-B7BF-D13BB16E7B91}"/>
                </a:ext>
              </a:extLst>
            </p:cNvPr>
            <p:cNvSpPr>
              <a:spLocks/>
            </p:cNvSpPr>
            <p:nvPr userDrawn="1"/>
          </p:nvSpPr>
          <p:spPr bwMode="auto">
            <a:xfrm>
              <a:off x="4164" y="2463"/>
              <a:ext cx="89" cy="109"/>
            </a:xfrm>
            <a:custGeom>
              <a:avLst/>
              <a:gdLst>
                <a:gd name="T0" fmla="*/ 4 w 132"/>
                <a:gd name="T1" fmla="*/ 5 h 160"/>
                <a:gd name="T2" fmla="*/ 0 w 132"/>
                <a:gd name="T3" fmla="*/ 27 h 160"/>
                <a:gd name="T4" fmla="*/ 2 w 132"/>
                <a:gd name="T5" fmla="*/ 30 h 160"/>
                <a:gd name="T6" fmla="*/ 6 w 132"/>
                <a:gd name="T7" fmla="*/ 27 h 160"/>
                <a:gd name="T8" fmla="*/ 9 w 132"/>
                <a:gd name="T9" fmla="*/ 21 h 160"/>
                <a:gd name="T10" fmla="*/ 29 w 132"/>
                <a:gd name="T11" fmla="*/ 15 h 160"/>
                <a:gd name="T12" fmla="*/ 57 w 132"/>
                <a:gd name="T13" fmla="*/ 15 h 160"/>
                <a:gd name="T14" fmla="*/ 57 w 132"/>
                <a:gd name="T15" fmla="*/ 99 h 160"/>
                <a:gd name="T16" fmla="*/ 56 w 132"/>
                <a:gd name="T17" fmla="*/ 144 h 160"/>
                <a:gd name="T18" fmla="*/ 52 w 132"/>
                <a:gd name="T19" fmla="*/ 153 h 160"/>
                <a:gd name="T20" fmla="*/ 46 w 132"/>
                <a:gd name="T21" fmla="*/ 154 h 160"/>
                <a:gd name="T22" fmla="*/ 43 w 132"/>
                <a:gd name="T23" fmla="*/ 157 h 160"/>
                <a:gd name="T24" fmla="*/ 47 w 132"/>
                <a:gd name="T25" fmla="*/ 160 h 160"/>
                <a:gd name="T26" fmla="*/ 64 w 132"/>
                <a:gd name="T27" fmla="*/ 160 h 160"/>
                <a:gd name="T28" fmla="*/ 67 w 132"/>
                <a:gd name="T29" fmla="*/ 160 h 160"/>
                <a:gd name="T30" fmla="*/ 70 w 132"/>
                <a:gd name="T31" fmla="*/ 160 h 160"/>
                <a:gd name="T32" fmla="*/ 93 w 132"/>
                <a:gd name="T33" fmla="*/ 160 h 160"/>
                <a:gd name="T34" fmla="*/ 97 w 132"/>
                <a:gd name="T35" fmla="*/ 157 h 160"/>
                <a:gd name="T36" fmla="*/ 94 w 132"/>
                <a:gd name="T37" fmla="*/ 154 h 160"/>
                <a:gd name="T38" fmla="*/ 85 w 132"/>
                <a:gd name="T39" fmla="*/ 153 h 160"/>
                <a:gd name="T40" fmla="*/ 79 w 132"/>
                <a:gd name="T41" fmla="*/ 144 h 160"/>
                <a:gd name="T42" fmla="*/ 78 w 132"/>
                <a:gd name="T43" fmla="*/ 99 h 160"/>
                <a:gd name="T44" fmla="*/ 78 w 132"/>
                <a:gd name="T45" fmla="*/ 15 h 160"/>
                <a:gd name="T46" fmla="*/ 102 w 132"/>
                <a:gd name="T47" fmla="*/ 15 h 160"/>
                <a:gd name="T48" fmla="*/ 125 w 132"/>
                <a:gd name="T49" fmla="*/ 25 h 160"/>
                <a:gd name="T50" fmla="*/ 126 w 132"/>
                <a:gd name="T51" fmla="*/ 27 h 160"/>
                <a:gd name="T52" fmla="*/ 129 w 132"/>
                <a:gd name="T53" fmla="*/ 32 h 160"/>
                <a:gd name="T54" fmla="*/ 132 w 132"/>
                <a:gd name="T55" fmla="*/ 28 h 160"/>
                <a:gd name="T56" fmla="*/ 132 w 132"/>
                <a:gd name="T57" fmla="*/ 21 h 160"/>
                <a:gd name="T58" fmla="*/ 132 w 132"/>
                <a:gd name="T59" fmla="*/ 5 h 160"/>
                <a:gd name="T60" fmla="*/ 130 w 132"/>
                <a:gd name="T61" fmla="*/ 1 h 160"/>
                <a:gd name="T62" fmla="*/ 127 w 132"/>
                <a:gd name="T63" fmla="*/ 2 h 160"/>
                <a:gd name="T64" fmla="*/ 110 w 132"/>
                <a:gd name="T65" fmla="*/ 3 h 160"/>
                <a:gd name="T66" fmla="*/ 33 w 132"/>
                <a:gd name="T67" fmla="*/ 3 h 160"/>
                <a:gd name="T68" fmla="*/ 17 w 132"/>
                <a:gd name="T69" fmla="*/ 2 h 160"/>
                <a:gd name="T70" fmla="*/ 10 w 132"/>
                <a:gd name="T71" fmla="*/ 1 h 160"/>
                <a:gd name="T72" fmla="*/ 8 w 132"/>
                <a:gd name="T73" fmla="*/ 0 h 160"/>
                <a:gd name="T74" fmla="*/ 4 w 132"/>
                <a:gd name="T75" fmla="*/ 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60">
                  <a:moveTo>
                    <a:pt x="4" y="5"/>
                  </a:moveTo>
                  <a:cubicBezTo>
                    <a:pt x="4" y="5"/>
                    <a:pt x="0" y="24"/>
                    <a:pt x="0" y="27"/>
                  </a:cubicBezTo>
                  <a:cubicBezTo>
                    <a:pt x="0" y="29"/>
                    <a:pt x="1" y="30"/>
                    <a:pt x="2" y="30"/>
                  </a:cubicBezTo>
                  <a:cubicBezTo>
                    <a:pt x="4" y="30"/>
                    <a:pt x="5" y="28"/>
                    <a:pt x="6" y="27"/>
                  </a:cubicBezTo>
                  <a:cubicBezTo>
                    <a:pt x="9" y="21"/>
                    <a:pt x="9" y="21"/>
                    <a:pt x="9" y="21"/>
                  </a:cubicBezTo>
                  <a:cubicBezTo>
                    <a:pt x="12" y="16"/>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7" y="160"/>
                    <a:pt x="67" y="160"/>
                    <a:pt x="67"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5" y="25"/>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4"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199" name="Freeform 18">
              <a:extLst>
                <a:ext uri="{FF2B5EF4-FFF2-40B4-BE49-F238E27FC236}">
                  <a16:creationId xmlns:a16="http://schemas.microsoft.com/office/drawing/2014/main" id="{38802AEF-AD54-47BF-A522-15165FFA9706}"/>
                </a:ext>
              </a:extLst>
            </p:cNvPr>
            <p:cNvSpPr>
              <a:spLocks/>
            </p:cNvSpPr>
            <p:nvPr userDrawn="1"/>
          </p:nvSpPr>
          <p:spPr bwMode="auto">
            <a:xfrm>
              <a:off x="4258" y="2465"/>
              <a:ext cx="102" cy="107"/>
            </a:xfrm>
            <a:custGeom>
              <a:avLst/>
              <a:gdLst>
                <a:gd name="T0" fmla="*/ 132 w 151"/>
                <a:gd name="T1" fmla="*/ 0 h 157"/>
                <a:gd name="T2" fmla="*/ 127 w 151"/>
                <a:gd name="T3" fmla="*/ 0 h 157"/>
                <a:gd name="T4" fmla="*/ 123 w 151"/>
                <a:gd name="T5" fmla="*/ 0 h 157"/>
                <a:gd name="T6" fmla="*/ 113 w 151"/>
                <a:gd name="T7" fmla="*/ 0 h 157"/>
                <a:gd name="T8" fmla="*/ 108 w 151"/>
                <a:gd name="T9" fmla="*/ 2 h 157"/>
                <a:gd name="T10" fmla="*/ 112 w 151"/>
                <a:gd name="T11" fmla="*/ 6 h 157"/>
                <a:gd name="T12" fmla="*/ 115 w 151"/>
                <a:gd name="T13" fmla="*/ 10 h 157"/>
                <a:gd name="T14" fmla="*/ 111 w 151"/>
                <a:gd name="T15" fmla="*/ 20 h 157"/>
                <a:gd name="T16" fmla="*/ 79 w 151"/>
                <a:gd name="T17" fmla="*/ 77 h 157"/>
                <a:gd name="T18" fmla="*/ 43 w 151"/>
                <a:gd name="T19" fmla="*/ 15 h 157"/>
                <a:gd name="T20" fmla="*/ 40 w 151"/>
                <a:gd name="T21" fmla="*/ 8 h 157"/>
                <a:gd name="T22" fmla="*/ 42 w 151"/>
                <a:gd name="T23" fmla="*/ 6 h 157"/>
                <a:gd name="T24" fmla="*/ 43 w 151"/>
                <a:gd name="T25" fmla="*/ 5 h 157"/>
                <a:gd name="T26" fmla="*/ 46 w 151"/>
                <a:gd name="T27" fmla="*/ 3 h 157"/>
                <a:gd name="T28" fmla="*/ 42 w 151"/>
                <a:gd name="T29" fmla="*/ 0 h 157"/>
                <a:gd name="T30" fmla="*/ 27 w 151"/>
                <a:gd name="T31" fmla="*/ 0 h 157"/>
                <a:gd name="T32" fmla="*/ 24 w 151"/>
                <a:gd name="T33" fmla="*/ 0 h 157"/>
                <a:gd name="T34" fmla="*/ 20 w 151"/>
                <a:gd name="T35" fmla="*/ 0 h 157"/>
                <a:gd name="T36" fmla="*/ 4 w 151"/>
                <a:gd name="T37" fmla="*/ 0 h 157"/>
                <a:gd name="T38" fmla="*/ 0 w 151"/>
                <a:gd name="T39" fmla="*/ 3 h 157"/>
                <a:gd name="T40" fmla="*/ 4 w 151"/>
                <a:gd name="T41" fmla="*/ 6 h 157"/>
                <a:gd name="T42" fmla="*/ 12 w 151"/>
                <a:gd name="T43" fmla="*/ 9 h 157"/>
                <a:gd name="T44" fmla="*/ 25 w 151"/>
                <a:gd name="T45" fmla="*/ 23 h 157"/>
                <a:gd name="T46" fmla="*/ 61 w 151"/>
                <a:gd name="T47" fmla="*/ 82 h 157"/>
                <a:gd name="T48" fmla="*/ 65 w 151"/>
                <a:gd name="T49" fmla="*/ 103 h 157"/>
                <a:gd name="T50" fmla="*/ 65 w 151"/>
                <a:gd name="T51" fmla="*/ 120 h 157"/>
                <a:gd name="T52" fmla="*/ 65 w 151"/>
                <a:gd name="T53" fmla="*/ 141 h 157"/>
                <a:gd name="T54" fmla="*/ 60 w 151"/>
                <a:gd name="T55" fmla="*/ 150 h 157"/>
                <a:gd name="T56" fmla="*/ 54 w 151"/>
                <a:gd name="T57" fmla="*/ 151 h 157"/>
                <a:gd name="T58" fmla="*/ 51 w 151"/>
                <a:gd name="T59" fmla="*/ 154 h 157"/>
                <a:gd name="T60" fmla="*/ 56 w 151"/>
                <a:gd name="T61" fmla="*/ 157 h 157"/>
                <a:gd name="T62" fmla="*/ 72 w 151"/>
                <a:gd name="T63" fmla="*/ 157 h 157"/>
                <a:gd name="T64" fmla="*/ 76 w 151"/>
                <a:gd name="T65" fmla="*/ 157 h 157"/>
                <a:gd name="T66" fmla="*/ 78 w 151"/>
                <a:gd name="T67" fmla="*/ 157 h 157"/>
                <a:gd name="T68" fmla="*/ 101 w 151"/>
                <a:gd name="T69" fmla="*/ 157 h 157"/>
                <a:gd name="T70" fmla="*/ 105 w 151"/>
                <a:gd name="T71" fmla="*/ 154 h 157"/>
                <a:gd name="T72" fmla="*/ 102 w 151"/>
                <a:gd name="T73" fmla="*/ 151 h 157"/>
                <a:gd name="T74" fmla="*/ 93 w 151"/>
                <a:gd name="T75" fmla="*/ 150 h 157"/>
                <a:gd name="T76" fmla="*/ 86 w 151"/>
                <a:gd name="T77" fmla="*/ 141 h 157"/>
                <a:gd name="T78" fmla="*/ 86 w 151"/>
                <a:gd name="T79" fmla="*/ 120 h 157"/>
                <a:gd name="T80" fmla="*/ 86 w 151"/>
                <a:gd name="T81" fmla="*/ 103 h 157"/>
                <a:gd name="T82" fmla="*/ 89 w 151"/>
                <a:gd name="T83" fmla="*/ 83 h 157"/>
                <a:gd name="T84" fmla="*/ 127 w 151"/>
                <a:gd name="T85" fmla="*/ 18 h 157"/>
                <a:gd name="T86" fmla="*/ 138 w 151"/>
                <a:gd name="T87" fmla="*/ 8 h 157"/>
                <a:gd name="T88" fmla="*/ 146 w 151"/>
                <a:gd name="T89" fmla="*/ 6 h 157"/>
                <a:gd name="T90" fmla="*/ 151 w 151"/>
                <a:gd name="T91" fmla="*/ 2 h 157"/>
                <a:gd name="T92" fmla="*/ 146 w 151"/>
                <a:gd name="T93" fmla="*/ 0 h 157"/>
                <a:gd name="T94" fmla="*/ 132 w 151"/>
                <a:gd name="T95"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1" h="157">
                  <a:moveTo>
                    <a:pt x="132" y="0"/>
                  </a:moveTo>
                  <a:cubicBezTo>
                    <a:pt x="127" y="0"/>
                    <a:pt x="127" y="0"/>
                    <a:pt x="127" y="0"/>
                  </a:cubicBezTo>
                  <a:cubicBezTo>
                    <a:pt x="123" y="0"/>
                    <a:pt x="123" y="0"/>
                    <a:pt x="123" y="0"/>
                  </a:cubicBezTo>
                  <a:cubicBezTo>
                    <a:pt x="113" y="0"/>
                    <a:pt x="113" y="0"/>
                    <a:pt x="113" y="0"/>
                  </a:cubicBezTo>
                  <a:cubicBezTo>
                    <a:pt x="109" y="0"/>
                    <a:pt x="108" y="1"/>
                    <a:pt x="108" y="2"/>
                  </a:cubicBezTo>
                  <a:cubicBezTo>
                    <a:pt x="108" y="5"/>
                    <a:pt x="110" y="5"/>
                    <a:pt x="112" y="6"/>
                  </a:cubicBezTo>
                  <a:cubicBezTo>
                    <a:pt x="113" y="6"/>
                    <a:pt x="115" y="6"/>
                    <a:pt x="115" y="10"/>
                  </a:cubicBezTo>
                  <a:cubicBezTo>
                    <a:pt x="115" y="13"/>
                    <a:pt x="114" y="16"/>
                    <a:pt x="111" y="20"/>
                  </a:cubicBezTo>
                  <a:cubicBezTo>
                    <a:pt x="108" y="26"/>
                    <a:pt x="85" y="65"/>
                    <a:pt x="79" y="77"/>
                  </a:cubicBezTo>
                  <a:cubicBezTo>
                    <a:pt x="72" y="66"/>
                    <a:pt x="46" y="21"/>
                    <a:pt x="43" y="15"/>
                  </a:cubicBezTo>
                  <a:cubicBezTo>
                    <a:pt x="41" y="12"/>
                    <a:pt x="40" y="10"/>
                    <a:pt x="40" y="8"/>
                  </a:cubicBezTo>
                  <a:cubicBezTo>
                    <a:pt x="40" y="7"/>
                    <a:pt x="41" y="6"/>
                    <a:pt x="42" y="6"/>
                  </a:cubicBezTo>
                  <a:cubicBezTo>
                    <a:pt x="42" y="6"/>
                    <a:pt x="43" y="5"/>
                    <a:pt x="43" y="5"/>
                  </a:cubicBezTo>
                  <a:cubicBezTo>
                    <a:pt x="44" y="5"/>
                    <a:pt x="46" y="4"/>
                    <a:pt x="46" y="3"/>
                  </a:cubicBezTo>
                  <a:cubicBezTo>
                    <a:pt x="46" y="1"/>
                    <a:pt x="44" y="0"/>
                    <a:pt x="42" y="0"/>
                  </a:cubicBezTo>
                  <a:cubicBezTo>
                    <a:pt x="27" y="0"/>
                    <a:pt x="27" y="0"/>
                    <a:pt x="27" y="0"/>
                  </a:cubicBezTo>
                  <a:cubicBezTo>
                    <a:pt x="24" y="0"/>
                    <a:pt x="24" y="0"/>
                    <a:pt x="24" y="0"/>
                  </a:cubicBezTo>
                  <a:cubicBezTo>
                    <a:pt x="20" y="0"/>
                    <a:pt x="20" y="0"/>
                    <a:pt x="20" y="0"/>
                  </a:cubicBezTo>
                  <a:cubicBezTo>
                    <a:pt x="4" y="0"/>
                    <a:pt x="4" y="0"/>
                    <a:pt x="4" y="0"/>
                  </a:cubicBezTo>
                  <a:cubicBezTo>
                    <a:pt x="0" y="0"/>
                    <a:pt x="0" y="2"/>
                    <a:pt x="0" y="3"/>
                  </a:cubicBezTo>
                  <a:cubicBezTo>
                    <a:pt x="0" y="4"/>
                    <a:pt x="1" y="6"/>
                    <a:pt x="4" y="6"/>
                  </a:cubicBezTo>
                  <a:cubicBezTo>
                    <a:pt x="5" y="6"/>
                    <a:pt x="9" y="7"/>
                    <a:pt x="12" y="9"/>
                  </a:cubicBezTo>
                  <a:cubicBezTo>
                    <a:pt x="16" y="11"/>
                    <a:pt x="21" y="17"/>
                    <a:pt x="25" y="23"/>
                  </a:cubicBezTo>
                  <a:cubicBezTo>
                    <a:pt x="32" y="34"/>
                    <a:pt x="60" y="79"/>
                    <a:pt x="61" y="82"/>
                  </a:cubicBezTo>
                  <a:cubicBezTo>
                    <a:pt x="64" y="88"/>
                    <a:pt x="65" y="92"/>
                    <a:pt x="65" y="103"/>
                  </a:cubicBezTo>
                  <a:cubicBezTo>
                    <a:pt x="65" y="120"/>
                    <a:pt x="65" y="120"/>
                    <a:pt x="65" y="120"/>
                  </a:cubicBezTo>
                  <a:cubicBezTo>
                    <a:pt x="65" y="141"/>
                    <a:pt x="65" y="141"/>
                    <a:pt x="65" y="141"/>
                  </a:cubicBezTo>
                  <a:cubicBezTo>
                    <a:pt x="65" y="145"/>
                    <a:pt x="63" y="150"/>
                    <a:pt x="60" y="150"/>
                  </a:cubicBezTo>
                  <a:cubicBezTo>
                    <a:pt x="54" y="151"/>
                    <a:pt x="54" y="151"/>
                    <a:pt x="54" y="151"/>
                  </a:cubicBezTo>
                  <a:cubicBezTo>
                    <a:pt x="52" y="151"/>
                    <a:pt x="51" y="153"/>
                    <a:pt x="51" y="154"/>
                  </a:cubicBezTo>
                  <a:cubicBezTo>
                    <a:pt x="51" y="157"/>
                    <a:pt x="54" y="157"/>
                    <a:pt x="56" y="157"/>
                  </a:cubicBezTo>
                  <a:cubicBezTo>
                    <a:pt x="72" y="157"/>
                    <a:pt x="72" y="157"/>
                    <a:pt x="72" y="157"/>
                  </a:cubicBezTo>
                  <a:cubicBezTo>
                    <a:pt x="76" y="157"/>
                    <a:pt x="76" y="157"/>
                    <a:pt x="76" y="157"/>
                  </a:cubicBezTo>
                  <a:cubicBezTo>
                    <a:pt x="78" y="157"/>
                    <a:pt x="78" y="157"/>
                    <a:pt x="78" y="157"/>
                  </a:cubicBezTo>
                  <a:cubicBezTo>
                    <a:pt x="101" y="157"/>
                    <a:pt x="101" y="157"/>
                    <a:pt x="101" y="157"/>
                  </a:cubicBezTo>
                  <a:cubicBezTo>
                    <a:pt x="105" y="157"/>
                    <a:pt x="105" y="155"/>
                    <a:pt x="105" y="154"/>
                  </a:cubicBezTo>
                  <a:cubicBezTo>
                    <a:pt x="105" y="153"/>
                    <a:pt x="104" y="151"/>
                    <a:pt x="102" y="151"/>
                  </a:cubicBezTo>
                  <a:cubicBezTo>
                    <a:pt x="93" y="150"/>
                    <a:pt x="93" y="150"/>
                    <a:pt x="93" y="150"/>
                  </a:cubicBezTo>
                  <a:cubicBezTo>
                    <a:pt x="89" y="150"/>
                    <a:pt x="87" y="147"/>
                    <a:pt x="86" y="141"/>
                  </a:cubicBezTo>
                  <a:cubicBezTo>
                    <a:pt x="86" y="120"/>
                    <a:pt x="86" y="120"/>
                    <a:pt x="86" y="120"/>
                  </a:cubicBezTo>
                  <a:cubicBezTo>
                    <a:pt x="86" y="103"/>
                    <a:pt x="86" y="103"/>
                    <a:pt x="86" y="103"/>
                  </a:cubicBezTo>
                  <a:cubicBezTo>
                    <a:pt x="86" y="96"/>
                    <a:pt x="86" y="90"/>
                    <a:pt x="89" y="83"/>
                  </a:cubicBezTo>
                  <a:cubicBezTo>
                    <a:pt x="92" y="75"/>
                    <a:pt x="121" y="27"/>
                    <a:pt x="127" y="18"/>
                  </a:cubicBezTo>
                  <a:cubicBezTo>
                    <a:pt x="132" y="13"/>
                    <a:pt x="134" y="10"/>
                    <a:pt x="138" y="8"/>
                  </a:cubicBezTo>
                  <a:cubicBezTo>
                    <a:pt x="141" y="6"/>
                    <a:pt x="144" y="6"/>
                    <a:pt x="146" y="6"/>
                  </a:cubicBezTo>
                  <a:cubicBezTo>
                    <a:pt x="150" y="6"/>
                    <a:pt x="151" y="4"/>
                    <a:pt x="151" y="2"/>
                  </a:cubicBezTo>
                  <a:cubicBezTo>
                    <a:pt x="151" y="1"/>
                    <a:pt x="150" y="0"/>
                    <a:pt x="146" y="0"/>
                  </a:cubicBezTo>
                  <a:lnTo>
                    <a:pt x="1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200" name="Freeform 19">
              <a:extLst>
                <a:ext uri="{FF2B5EF4-FFF2-40B4-BE49-F238E27FC236}">
                  <a16:creationId xmlns:a16="http://schemas.microsoft.com/office/drawing/2014/main" id="{AAB043E5-B39C-4633-ACD3-E34C62DC3D8C}"/>
                </a:ext>
              </a:extLst>
            </p:cNvPr>
            <p:cNvSpPr>
              <a:spLocks noEditPoints="1"/>
            </p:cNvSpPr>
            <p:nvPr userDrawn="1"/>
          </p:nvSpPr>
          <p:spPr bwMode="auto">
            <a:xfrm>
              <a:off x="4406" y="2463"/>
              <a:ext cx="111" cy="111"/>
            </a:xfrm>
            <a:custGeom>
              <a:avLst/>
              <a:gdLst>
                <a:gd name="T0" fmla="*/ 0 w 164"/>
                <a:gd name="T1" fmla="*/ 81 h 163"/>
                <a:gd name="T2" fmla="*/ 81 w 164"/>
                <a:gd name="T3" fmla="*/ 163 h 163"/>
                <a:gd name="T4" fmla="*/ 164 w 164"/>
                <a:gd name="T5" fmla="*/ 78 h 163"/>
                <a:gd name="T6" fmla="*/ 82 w 164"/>
                <a:gd name="T7" fmla="*/ 0 h 163"/>
                <a:gd name="T8" fmla="*/ 0 w 164"/>
                <a:gd name="T9" fmla="*/ 81 h 163"/>
                <a:gd name="T10" fmla="*/ 23 w 164"/>
                <a:gd name="T11" fmla="*/ 76 h 163"/>
                <a:gd name="T12" fmla="*/ 81 w 164"/>
                <a:gd name="T13" fmla="*/ 10 h 163"/>
                <a:gd name="T14" fmla="*/ 142 w 164"/>
                <a:gd name="T15" fmla="*/ 84 h 163"/>
                <a:gd name="T16" fmla="*/ 87 w 164"/>
                <a:gd name="T17" fmla="*/ 152 h 163"/>
                <a:gd name="T18" fmla="*/ 23 w 164"/>
                <a:gd name="T19" fmla="*/ 76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163">
                  <a:moveTo>
                    <a:pt x="0" y="81"/>
                  </a:moveTo>
                  <a:cubicBezTo>
                    <a:pt x="0" y="121"/>
                    <a:pt x="26" y="163"/>
                    <a:pt x="81" y="163"/>
                  </a:cubicBezTo>
                  <a:cubicBezTo>
                    <a:pt x="129" y="163"/>
                    <a:pt x="164" y="127"/>
                    <a:pt x="164" y="78"/>
                  </a:cubicBezTo>
                  <a:cubicBezTo>
                    <a:pt x="164" y="31"/>
                    <a:pt x="131" y="0"/>
                    <a:pt x="82" y="0"/>
                  </a:cubicBezTo>
                  <a:cubicBezTo>
                    <a:pt x="23" y="0"/>
                    <a:pt x="0" y="50"/>
                    <a:pt x="0" y="81"/>
                  </a:cubicBezTo>
                  <a:moveTo>
                    <a:pt x="23" y="76"/>
                  </a:moveTo>
                  <a:cubicBezTo>
                    <a:pt x="23" y="35"/>
                    <a:pt x="45" y="10"/>
                    <a:pt x="81" y="10"/>
                  </a:cubicBezTo>
                  <a:cubicBezTo>
                    <a:pt x="110" y="10"/>
                    <a:pt x="142" y="33"/>
                    <a:pt x="142" y="84"/>
                  </a:cubicBezTo>
                  <a:cubicBezTo>
                    <a:pt x="142" y="149"/>
                    <a:pt x="96" y="152"/>
                    <a:pt x="87" y="152"/>
                  </a:cubicBezTo>
                  <a:cubicBezTo>
                    <a:pt x="49" y="152"/>
                    <a:pt x="23" y="121"/>
                    <a:pt x="23" y="7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201" name="Freeform 20">
              <a:extLst>
                <a:ext uri="{FF2B5EF4-FFF2-40B4-BE49-F238E27FC236}">
                  <a16:creationId xmlns:a16="http://schemas.microsoft.com/office/drawing/2014/main" id="{3C2761D5-BBA8-4FBE-9573-1D876ED66662}"/>
                </a:ext>
              </a:extLst>
            </p:cNvPr>
            <p:cNvSpPr>
              <a:spLocks/>
            </p:cNvSpPr>
            <p:nvPr userDrawn="1"/>
          </p:nvSpPr>
          <p:spPr bwMode="auto">
            <a:xfrm>
              <a:off x="4530" y="2464"/>
              <a:ext cx="62" cy="108"/>
            </a:xfrm>
            <a:custGeom>
              <a:avLst/>
              <a:gdLst>
                <a:gd name="T0" fmla="*/ 87 w 92"/>
                <a:gd name="T1" fmla="*/ 1 h 159"/>
                <a:gd name="T2" fmla="*/ 86 w 92"/>
                <a:gd name="T3" fmla="*/ 1 h 159"/>
                <a:gd name="T4" fmla="*/ 80 w 92"/>
                <a:gd name="T5" fmla="*/ 2 h 159"/>
                <a:gd name="T6" fmla="*/ 78 w 92"/>
                <a:gd name="T7" fmla="*/ 2 h 159"/>
                <a:gd name="T8" fmla="*/ 28 w 92"/>
                <a:gd name="T9" fmla="*/ 2 h 159"/>
                <a:gd name="T10" fmla="*/ 25 w 92"/>
                <a:gd name="T11" fmla="*/ 2 h 159"/>
                <a:gd name="T12" fmla="*/ 4 w 92"/>
                <a:gd name="T13" fmla="*/ 2 h 159"/>
                <a:gd name="T14" fmla="*/ 0 w 92"/>
                <a:gd name="T15" fmla="*/ 5 h 159"/>
                <a:gd name="T16" fmla="*/ 3 w 92"/>
                <a:gd name="T17" fmla="*/ 8 h 159"/>
                <a:gd name="T18" fmla="*/ 9 w 92"/>
                <a:gd name="T19" fmla="*/ 8 h 159"/>
                <a:gd name="T20" fmla="*/ 17 w 92"/>
                <a:gd name="T21" fmla="*/ 18 h 159"/>
                <a:gd name="T22" fmla="*/ 17 w 92"/>
                <a:gd name="T23" fmla="*/ 62 h 159"/>
                <a:gd name="T24" fmla="*/ 17 w 92"/>
                <a:gd name="T25" fmla="*/ 98 h 159"/>
                <a:gd name="T26" fmla="*/ 16 w 92"/>
                <a:gd name="T27" fmla="*/ 143 h 159"/>
                <a:gd name="T28" fmla="*/ 12 w 92"/>
                <a:gd name="T29" fmla="*/ 152 h 159"/>
                <a:gd name="T30" fmla="*/ 6 w 92"/>
                <a:gd name="T31" fmla="*/ 153 h 159"/>
                <a:gd name="T32" fmla="*/ 3 w 92"/>
                <a:gd name="T33" fmla="*/ 156 h 159"/>
                <a:gd name="T34" fmla="*/ 8 w 92"/>
                <a:gd name="T35" fmla="*/ 159 h 159"/>
                <a:gd name="T36" fmla="*/ 24 w 92"/>
                <a:gd name="T37" fmla="*/ 159 h 159"/>
                <a:gd name="T38" fmla="*/ 28 w 92"/>
                <a:gd name="T39" fmla="*/ 159 h 159"/>
                <a:gd name="T40" fmla="*/ 30 w 92"/>
                <a:gd name="T41" fmla="*/ 159 h 159"/>
                <a:gd name="T42" fmla="*/ 53 w 92"/>
                <a:gd name="T43" fmla="*/ 159 h 159"/>
                <a:gd name="T44" fmla="*/ 58 w 92"/>
                <a:gd name="T45" fmla="*/ 156 h 159"/>
                <a:gd name="T46" fmla="*/ 54 w 92"/>
                <a:gd name="T47" fmla="*/ 153 h 159"/>
                <a:gd name="T48" fmla="*/ 45 w 92"/>
                <a:gd name="T49" fmla="*/ 152 h 159"/>
                <a:gd name="T50" fmla="*/ 39 w 92"/>
                <a:gd name="T51" fmla="*/ 143 h 159"/>
                <a:gd name="T52" fmla="*/ 38 w 92"/>
                <a:gd name="T53" fmla="*/ 98 h 159"/>
                <a:gd name="T54" fmla="*/ 38 w 92"/>
                <a:gd name="T55" fmla="*/ 81 h 159"/>
                <a:gd name="T56" fmla="*/ 68 w 92"/>
                <a:gd name="T57" fmla="*/ 81 h 159"/>
                <a:gd name="T58" fmla="*/ 78 w 92"/>
                <a:gd name="T59" fmla="*/ 88 h 159"/>
                <a:gd name="T60" fmla="*/ 79 w 92"/>
                <a:gd name="T61" fmla="*/ 94 h 159"/>
                <a:gd name="T62" fmla="*/ 79 w 92"/>
                <a:gd name="T63" fmla="*/ 95 h 159"/>
                <a:gd name="T64" fmla="*/ 82 w 92"/>
                <a:gd name="T65" fmla="*/ 98 h 159"/>
                <a:gd name="T66" fmla="*/ 85 w 92"/>
                <a:gd name="T67" fmla="*/ 92 h 159"/>
                <a:gd name="T68" fmla="*/ 85 w 92"/>
                <a:gd name="T69" fmla="*/ 79 h 159"/>
                <a:gd name="T70" fmla="*/ 87 w 92"/>
                <a:gd name="T71" fmla="*/ 67 h 159"/>
                <a:gd name="T72" fmla="*/ 85 w 92"/>
                <a:gd name="T73" fmla="*/ 64 h 159"/>
                <a:gd name="T74" fmla="*/ 81 w 92"/>
                <a:gd name="T75" fmla="*/ 66 h 159"/>
                <a:gd name="T76" fmla="*/ 73 w 92"/>
                <a:gd name="T77" fmla="*/ 70 h 159"/>
                <a:gd name="T78" fmla="*/ 64 w 92"/>
                <a:gd name="T79" fmla="*/ 70 h 159"/>
                <a:gd name="T80" fmla="*/ 38 w 92"/>
                <a:gd name="T81" fmla="*/ 70 h 159"/>
                <a:gd name="T82" fmla="*/ 38 w 92"/>
                <a:gd name="T83" fmla="*/ 14 h 159"/>
                <a:gd name="T84" fmla="*/ 69 w 92"/>
                <a:gd name="T85" fmla="*/ 14 h 159"/>
                <a:gd name="T86" fmla="*/ 82 w 92"/>
                <a:gd name="T87" fmla="*/ 19 h 159"/>
                <a:gd name="T88" fmla="*/ 84 w 92"/>
                <a:gd name="T89" fmla="*/ 26 h 159"/>
                <a:gd name="T90" fmla="*/ 87 w 92"/>
                <a:gd name="T91" fmla="*/ 30 h 159"/>
                <a:gd name="T92" fmla="*/ 90 w 92"/>
                <a:gd name="T93" fmla="*/ 27 h 159"/>
                <a:gd name="T94" fmla="*/ 91 w 92"/>
                <a:gd name="T95" fmla="*/ 17 h 159"/>
                <a:gd name="T96" fmla="*/ 91 w 92"/>
                <a:gd name="T97" fmla="*/ 13 h 159"/>
                <a:gd name="T98" fmla="*/ 92 w 92"/>
                <a:gd name="T99" fmla="*/ 6 h 159"/>
                <a:gd name="T100" fmla="*/ 92 w 92"/>
                <a:gd name="T101" fmla="*/ 3 h 159"/>
                <a:gd name="T102" fmla="*/ 90 w 92"/>
                <a:gd name="T103" fmla="*/ 0 h 159"/>
                <a:gd name="T104" fmla="*/ 87 w 92"/>
                <a:gd name="T105" fmla="*/ 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2" h="159">
                  <a:moveTo>
                    <a:pt x="87" y="1"/>
                  </a:moveTo>
                  <a:cubicBezTo>
                    <a:pt x="86" y="1"/>
                    <a:pt x="86" y="1"/>
                    <a:pt x="86" y="1"/>
                  </a:cubicBezTo>
                  <a:cubicBezTo>
                    <a:pt x="80" y="2"/>
                    <a:pt x="80" y="2"/>
                    <a:pt x="80" y="2"/>
                  </a:cubicBezTo>
                  <a:cubicBezTo>
                    <a:pt x="78" y="2"/>
                    <a:pt x="78" y="2"/>
                    <a:pt x="78" y="2"/>
                  </a:cubicBezTo>
                  <a:cubicBezTo>
                    <a:pt x="78" y="2"/>
                    <a:pt x="28" y="2"/>
                    <a:pt x="28" y="2"/>
                  </a:cubicBezTo>
                  <a:cubicBezTo>
                    <a:pt x="25" y="2"/>
                    <a:pt x="25" y="2"/>
                    <a:pt x="25" y="2"/>
                  </a:cubicBezTo>
                  <a:cubicBezTo>
                    <a:pt x="4" y="2"/>
                    <a:pt x="4" y="2"/>
                    <a:pt x="4" y="2"/>
                  </a:cubicBezTo>
                  <a:cubicBezTo>
                    <a:pt x="3" y="2"/>
                    <a:pt x="0" y="2"/>
                    <a:pt x="0" y="5"/>
                  </a:cubicBezTo>
                  <a:cubicBezTo>
                    <a:pt x="0" y="6"/>
                    <a:pt x="1" y="8"/>
                    <a:pt x="3" y="8"/>
                  </a:cubicBezTo>
                  <a:cubicBezTo>
                    <a:pt x="9" y="8"/>
                    <a:pt x="9" y="8"/>
                    <a:pt x="9" y="8"/>
                  </a:cubicBezTo>
                  <a:cubicBezTo>
                    <a:pt x="15" y="9"/>
                    <a:pt x="17" y="12"/>
                    <a:pt x="17" y="18"/>
                  </a:cubicBezTo>
                  <a:cubicBezTo>
                    <a:pt x="17" y="18"/>
                    <a:pt x="17" y="62"/>
                    <a:pt x="17" y="62"/>
                  </a:cubicBezTo>
                  <a:cubicBezTo>
                    <a:pt x="17" y="98"/>
                    <a:pt x="17" y="98"/>
                    <a:pt x="17" y="98"/>
                  </a:cubicBezTo>
                  <a:cubicBezTo>
                    <a:pt x="17" y="118"/>
                    <a:pt x="17" y="134"/>
                    <a:pt x="16" y="143"/>
                  </a:cubicBezTo>
                  <a:cubicBezTo>
                    <a:pt x="16" y="149"/>
                    <a:pt x="15" y="152"/>
                    <a:pt x="12" y="152"/>
                  </a:cubicBezTo>
                  <a:cubicBezTo>
                    <a:pt x="12" y="152"/>
                    <a:pt x="6" y="153"/>
                    <a:pt x="6" y="153"/>
                  </a:cubicBezTo>
                  <a:cubicBezTo>
                    <a:pt x="4" y="153"/>
                    <a:pt x="3" y="155"/>
                    <a:pt x="3" y="156"/>
                  </a:cubicBezTo>
                  <a:cubicBezTo>
                    <a:pt x="3" y="159"/>
                    <a:pt x="6" y="159"/>
                    <a:pt x="8" y="159"/>
                  </a:cubicBezTo>
                  <a:cubicBezTo>
                    <a:pt x="24" y="159"/>
                    <a:pt x="24" y="159"/>
                    <a:pt x="24" y="159"/>
                  </a:cubicBezTo>
                  <a:cubicBezTo>
                    <a:pt x="28" y="159"/>
                    <a:pt x="28" y="159"/>
                    <a:pt x="28" y="159"/>
                  </a:cubicBezTo>
                  <a:cubicBezTo>
                    <a:pt x="30" y="159"/>
                    <a:pt x="30" y="159"/>
                    <a:pt x="30" y="159"/>
                  </a:cubicBezTo>
                  <a:cubicBezTo>
                    <a:pt x="53" y="159"/>
                    <a:pt x="53" y="159"/>
                    <a:pt x="53" y="159"/>
                  </a:cubicBezTo>
                  <a:cubicBezTo>
                    <a:pt x="57" y="159"/>
                    <a:pt x="58" y="157"/>
                    <a:pt x="58" y="156"/>
                  </a:cubicBezTo>
                  <a:cubicBezTo>
                    <a:pt x="58" y="155"/>
                    <a:pt x="57" y="153"/>
                    <a:pt x="54" y="153"/>
                  </a:cubicBezTo>
                  <a:cubicBezTo>
                    <a:pt x="45" y="152"/>
                    <a:pt x="45" y="152"/>
                    <a:pt x="45" y="152"/>
                  </a:cubicBezTo>
                  <a:cubicBezTo>
                    <a:pt x="41" y="152"/>
                    <a:pt x="39" y="149"/>
                    <a:pt x="39" y="143"/>
                  </a:cubicBezTo>
                  <a:cubicBezTo>
                    <a:pt x="38" y="134"/>
                    <a:pt x="38" y="118"/>
                    <a:pt x="38" y="98"/>
                  </a:cubicBezTo>
                  <a:cubicBezTo>
                    <a:pt x="38" y="81"/>
                    <a:pt x="38" y="81"/>
                    <a:pt x="38" y="81"/>
                  </a:cubicBezTo>
                  <a:cubicBezTo>
                    <a:pt x="45" y="81"/>
                    <a:pt x="64" y="81"/>
                    <a:pt x="68" y="81"/>
                  </a:cubicBezTo>
                  <a:cubicBezTo>
                    <a:pt x="74" y="82"/>
                    <a:pt x="77" y="85"/>
                    <a:pt x="78" y="88"/>
                  </a:cubicBezTo>
                  <a:cubicBezTo>
                    <a:pt x="79" y="94"/>
                    <a:pt x="79" y="94"/>
                    <a:pt x="79" y="94"/>
                  </a:cubicBezTo>
                  <a:cubicBezTo>
                    <a:pt x="79" y="95"/>
                    <a:pt x="79" y="95"/>
                    <a:pt x="79" y="95"/>
                  </a:cubicBezTo>
                  <a:cubicBezTo>
                    <a:pt x="79" y="97"/>
                    <a:pt x="80" y="98"/>
                    <a:pt x="82" y="98"/>
                  </a:cubicBezTo>
                  <a:cubicBezTo>
                    <a:pt x="85" y="98"/>
                    <a:pt x="85" y="94"/>
                    <a:pt x="85" y="92"/>
                  </a:cubicBezTo>
                  <a:cubicBezTo>
                    <a:pt x="85" y="79"/>
                    <a:pt x="85" y="79"/>
                    <a:pt x="85" y="79"/>
                  </a:cubicBezTo>
                  <a:cubicBezTo>
                    <a:pt x="87" y="67"/>
                    <a:pt x="87" y="67"/>
                    <a:pt x="87" y="67"/>
                  </a:cubicBezTo>
                  <a:cubicBezTo>
                    <a:pt x="87" y="64"/>
                    <a:pt x="85" y="64"/>
                    <a:pt x="85" y="64"/>
                  </a:cubicBezTo>
                  <a:cubicBezTo>
                    <a:pt x="83" y="64"/>
                    <a:pt x="82" y="65"/>
                    <a:pt x="81" y="66"/>
                  </a:cubicBezTo>
                  <a:cubicBezTo>
                    <a:pt x="80" y="69"/>
                    <a:pt x="78" y="69"/>
                    <a:pt x="73" y="70"/>
                  </a:cubicBezTo>
                  <a:cubicBezTo>
                    <a:pt x="64" y="70"/>
                    <a:pt x="64" y="70"/>
                    <a:pt x="64" y="70"/>
                  </a:cubicBezTo>
                  <a:cubicBezTo>
                    <a:pt x="38" y="70"/>
                    <a:pt x="38" y="70"/>
                    <a:pt x="38" y="70"/>
                  </a:cubicBezTo>
                  <a:cubicBezTo>
                    <a:pt x="38" y="14"/>
                    <a:pt x="38" y="14"/>
                    <a:pt x="38" y="14"/>
                  </a:cubicBezTo>
                  <a:cubicBezTo>
                    <a:pt x="38" y="13"/>
                    <a:pt x="69" y="14"/>
                    <a:pt x="69" y="14"/>
                  </a:cubicBezTo>
                  <a:cubicBezTo>
                    <a:pt x="77" y="14"/>
                    <a:pt x="81" y="17"/>
                    <a:pt x="82" y="19"/>
                  </a:cubicBezTo>
                  <a:cubicBezTo>
                    <a:pt x="82" y="19"/>
                    <a:pt x="84" y="26"/>
                    <a:pt x="84" y="26"/>
                  </a:cubicBezTo>
                  <a:cubicBezTo>
                    <a:pt x="84" y="30"/>
                    <a:pt x="86" y="30"/>
                    <a:pt x="87" y="30"/>
                  </a:cubicBezTo>
                  <a:cubicBezTo>
                    <a:pt x="88" y="30"/>
                    <a:pt x="89" y="30"/>
                    <a:pt x="90" y="27"/>
                  </a:cubicBezTo>
                  <a:cubicBezTo>
                    <a:pt x="90" y="27"/>
                    <a:pt x="91" y="17"/>
                    <a:pt x="91" y="17"/>
                  </a:cubicBezTo>
                  <a:cubicBezTo>
                    <a:pt x="91" y="13"/>
                    <a:pt x="91" y="13"/>
                    <a:pt x="91" y="13"/>
                  </a:cubicBezTo>
                  <a:cubicBezTo>
                    <a:pt x="92" y="6"/>
                    <a:pt x="92" y="6"/>
                    <a:pt x="92" y="6"/>
                  </a:cubicBezTo>
                  <a:cubicBezTo>
                    <a:pt x="92" y="3"/>
                    <a:pt x="92" y="3"/>
                    <a:pt x="92" y="3"/>
                  </a:cubicBezTo>
                  <a:cubicBezTo>
                    <a:pt x="92" y="1"/>
                    <a:pt x="91" y="0"/>
                    <a:pt x="90" y="0"/>
                  </a:cubicBezTo>
                  <a:lnTo>
                    <a:pt x="8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202" name="Rectangle 21">
              <a:extLst>
                <a:ext uri="{FF2B5EF4-FFF2-40B4-BE49-F238E27FC236}">
                  <a16:creationId xmlns:a16="http://schemas.microsoft.com/office/drawing/2014/main" id="{B85633DE-55A9-4E0C-85A2-854292AE25C4}"/>
                </a:ext>
              </a:extLst>
            </p:cNvPr>
            <p:cNvSpPr>
              <a:spLocks noChangeArrowheads="1"/>
            </p:cNvSpPr>
            <p:nvPr userDrawn="1"/>
          </p:nvSpPr>
          <p:spPr bwMode="auto">
            <a:xfrm>
              <a:off x="3108" y="2653"/>
              <a:ext cx="1477"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203" name="Freeform 22">
              <a:extLst>
                <a:ext uri="{FF2B5EF4-FFF2-40B4-BE49-F238E27FC236}">
                  <a16:creationId xmlns:a16="http://schemas.microsoft.com/office/drawing/2014/main" id="{B701F94B-9203-4891-8AA5-6C841105BA16}"/>
                </a:ext>
              </a:extLst>
            </p:cNvPr>
            <p:cNvSpPr>
              <a:spLocks/>
            </p:cNvSpPr>
            <p:nvPr userDrawn="1"/>
          </p:nvSpPr>
          <p:spPr bwMode="auto">
            <a:xfrm>
              <a:off x="3091" y="2736"/>
              <a:ext cx="222" cy="168"/>
            </a:xfrm>
            <a:custGeom>
              <a:avLst/>
              <a:gdLst>
                <a:gd name="T0" fmla="*/ 245 w 327"/>
                <a:gd name="T1" fmla="*/ 8 h 247"/>
                <a:gd name="T2" fmla="*/ 159 w 327"/>
                <a:gd name="T3" fmla="*/ 186 h 247"/>
                <a:gd name="T4" fmla="*/ 74 w 327"/>
                <a:gd name="T5" fmla="*/ 10 h 247"/>
                <a:gd name="T6" fmla="*/ 65 w 327"/>
                <a:gd name="T7" fmla="*/ 0 h 247"/>
                <a:gd name="T8" fmla="*/ 59 w 327"/>
                <a:gd name="T9" fmla="*/ 8 h 247"/>
                <a:gd name="T10" fmla="*/ 27 w 327"/>
                <a:gd name="T11" fmla="*/ 214 h 247"/>
                <a:gd name="T12" fmla="*/ 15 w 327"/>
                <a:gd name="T13" fmla="*/ 238 h 247"/>
                <a:gd name="T14" fmla="*/ 6 w 327"/>
                <a:gd name="T15" fmla="*/ 239 h 247"/>
                <a:gd name="T16" fmla="*/ 0 w 327"/>
                <a:gd name="T17" fmla="*/ 242 h 247"/>
                <a:gd name="T18" fmla="*/ 6 w 327"/>
                <a:gd name="T19" fmla="*/ 247 h 247"/>
                <a:gd name="T20" fmla="*/ 26 w 327"/>
                <a:gd name="T21" fmla="*/ 246 h 247"/>
                <a:gd name="T22" fmla="*/ 38 w 327"/>
                <a:gd name="T23" fmla="*/ 246 h 247"/>
                <a:gd name="T24" fmla="*/ 48 w 327"/>
                <a:gd name="T25" fmla="*/ 246 h 247"/>
                <a:gd name="T26" fmla="*/ 71 w 327"/>
                <a:gd name="T27" fmla="*/ 247 h 247"/>
                <a:gd name="T28" fmla="*/ 79 w 327"/>
                <a:gd name="T29" fmla="*/ 242 h 247"/>
                <a:gd name="T30" fmla="*/ 74 w 327"/>
                <a:gd name="T31" fmla="*/ 239 h 247"/>
                <a:gd name="T32" fmla="*/ 61 w 327"/>
                <a:gd name="T33" fmla="*/ 238 h 247"/>
                <a:gd name="T34" fmla="*/ 52 w 327"/>
                <a:gd name="T35" fmla="*/ 228 h 247"/>
                <a:gd name="T36" fmla="*/ 53 w 327"/>
                <a:gd name="T37" fmla="*/ 214 h 247"/>
                <a:gd name="T38" fmla="*/ 69 w 327"/>
                <a:gd name="T39" fmla="*/ 90 h 247"/>
                <a:gd name="T40" fmla="*/ 84 w 327"/>
                <a:gd name="T41" fmla="*/ 121 h 247"/>
                <a:gd name="T42" fmla="*/ 102 w 327"/>
                <a:gd name="T43" fmla="*/ 158 h 247"/>
                <a:gd name="T44" fmla="*/ 138 w 327"/>
                <a:gd name="T45" fmla="*/ 230 h 247"/>
                <a:gd name="T46" fmla="*/ 139 w 327"/>
                <a:gd name="T47" fmla="*/ 232 h 247"/>
                <a:gd name="T48" fmla="*/ 150 w 327"/>
                <a:gd name="T49" fmla="*/ 246 h 247"/>
                <a:gd name="T50" fmla="*/ 162 w 327"/>
                <a:gd name="T51" fmla="*/ 228 h 247"/>
                <a:gd name="T52" fmla="*/ 231 w 327"/>
                <a:gd name="T53" fmla="*/ 85 h 247"/>
                <a:gd name="T54" fmla="*/ 250 w 327"/>
                <a:gd name="T55" fmla="*/ 223 h 247"/>
                <a:gd name="T56" fmla="*/ 250 w 327"/>
                <a:gd name="T57" fmla="*/ 230 h 247"/>
                <a:gd name="T58" fmla="*/ 248 w 327"/>
                <a:gd name="T59" fmla="*/ 236 h 247"/>
                <a:gd name="T60" fmla="*/ 244 w 327"/>
                <a:gd name="T61" fmla="*/ 240 h 247"/>
                <a:gd name="T62" fmla="*/ 254 w 327"/>
                <a:gd name="T63" fmla="*/ 245 h 247"/>
                <a:gd name="T64" fmla="*/ 318 w 327"/>
                <a:gd name="T65" fmla="*/ 247 h 247"/>
                <a:gd name="T66" fmla="*/ 327 w 327"/>
                <a:gd name="T67" fmla="*/ 242 h 247"/>
                <a:gd name="T68" fmla="*/ 322 w 327"/>
                <a:gd name="T69" fmla="*/ 239 h 247"/>
                <a:gd name="T70" fmla="*/ 302 w 327"/>
                <a:gd name="T71" fmla="*/ 236 h 247"/>
                <a:gd name="T72" fmla="*/ 287 w 327"/>
                <a:gd name="T73" fmla="*/ 205 h 247"/>
                <a:gd name="T74" fmla="*/ 259 w 327"/>
                <a:gd name="T75" fmla="*/ 10 h 247"/>
                <a:gd name="T76" fmla="*/ 252 w 327"/>
                <a:gd name="T77" fmla="*/ 0 h 247"/>
                <a:gd name="T78" fmla="*/ 245 w 327"/>
                <a:gd name="T79" fmla="*/ 8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7" h="247">
                  <a:moveTo>
                    <a:pt x="245" y="8"/>
                  </a:moveTo>
                  <a:cubicBezTo>
                    <a:pt x="245" y="8"/>
                    <a:pt x="167" y="171"/>
                    <a:pt x="159" y="186"/>
                  </a:cubicBezTo>
                  <a:cubicBezTo>
                    <a:pt x="158" y="183"/>
                    <a:pt x="74" y="10"/>
                    <a:pt x="74" y="10"/>
                  </a:cubicBezTo>
                  <a:cubicBezTo>
                    <a:pt x="70" y="2"/>
                    <a:pt x="68" y="0"/>
                    <a:pt x="65" y="0"/>
                  </a:cubicBezTo>
                  <a:cubicBezTo>
                    <a:pt x="63" y="0"/>
                    <a:pt x="60" y="1"/>
                    <a:pt x="59" y="8"/>
                  </a:cubicBezTo>
                  <a:cubicBezTo>
                    <a:pt x="27" y="214"/>
                    <a:pt x="27" y="214"/>
                    <a:pt x="27" y="214"/>
                  </a:cubicBezTo>
                  <a:cubicBezTo>
                    <a:pt x="26" y="226"/>
                    <a:pt x="23" y="237"/>
                    <a:pt x="15" y="238"/>
                  </a:cubicBezTo>
                  <a:cubicBezTo>
                    <a:pt x="15" y="238"/>
                    <a:pt x="6" y="239"/>
                    <a:pt x="6" y="239"/>
                  </a:cubicBezTo>
                  <a:cubicBezTo>
                    <a:pt x="4" y="239"/>
                    <a:pt x="0" y="239"/>
                    <a:pt x="0" y="242"/>
                  </a:cubicBezTo>
                  <a:cubicBezTo>
                    <a:pt x="0" y="247"/>
                    <a:pt x="5" y="247"/>
                    <a:pt x="6" y="247"/>
                  </a:cubicBezTo>
                  <a:cubicBezTo>
                    <a:pt x="26" y="246"/>
                    <a:pt x="26" y="246"/>
                    <a:pt x="26" y="246"/>
                  </a:cubicBezTo>
                  <a:cubicBezTo>
                    <a:pt x="38" y="246"/>
                    <a:pt x="38" y="246"/>
                    <a:pt x="38" y="246"/>
                  </a:cubicBezTo>
                  <a:cubicBezTo>
                    <a:pt x="48" y="246"/>
                    <a:pt x="48" y="246"/>
                    <a:pt x="48" y="246"/>
                  </a:cubicBezTo>
                  <a:cubicBezTo>
                    <a:pt x="71" y="247"/>
                    <a:pt x="71" y="247"/>
                    <a:pt x="71" y="247"/>
                  </a:cubicBezTo>
                  <a:cubicBezTo>
                    <a:pt x="75" y="247"/>
                    <a:pt x="79" y="246"/>
                    <a:pt x="79" y="242"/>
                  </a:cubicBezTo>
                  <a:cubicBezTo>
                    <a:pt x="79" y="240"/>
                    <a:pt x="77" y="239"/>
                    <a:pt x="74" y="239"/>
                  </a:cubicBezTo>
                  <a:cubicBezTo>
                    <a:pt x="61" y="238"/>
                    <a:pt x="61" y="238"/>
                    <a:pt x="61" y="238"/>
                  </a:cubicBezTo>
                  <a:cubicBezTo>
                    <a:pt x="55" y="236"/>
                    <a:pt x="52" y="233"/>
                    <a:pt x="52" y="228"/>
                  </a:cubicBezTo>
                  <a:cubicBezTo>
                    <a:pt x="53" y="214"/>
                    <a:pt x="53" y="214"/>
                    <a:pt x="53" y="214"/>
                  </a:cubicBezTo>
                  <a:cubicBezTo>
                    <a:pt x="53" y="214"/>
                    <a:pt x="67" y="104"/>
                    <a:pt x="69" y="90"/>
                  </a:cubicBezTo>
                  <a:cubicBezTo>
                    <a:pt x="71" y="94"/>
                    <a:pt x="84" y="121"/>
                    <a:pt x="84" y="121"/>
                  </a:cubicBezTo>
                  <a:cubicBezTo>
                    <a:pt x="102" y="158"/>
                    <a:pt x="102" y="158"/>
                    <a:pt x="102" y="158"/>
                  </a:cubicBezTo>
                  <a:cubicBezTo>
                    <a:pt x="105" y="167"/>
                    <a:pt x="130" y="215"/>
                    <a:pt x="138" y="230"/>
                  </a:cubicBezTo>
                  <a:cubicBezTo>
                    <a:pt x="139" y="232"/>
                    <a:pt x="139" y="232"/>
                    <a:pt x="139" y="232"/>
                  </a:cubicBezTo>
                  <a:cubicBezTo>
                    <a:pt x="144" y="241"/>
                    <a:pt x="147" y="246"/>
                    <a:pt x="150" y="246"/>
                  </a:cubicBezTo>
                  <a:cubicBezTo>
                    <a:pt x="153" y="246"/>
                    <a:pt x="155" y="243"/>
                    <a:pt x="162" y="228"/>
                  </a:cubicBezTo>
                  <a:cubicBezTo>
                    <a:pt x="162" y="228"/>
                    <a:pt x="231" y="85"/>
                    <a:pt x="231" y="85"/>
                  </a:cubicBezTo>
                  <a:cubicBezTo>
                    <a:pt x="231" y="86"/>
                    <a:pt x="250" y="223"/>
                    <a:pt x="250" y="223"/>
                  </a:cubicBezTo>
                  <a:cubicBezTo>
                    <a:pt x="250" y="226"/>
                    <a:pt x="250" y="228"/>
                    <a:pt x="250" y="230"/>
                  </a:cubicBezTo>
                  <a:cubicBezTo>
                    <a:pt x="250" y="234"/>
                    <a:pt x="249" y="236"/>
                    <a:pt x="248" y="236"/>
                  </a:cubicBezTo>
                  <a:cubicBezTo>
                    <a:pt x="246" y="237"/>
                    <a:pt x="244" y="238"/>
                    <a:pt x="244" y="240"/>
                  </a:cubicBezTo>
                  <a:cubicBezTo>
                    <a:pt x="244" y="243"/>
                    <a:pt x="248" y="244"/>
                    <a:pt x="254" y="245"/>
                  </a:cubicBezTo>
                  <a:cubicBezTo>
                    <a:pt x="267" y="246"/>
                    <a:pt x="310" y="247"/>
                    <a:pt x="318" y="247"/>
                  </a:cubicBezTo>
                  <a:cubicBezTo>
                    <a:pt x="324" y="247"/>
                    <a:pt x="327" y="245"/>
                    <a:pt x="327" y="242"/>
                  </a:cubicBezTo>
                  <a:cubicBezTo>
                    <a:pt x="327" y="239"/>
                    <a:pt x="323" y="239"/>
                    <a:pt x="322" y="239"/>
                  </a:cubicBezTo>
                  <a:cubicBezTo>
                    <a:pt x="317" y="239"/>
                    <a:pt x="311" y="239"/>
                    <a:pt x="302" y="236"/>
                  </a:cubicBezTo>
                  <a:cubicBezTo>
                    <a:pt x="293" y="233"/>
                    <a:pt x="290" y="224"/>
                    <a:pt x="287" y="205"/>
                  </a:cubicBezTo>
                  <a:cubicBezTo>
                    <a:pt x="259" y="10"/>
                    <a:pt x="259" y="10"/>
                    <a:pt x="259" y="10"/>
                  </a:cubicBezTo>
                  <a:cubicBezTo>
                    <a:pt x="258" y="3"/>
                    <a:pt x="256" y="0"/>
                    <a:pt x="252" y="0"/>
                  </a:cubicBezTo>
                  <a:cubicBezTo>
                    <a:pt x="249" y="0"/>
                    <a:pt x="247" y="3"/>
                    <a:pt x="24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204" name="Freeform 23">
              <a:extLst>
                <a:ext uri="{FF2B5EF4-FFF2-40B4-BE49-F238E27FC236}">
                  <a16:creationId xmlns:a16="http://schemas.microsoft.com/office/drawing/2014/main" id="{EB36210F-5F47-4D2F-BA76-7452E2D85DAF}"/>
                </a:ext>
              </a:extLst>
            </p:cNvPr>
            <p:cNvSpPr>
              <a:spLocks/>
            </p:cNvSpPr>
            <p:nvPr userDrawn="1"/>
          </p:nvSpPr>
          <p:spPr bwMode="auto">
            <a:xfrm>
              <a:off x="3324" y="2739"/>
              <a:ext cx="109" cy="165"/>
            </a:xfrm>
            <a:custGeom>
              <a:avLst/>
              <a:gdLst>
                <a:gd name="T0" fmla="*/ 147 w 161"/>
                <a:gd name="T1" fmla="*/ 1 h 243"/>
                <a:gd name="T2" fmla="*/ 146 w 161"/>
                <a:gd name="T3" fmla="*/ 1 h 243"/>
                <a:gd name="T4" fmla="*/ 132 w 161"/>
                <a:gd name="T5" fmla="*/ 3 h 243"/>
                <a:gd name="T6" fmla="*/ 53 w 161"/>
                <a:gd name="T7" fmla="*/ 3 h 243"/>
                <a:gd name="T8" fmla="*/ 37 w 161"/>
                <a:gd name="T9" fmla="*/ 3 h 243"/>
                <a:gd name="T10" fmla="*/ 33 w 161"/>
                <a:gd name="T11" fmla="*/ 3 h 243"/>
                <a:gd name="T12" fmla="*/ 8 w 161"/>
                <a:gd name="T13" fmla="*/ 2 h 243"/>
                <a:gd name="T14" fmla="*/ 0 w 161"/>
                <a:gd name="T15" fmla="*/ 6 h 243"/>
                <a:gd name="T16" fmla="*/ 6 w 161"/>
                <a:gd name="T17" fmla="*/ 10 h 243"/>
                <a:gd name="T18" fmla="*/ 18 w 161"/>
                <a:gd name="T19" fmla="*/ 11 h 243"/>
                <a:gd name="T20" fmla="*/ 31 w 161"/>
                <a:gd name="T21" fmla="*/ 28 h 243"/>
                <a:gd name="T22" fmla="*/ 32 w 161"/>
                <a:gd name="T23" fmla="*/ 95 h 243"/>
                <a:gd name="T24" fmla="*/ 32 w 161"/>
                <a:gd name="T25" fmla="*/ 150 h 243"/>
                <a:gd name="T26" fmla="*/ 30 w 161"/>
                <a:gd name="T27" fmla="*/ 217 h 243"/>
                <a:gd name="T28" fmla="*/ 22 w 161"/>
                <a:gd name="T29" fmla="*/ 234 h 243"/>
                <a:gd name="T30" fmla="*/ 11 w 161"/>
                <a:gd name="T31" fmla="*/ 235 h 243"/>
                <a:gd name="T32" fmla="*/ 5 w 161"/>
                <a:gd name="T33" fmla="*/ 239 h 243"/>
                <a:gd name="T34" fmla="*/ 12 w 161"/>
                <a:gd name="T35" fmla="*/ 243 h 243"/>
                <a:gd name="T36" fmla="*/ 34 w 161"/>
                <a:gd name="T37" fmla="*/ 242 h 243"/>
                <a:gd name="T38" fmla="*/ 52 w 161"/>
                <a:gd name="T39" fmla="*/ 242 h 243"/>
                <a:gd name="T40" fmla="*/ 84 w 161"/>
                <a:gd name="T41" fmla="*/ 243 h 243"/>
                <a:gd name="T42" fmla="*/ 94 w 161"/>
                <a:gd name="T43" fmla="*/ 243 h 243"/>
                <a:gd name="T44" fmla="*/ 139 w 161"/>
                <a:gd name="T45" fmla="*/ 243 h 243"/>
                <a:gd name="T46" fmla="*/ 157 w 161"/>
                <a:gd name="T47" fmla="*/ 235 h 243"/>
                <a:gd name="T48" fmla="*/ 161 w 161"/>
                <a:gd name="T49" fmla="*/ 199 h 243"/>
                <a:gd name="T50" fmla="*/ 158 w 161"/>
                <a:gd name="T51" fmla="*/ 193 h 243"/>
                <a:gd name="T52" fmla="*/ 153 w 161"/>
                <a:gd name="T53" fmla="*/ 198 h 243"/>
                <a:gd name="T54" fmla="*/ 140 w 161"/>
                <a:gd name="T55" fmla="*/ 221 h 243"/>
                <a:gd name="T56" fmla="*/ 110 w 161"/>
                <a:gd name="T57" fmla="*/ 225 h 243"/>
                <a:gd name="T58" fmla="*/ 73 w 161"/>
                <a:gd name="T59" fmla="*/ 199 h 243"/>
                <a:gd name="T60" fmla="*/ 73 w 161"/>
                <a:gd name="T61" fmla="*/ 163 h 243"/>
                <a:gd name="T62" fmla="*/ 73 w 161"/>
                <a:gd name="T63" fmla="*/ 150 h 243"/>
                <a:gd name="T64" fmla="*/ 73 w 161"/>
                <a:gd name="T65" fmla="*/ 125 h 243"/>
                <a:gd name="T66" fmla="*/ 74 w 161"/>
                <a:gd name="T67" fmla="*/ 123 h 243"/>
                <a:gd name="T68" fmla="*/ 119 w 161"/>
                <a:gd name="T69" fmla="*/ 124 h 243"/>
                <a:gd name="T70" fmla="*/ 136 w 161"/>
                <a:gd name="T71" fmla="*/ 136 h 243"/>
                <a:gd name="T72" fmla="*/ 137 w 161"/>
                <a:gd name="T73" fmla="*/ 144 h 243"/>
                <a:gd name="T74" fmla="*/ 137 w 161"/>
                <a:gd name="T75" fmla="*/ 147 h 243"/>
                <a:gd name="T76" fmla="*/ 141 w 161"/>
                <a:gd name="T77" fmla="*/ 150 h 243"/>
                <a:gd name="T78" fmla="*/ 145 w 161"/>
                <a:gd name="T79" fmla="*/ 144 h 243"/>
                <a:gd name="T80" fmla="*/ 145 w 161"/>
                <a:gd name="T81" fmla="*/ 134 h 243"/>
                <a:gd name="T82" fmla="*/ 146 w 161"/>
                <a:gd name="T83" fmla="*/ 123 h 243"/>
                <a:gd name="T84" fmla="*/ 148 w 161"/>
                <a:gd name="T85" fmla="*/ 103 h 243"/>
                <a:gd name="T86" fmla="*/ 148 w 161"/>
                <a:gd name="T87" fmla="*/ 99 h 243"/>
                <a:gd name="T88" fmla="*/ 145 w 161"/>
                <a:gd name="T89" fmla="*/ 96 h 243"/>
                <a:gd name="T90" fmla="*/ 140 w 161"/>
                <a:gd name="T91" fmla="*/ 100 h 243"/>
                <a:gd name="T92" fmla="*/ 125 w 161"/>
                <a:gd name="T93" fmla="*/ 105 h 243"/>
                <a:gd name="T94" fmla="*/ 75 w 161"/>
                <a:gd name="T95" fmla="*/ 106 h 243"/>
                <a:gd name="T96" fmla="*/ 73 w 161"/>
                <a:gd name="T97" fmla="*/ 103 h 243"/>
                <a:gd name="T98" fmla="*/ 73 w 161"/>
                <a:gd name="T99" fmla="*/ 23 h 243"/>
                <a:gd name="T100" fmla="*/ 75 w 161"/>
                <a:gd name="T101" fmla="*/ 21 h 243"/>
                <a:gd name="T102" fmla="*/ 119 w 161"/>
                <a:gd name="T103" fmla="*/ 22 h 243"/>
                <a:gd name="T104" fmla="*/ 140 w 161"/>
                <a:gd name="T105" fmla="*/ 33 h 243"/>
                <a:gd name="T106" fmla="*/ 142 w 161"/>
                <a:gd name="T107" fmla="*/ 44 h 243"/>
                <a:gd name="T108" fmla="*/ 145 w 161"/>
                <a:gd name="T109" fmla="*/ 49 h 243"/>
                <a:gd name="T110" fmla="*/ 149 w 161"/>
                <a:gd name="T111" fmla="*/ 45 h 243"/>
                <a:gd name="T112" fmla="*/ 150 w 161"/>
                <a:gd name="T113" fmla="*/ 31 h 243"/>
                <a:gd name="T114" fmla="*/ 151 w 161"/>
                <a:gd name="T115" fmla="*/ 24 h 243"/>
                <a:gd name="T116" fmla="*/ 153 w 161"/>
                <a:gd name="T117" fmla="*/ 7 h 243"/>
                <a:gd name="T118" fmla="*/ 153 w 161"/>
                <a:gd name="T119" fmla="*/ 4 h 243"/>
                <a:gd name="T120" fmla="*/ 151 w 161"/>
                <a:gd name="T121" fmla="*/ 0 h 243"/>
                <a:gd name="T122" fmla="*/ 147 w 161"/>
                <a:gd name="T123" fmla="*/ 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 h="243">
                  <a:moveTo>
                    <a:pt x="147" y="1"/>
                  </a:moveTo>
                  <a:cubicBezTo>
                    <a:pt x="146" y="1"/>
                    <a:pt x="146" y="1"/>
                    <a:pt x="146" y="1"/>
                  </a:cubicBezTo>
                  <a:cubicBezTo>
                    <a:pt x="132" y="3"/>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8"/>
                    <a:pt x="27" y="233"/>
                    <a:pt x="22" y="234"/>
                  </a:cubicBezTo>
                  <a:cubicBezTo>
                    <a:pt x="11" y="235"/>
                    <a:pt x="11" y="235"/>
                    <a:pt x="11" y="235"/>
                  </a:cubicBezTo>
                  <a:cubicBezTo>
                    <a:pt x="8" y="235"/>
                    <a:pt x="5" y="236"/>
                    <a:pt x="5" y="239"/>
                  </a:cubicBezTo>
                  <a:cubicBezTo>
                    <a:pt x="5" y="241"/>
                    <a:pt x="7" y="243"/>
                    <a:pt x="12" y="243"/>
                  </a:cubicBezTo>
                  <a:cubicBezTo>
                    <a:pt x="34" y="242"/>
                    <a:pt x="34" y="242"/>
                    <a:pt x="34" y="242"/>
                  </a:cubicBezTo>
                  <a:cubicBezTo>
                    <a:pt x="52"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6" y="136"/>
                    <a:pt x="137" y="144"/>
                    <a:pt x="137" y="144"/>
                  </a:cubicBezTo>
                  <a:cubicBezTo>
                    <a:pt x="137" y="147"/>
                    <a:pt x="137" y="147"/>
                    <a:pt x="137" y="147"/>
                  </a:cubicBezTo>
                  <a:cubicBezTo>
                    <a:pt x="137" y="149"/>
                    <a:pt x="139" y="150"/>
                    <a:pt x="141" y="150"/>
                  </a:cubicBezTo>
                  <a:cubicBezTo>
                    <a:pt x="145" y="150"/>
                    <a:pt x="145" y="146"/>
                    <a:pt x="145" y="144"/>
                  </a:cubicBezTo>
                  <a:cubicBezTo>
                    <a:pt x="145" y="134"/>
                    <a:pt x="145" y="134"/>
                    <a:pt x="145" y="134"/>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4" y="96"/>
                    <a:pt x="142" y="98"/>
                    <a:pt x="140" y="100"/>
                  </a:cubicBezTo>
                  <a:cubicBezTo>
                    <a:pt x="137" y="104"/>
                    <a:pt x="133" y="104"/>
                    <a:pt x="125" y="105"/>
                  </a:cubicBezTo>
                  <a:cubicBezTo>
                    <a:pt x="120" y="105"/>
                    <a:pt x="103"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3"/>
                    <a:pt x="153" y="0"/>
                    <a:pt x="151" y="0"/>
                  </a:cubicBezTo>
                  <a:lnTo>
                    <a:pt x="14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205" name="Freeform 24">
              <a:extLst>
                <a:ext uri="{FF2B5EF4-FFF2-40B4-BE49-F238E27FC236}">
                  <a16:creationId xmlns:a16="http://schemas.microsoft.com/office/drawing/2014/main" id="{AAE3FD0C-AF52-40EF-8864-1463EECD1826}"/>
                </a:ext>
              </a:extLst>
            </p:cNvPr>
            <p:cNvSpPr>
              <a:spLocks/>
            </p:cNvSpPr>
            <p:nvPr userDrawn="1"/>
          </p:nvSpPr>
          <p:spPr bwMode="auto">
            <a:xfrm>
              <a:off x="3460" y="2740"/>
              <a:ext cx="114" cy="164"/>
            </a:xfrm>
            <a:custGeom>
              <a:avLst/>
              <a:gdLst>
                <a:gd name="T0" fmla="*/ 68 w 167"/>
                <a:gd name="T1" fmla="*/ 1 h 241"/>
                <a:gd name="T2" fmla="*/ 51 w 167"/>
                <a:gd name="T3" fmla="*/ 1 h 241"/>
                <a:gd name="T4" fmla="*/ 35 w 167"/>
                <a:gd name="T5" fmla="*/ 1 h 241"/>
                <a:gd name="T6" fmla="*/ 8 w 167"/>
                <a:gd name="T7" fmla="*/ 0 h 241"/>
                <a:gd name="T8" fmla="*/ 0 w 167"/>
                <a:gd name="T9" fmla="*/ 4 h 241"/>
                <a:gd name="T10" fmla="*/ 7 w 167"/>
                <a:gd name="T11" fmla="*/ 8 h 241"/>
                <a:gd name="T12" fmla="*/ 17 w 167"/>
                <a:gd name="T13" fmla="*/ 9 h 241"/>
                <a:gd name="T14" fmla="*/ 30 w 167"/>
                <a:gd name="T15" fmla="*/ 26 h 241"/>
                <a:gd name="T16" fmla="*/ 30 w 167"/>
                <a:gd name="T17" fmla="*/ 93 h 241"/>
                <a:gd name="T18" fmla="*/ 30 w 167"/>
                <a:gd name="T19" fmla="*/ 148 h 241"/>
                <a:gd name="T20" fmla="*/ 29 w 167"/>
                <a:gd name="T21" fmla="*/ 215 h 241"/>
                <a:gd name="T22" fmla="*/ 20 w 167"/>
                <a:gd name="T23" fmla="*/ 232 h 241"/>
                <a:gd name="T24" fmla="*/ 9 w 167"/>
                <a:gd name="T25" fmla="*/ 233 h 241"/>
                <a:gd name="T26" fmla="*/ 3 w 167"/>
                <a:gd name="T27" fmla="*/ 237 h 241"/>
                <a:gd name="T28" fmla="*/ 10 w 167"/>
                <a:gd name="T29" fmla="*/ 240 h 241"/>
                <a:gd name="T30" fmla="*/ 32 w 167"/>
                <a:gd name="T31" fmla="*/ 240 h 241"/>
                <a:gd name="T32" fmla="*/ 50 w 167"/>
                <a:gd name="T33" fmla="*/ 240 h 241"/>
                <a:gd name="T34" fmla="*/ 99 w 167"/>
                <a:gd name="T35" fmla="*/ 241 h 241"/>
                <a:gd name="T36" fmla="*/ 142 w 167"/>
                <a:gd name="T37" fmla="*/ 241 h 241"/>
                <a:gd name="T38" fmla="*/ 162 w 167"/>
                <a:gd name="T39" fmla="*/ 232 h 241"/>
                <a:gd name="T40" fmla="*/ 167 w 167"/>
                <a:gd name="T41" fmla="*/ 196 h 241"/>
                <a:gd name="T42" fmla="*/ 164 w 167"/>
                <a:gd name="T43" fmla="*/ 190 h 241"/>
                <a:gd name="T44" fmla="*/ 160 w 167"/>
                <a:gd name="T45" fmla="*/ 195 h 241"/>
                <a:gd name="T46" fmla="*/ 152 w 167"/>
                <a:gd name="T47" fmla="*/ 214 h 241"/>
                <a:gd name="T48" fmla="*/ 115 w 167"/>
                <a:gd name="T49" fmla="*/ 222 h 241"/>
                <a:gd name="T50" fmla="*/ 78 w 167"/>
                <a:gd name="T51" fmla="*/ 216 h 241"/>
                <a:gd name="T52" fmla="*/ 71 w 167"/>
                <a:gd name="T53" fmla="*/ 148 h 241"/>
                <a:gd name="T54" fmla="*/ 71 w 167"/>
                <a:gd name="T55" fmla="*/ 93 h 241"/>
                <a:gd name="T56" fmla="*/ 72 w 167"/>
                <a:gd name="T57" fmla="*/ 26 h 241"/>
                <a:gd name="T58" fmla="*/ 83 w 167"/>
                <a:gd name="T59" fmla="*/ 9 h 241"/>
                <a:gd name="T60" fmla="*/ 95 w 167"/>
                <a:gd name="T61" fmla="*/ 8 h 241"/>
                <a:gd name="T62" fmla="*/ 102 w 167"/>
                <a:gd name="T63" fmla="*/ 4 h 241"/>
                <a:gd name="T64" fmla="*/ 94 w 167"/>
                <a:gd name="T65" fmla="*/ 0 h 241"/>
                <a:gd name="T66" fmla="*/ 68 w 167"/>
                <a:gd name="T67" fmla="*/ 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7" h="241">
                  <a:moveTo>
                    <a:pt x="68" y="1"/>
                  </a:moveTo>
                  <a:cubicBezTo>
                    <a:pt x="51" y="1"/>
                    <a:pt x="51" y="1"/>
                    <a:pt x="51" y="1"/>
                  </a:cubicBezTo>
                  <a:cubicBezTo>
                    <a:pt x="35" y="1"/>
                    <a:pt x="35" y="1"/>
                    <a:pt x="35" y="1"/>
                  </a:cubicBezTo>
                  <a:cubicBezTo>
                    <a:pt x="8" y="0"/>
                    <a:pt x="8" y="0"/>
                    <a:pt x="8" y="0"/>
                  </a:cubicBezTo>
                  <a:cubicBezTo>
                    <a:pt x="4" y="0"/>
                    <a:pt x="0" y="1"/>
                    <a:pt x="0" y="4"/>
                  </a:cubicBezTo>
                  <a:cubicBezTo>
                    <a:pt x="0" y="8"/>
                    <a:pt x="5" y="8"/>
                    <a:pt x="7" y="8"/>
                  </a:cubicBezTo>
                  <a:cubicBezTo>
                    <a:pt x="17" y="9"/>
                    <a:pt x="17" y="9"/>
                    <a:pt x="17" y="9"/>
                  </a:cubicBezTo>
                  <a:cubicBezTo>
                    <a:pt x="27" y="11"/>
                    <a:pt x="29" y="16"/>
                    <a:pt x="30" y="26"/>
                  </a:cubicBezTo>
                  <a:cubicBezTo>
                    <a:pt x="30" y="36"/>
                    <a:pt x="30" y="45"/>
                    <a:pt x="30" y="93"/>
                  </a:cubicBezTo>
                  <a:cubicBezTo>
                    <a:pt x="30" y="148"/>
                    <a:pt x="30" y="148"/>
                    <a:pt x="30" y="148"/>
                  </a:cubicBezTo>
                  <a:cubicBezTo>
                    <a:pt x="30" y="177"/>
                    <a:pt x="30" y="202"/>
                    <a:pt x="29" y="215"/>
                  </a:cubicBezTo>
                  <a:cubicBezTo>
                    <a:pt x="27" y="226"/>
                    <a:pt x="26" y="231"/>
                    <a:pt x="20" y="232"/>
                  </a:cubicBezTo>
                  <a:cubicBezTo>
                    <a:pt x="20" y="232"/>
                    <a:pt x="9" y="233"/>
                    <a:pt x="9" y="233"/>
                  </a:cubicBezTo>
                  <a:cubicBezTo>
                    <a:pt x="7" y="233"/>
                    <a:pt x="3" y="234"/>
                    <a:pt x="3" y="237"/>
                  </a:cubicBezTo>
                  <a:cubicBezTo>
                    <a:pt x="3" y="240"/>
                    <a:pt x="9" y="240"/>
                    <a:pt x="10" y="240"/>
                  </a:cubicBezTo>
                  <a:cubicBezTo>
                    <a:pt x="32" y="240"/>
                    <a:pt x="32" y="240"/>
                    <a:pt x="32" y="240"/>
                  </a:cubicBezTo>
                  <a:cubicBezTo>
                    <a:pt x="32" y="240"/>
                    <a:pt x="50" y="240"/>
                    <a:pt x="50" y="240"/>
                  </a:cubicBezTo>
                  <a:cubicBezTo>
                    <a:pt x="99" y="241"/>
                    <a:pt x="99" y="241"/>
                    <a:pt x="99" y="241"/>
                  </a:cubicBezTo>
                  <a:cubicBezTo>
                    <a:pt x="142" y="241"/>
                    <a:pt x="142" y="241"/>
                    <a:pt x="142" y="241"/>
                  </a:cubicBezTo>
                  <a:cubicBezTo>
                    <a:pt x="158" y="241"/>
                    <a:pt x="160" y="240"/>
                    <a:pt x="162" y="232"/>
                  </a:cubicBezTo>
                  <a:cubicBezTo>
                    <a:pt x="165" y="223"/>
                    <a:pt x="167" y="200"/>
                    <a:pt x="167" y="196"/>
                  </a:cubicBezTo>
                  <a:cubicBezTo>
                    <a:pt x="167" y="193"/>
                    <a:pt x="167" y="190"/>
                    <a:pt x="164" y="190"/>
                  </a:cubicBezTo>
                  <a:cubicBezTo>
                    <a:pt x="160" y="190"/>
                    <a:pt x="160" y="193"/>
                    <a:pt x="160" y="195"/>
                  </a:cubicBezTo>
                  <a:cubicBezTo>
                    <a:pt x="159" y="201"/>
                    <a:pt x="155" y="210"/>
                    <a:pt x="152" y="214"/>
                  </a:cubicBezTo>
                  <a:cubicBezTo>
                    <a:pt x="144" y="222"/>
                    <a:pt x="133" y="222"/>
                    <a:pt x="115" y="222"/>
                  </a:cubicBezTo>
                  <a:cubicBezTo>
                    <a:pt x="90" y="222"/>
                    <a:pt x="83" y="220"/>
                    <a:pt x="78" y="216"/>
                  </a:cubicBezTo>
                  <a:cubicBezTo>
                    <a:pt x="71" y="210"/>
                    <a:pt x="71" y="188"/>
                    <a:pt x="71" y="148"/>
                  </a:cubicBezTo>
                  <a:cubicBezTo>
                    <a:pt x="71" y="93"/>
                    <a:pt x="71" y="93"/>
                    <a:pt x="71" y="93"/>
                  </a:cubicBezTo>
                  <a:cubicBezTo>
                    <a:pt x="71" y="45"/>
                    <a:pt x="71" y="36"/>
                    <a:pt x="72" y="26"/>
                  </a:cubicBezTo>
                  <a:cubicBezTo>
                    <a:pt x="73" y="14"/>
                    <a:pt x="75" y="10"/>
                    <a:pt x="83" y="9"/>
                  </a:cubicBezTo>
                  <a:cubicBezTo>
                    <a:pt x="95" y="8"/>
                    <a:pt x="95" y="8"/>
                    <a:pt x="95" y="8"/>
                  </a:cubicBezTo>
                  <a:cubicBezTo>
                    <a:pt x="99" y="8"/>
                    <a:pt x="102" y="7"/>
                    <a:pt x="102" y="4"/>
                  </a:cubicBezTo>
                  <a:cubicBezTo>
                    <a:pt x="102" y="1"/>
                    <a:pt x="98" y="0"/>
                    <a:pt x="94" y="0"/>
                  </a:cubicBezTo>
                  <a:lnTo>
                    <a:pt x="6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206" name="Freeform 25">
              <a:extLst>
                <a:ext uri="{FF2B5EF4-FFF2-40B4-BE49-F238E27FC236}">
                  <a16:creationId xmlns:a16="http://schemas.microsoft.com/office/drawing/2014/main" id="{D6D8D356-BF1E-4AE8-9277-DD31E430300B}"/>
                </a:ext>
              </a:extLst>
            </p:cNvPr>
            <p:cNvSpPr>
              <a:spLocks noEditPoints="1"/>
            </p:cNvSpPr>
            <p:nvPr userDrawn="1"/>
          </p:nvSpPr>
          <p:spPr bwMode="auto">
            <a:xfrm>
              <a:off x="3589" y="2740"/>
              <a:ext cx="124" cy="164"/>
            </a:xfrm>
            <a:custGeom>
              <a:avLst/>
              <a:gdLst>
                <a:gd name="T0" fmla="*/ 82 w 183"/>
                <a:gd name="T1" fmla="*/ 222 h 241"/>
                <a:gd name="T2" fmla="*/ 72 w 183"/>
                <a:gd name="T3" fmla="*/ 192 h 241"/>
                <a:gd name="T4" fmla="*/ 72 w 183"/>
                <a:gd name="T5" fmla="*/ 118 h 241"/>
                <a:gd name="T6" fmla="*/ 73 w 183"/>
                <a:gd name="T7" fmla="*/ 116 h 241"/>
                <a:gd name="T8" fmla="*/ 86 w 183"/>
                <a:gd name="T9" fmla="*/ 117 h 241"/>
                <a:gd name="T10" fmla="*/ 112 w 183"/>
                <a:gd name="T11" fmla="*/ 124 h 241"/>
                <a:gd name="T12" fmla="*/ 112 w 183"/>
                <a:gd name="T13" fmla="*/ 124 h 241"/>
                <a:gd name="T14" fmla="*/ 142 w 183"/>
                <a:gd name="T15" fmla="*/ 186 h 241"/>
                <a:gd name="T16" fmla="*/ 105 w 183"/>
                <a:gd name="T17" fmla="*/ 226 h 241"/>
                <a:gd name="T18" fmla="*/ 82 w 183"/>
                <a:gd name="T19" fmla="*/ 222 h 241"/>
                <a:gd name="T20" fmla="*/ 84 w 183"/>
                <a:gd name="T21" fmla="*/ 15 h 241"/>
                <a:gd name="T22" fmla="*/ 123 w 183"/>
                <a:gd name="T23" fmla="*/ 63 h 241"/>
                <a:gd name="T24" fmla="*/ 110 w 183"/>
                <a:gd name="T25" fmla="*/ 96 h 241"/>
                <a:gd name="T26" fmla="*/ 88 w 183"/>
                <a:gd name="T27" fmla="*/ 102 h 241"/>
                <a:gd name="T28" fmla="*/ 73 w 183"/>
                <a:gd name="T29" fmla="*/ 101 h 241"/>
                <a:gd name="T30" fmla="*/ 72 w 183"/>
                <a:gd name="T31" fmla="*/ 98 h 241"/>
                <a:gd name="T32" fmla="*/ 72 w 183"/>
                <a:gd name="T33" fmla="*/ 20 h 241"/>
                <a:gd name="T34" fmla="*/ 74 w 183"/>
                <a:gd name="T35" fmla="*/ 16 h 241"/>
                <a:gd name="T36" fmla="*/ 84 w 183"/>
                <a:gd name="T37" fmla="*/ 15 h 241"/>
                <a:gd name="T38" fmla="*/ 74 w 183"/>
                <a:gd name="T39" fmla="*/ 1 h 241"/>
                <a:gd name="T40" fmla="*/ 51 w 183"/>
                <a:gd name="T41" fmla="*/ 1 h 241"/>
                <a:gd name="T42" fmla="*/ 39 w 183"/>
                <a:gd name="T43" fmla="*/ 1 h 241"/>
                <a:gd name="T44" fmla="*/ 8 w 183"/>
                <a:gd name="T45" fmla="*/ 0 h 241"/>
                <a:gd name="T46" fmla="*/ 0 w 183"/>
                <a:gd name="T47" fmla="*/ 4 h 241"/>
                <a:gd name="T48" fmla="*/ 6 w 183"/>
                <a:gd name="T49" fmla="*/ 8 h 241"/>
                <a:gd name="T50" fmla="*/ 19 w 183"/>
                <a:gd name="T51" fmla="*/ 9 h 241"/>
                <a:gd name="T52" fmla="*/ 32 w 183"/>
                <a:gd name="T53" fmla="*/ 26 h 241"/>
                <a:gd name="T54" fmla="*/ 32 w 183"/>
                <a:gd name="T55" fmla="*/ 93 h 241"/>
                <a:gd name="T56" fmla="*/ 32 w 183"/>
                <a:gd name="T57" fmla="*/ 148 h 241"/>
                <a:gd name="T58" fmla="*/ 31 w 183"/>
                <a:gd name="T59" fmla="*/ 215 h 241"/>
                <a:gd name="T60" fmla="*/ 22 w 183"/>
                <a:gd name="T61" fmla="*/ 232 h 241"/>
                <a:gd name="T62" fmla="*/ 11 w 183"/>
                <a:gd name="T63" fmla="*/ 233 h 241"/>
                <a:gd name="T64" fmla="*/ 5 w 183"/>
                <a:gd name="T65" fmla="*/ 237 h 241"/>
                <a:gd name="T66" fmla="*/ 12 w 183"/>
                <a:gd name="T67" fmla="*/ 241 h 241"/>
                <a:gd name="T68" fmla="*/ 34 w 183"/>
                <a:gd name="T69" fmla="*/ 240 h 241"/>
                <a:gd name="T70" fmla="*/ 52 w 183"/>
                <a:gd name="T71" fmla="*/ 240 h 241"/>
                <a:gd name="T72" fmla="*/ 76 w 183"/>
                <a:gd name="T73" fmla="*/ 241 h 241"/>
                <a:gd name="T74" fmla="*/ 88 w 183"/>
                <a:gd name="T75" fmla="*/ 241 h 241"/>
                <a:gd name="T76" fmla="*/ 98 w 183"/>
                <a:gd name="T77" fmla="*/ 241 h 241"/>
                <a:gd name="T78" fmla="*/ 183 w 183"/>
                <a:gd name="T79" fmla="*/ 172 h 241"/>
                <a:gd name="T80" fmla="*/ 126 w 183"/>
                <a:gd name="T81" fmla="*/ 103 h 241"/>
                <a:gd name="T82" fmla="*/ 157 w 183"/>
                <a:gd name="T83" fmla="*/ 49 h 241"/>
                <a:gd name="T84" fmla="*/ 89 w 183"/>
                <a:gd name="T85" fmla="*/ 0 h 241"/>
                <a:gd name="T86" fmla="*/ 74 w 183"/>
                <a:gd name="T87" fmla="*/ 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3" h="241">
                  <a:moveTo>
                    <a:pt x="82" y="222"/>
                  </a:moveTo>
                  <a:cubicBezTo>
                    <a:pt x="72" y="218"/>
                    <a:pt x="72" y="213"/>
                    <a:pt x="72" y="192"/>
                  </a:cubicBezTo>
                  <a:cubicBezTo>
                    <a:pt x="72" y="118"/>
                    <a:pt x="72" y="118"/>
                    <a:pt x="72" y="118"/>
                  </a:cubicBezTo>
                  <a:cubicBezTo>
                    <a:pt x="72" y="116"/>
                    <a:pt x="72" y="116"/>
                    <a:pt x="73" y="116"/>
                  </a:cubicBezTo>
                  <a:cubicBezTo>
                    <a:pt x="86" y="117"/>
                    <a:pt x="86" y="117"/>
                    <a:pt x="86" y="117"/>
                  </a:cubicBezTo>
                  <a:cubicBezTo>
                    <a:pt x="98" y="117"/>
                    <a:pt x="105" y="119"/>
                    <a:pt x="112" y="124"/>
                  </a:cubicBezTo>
                  <a:cubicBezTo>
                    <a:pt x="112" y="124"/>
                    <a:pt x="112" y="124"/>
                    <a:pt x="112" y="124"/>
                  </a:cubicBezTo>
                  <a:cubicBezTo>
                    <a:pt x="139" y="143"/>
                    <a:pt x="142" y="174"/>
                    <a:pt x="142" y="186"/>
                  </a:cubicBezTo>
                  <a:cubicBezTo>
                    <a:pt x="142" y="224"/>
                    <a:pt x="111" y="226"/>
                    <a:pt x="105" y="226"/>
                  </a:cubicBezTo>
                  <a:cubicBezTo>
                    <a:pt x="98" y="226"/>
                    <a:pt x="91" y="225"/>
                    <a:pt x="82" y="222"/>
                  </a:cubicBezTo>
                  <a:moveTo>
                    <a:pt x="84" y="15"/>
                  </a:moveTo>
                  <a:cubicBezTo>
                    <a:pt x="112" y="15"/>
                    <a:pt x="123" y="44"/>
                    <a:pt x="123" y="63"/>
                  </a:cubicBezTo>
                  <a:cubicBezTo>
                    <a:pt x="123" y="78"/>
                    <a:pt x="118" y="89"/>
                    <a:pt x="110" y="96"/>
                  </a:cubicBezTo>
                  <a:cubicBezTo>
                    <a:pt x="105" y="101"/>
                    <a:pt x="97" y="102"/>
                    <a:pt x="88" y="102"/>
                  </a:cubicBezTo>
                  <a:cubicBezTo>
                    <a:pt x="73" y="101"/>
                    <a:pt x="73" y="101"/>
                    <a:pt x="73" y="101"/>
                  </a:cubicBezTo>
                  <a:cubicBezTo>
                    <a:pt x="72" y="101"/>
                    <a:pt x="72" y="100"/>
                    <a:pt x="72" y="98"/>
                  </a:cubicBezTo>
                  <a:cubicBezTo>
                    <a:pt x="72" y="20"/>
                    <a:pt x="72" y="20"/>
                    <a:pt x="72" y="20"/>
                  </a:cubicBezTo>
                  <a:cubicBezTo>
                    <a:pt x="72" y="17"/>
                    <a:pt x="72" y="16"/>
                    <a:pt x="74" y="16"/>
                  </a:cubicBezTo>
                  <a:cubicBezTo>
                    <a:pt x="74" y="16"/>
                    <a:pt x="84" y="15"/>
                    <a:pt x="84" y="15"/>
                  </a:cubicBezTo>
                  <a:moveTo>
                    <a:pt x="74" y="1"/>
                  </a:moveTo>
                  <a:cubicBezTo>
                    <a:pt x="51" y="1"/>
                    <a:pt x="51" y="1"/>
                    <a:pt x="51" y="1"/>
                  </a:cubicBezTo>
                  <a:cubicBezTo>
                    <a:pt x="39" y="1"/>
                    <a:pt x="39" y="1"/>
                    <a:pt x="39" y="1"/>
                  </a:cubicBezTo>
                  <a:cubicBezTo>
                    <a:pt x="8" y="0"/>
                    <a:pt x="8" y="0"/>
                    <a:pt x="8" y="0"/>
                  </a:cubicBezTo>
                  <a:cubicBezTo>
                    <a:pt x="4" y="0"/>
                    <a:pt x="0" y="1"/>
                    <a:pt x="0" y="4"/>
                  </a:cubicBezTo>
                  <a:cubicBezTo>
                    <a:pt x="0" y="8"/>
                    <a:pt x="4" y="8"/>
                    <a:pt x="6" y="8"/>
                  </a:cubicBezTo>
                  <a:cubicBezTo>
                    <a:pt x="19" y="9"/>
                    <a:pt x="19" y="9"/>
                    <a:pt x="19" y="9"/>
                  </a:cubicBezTo>
                  <a:cubicBezTo>
                    <a:pt x="29" y="11"/>
                    <a:pt x="31" y="16"/>
                    <a:pt x="32" y="26"/>
                  </a:cubicBezTo>
                  <a:cubicBezTo>
                    <a:pt x="32" y="36"/>
                    <a:pt x="32" y="45"/>
                    <a:pt x="32" y="93"/>
                  </a:cubicBezTo>
                  <a:cubicBezTo>
                    <a:pt x="32" y="148"/>
                    <a:pt x="32" y="148"/>
                    <a:pt x="32" y="148"/>
                  </a:cubicBezTo>
                  <a:cubicBezTo>
                    <a:pt x="32" y="177"/>
                    <a:pt x="32" y="202"/>
                    <a:pt x="31" y="215"/>
                  </a:cubicBezTo>
                  <a:cubicBezTo>
                    <a:pt x="29" y="224"/>
                    <a:pt x="28" y="231"/>
                    <a:pt x="22" y="232"/>
                  </a:cubicBezTo>
                  <a:cubicBezTo>
                    <a:pt x="22" y="232"/>
                    <a:pt x="11" y="233"/>
                    <a:pt x="11" y="233"/>
                  </a:cubicBezTo>
                  <a:cubicBezTo>
                    <a:pt x="8" y="233"/>
                    <a:pt x="5" y="234"/>
                    <a:pt x="5" y="237"/>
                  </a:cubicBezTo>
                  <a:cubicBezTo>
                    <a:pt x="5" y="241"/>
                    <a:pt x="10" y="241"/>
                    <a:pt x="12" y="241"/>
                  </a:cubicBezTo>
                  <a:cubicBezTo>
                    <a:pt x="34" y="240"/>
                    <a:pt x="34" y="240"/>
                    <a:pt x="34" y="240"/>
                  </a:cubicBezTo>
                  <a:cubicBezTo>
                    <a:pt x="34" y="240"/>
                    <a:pt x="52" y="240"/>
                    <a:pt x="52" y="240"/>
                  </a:cubicBezTo>
                  <a:cubicBezTo>
                    <a:pt x="76" y="241"/>
                    <a:pt x="76" y="241"/>
                    <a:pt x="76" y="241"/>
                  </a:cubicBezTo>
                  <a:cubicBezTo>
                    <a:pt x="76" y="241"/>
                    <a:pt x="88" y="241"/>
                    <a:pt x="88" y="241"/>
                  </a:cubicBezTo>
                  <a:cubicBezTo>
                    <a:pt x="98" y="241"/>
                    <a:pt x="98" y="241"/>
                    <a:pt x="98" y="241"/>
                  </a:cubicBezTo>
                  <a:cubicBezTo>
                    <a:pt x="156" y="241"/>
                    <a:pt x="183" y="206"/>
                    <a:pt x="183" y="172"/>
                  </a:cubicBezTo>
                  <a:cubicBezTo>
                    <a:pt x="183" y="136"/>
                    <a:pt x="154" y="113"/>
                    <a:pt x="126" y="103"/>
                  </a:cubicBezTo>
                  <a:cubicBezTo>
                    <a:pt x="145" y="88"/>
                    <a:pt x="157" y="73"/>
                    <a:pt x="157" y="49"/>
                  </a:cubicBezTo>
                  <a:cubicBezTo>
                    <a:pt x="157" y="37"/>
                    <a:pt x="152" y="0"/>
                    <a:pt x="89" y="0"/>
                  </a:cubicBezTo>
                  <a:lnTo>
                    <a:pt x="7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207" name="Freeform 26">
              <a:extLst>
                <a:ext uri="{FF2B5EF4-FFF2-40B4-BE49-F238E27FC236}">
                  <a16:creationId xmlns:a16="http://schemas.microsoft.com/office/drawing/2014/main" id="{3B13FBCC-8FA3-49FE-AFBC-9772E5283C43}"/>
                </a:ext>
              </a:extLst>
            </p:cNvPr>
            <p:cNvSpPr>
              <a:spLocks noEditPoints="1"/>
            </p:cNvSpPr>
            <p:nvPr userDrawn="1"/>
          </p:nvSpPr>
          <p:spPr bwMode="auto">
            <a:xfrm>
              <a:off x="3734" y="2738"/>
              <a:ext cx="176" cy="169"/>
            </a:xfrm>
            <a:custGeom>
              <a:avLst/>
              <a:gdLst>
                <a:gd name="T0" fmla="*/ 45 w 259"/>
                <a:gd name="T1" fmla="*/ 115 h 249"/>
                <a:gd name="T2" fmla="*/ 121 w 259"/>
                <a:gd name="T3" fmla="*/ 17 h 249"/>
                <a:gd name="T4" fmla="*/ 213 w 259"/>
                <a:gd name="T5" fmla="*/ 130 h 249"/>
                <a:gd name="T6" fmla="*/ 141 w 259"/>
                <a:gd name="T7" fmla="*/ 232 h 249"/>
                <a:gd name="T8" fmla="*/ 45 w 259"/>
                <a:gd name="T9" fmla="*/ 115 h 249"/>
                <a:gd name="T10" fmla="*/ 0 w 259"/>
                <a:gd name="T11" fmla="*/ 125 h 249"/>
                <a:gd name="T12" fmla="*/ 127 w 259"/>
                <a:gd name="T13" fmla="*/ 249 h 249"/>
                <a:gd name="T14" fmla="*/ 259 w 259"/>
                <a:gd name="T15" fmla="*/ 119 h 249"/>
                <a:gd name="T16" fmla="*/ 131 w 259"/>
                <a:gd name="T17" fmla="*/ 0 h 249"/>
                <a:gd name="T18" fmla="*/ 0 w 259"/>
                <a:gd name="T19" fmla="*/ 12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9" h="249">
                  <a:moveTo>
                    <a:pt x="45" y="115"/>
                  </a:moveTo>
                  <a:cubicBezTo>
                    <a:pt x="45" y="29"/>
                    <a:pt x="93" y="17"/>
                    <a:pt x="121" y="17"/>
                  </a:cubicBezTo>
                  <a:cubicBezTo>
                    <a:pt x="175" y="17"/>
                    <a:pt x="213" y="64"/>
                    <a:pt x="213" y="130"/>
                  </a:cubicBezTo>
                  <a:cubicBezTo>
                    <a:pt x="213" y="222"/>
                    <a:pt x="162" y="232"/>
                    <a:pt x="141" y="232"/>
                  </a:cubicBezTo>
                  <a:cubicBezTo>
                    <a:pt x="84" y="232"/>
                    <a:pt x="45" y="184"/>
                    <a:pt x="45" y="115"/>
                  </a:cubicBezTo>
                  <a:moveTo>
                    <a:pt x="0" y="125"/>
                  </a:moveTo>
                  <a:cubicBezTo>
                    <a:pt x="0" y="184"/>
                    <a:pt x="40" y="249"/>
                    <a:pt x="127" y="249"/>
                  </a:cubicBezTo>
                  <a:cubicBezTo>
                    <a:pt x="205" y="249"/>
                    <a:pt x="259" y="195"/>
                    <a:pt x="259" y="119"/>
                  </a:cubicBezTo>
                  <a:cubicBezTo>
                    <a:pt x="259" y="46"/>
                    <a:pt x="210" y="0"/>
                    <a:pt x="131" y="0"/>
                  </a:cubicBezTo>
                  <a:cubicBezTo>
                    <a:pt x="41" y="0"/>
                    <a:pt x="0" y="65"/>
                    <a:pt x="0" y="1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208" name="Freeform 27">
              <a:extLst>
                <a:ext uri="{FF2B5EF4-FFF2-40B4-BE49-F238E27FC236}">
                  <a16:creationId xmlns:a16="http://schemas.microsoft.com/office/drawing/2014/main" id="{2F2E1BE9-A009-417C-B408-DAC2049B0939}"/>
                </a:ext>
              </a:extLst>
            </p:cNvPr>
            <p:cNvSpPr>
              <a:spLocks/>
            </p:cNvSpPr>
            <p:nvPr userDrawn="1"/>
          </p:nvSpPr>
          <p:spPr bwMode="auto">
            <a:xfrm>
              <a:off x="3925" y="2740"/>
              <a:ext cx="172" cy="167"/>
            </a:xfrm>
            <a:custGeom>
              <a:avLst/>
              <a:gdLst>
                <a:gd name="T0" fmla="*/ 220 w 254"/>
                <a:gd name="T1" fmla="*/ 1 h 245"/>
                <a:gd name="T2" fmla="*/ 211 w 254"/>
                <a:gd name="T3" fmla="*/ 1 h 245"/>
                <a:gd name="T4" fmla="*/ 174 w 254"/>
                <a:gd name="T5" fmla="*/ 0 h 245"/>
                <a:gd name="T6" fmla="*/ 167 w 254"/>
                <a:gd name="T7" fmla="*/ 4 h 245"/>
                <a:gd name="T8" fmla="*/ 173 w 254"/>
                <a:gd name="T9" fmla="*/ 8 h 245"/>
                <a:gd name="T10" fmla="*/ 184 w 254"/>
                <a:gd name="T11" fmla="*/ 9 h 245"/>
                <a:gd name="T12" fmla="*/ 197 w 254"/>
                <a:gd name="T13" fmla="*/ 26 h 245"/>
                <a:gd name="T14" fmla="*/ 198 w 254"/>
                <a:gd name="T15" fmla="*/ 93 h 245"/>
                <a:gd name="T16" fmla="*/ 198 w 254"/>
                <a:gd name="T17" fmla="*/ 132 h 245"/>
                <a:gd name="T18" fmla="*/ 180 w 254"/>
                <a:gd name="T19" fmla="*/ 210 h 245"/>
                <a:gd name="T20" fmla="*/ 137 w 254"/>
                <a:gd name="T21" fmla="*/ 227 h 245"/>
                <a:gd name="T22" fmla="*/ 98 w 254"/>
                <a:gd name="T23" fmla="*/ 214 h 245"/>
                <a:gd name="T24" fmla="*/ 74 w 254"/>
                <a:gd name="T25" fmla="*/ 137 h 245"/>
                <a:gd name="T26" fmla="*/ 74 w 254"/>
                <a:gd name="T27" fmla="*/ 93 h 245"/>
                <a:gd name="T28" fmla="*/ 74 w 254"/>
                <a:gd name="T29" fmla="*/ 26 h 245"/>
                <a:gd name="T30" fmla="*/ 85 w 254"/>
                <a:gd name="T31" fmla="*/ 9 h 245"/>
                <a:gd name="T32" fmla="*/ 94 w 254"/>
                <a:gd name="T33" fmla="*/ 8 h 245"/>
                <a:gd name="T34" fmla="*/ 100 w 254"/>
                <a:gd name="T35" fmla="*/ 4 h 245"/>
                <a:gd name="T36" fmla="*/ 92 w 254"/>
                <a:gd name="T37" fmla="*/ 0 h 245"/>
                <a:gd name="T38" fmla="*/ 69 w 254"/>
                <a:gd name="T39" fmla="*/ 1 h 245"/>
                <a:gd name="T40" fmla="*/ 54 w 254"/>
                <a:gd name="T41" fmla="*/ 1 h 245"/>
                <a:gd name="T42" fmla="*/ 37 w 254"/>
                <a:gd name="T43" fmla="*/ 1 h 245"/>
                <a:gd name="T44" fmla="*/ 8 w 254"/>
                <a:gd name="T45" fmla="*/ 0 h 245"/>
                <a:gd name="T46" fmla="*/ 0 w 254"/>
                <a:gd name="T47" fmla="*/ 4 h 245"/>
                <a:gd name="T48" fmla="*/ 6 w 254"/>
                <a:gd name="T49" fmla="*/ 8 h 245"/>
                <a:gd name="T50" fmla="*/ 18 w 254"/>
                <a:gd name="T51" fmla="*/ 9 h 245"/>
                <a:gd name="T52" fmla="*/ 31 w 254"/>
                <a:gd name="T53" fmla="*/ 26 h 245"/>
                <a:gd name="T54" fmla="*/ 32 w 254"/>
                <a:gd name="T55" fmla="*/ 93 h 245"/>
                <a:gd name="T56" fmla="*/ 32 w 254"/>
                <a:gd name="T57" fmla="*/ 139 h 245"/>
                <a:gd name="T58" fmla="*/ 60 w 254"/>
                <a:gd name="T59" fmla="*/ 223 h 245"/>
                <a:gd name="T60" fmla="*/ 131 w 254"/>
                <a:gd name="T61" fmla="*/ 245 h 245"/>
                <a:gd name="T62" fmla="*/ 197 w 254"/>
                <a:gd name="T63" fmla="*/ 222 h 245"/>
                <a:gd name="T64" fmla="*/ 227 w 254"/>
                <a:gd name="T65" fmla="*/ 126 h 245"/>
                <a:gd name="T66" fmla="*/ 227 w 254"/>
                <a:gd name="T67" fmla="*/ 93 h 245"/>
                <a:gd name="T68" fmla="*/ 228 w 254"/>
                <a:gd name="T69" fmla="*/ 26 h 245"/>
                <a:gd name="T70" fmla="*/ 239 w 254"/>
                <a:gd name="T71" fmla="*/ 9 h 245"/>
                <a:gd name="T72" fmla="*/ 248 w 254"/>
                <a:gd name="T73" fmla="*/ 8 h 245"/>
                <a:gd name="T74" fmla="*/ 254 w 254"/>
                <a:gd name="T75" fmla="*/ 4 h 245"/>
                <a:gd name="T76" fmla="*/ 247 w 254"/>
                <a:gd name="T77" fmla="*/ 0 h 245"/>
                <a:gd name="T78" fmla="*/ 220 w 254"/>
                <a:gd name="T7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4" h="245">
                  <a:moveTo>
                    <a:pt x="220" y="1"/>
                  </a:moveTo>
                  <a:cubicBezTo>
                    <a:pt x="211" y="1"/>
                    <a:pt x="211" y="1"/>
                    <a:pt x="211" y="1"/>
                  </a:cubicBezTo>
                  <a:cubicBezTo>
                    <a:pt x="210" y="1"/>
                    <a:pt x="174" y="0"/>
                    <a:pt x="174" y="0"/>
                  </a:cubicBezTo>
                  <a:cubicBezTo>
                    <a:pt x="171" y="0"/>
                    <a:pt x="167" y="1"/>
                    <a:pt x="167" y="4"/>
                  </a:cubicBezTo>
                  <a:cubicBezTo>
                    <a:pt x="167" y="8"/>
                    <a:pt x="171" y="8"/>
                    <a:pt x="173" y="8"/>
                  </a:cubicBezTo>
                  <a:cubicBezTo>
                    <a:pt x="184" y="9"/>
                    <a:pt x="184" y="9"/>
                    <a:pt x="184" y="9"/>
                  </a:cubicBezTo>
                  <a:cubicBezTo>
                    <a:pt x="195" y="11"/>
                    <a:pt x="197" y="16"/>
                    <a:pt x="197" y="26"/>
                  </a:cubicBezTo>
                  <a:cubicBezTo>
                    <a:pt x="198" y="36"/>
                    <a:pt x="198" y="45"/>
                    <a:pt x="198" y="93"/>
                  </a:cubicBezTo>
                  <a:cubicBezTo>
                    <a:pt x="198" y="132"/>
                    <a:pt x="198" y="132"/>
                    <a:pt x="198" y="132"/>
                  </a:cubicBezTo>
                  <a:cubicBezTo>
                    <a:pt x="198" y="166"/>
                    <a:pt x="197" y="193"/>
                    <a:pt x="180" y="210"/>
                  </a:cubicBezTo>
                  <a:cubicBezTo>
                    <a:pt x="165" y="225"/>
                    <a:pt x="145" y="227"/>
                    <a:pt x="137" y="227"/>
                  </a:cubicBezTo>
                  <a:cubicBezTo>
                    <a:pt x="126" y="227"/>
                    <a:pt x="112" y="225"/>
                    <a:pt x="98" y="214"/>
                  </a:cubicBezTo>
                  <a:cubicBezTo>
                    <a:pt x="85" y="204"/>
                    <a:pt x="74" y="187"/>
                    <a:pt x="74" y="137"/>
                  </a:cubicBezTo>
                  <a:cubicBezTo>
                    <a:pt x="74" y="93"/>
                    <a:pt x="74" y="93"/>
                    <a:pt x="74" y="93"/>
                  </a:cubicBezTo>
                  <a:cubicBezTo>
                    <a:pt x="74" y="45"/>
                    <a:pt x="74" y="36"/>
                    <a:pt x="74" y="26"/>
                  </a:cubicBezTo>
                  <a:cubicBezTo>
                    <a:pt x="75" y="14"/>
                    <a:pt x="78" y="10"/>
                    <a:pt x="85" y="9"/>
                  </a:cubicBezTo>
                  <a:cubicBezTo>
                    <a:pt x="94" y="8"/>
                    <a:pt x="94" y="8"/>
                    <a:pt x="94" y="8"/>
                  </a:cubicBezTo>
                  <a:cubicBezTo>
                    <a:pt x="96" y="8"/>
                    <a:pt x="100" y="8"/>
                    <a:pt x="100" y="4"/>
                  </a:cubicBezTo>
                  <a:cubicBezTo>
                    <a:pt x="100" y="1"/>
                    <a:pt x="96" y="0"/>
                    <a:pt x="92" y="0"/>
                  </a:cubicBezTo>
                  <a:cubicBezTo>
                    <a:pt x="69" y="1"/>
                    <a:pt x="69" y="1"/>
                    <a:pt x="69" y="1"/>
                  </a:cubicBezTo>
                  <a:cubicBezTo>
                    <a:pt x="54" y="1"/>
                    <a:pt x="54" y="1"/>
                    <a:pt x="54" y="1"/>
                  </a:cubicBezTo>
                  <a:cubicBezTo>
                    <a:pt x="37" y="1"/>
                    <a:pt x="37" y="1"/>
                    <a:pt x="37" y="1"/>
                  </a:cubicBezTo>
                  <a:cubicBezTo>
                    <a:pt x="8" y="0"/>
                    <a:pt x="8" y="0"/>
                    <a:pt x="8" y="0"/>
                  </a:cubicBezTo>
                  <a:cubicBezTo>
                    <a:pt x="4" y="0"/>
                    <a:pt x="0" y="1"/>
                    <a:pt x="0" y="4"/>
                  </a:cubicBezTo>
                  <a:cubicBezTo>
                    <a:pt x="0" y="8"/>
                    <a:pt x="4" y="8"/>
                    <a:pt x="6" y="8"/>
                  </a:cubicBezTo>
                  <a:cubicBezTo>
                    <a:pt x="18" y="9"/>
                    <a:pt x="18" y="9"/>
                    <a:pt x="18" y="9"/>
                  </a:cubicBezTo>
                  <a:cubicBezTo>
                    <a:pt x="28" y="11"/>
                    <a:pt x="31" y="16"/>
                    <a:pt x="31" y="26"/>
                  </a:cubicBezTo>
                  <a:cubicBezTo>
                    <a:pt x="32" y="36"/>
                    <a:pt x="32" y="45"/>
                    <a:pt x="32" y="93"/>
                  </a:cubicBezTo>
                  <a:cubicBezTo>
                    <a:pt x="32" y="139"/>
                    <a:pt x="32" y="139"/>
                    <a:pt x="32" y="139"/>
                  </a:cubicBezTo>
                  <a:cubicBezTo>
                    <a:pt x="32" y="179"/>
                    <a:pt x="41" y="206"/>
                    <a:pt x="60" y="223"/>
                  </a:cubicBezTo>
                  <a:cubicBezTo>
                    <a:pt x="84" y="245"/>
                    <a:pt x="117" y="245"/>
                    <a:pt x="131" y="245"/>
                  </a:cubicBezTo>
                  <a:cubicBezTo>
                    <a:pt x="149" y="245"/>
                    <a:pt x="173" y="242"/>
                    <a:pt x="197" y="222"/>
                  </a:cubicBezTo>
                  <a:cubicBezTo>
                    <a:pt x="223" y="199"/>
                    <a:pt x="227" y="163"/>
                    <a:pt x="227" y="126"/>
                  </a:cubicBezTo>
                  <a:cubicBezTo>
                    <a:pt x="227" y="93"/>
                    <a:pt x="227" y="93"/>
                    <a:pt x="227" y="93"/>
                  </a:cubicBezTo>
                  <a:cubicBezTo>
                    <a:pt x="227" y="45"/>
                    <a:pt x="227" y="36"/>
                    <a:pt x="228" y="26"/>
                  </a:cubicBezTo>
                  <a:cubicBezTo>
                    <a:pt x="228" y="14"/>
                    <a:pt x="231" y="10"/>
                    <a:pt x="239" y="9"/>
                  </a:cubicBezTo>
                  <a:cubicBezTo>
                    <a:pt x="239" y="9"/>
                    <a:pt x="248" y="8"/>
                    <a:pt x="248" y="8"/>
                  </a:cubicBezTo>
                  <a:cubicBezTo>
                    <a:pt x="251" y="8"/>
                    <a:pt x="254" y="7"/>
                    <a:pt x="254" y="4"/>
                  </a:cubicBezTo>
                  <a:cubicBezTo>
                    <a:pt x="254" y="1"/>
                    <a:pt x="250" y="0"/>
                    <a:pt x="247" y="0"/>
                  </a:cubicBezTo>
                  <a:lnTo>
                    <a:pt x="22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209" name="Freeform 28">
              <a:extLst>
                <a:ext uri="{FF2B5EF4-FFF2-40B4-BE49-F238E27FC236}">
                  <a16:creationId xmlns:a16="http://schemas.microsoft.com/office/drawing/2014/main" id="{A2C49584-9B59-4558-83B2-4DE82B9450BF}"/>
                </a:ext>
              </a:extLst>
            </p:cNvPr>
            <p:cNvSpPr>
              <a:spLocks noEditPoints="1"/>
            </p:cNvSpPr>
            <p:nvPr userDrawn="1"/>
          </p:nvSpPr>
          <p:spPr bwMode="auto">
            <a:xfrm>
              <a:off x="4116" y="2740"/>
              <a:ext cx="170" cy="164"/>
            </a:xfrm>
            <a:custGeom>
              <a:avLst/>
              <a:gdLst>
                <a:gd name="T0" fmla="*/ 73 w 251"/>
                <a:gd name="T1" fmla="*/ 123 h 241"/>
                <a:gd name="T2" fmla="*/ 71 w 251"/>
                <a:gd name="T3" fmla="*/ 118 h 241"/>
                <a:gd name="T4" fmla="*/ 71 w 251"/>
                <a:gd name="T5" fmla="*/ 22 h 241"/>
                <a:gd name="T6" fmla="*/ 73 w 251"/>
                <a:gd name="T7" fmla="*/ 18 h 241"/>
                <a:gd name="T8" fmla="*/ 90 w 251"/>
                <a:gd name="T9" fmla="*/ 17 h 241"/>
                <a:gd name="T10" fmla="*/ 137 w 251"/>
                <a:gd name="T11" fmla="*/ 74 h 241"/>
                <a:gd name="T12" fmla="*/ 119 w 251"/>
                <a:gd name="T13" fmla="*/ 120 h 241"/>
                <a:gd name="T14" fmla="*/ 97 w 251"/>
                <a:gd name="T15" fmla="*/ 126 h 241"/>
                <a:gd name="T16" fmla="*/ 73 w 251"/>
                <a:gd name="T17" fmla="*/ 123 h 241"/>
                <a:gd name="T18" fmla="*/ 74 w 251"/>
                <a:gd name="T19" fmla="*/ 1 h 241"/>
                <a:gd name="T20" fmla="*/ 51 w 251"/>
                <a:gd name="T21" fmla="*/ 1 h 241"/>
                <a:gd name="T22" fmla="*/ 38 w 251"/>
                <a:gd name="T23" fmla="*/ 1 h 241"/>
                <a:gd name="T24" fmla="*/ 8 w 251"/>
                <a:gd name="T25" fmla="*/ 0 h 241"/>
                <a:gd name="T26" fmla="*/ 0 w 251"/>
                <a:gd name="T27" fmla="*/ 4 h 241"/>
                <a:gd name="T28" fmla="*/ 6 w 251"/>
                <a:gd name="T29" fmla="*/ 8 h 241"/>
                <a:gd name="T30" fmla="*/ 18 w 251"/>
                <a:gd name="T31" fmla="*/ 9 h 241"/>
                <a:gd name="T32" fmla="*/ 31 w 251"/>
                <a:gd name="T33" fmla="*/ 26 h 241"/>
                <a:gd name="T34" fmla="*/ 32 w 251"/>
                <a:gd name="T35" fmla="*/ 93 h 241"/>
                <a:gd name="T36" fmla="*/ 32 w 251"/>
                <a:gd name="T37" fmla="*/ 148 h 241"/>
                <a:gd name="T38" fmla="*/ 30 w 251"/>
                <a:gd name="T39" fmla="*/ 215 h 241"/>
                <a:gd name="T40" fmla="*/ 22 w 251"/>
                <a:gd name="T41" fmla="*/ 232 h 241"/>
                <a:gd name="T42" fmla="*/ 11 w 251"/>
                <a:gd name="T43" fmla="*/ 233 h 241"/>
                <a:gd name="T44" fmla="*/ 5 w 251"/>
                <a:gd name="T45" fmla="*/ 237 h 241"/>
                <a:gd name="T46" fmla="*/ 12 w 251"/>
                <a:gd name="T47" fmla="*/ 241 h 241"/>
                <a:gd name="T48" fmla="*/ 38 w 251"/>
                <a:gd name="T49" fmla="*/ 240 h 241"/>
                <a:gd name="T50" fmla="*/ 50 w 251"/>
                <a:gd name="T51" fmla="*/ 240 h 241"/>
                <a:gd name="T52" fmla="*/ 61 w 251"/>
                <a:gd name="T53" fmla="*/ 240 h 241"/>
                <a:gd name="T54" fmla="*/ 97 w 251"/>
                <a:gd name="T55" fmla="*/ 241 h 241"/>
                <a:gd name="T56" fmla="*/ 104 w 251"/>
                <a:gd name="T57" fmla="*/ 237 h 241"/>
                <a:gd name="T58" fmla="*/ 99 w 251"/>
                <a:gd name="T59" fmla="*/ 233 h 241"/>
                <a:gd name="T60" fmla="*/ 84 w 251"/>
                <a:gd name="T61" fmla="*/ 232 h 241"/>
                <a:gd name="T62" fmla="*/ 72 w 251"/>
                <a:gd name="T63" fmla="*/ 215 h 241"/>
                <a:gd name="T64" fmla="*/ 71 w 251"/>
                <a:gd name="T65" fmla="*/ 148 h 241"/>
                <a:gd name="T66" fmla="*/ 71 w 251"/>
                <a:gd name="T67" fmla="*/ 143 h 241"/>
                <a:gd name="T68" fmla="*/ 73 w 251"/>
                <a:gd name="T69" fmla="*/ 142 h 241"/>
                <a:gd name="T70" fmla="*/ 100 w 251"/>
                <a:gd name="T71" fmla="*/ 142 h 241"/>
                <a:gd name="T72" fmla="*/ 105 w 251"/>
                <a:gd name="T73" fmla="*/ 144 h 241"/>
                <a:gd name="T74" fmla="*/ 120 w 251"/>
                <a:gd name="T75" fmla="*/ 165 h 241"/>
                <a:gd name="T76" fmla="*/ 136 w 251"/>
                <a:gd name="T77" fmla="*/ 188 h 241"/>
                <a:gd name="T78" fmla="*/ 180 w 251"/>
                <a:gd name="T79" fmla="*/ 234 h 241"/>
                <a:gd name="T80" fmla="*/ 214 w 251"/>
                <a:gd name="T81" fmla="*/ 241 h 241"/>
                <a:gd name="T82" fmla="*/ 244 w 251"/>
                <a:gd name="T83" fmla="*/ 241 h 241"/>
                <a:gd name="T84" fmla="*/ 251 w 251"/>
                <a:gd name="T85" fmla="*/ 237 h 241"/>
                <a:gd name="T86" fmla="*/ 246 w 251"/>
                <a:gd name="T87" fmla="*/ 233 h 241"/>
                <a:gd name="T88" fmla="*/ 237 w 251"/>
                <a:gd name="T89" fmla="*/ 232 h 241"/>
                <a:gd name="T90" fmla="*/ 202 w 251"/>
                <a:gd name="T91" fmla="*/ 211 h 241"/>
                <a:gd name="T92" fmla="*/ 145 w 251"/>
                <a:gd name="T93" fmla="*/ 142 h 241"/>
                <a:gd name="T94" fmla="*/ 134 w 251"/>
                <a:gd name="T95" fmla="*/ 129 h 241"/>
                <a:gd name="T96" fmla="*/ 176 w 251"/>
                <a:gd name="T97" fmla="*/ 58 h 241"/>
                <a:gd name="T98" fmla="*/ 154 w 251"/>
                <a:gd name="T99" fmla="*/ 14 h 241"/>
                <a:gd name="T100" fmla="*/ 96 w 251"/>
                <a:gd name="T101" fmla="*/ 0 h 241"/>
                <a:gd name="T102" fmla="*/ 74 w 251"/>
                <a:gd name="T103" fmla="*/ 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1" h="241">
                  <a:moveTo>
                    <a:pt x="73" y="123"/>
                  </a:moveTo>
                  <a:cubicBezTo>
                    <a:pt x="71" y="122"/>
                    <a:pt x="71" y="121"/>
                    <a:pt x="71" y="118"/>
                  </a:cubicBezTo>
                  <a:cubicBezTo>
                    <a:pt x="71" y="22"/>
                    <a:pt x="71" y="22"/>
                    <a:pt x="71" y="22"/>
                  </a:cubicBezTo>
                  <a:cubicBezTo>
                    <a:pt x="71" y="19"/>
                    <a:pt x="71" y="19"/>
                    <a:pt x="73" y="18"/>
                  </a:cubicBezTo>
                  <a:cubicBezTo>
                    <a:pt x="76" y="17"/>
                    <a:pt x="81" y="17"/>
                    <a:pt x="90" y="17"/>
                  </a:cubicBezTo>
                  <a:cubicBezTo>
                    <a:pt x="107" y="17"/>
                    <a:pt x="137" y="29"/>
                    <a:pt x="137" y="74"/>
                  </a:cubicBezTo>
                  <a:cubicBezTo>
                    <a:pt x="137" y="103"/>
                    <a:pt x="126" y="115"/>
                    <a:pt x="119" y="120"/>
                  </a:cubicBezTo>
                  <a:cubicBezTo>
                    <a:pt x="113" y="124"/>
                    <a:pt x="109" y="126"/>
                    <a:pt x="97" y="126"/>
                  </a:cubicBezTo>
                  <a:cubicBezTo>
                    <a:pt x="88" y="126"/>
                    <a:pt x="79" y="125"/>
                    <a:pt x="73" y="123"/>
                  </a:cubicBezTo>
                  <a:moveTo>
                    <a:pt x="74" y="1"/>
                  </a:moveTo>
                  <a:cubicBezTo>
                    <a:pt x="51" y="1"/>
                    <a:pt x="51" y="1"/>
                    <a:pt x="51" y="1"/>
                  </a:cubicBezTo>
                  <a:cubicBezTo>
                    <a:pt x="38" y="1"/>
                    <a:pt x="38" y="1"/>
                    <a:pt x="38" y="1"/>
                  </a:cubicBezTo>
                  <a:cubicBezTo>
                    <a:pt x="8" y="0"/>
                    <a:pt x="8" y="0"/>
                    <a:pt x="8" y="0"/>
                  </a:cubicBezTo>
                  <a:cubicBezTo>
                    <a:pt x="4" y="0"/>
                    <a:pt x="0" y="1"/>
                    <a:pt x="0" y="4"/>
                  </a:cubicBezTo>
                  <a:cubicBezTo>
                    <a:pt x="0" y="8"/>
                    <a:pt x="4" y="8"/>
                    <a:pt x="6" y="8"/>
                  </a:cubicBezTo>
                  <a:cubicBezTo>
                    <a:pt x="18" y="9"/>
                    <a:pt x="18" y="9"/>
                    <a:pt x="18" y="9"/>
                  </a:cubicBezTo>
                  <a:cubicBezTo>
                    <a:pt x="29" y="11"/>
                    <a:pt x="31" y="16"/>
                    <a:pt x="31" y="26"/>
                  </a:cubicBezTo>
                  <a:cubicBezTo>
                    <a:pt x="32" y="36"/>
                    <a:pt x="32" y="45"/>
                    <a:pt x="32" y="93"/>
                  </a:cubicBezTo>
                  <a:cubicBezTo>
                    <a:pt x="32" y="148"/>
                    <a:pt x="32" y="148"/>
                    <a:pt x="32" y="148"/>
                  </a:cubicBezTo>
                  <a:cubicBezTo>
                    <a:pt x="32" y="177"/>
                    <a:pt x="32" y="202"/>
                    <a:pt x="30" y="215"/>
                  </a:cubicBezTo>
                  <a:cubicBezTo>
                    <a:pt x="29" y="224"/>
                    <a:pt x="28" y="231"/>
                    <a:pt x="22" y="232"/>
                  </a:cubicBezTo>
                  <a:cubicBezTo>
                    <a:pt x="11" y="233"/>
                    <a:pt x="11" y="233"/>
                    <a:pt x="11" y="233"/>
                  </a:cubicBezTo>
                  <a:cubicBezTo>
                    <a:pt x="8" y="233"/>
                    <a:pt x="5" y="234"/>
                    <a:pt x="5" y="237"/>
                  </a:cubicBezTo>
                  <a:cubicBezTo>
                    <a:pt x="5" y="241"/>
                    <a:pt x="10" y="241"/>
                    <a:pt x="12" y="241"/>
                  </a:cubicBezTo>
                  <a:cubicBezTo>
                    <a:pt x="38" y="240"/>
                    <a:pt x="38" y="240"/>
                    <a:pt x="38" y="240"/>
                  </a:cubicBezTo>
                  <a:cubicBezTo>
                    <a:pt x="50" y="240"/>
                    <a:pt x="50" y="240"/>
                    <a:pt x="50" y="240"/>
                  </a:cubicBezTo>
                  <a:cubicBezTo>
                    <a:pt x="61" y="240"/>
                    <a:pt x="61" y="240"/>
                    <a:pt x="61" y="240"/>
                  </a:cubicBezTo>
                  <a:cubicBezTo>
                    <a:pt x="97" y="241"/>
                    <a:pt x="97" y="241"/>
                    <a:pt x="97" y="241"/>
                  </a:cubicBezTo>
                  <a:cubicBezTo>
                    <a:pt x="99" y="241"/>
                    <a:pt x="104" y="241"/>
                    <a:pt x="104" y="237"/>
                  </a:cubicBezTo>
                  <a:cubicBezTo>
                    <a:pt x="104" y="236"/>
                    <a:pt x="103" y="233"/>
                    <a:pt x="99" y="233"/>
                  </a:cubicBezTo>
                  <a:cubicBezTo>
                    <a:pt x="84" y="232"/>
                    <a:pt x="84" y="232"/>
                    <a:pt x="84" y="232"/>
                  </a:cubicBezTo>
                  <a:cubicBezTo>
                    <a:pt x="76" y="231"/>
                    <a:pt x="73" y="225"/>
                    <a:pt x="72" y="215"/>
                  </a:cubicBezTo>
                  <a:cubicBezTo>
                    <a:pt x="71" y="202"/>
                    <a:pt x="71" y="177"/>
                    <a:pt x="71" y="148"/>
                  </a:cubicBezTo>
                  <a:cubicBezTo>
                    <a:pt x="71" y="143"/>
                    <a:pt x="71" y="143"/>
                    <a:pt x="71" y="143"/>
                  </a:cubicBezTo>
                  <a:cubicBezTo>
                    <a:pt x="71" y="142"/>
                    <a:pt x="71" y="142"/>
                    <a:pt x="73" y="142"/>
                  </a:cubicBezTo>
                  <a:cubicBezTo>
                    <a:pt x="100" y="142"/>
                    <a:pt x="100" y="142"/>
                    <a:pt x="100" y="142"/>
                  </a:cubicBezTo>
                  <a:cubicBezTo>
                    <a:pt x="102" y="142"/>
                    <a:pt x="104" y="143"/>
                    <a:pt x="105" y="144"/>
                  </a:cubicBezTo>
                  <a:cubicBezTo>
                    <a:pt x="105" y="144"/>
                    <a:pt x="120" y="165"/>
                    <a:pt x="120" y="165"/>
                  </a:cubicBezTo>
                  <a:cubicBezTo>
                    <a:pt x="136" y="188"/>
                    <a:pt x="136" y="188"/>
                    <a:pt x="136" y="188"/>
                  </a:cubicBezTo>
                  <a:cubicBezTo>
                    <a:pt x="155" y="213"/>
                    <a:pt x="166" y="227"/>
                    <a:pt x="180" y="234"/>
                  </a:cubicBezTo>
                  <a:cubicBezTo>
                    <a:pt x="188" y="239"/>
                    <a:pt x="197" y="241"/>
                    <a:pt x="214" y="241"/>
                  </a:cubicBezTo>
                  <a:cubicBezTo>
                    <a:pt x="244" y="241"/>
                    <a:pt x="244" y="241"/>
                    <a:pt x="244" y="241"/>
                  </a:cubicBezTo>
                  <a:cubicBezTo>
                    <a:pt x="246" y="241"/>
                    <a:pt x="251" y="241"/>
                    <a:pt x="251" y="237"/>
                  </a:cubicBezTo>
                  <a:cubicBezTo>
                    <a:pt x="251" y="236"/>
                    <a:pt x="250" y="233"/>
                    <a:pt x="246" y="233"/>
                  </a:cubicBezTo>
                  <a:cubicBezTo>
                    <a:pt x="237" y="232"/>
                    <a:pt x="237" y="232"/>
                    <a:pt x="237" y="232"/>
                  </a:cubicBezTo>
                  <a:cubicBezTo>
                    <a:pt x="232" y="231"/>
                    <a:pt x="220" y="229"/>
                    <a:pt x="202" y="211"/>
                  </a:cubicBezTo>
                  <a:cubicBezTo>
                    <a:pt x="186" y="194"/>
                    <a:pt x="168" y="171"/>
                    <a:pt x="145" y="142"/>
                  </a:cubicBezTo>
                  <a:cubicBezTo>
                    <a:pt x="145" y="142"/>
                    <a:pt x="135" y="130"/>
                    <a:pt x="134" y="129"/>
                  </a:cubicBezTo>
                  <a:cubicBezTo>
                    <a:pt x="163" y="105"/>
                    <a:pt x="176" y="84"/>
                    <a:pt x="176" y="58"/>
                  </a:cubicBezTo>
                  <a:cubicBezTo>
                    <a:pt x="176" y="35"/>
                    <a:pt x="162" y="19"/>
                    <a:pt x="154" y="14"/>
                  </a:cubicBezTo>
                  <a:cubicBezTo>
                    <a:pt x="136" y="2"/>
                    <a:pt x="115" y="0"/>
                    <a:pt x="96" y="0"/>
                  </a:cubicBezTo>
                  <a:lnTo>
                    <a:pt x="7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210" name="Freeform 29">
              <a:extLst>
                <a:ext uri="{FF2B5EF4-FFF2-40B4-BE49-F238E27FC236}">
                  <a16:creationId xmlns:a16="http://schemas.microsoft.com/office/drawing/2014/main" id="{06799FB9-D454-4BA8-BE06-D63F5AA026DC}"/>
                </a:ext>
              </a:extLst>
            </p:cNvPr>
            <p:cNvSpPr>
              <a:spLocks/>
            </p:cNvSpPr>
            <p:nvPr userDrawn="1"/>
          </p:nvSpPr>
          <p:spPr bwMode="auto">
            <a:xfrm>
              <a:off x="4290" y="2737"/>
              <a:ext cx="180" cy="169"/>
            </a:xfrm>
            <a:custGeom>
              <a:avLst/>
              <a:gdLst>
                <a:gd name="T0" fmla="*/ 31 w 266"/>
                <a:gd name="T1" fmla="*/ 12 h 249"/>
                <a:gd name="T2" fmla="*/ 29 w 266"/>
                <a:gd name="T3" fmla="*/ 198 h 249"/>
                <a:gd name="T4" fmla="*/ 19 w 266"/>
                <a:gd name="T5" fmla="*/ 237 h 249"/>
                <a:gd name="T6" fmla="*/ 5 w 266"/>
                <a:gd name="T7" fmla="*/ 238 h 249"/>
                <a:gd name="T8" fmla="*/ 0 w 266"/>
                <a:gd name="T9" fmla="*/ 242 h 249"/>
                <a:gd name="T10" fmla="*/ 7 w 266"/>
                <a:gd name="T11" fmla="*/ 246 h 249"/>
                <a:gd name="T12" fmla="*/ 36 w 266"/>
                <a:gd name="T13" fmla="*/ 245 h 249"/>
                <a:gd name="T14" fmla="*/ 41 w 266"/>
                <a:gd name="T15" fmla="*/ 245 h 249"/>
                <a:gd name="T16" fmla="*/ 50 w 266"/>
                <a:gd name="T17" fmla="*/ 245 h 249"/>
                <a:gd name="T18" fmla="*/ 80 w 266"/>
                <a:gd name="T19" fmla="*/ 246 h 249"/>
                <a:gd name="T20" fmla="*/ 88 w 266"/>
                <a:gd name="T21" fmla="*/ 242 h 249"/>
                <a:gd name="T22" fmla="*/ 82 w 266"/>
                <a:gd name="T23" fmla="*/ 238 h 249"/>
                <a:gd name="T24" fmla="*/ 66 w 266"/>
                <a:gd name="T25" fmla="*/ 236 h 249"/>
                <a:gd name="T26" fmla="*/ 56 w 266"/>
                <a:gd name="T27" fmla="*/ 202 h 249"/>
                <a:gd name="T28" fmla="*/ 52 w 266"/>
                <a:gd name="T29" fmla="*/ 71 h 249"/>
                <a:gd name="T30" fmla="*/ 59 w 266"/>
                <a:gd name="T31" fmla="*/ 77 h 249"/>
                <a:gd name="T32" fmla="*/ 127 w 266"/>
                <a:gd name="T33" fmla="*/ 149 h 249"/>
                <a:gd name="T34" fmla="*/ 169 w 266"/>
                <a:gd name="T35" fmla="*/ 191 h 249"/>
                <a:gd name="T36" fmla="*/ 220 w 266"/>
                <a:gd name="T37" fmla="*/ 242 h 249"/>
                <a:gd name="T38" fmla="*/ 231 w 266"/>
                <a:gd name="T39" fmla="*/ 249 h 249"/>
                <a:gd name="T40" fmla="*/ 236 w 266"/>
                <a:gd name="T41" fmla="*/ 239 h 249"/>
                <a:gd name="T42" fmla="*/ 240 w 266"/>
                <a:gd name="T43" fmla="*/ 40 h 249"/>
                <a:gd name="T44" fmla="*/ 251 w 266"/>
                <a:gd name="T45" fmla="*/ 14 h 249"/>
                <a:gd name="T46" fmla="*/ 260 w 266"/>
                <a:gd name="T47" fmla="*/ 13 h 249"/>
                <a:gd name="T48" fmla="*/ 266 w 266"/>
                <a:gd name="T49" fmla="*/ 9 h 249"/>
                <a:gd name="T50" fmla="*/ 258 w 266"/>
                <a:gd name="T51" fmla="*/ 5 h 249"/>
                <a:gd name="T52" fmla="*/ 233 w 266"/>
                <a:gd name="T53" fmla="*/ 6 h 249"/>
                <a:gd name="T54" fmla="*/ 227 w 266"/>
                <a:gd name="T55" fmla="*/ 6 h 249"/>
                <a:gd name="T56" fmla="*/ 216 w 266"/>
                <a:gd name="T57" fmla="*/ 6 h 249"/>
                <a:gd name="T58" fmla="*/ 189 w 266"/>
                <a:gd name="T59" fmla="*/ 5 h 249"/>
                <a:gd name="T60" fmla="*/ 180 w 266"/>
                <a:gd name="T61" fmla="*/ 9 h 249"/>
                <a:gd name="T62" fmla="*/ 186 w 266"/>
                <a:gd name="T63" fmla="*/ 13 h 249"/>
                <a:gd name="T64" fmla="*/ 203 w 266"/>
                <a:gd name="T65" fmla="*/ 15 h 249"/>
                <a:gd name="T66" fmla="*/ 213 w 266"/>
                <a:gd name="T67" fmla="*/ 42 h 249"/>
                <a:gd name="T68" fmla="*/ 216 w 266"/>
                <a:gd name="T69" fmla="*/ 183 h 249"/>
                <a:gd name="T70" fmla="*/ 215 w 266"/>
                <a:gd name="T71" fmla="*/ 183 h 249"/>
                <a:gd name="T72" fmla="*/ 193 w 266"/>
                <a:gd name="T73" fmla="*/ 160 h 249"/>
                <a:gd name="T74" fmla="*/ 146 w 266"/>
                <a:gd name="T75" fmla="*/ 111 h 249"/>
                <a:gd name="T76" fmla="*/ 49 w 266"/>
                <a:gd name="T77" fmla="*/ 10 h 249"/>
                <a:gd name="T78" fmla="*/ 46 w 266"/>
                <a:gd name="T79" fmla="*/ 7 h 249"/>
                <a:gd name="T80" fmla="*/ 36 w 266"/>
                <a:gd name="T81" fmla="*/ 0 h 249"/>
                <a:gd name="T82" fmla="*/ 31 w 266"/>
                <a:gd name="T83" fmla="*/ 12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6" h="249">
                  <a:moveTo>
                    <a:pt x="31" y="12"/>
                  </a:moveTo>
                  <a:cubicBezTo>
                    <a:pt x="29" y="198"/>
                    <a:pt x="29" y="198"/>
                    <a:pt x="29" y="198"/>
                  </a:cubicBezTo>
                  <a:cubicBezTo>
                    <a:pt x="28" y="226"/>
                    <a:pt x="27" y="234"/>
                    <a:pt x="19" y="237"/>
                  </a:cubicBezTo>
                  <a:cubicBezTo>
                    <a:pt x="15" y="238"/>
                    <a:pt x="9" y="238"/>
                    <a:pt x="5" y="238"/>
                  </a:cubicBezTo>
                  <a:cubicBezTo>
                    <a:pt x="4" y="238"/>
                    <a:pt x="0" y="238"/>
                    <a:pt x="0" y="242"/>
                  </a:cubicBezTo>
                  <a:cubicBezTo>
                    <a:pt x="0" y="246"/>
                    <a:pt x="4" y="246"/>
                    <a:pt x="7" y="246"/>
                  </a:cubicBezTo>
                  <a:cubicBezTo>
                    <a:pt x="36" y="245"/>
                    <a:pt x="36" y="245"/>
                    <a:pt x="36" y="245"/>
                  </a:cubicBezTo>
                  <a:cubicBezTo>
                    <a:pt x="41" y="245"/>
                    <a:pt x="41" y="245"/>
                    <a:pt x="41" y="245"/>
                  </a:cubicBezTo>
                  <a:cubicBezTo>
                    <a:pt x="50" y="245"/>
                    <a:pt x="50" y="245"/>
                    <a:pt x="50" y="245"/>
                  </a:cubicBezTo>
                  <a:cubicBezTo>
                    <a:pt x="80" y="246"/>
                    <a:pt x="80" y="246"/>
                    <a:pt x="80" y="246"/>
                  </a:cubicBezTo>
                  <a:cubicBezTo>
                    <a:pt x="83" y="246"/>
                    <a:pt x="88" y="246"/>
                    <a:pt x="88" y="242"/>
                  </a:cubicBezTo>
                  <a:cubicBezTo>
                    <a:pt x="88" y="238"/>
                    <a:pt x="84" y="238"/>
                    <a:pt x="82" y="238"/>
                  </a:cubicBezTo>
                  <a:cubicBezTo>
                    <a:pt x="78" y="238"/>
                    <a:pt x="72" y="238"/>
                    <a:pt x="66" y="236"/>
                  </a:cubicBezTo>
                  <a:cubicBezTo>
                    <a:pt x="59" y="234"/>
                    <a:pt x="56" y="223"/>
                    <a:pt x="56" y="202"/>
                  </a:cubicBezTo>
                  <a:cubicBezTo>
                    <a:pt x="56" y="202"/>
                    <a:pt x="52" y="74"/>
                    <a:pt x="52" y="71"/>
                  </a:cubicBezTo>
                  <a:cubicBezTo>
                    <a:pt x="54" y="72"/>
                    <a:pt x="59" y="77"/>
                    <a:pt x="59" y="77"/>
                  </a:cubicBezTo>
                  <a:cubicBezTo>
                    <a:pt x="72" y="92"/>
                    <a:pt x="100" y="122"/>
                    <a:pt x="127" y="149"/>
                  </a:cubicBezTo>
                  <a:cubicBezTo>
                    <a:pt x="169" y="191"/>
                    <a:pt x="169" y="191"/>
                    <a:pt x="169" y="191"/>
                  </a:cubicBezTo>
                  <a:cubicBezTo>
                    <a:pt x="220" y="242"/>
                    <a:pt x="220" y="242"/>
                    <a:pt x="220" y="242"/>
                  </a:cubicBezTo>
                  <a:cubicBezTo>
                    <a:pt x="224" y="246"/>
                    <a:pt x="227" y="249"/>
                    <a:pt x="231" y="249"/>
                  </a:cubicBezTo>
                  <a:cubicBezTo>
                    <a:pt x="236" y="249"/>
                    <a:pt x="236" y="244"/>
                    <a:pt x="236" y="239"/>
                  </a:cubicBezTo>
                  <a:cubicBezTo>
                    <a:pt x="240" y="40"/>
                    <a:pt x="240" y="40"/>
                    <a:pt x="240" y="40"/>
                  </a:cubicBezTo>
                  <a:cubicBezTo>
                    <a:pt x="240" y="22"/>
                    <a:pt x="242" y="16"/>
                    <a:pt x="251" y="14"/>
                  </a:cubicBezTo>
                  <a:cubicBezTo>
                    <a:pt x="251" y="14"/>
                    <a:pt x="260" y="13"/>
                    <a:pt x="260" y="13"/>
                  </a:cubicBezTo>
                  <a:cubicBezTo>
                    <a:pt x="264" y="13"/>
                    <a:pt x="266" y="11"/>
                    <a:pt x="266" y="9"/>
                  </a:cubicBezTo>
                  <a:cubicBezTo>
                    <a:pt x="266" y="5"/>
                    <a:pt x="262" y="5"/>
                    <a:pt x="258" y="5"/>
                  </a:cubicBezTo>
                  <a:cubicBezTo>
                    <a:pt x="233" y="6"/>
                    <a:pt x="233" y="6"/>
                    <a:pt x="233" y="6"/>
                  </a:cubicBezTo>
                  <a:cubicBezTo>
                    <a:pt x="227" y="6"/>
                    <a:pt x="227" y="6"/>
                    <a:pt x="227" y="6"/>
                  </a:cubicBezTo>
                  <a:cubicBezTo>
                    <a:pt x="216" y="6"/>
                    <a:pt x="216" y="6"/>
                    <a:pt x="216" y="6"/>
                  </a:cubicBezTo>
                  <a:cubicBezTo>
                    <a:pt x="189" y="5"/>
                    <a:pt x="189" y="5"/>
                    <a:pt x="189" y="5"/>
                  </a:cubicBezTo>
                  <a:cubicBezTo>
                    <a:pt x="185" y="5"/>
                    <a:pt x="180" y="5"/>
                    <a:pt x="180" y="9"/>
                  </a:cubicBezTo>
                  <a:cubicBezTo>
                    <a:pt x="180" y="12"/>
                    <a:pt x="183" y="13"/>
                    <a:pt x="186" y="13"/>
                  </a:cubicBezTo>
                  <a:cubicBezTo>
                    <a:pt x="191" y="13"/>
                    <a:pt x="198" y="13"/>
                    <a:pt x="203" y="15"/>
                  </a:cubicBezTo>
                  <a:cubicBezTo>
                    <a:pt x="209" y="17"/>
                    <a:pt x="212" y="22"/>
                    <a:pt x="213" y="42"/>
                  </a:cubicBezTo>
                  <a:cubicBezTo>
                    <a:pt x="213" y="42"/>
                    <a:pt x="216" y="175"/>
                    <a:pt x="216" y="183"/>
                  </a:cubicBezTo>
                  <a:cubicBezTo>
                    <a:pt x="215" y="183"/>
                    <a:pt x="215" y="183"/>
                    <a:pt x="215" y="183"/>
                  </a:cubicBezTo>
                  <a:cubicBezTo>
                    <a:pt x="215" y="183"/>
                    <a:pt x="193" y="160"/>
                    <a:pt x="193" y="160"/>
                  </a:cubicBezTo>
                  <a:cubicBezTo>
                    <a:pt x="146" y="111"/>
                    <a:pt x="146" y="111"/>
                    <a:pt x="146" y="111"/>
                  </a:cubicBezTo>
                  <a:cubicBezTo>
                    <a:pt x="98" y="64"/>
                    <a:pt x="49" y="11"/>
                    <a:pt x="49" y="10"/>
                  </a:cubicBezTo>
                  <a:cubicBezTo>
                    <a:pt x="46" y="7"/>
                    <a:pt x="46" y="7"/>
                    <a:pt x="46" y="7"/>
                  </a:cubicBezTo>
                  <a:cubicBezTo>
                    <a:pt x="42" y="3"/>
                    <a:pt x="39" y="0"/>
                    <a:pt x="36" y="0"/>
                  </a:cubicBezTo>
                  <a:cubicBezTo>
                    <a:pt x="32" y="0"/>
                    <a:pt x="31" y="7"/>
                    <a:pt x="31"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211" name="Freeform 30">
              <a:extLst>
                <a:ext uri="{FF2B5EF4-FFF2-40B4-BE49-F238E27FC236}">
                  <a16:creationId xmlns:a16="http://schemas.microsoft.com/office/drawing/2014/main" id="{7008FF3F-A864-4BB1-B427-981415500755}"/>
                </a:ext>
              </a:extLst>
            </p:cNvPr>
            <p:cNvSpPr>
              <a:spLocks/>
            </p:cNvSpPr>
            <p:nvPr userDrawn="1"/>
          </p:nvSpPr>
          <p:spPr bwMode="auto">
            <a:xfrm>
              <a:off x="4480" y="2739"/>
              <a:ext cx="109" cy="165"/>
            </a:xfrm>
            <a:custGeom>
              <a:avLst/>
              <a:gdLst>
                <a:gd name="T0" fmla="*/ 147 w 161"/>
                <a:gd name="T1" fmla="*/ 1 h 243"/>
                <a:gd name="T2" fmla="*/ 145 w 161"/>
                <a:gd name="T3" fmla="*/ 1 h 243"/>
                <a:gd name="T4" fmla="*/ 132 w 161"/>
                <a:gd name="T5" fmla="*/ 3 h 243"/>
                <a:gd name="T6" fmla="*/ 53 w 161"/>
                <a:gd name="T7" fmla="*/ 3 h 243"/>
                <a:gd name="T8" fmla="*/ 37 w 161"/>
                <a:gd name="T9" fmla="*/ 3 h 243"/>
                <a:gd name="T10" fmla="*/ 33 w 161"/>
                <a:gd name="T11" fmla="*/ 3 h 243"/>
                <a:gd name="T12" fmla="*/ 8 w 161"/>
                <a:gd name="T13" fmla="*/ 2 h 243"/>
                <a:gd name="T14" fmla="*/ 0 w 161"/>
                <a:gd name="T15" fmla="*/ 6 h 243"/>
                <a:gd name="T16" fmla="*/ 6 w 161"/>
                <a:gd name="T17" fmla="*/ 10 h 243"/>
                <a:gd name="T18" fmla="*/ 18 w 161"/>
                <a:gd name="T19" fmla="*/ 11 h 243"/>
                <a:gd name="T20" fmla="*/ 31 w 161"/>
                <a:gd name="T21" fmla="*/ 28 h 243"/>
                <a:gd name="T22" fmla="*/ 32 w 161"/>
                <a:gd name="T23" fmla="*/ 95 h 243"/>
                <a:gd name="T24" fmla="*/ 32 w 161"/>
                <a:gd name="T25" fmla="*/ 150 h 243"/>
                <a:gd name="T26" fmla="*/ 30 w 161"/>
                <a:gd name="T27" fmla="*/ 217 h 243"/>
                <a:gd name="T28" fmla="*/ 22 w 161"/>
                <a:gd name="T29" fmla="*/ 234 h 243"/>
                <a:gd name="T30" fmla="*/ 11 w 161"/>
                <a:gd name="T31" fmla="*/ 235 h 243"/>
                <a:gd name="T32" fmla="*/ 5 w 161"/>
                <a:gd name="T33" fmla="*/ 239 h 243"/>
                <a:gd name="T34" fmla="*/ 12 w 161"/>
                <a:gd name="T35" fmla="*/ 243 h 243"/>
                <a:gd name="T36" fmla="*/ 34 w 161"/>
                <a:gd name="T37" fmla="*/ 242 h 243"/>
                <a:gd name="T38" fmla="*/ 52 w 161"/>
                <a:gd name="T39" fmla="*/ 242 h 243"/>
                <a:gd name="T40" fmla="*/ 84 w 161"/>
                <a:gd name="T41" fmla="*/ 243 h 243"/>
                <a:gd name="T42" fmla="*/ 94 w 161"/>
                <a:gd name="T43" fmla="*/ 243 h 243"/>
                <a:gd name="T44" fmla="*/ 139 w 161"/>
                <a:gd name="T45" fmla="*/ 243 h 243"/>
                <a:gd name="T46" fmla="*/ 157 w 161"/>
                <a:gd name="T47" fmla="*/ 235 h 243"/>
                <a:gd name="T48" fmla="*/ 161 w 161"/>
                <a:gd name="T49" fmla="*/ 199 h 243"/>
                <a:gd name="T50" fmla="*/ 158 w 161"/>
                <a:gd name="T51" fmla="*/ 193 h 243"/>
                <a:gd name="T52" fmla="*/ 153 w 161"/>
                <a:gd name="T53" fmla="*/ 198 h 243"/>
                <a:gd name="T54" fmla="*/ 140 w 161"/>
                <a:gd name="T55" fmla="*/ 221 h 243"/>
                <a:gd name="T56" fmla="*/ 110 w 161"/>
                <a:gd name="T57" fmla="*/ 225 h 243"/>
                <a:gd name="T58" fmla="*/ 73 w 161"/>
                <a:gd name="T59" fmla="*/ 199 h 243"/>
                <a:gd name="T60" fmla="*/ 73 w 161"/>
                <a:gd name="T61" fmla="*/ 163 h 243"/>
                <a:gd name="T62" fmla="*/ 73 w 161"/>
                <a:gd name="T63" fmla="*/ 150 h 243"/>
                <a:gd name="T64" fmla="*/ 73 w 161"/>
                <a:gd name="T65" fmla="*/ 125 h 243"/>
                <a:gd name="T66" fmla="*/ 74 w 161"/>
                <a:gd name="T67" fmla="*/ 123 h 243"/>
                <a:gd name="T68" fmla="*/ 119 w 161"/>
                <a:gd name="T69" fmla="*/ 124 h 243"/>
                <a:gd name="T70" fmla="*/ 136 w 161"/>
                <a:gd name="T71" fmla="*/ 136 h 243"/>
                <a:gd name="T72" fmla="*/ 137 w 161"/>
                <a:gd name="T73" fmla="*/ 144 h 243"/>
                <a:gd name="T74" fmla="*/ 137 w 161"/>
                <a:gd name="T75" fmla="*/ 147 h 243"/>
                <a:gd name="T76" fmla="*/ 141 w 161"/>
                <a:gd name="T77" fmla="*/ 150 h 243"/>
                <a:gd name="T78" fmla="*/ 144 w 161"/>
                <a:gd name="T79" fmla="*/ 144 h 243"/>
                <a:gd name="T80" fmla="*/ 145 w 161"/>
                <a:gd name="T81" fmla="*/ 133 h 243"/>
                <a:gd name="T82" fmla="*/ 146 w 161"/>
                <a:gd name="T83" fmla="*/ 123 h 243"/>
                <a:gd name="T84" fmla="*/ 148 w 161"/>
                <a:gd name="T85" fmla="*/ 103 h 243"/>
                <a:gd name="T86" fmla="*/ 148 w 161"/>
                <a:gd name="T87" fmla="*/ 99 h 243"/>
                <a:gd name="T88" fmla="*/ 145 w 161"/>
                <a:gd name="T89" fmla="*/ 96 h 243"/>
                <a:gd name="T90" fmla="*/ 140 w 161"/>
                <a:gd name="T91" fmla="*/ 100 h 243"/>
                <a:gd name="T92" fmla="*/ 125 w 161"/>
                <a:gd name="T93" fmla="*/ 105 h 243"/>
                <a:gd name="T94" fmla="*/ 75 w 161"/>
                <a:gd name="T95" fmla="*/ 106 h 243"/>
                <a:gd name="T96" fmla="*/ 73 w 161"/>
                <a:gd name="T97" fmla="*/ 103 h 243"/>
                <a:gd name="T98" fmla="*/ 73 w 161"/>
                <a:gd name="T99" fmla="*/ 23 h 243"/>
                <a:gd name="T100" fmla="*/ 75 w 161"/>
                <a:gd name="T101" fmla="*/ 21 h 243"/>
                <a:gd name="T102" fmla="*/ 119 w 161"/>
                <a:gd name="T103" fmla="*/ 22 h 243"/>
                <a:gd name="T104" fmla="*/ 140 w 161"/>
                <a:gd name="T105" fmla="*/ 33 h 243"/>
                <a:gd name="T106" fmla="*/ 142 w 161"/>
                <a:gd name="T107" fmla="*/ 44 h 243"/>
                <a:gd name="T108" fmla="*/ 145 w 161"/>
                <a:gd name="T109" fmla="*/ 49 h 243"/>
                <a:gd name="T110" fmla="*/ 149 w 161"/>
                <a:gd name="T111" fmla="*/ 45 h 243"/>
                <a:gd name="T112" fmla="*/ 150 w 161"/>
                <a:gd name="T113" fmla="*/ 31 h 243"/>
                <a:gd name="T114" fmla="*/ 151 w 161"/>
                <a:gd name="T115" fmla="*/ 24 h 243"/>
                <a:gd name="T116" fmla="*/ 153 w 161"/>
                <a:gd name="T117" fmla="*/ 7 h 243"/>
                <a:gd name="T118" fmla="*/ 153 w 161"/>
                <a:gd name="T119" fmla="*/ 4 h 243"/>
                <a:gd name="T120" fmla="*/ 151 w 161"/>
                <a:gd name="T121" fmla="*/ 0 h 243"/>
                <a:gd name="T122" fmla="*/ 147 w 161"/>
                <a:gd name="T123" fmla="*/ 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 h="243">
                  <a:moveTo>
                    <a:pt x="147" y="1"/>
                  </a:moveTo>
                  <a:cubicBezTo>
                    <a:pt x="145" y="1"/>
                    <a:pt x="145" y="1"/>
                    <a:pt x="145" y="1"/>
                  </a:cubicBezTo>
                  <a:cubicBezTo>
                    <a:pt x="145" y="1"/>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6"/>
                    <a:pt x="28" y="233"/>
                    <a:pt x="22" y="234"/>
                  </a:cubicBezTo>
                  <a:cubicBezTo>
                    <a:pt x="11" y="235"/>
                    <a:pt x="11" y="235"/>
                    <a:pt x="11" y="235"/>
                  </a:cubicBezTo>
                  <a:cubicBezTo>
                    <a:pt x="8" y="235"/>
                    <a:pt x="5" y="236"/>
                    <a:pt x="5" y="239"/>
                  </a:cubicBezTo>
                  <a:cubicBezTo>
                    <a:pt x="5" y="243"/>
                    <a:pt x="10" y="243"/>
                    <a:pt x="12" y="243"/>
                  </a:cubicBezTo>
                  <a:cubicBezTo>
                    <a:pt x="34" y="242"/>
                    <a:pt x="34" y="242"/>
                    <a:pt x="34" y="242"/>
                  </a:cubicBezTo>
                  <a:cubicBezTo>
                    <a:pt x="34"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7" y="144"/>
                    <a:pt x="137" y="144"/>
                    <a:pt x="137" y="144"/>
                  </a:cubicBezTo>
                  <a:cubicBezTo>
                    <a:pt x="137" y="147"/>
                    <a:pt x="137" y="147"/>
                    <a:pt x="137" y="147"/>
                  </a:cubicBezTo>
                  <a:cubicBezTo>
                    <a:pt x="137" y="149"/>
                    <a:pt x="139" y="150"/>
                    <a:pt x="141" y="150"/>
                  </a:cubicBezTo>
                  <a:cubicBezTo>
                    <a:pt x="144" y="150"/>
                    <a:pt x="144" y="146"/>
                    <a:pt x="144" y="144"/>
                  </a:cubicBezTo>
                  <a:cubicBezTo>
                    <a:pt x="145" y="133"/>
                    <a:pt x="145" y="133"/>
                    <a:pt x="145" y="133"/>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3" y="96"/>
                    <a:pt x="142" y="98"/>
                    <a:pt x="140" y="100"/>
                  </a:cubicBezTo>
                  <a:cubicBezTo>
                    <a:pt x="137" y="103"/>
                    <a:pt x="132" y="104"/>
                    <a:pt x="125" y="105"/>
                  </a:cubicBezTo>
                  <a:cubicBezTo>
                    <a:pt x="120" y="105"/>
                    <a:pt x="102"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1"/>
                    <a:pt x="152" y="0"/>
                    <a:pt x="151" y="0"/>
                  </a:cubicBezTo>
                  <a:lnTo>
                    <a:pt x="14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212" name="Freeform 31">
              <a:extLst>
                <a:ext uri="{FF2B5EF4-FFF2-40B4-BE49-F238E27FC236}">
                  <a16:creationId xmlns:a16="http://schemas.microsoft.com/office/drawing/2014/main" id="{8B5037F0-67D4-4DD7-9C80-01341154ACAC}"/>
                </a:ext>
              </a:extLst>
            </p:cNvPr>
            <p:cNvSpPr>
              <a:spLocks/>
            </p:cNvSpPr>
            <p:nvPr userDrawn="1"/>
          </p:nvSpPr>
          <p:spPr bwMode="auto">
            <a:xfrm>
              <a:off x="3433" y="1396"/>
              <a:ext cx="862" cy="953"/>
            </a:xfrm>
            <a:custGeom>
              <a:avLst/>
              <a:gdLst>
                <a:gd name="T0" fmla="*/ 420 w 1271"/>
                <a:gd name="T1" fmla="*/ 1289 h 1401"/>
                <a:gd name="T2" fmla="*/ 381 w 1271"/>
                <a:gd name="T3" fmla="*/ 1274 h 1401"/>
                <a:gd name="T4" fmla="*/ 367 w 1271"/>
                <a:gd name="T5" fmla="*/ 1268 h 1401"/>
                <a:gd name="T6" fmla="*/ 29 w 1271"/>
                <a:gd name="T7" fmla="*/ 813 h 1401"/>
                <a:gd name="T8" fmla="*/ 34 w 1271"/>
                <a:gd name="T9" fmla="*/ 686 h 1401"/>
                <a:gd name="T10" fmla="*/ 62 w 1271"/>
                <a:gd name="T11" fmla="*/ 509 h 1401"/>
                <a:gd name="T12" fmla="*/ 67 w 1271"/>
                <a:gd name="T13" fmla="*/ 483 h 1401"/>
                <a:gd name="T14" fmla="*/ 68 w 1271"/>
                <a:gd name="T15" fmla="*/ 431 h 1401"/>
                <a:gd name="T16" fmla="*/ 6 w 1271"/>
                <a:gd name="T17" fmla="*/ 277 h 1401"/>
                <a:gd name="T18" fmla="*/ 92 w 1271"/>
                <a:gd name="T19" fmla="*/ 152 h 1401"/>
                <a:gd name="T20" fmla="*/ 77 w 1271"/>
                <a:gd name="T21" fmla="*/ 119 h 1401"/>
                <a:gd name="T22" fmla="*/ 89 w 1271"/>
                <a:gd name="T23" fmla="*/ 110 h 1401"/>
                <a:gd name="T24" fmla="*/ 118 w 1271"/>
                <a:gd name="T25" fmla="*/ 119 h 1401"/>
                <a:gd name="T26" fmla="*/ 213 w 1271"/>
                <a:gd name="T27" fmla="*/ 7 h 1401"/>
                <a:gd name="T28" fmla="*/ 374 w 1271"/>
                <a:gd name="T29" fmla="*/ 43 h 1401"/>
                <a:gd name="T30" fmla="*/ 541 w 1271"/>
                <a:gd name="T31" fmla="*/ 20 h 1401"/>
                <a:gd name="T32" fmla="*/ 604 w 1271"/>
                <a:gd name="T33" fmla="*/ 17 h 1401"/>
                <a:gd name="T34" fmla="*/ 795 w 1271"/>
                <a:gd name="T35" fmla="*/ 36 h 1401"/>
                <a:gd name="T36" fmla="*/ 913 w 1271"/>
                <a:gd name="T37" fmla="*/ 52 h 1401"/>
                <a:gd name="T38" fmla="*/ 1002 w 1271"/>
                <a:gd name="T39" fmla="*/ 15 h 1401"/>
                <a:gd name="T40" fmla="*/ 1095 w 1271"/>
                <a:gd name="T41" fmla="*/ 115 h 1401"/>
                <a:gd name="T42" fmla="*/ 1155 w 1271"/>
                <a:gd name="T43" fmla="*/ 92 h 1401"/>
                <a:gd name="T44" fmla="*/ 1248 w 1271"/>
                <a:gd name="T45" fmla="*/ 63 h 1401"/>
                <a:gd name="T46" fmla="*/ 1257 w 1271"/>
                <a:gd name="T47" fmla="*/ 75 h 1401"/>
                <a:gd name="T48" fmla="*/ 1231 w 1271"/>
                <a:gd name="T49" fmla="*/ 122 h 1401"/>
                <a:gd name="T50" fmla="*/ 1271 w 1271"/>
                <a:gd name="T51" fmla="*/ 106 h 1401"/>
                <a:gd name="T52" fmla="*/ 1212 w 1271"/>
                <a:gd name="T53" fmla="*/ 187 h 1401"/>
                <a:gd name="T54" fmla="*/ 1210 w 1271"/>
                <a:gd name="T55" fmla="*/ 195 h 1401"/>
                <a:gd name="T56" fmla="*/ 1214 w 1271"/>
                <a:gd name="T57" fmla="*/ 210 h 1401"/>
                <a:gd name="T58" fmla="*/ 1199 w 1271"/>
                <a:gd name="T59" fmla="*/ 243 h 1401"/>
                <a:gd name="T60" fmla="*/ 1218 w 1271"/>
                <a:gd name="T61" fmla="*/ 276 h 1401"/>
                <a:gd name="T62" fmla="*/ 1149 w 1271"/>
                <a:gd name="T63" fmla="*/ 434 h 1401"/>
                <a:gd name="T64" fmla="*/ 1149 w 1271"/>
                <a:gd name="T65" fmla="*/ 447 h 1401"/>
                <a:gd name="T66" fmla="*/ 1163 w 1271"/>
                <a:gd name="T67" fmla="*/ 569 h 1401"/>
                <a:gd name="T68" fmla="*/ 1183 w 1271"/>
                <a:gd name="T69" fmla="*/ 718 h 1401"/>
                <a:gd name="T70" fmla="*/ 1186 w 1271"/>
                <a:gd name="T71" fmla="*/ 798 h 1401"/>
                <a:gd name="T72" fmla="*/ 1084 w 1271"/>
                <a:gd name="T73" fmla="*/ 1103 h 1401"/>
                <a:gd name="T74" fmla="*/ 614 w 1271"/>
                <a:gd name="T75" fmla="*/ 1390 h 1401"/>
                <a:gd name="T76" fmla="*/ 611 w 1271"/>
                <a:gd name="T77" fmla="*/ 1393 h 1401"/>
                <a:gd name="T78" fmla="*/ 605 w 1271"/>
                <a:gd name="T79" fmla="*/ 1401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1" h="1401">
                  <a:moveTo>
                    <a:pt x="601" y="1396"/>
                  </a:moveTo>
                  <a:cubicBezTo>
                    <a:pt x="548" y="1344"/>
                    <a:pt x="483" y="1316"/>
                    <a:pt x="420" y="1289"/>
                  </a:cubicBezTo>
                  <a:cubicBezTo>
                    <a:pt x="415" y="1287"/>
                    <a:pt x="415" y="1287"/>
                    <a:pt x="415" y="1287"/>
                  </a:cubicBezTo>
                  <a:cubicBezTo>
                    <a:pt x="414" y="1286"/>
                    <a:pt x="381" y="1274"/>
                    <a:pt x="381" y="1274"/>
                  </a:cubicBezTo>
                  <a:cubicBezTo>
                    <a:pt x="377" y="1273"/>
                    <a:pt x="375" y="1272"/>
                    <a:pt x="373" y="1271"/>
                  </a:cubicBezTo>
                  <a:cubicBezTo>
                    <a:pt x="367" y="1268"/>
                    <a:pt x="367" y="1268"/>
                    <a:pt x="367" y="1268"/>
                  </a:cubicBezTo>
                  <a:cubicBezTo>
                    <a:pt x="367" y="1269"/>
                    <a:pt x="367" y="1269"/>
                    <a:pt x="367" y="1269"/>
                  </a:cubicBezTo>
                  <a:cubicBezTo>
                    <a:pt x="161" y="1196"/>
                    <a:pt x="35" y="1026"/>
                    <a:pt x="29" y="813"/>
                  </a:cubicBezTo>
                  <a:cubicBezTo>
                    <a:pt x="29" y="805"/>
                    <a:pt x="29" y="796"/>
                    <a:pt x="29" y="786"/>
                  </a:cubicBezTo>
                  <a:cubicBezTo>
                    <a:pt x="29" y="754"/>
                    <a:pt x="31" y="721"/>
                    <a:pt x="34" y="686"/>
                  </a:cubicBezTo>
                  <a:cubicBezTo>
                    <a:pt x="37" y="666"/>
                    <a:pt x="43" y="619"/>
                    <a:pt x="43" y="617"/>
                  </a:cubicBezTo>
                  <a:cubicBezTo>
                    <a:pt x="62" y="509"/>
                    <a:pt x="62" y="509"/>
                    <a:pt x="62" y="509"/>
                  </a:cubicBezTo>
                  <a:cubicBezTo>
                    <a:pt x="64" y="498"/>
                    <a:pt x="65" y="492"/>
                    <a:pt x="65" y="489"/>
                  </a:cubicBezTo>
                  <a:cubicBezTo>
                    <a:pt x="67" y="483"/>
                    <a:pt x="67" y="483"/>
                    <a:pt x="67" y="483"/>
                  </a:cubicBezTo>
                  <a:cubicBezTo>
                    <a:pt x="66" y="483"/>
                    <a:pt x="66" y="483"/>
                    <a:pt x="66" y="483"/>
                  </a:cubicBezTo>
                  <a:cubicBezTo>
                    <a:pt x="67" y="468"/>
                    <a:pt x="68" y="449"/>
                    <a:pt x="68" y="431"/>
                  </a:cubicBezTo>
                  <a:cubicBezTo>
                    <a:pt x="68" y="356"/>
                    <a:pt x="49" y="309"/>
                    <a:pt x="6" y="278"/>
                  </a:cubicBezTo>
                  <a:cubicBezTo>
                    <a:pt x="6" y="277"/>
                    <a:pt x="6" y="277"/>
                    <a:pt x="6" y="277"/>
                  </a:cubicBezTo>
                  <a:cubicBezTo>
                    <a:pt x="0" y="272"/>
                    <a:pt x="0" y="272"/>
                    <a:pt x="0" y="272"/>
                  </a:cubicBezTo>
                  <a:cubicBezTo>
                    <a:pt x="92" y="152"/>
                    <a:pt x="92" y="152"/>
                    <a:pt x="92" y="152"/>
                  </a:cubicBezTo>
                  <a:cubicBezTo>
                    <a:pt x="90" y="149"/>
                    <a:pt x="90" y="149"/>
                    <a:pt x="90" y="149"/>
                  </a:cubicBezTo>
                  <a:cubicBezTo>
                    <a:pt x="82" y="139"/>
                    <a:pt x="78" y="129"/>
                    <a:pt x="77" y="119"/>
                  </a:cubicBezTo>
                  <a:cubicBezTo>
                    <a:pt x="76" y="105"/>
                    <a:pt x="76" y="105"/>
                    <a:pt x="76" y="105"/>
                  </a:cubicBezTo>
                  <a:cubicBezTo>
                    <a:pt x="89" y="110"/>
                    <a:pt x="89" y="110"/>
                    <a:pt x="89" y="110"/>
                  </a:cubicBezTo>
                  <a:cubicBezTo>
                    <a:pt x="97" y="113"/>
                    <a:pt x="105" y="116"/>
                    <a:pt x="114" y="118"/>
                  </a:cubicBezTo>
                  <a:cubicBezTo>
                    <a:pt x="118" y="119"/>
                    <a:pt x="118" y="119"/>
                    <a:pt x="118" y="119"/>
                  </a:cubicBezTo>
                  <a:cubicBezTo>
                    <a:pt x="209" y="0"/>
                    <a:pt x="209" y="0"/>
                    <a:pt x="209" y="0"/>
                  </a:cubicBezTo>
                  <a:cubicBezTo>
                    <a:pt x="213" y="7"/>
                    <a:pt x="213" y="7"/>
                    <a:pt x="213" y="7"/>
                  </a:cubicBezTo>
                  <a:cubicBezTo>
                    <a:pt x="230" y="36"/>
                    <a:pt x="261" y="50"/>
                    <a:pt x="306" y="50"/>
                  </a:cubicBezTo>
                  <a:cubicBezTo>
                    <a:pt x="325" y="50"/>
                    <a:pt x="347" y="48"/>
                    <a:pt x="374" y="43"/>
                  </a:cubicBezTo>
                  <a:cubicBezTo>
                    <a:pt x="374" y="43"/>
                    <a:pt x="464" y="29"/>
                    <a:pt x="465" y="29"/>
                  </a:cubicBezTo>
                  <a:cubicBezTo>
                    <a:pt x="528" y="22"/>
                    <a:pt x="539" y="20"/>
                    <a:pt x="541" y="20"/>
                  </a:cubicBezTo>
                  <a:cubicBezTo>
                    <a:pt x="547" y="19"/>
                    <a:pt x="547" y="19"/>
                    <a:pt x="547" y="19"/>
                  </a:cubicBezTo>
                  <a:cubicBezTo>
                    <a:pt x="565" y="18"/>
                    <a:pt x="584" y="17"/>
                    <a:pt x="604" y="17"/>
                  </a:cubicBezTo>
                  <a:cubicBezTo>
                    <a:pt x="643" y="17"/>
                    <a:pt x="686" y="20"/>
                    <a:pt x="731" y="27"/>
                  </a:cubicBezTo>
                  <a:cubicBezTo>
                    <a:pt x="731" y="27"/>
                    <a:pt x="795" y="36"/>
                    <a:pt x="795" y="36"/>
                  </a:cubicBezTo>
                  <a:cubicBezTo>
                    <a:pt x="875" y="49"/>
                    <a:pt x="875" y="49"/>
                    <a:pt x="875" y="49"/>
                  </a:cubicBezTo>
                  <a:cubicBezTo>
                    <a:pt x="886" y="51"/>
                    <a:pt x="900" y="52"/>
                    <a:pt x="913" y="52"/>
                  </a:cubicBezTo>
                  <a:cubicBezTo>
                    <a:pt x="949" y="52"/>
                    <a:pt x="974" y="44"/>
                    <a:pt x="992" y="27"/>
                  </a:cubicBezTo>
                  <a:cubicBezTo>
                    <a:pt x="995" y="23"/>
                    <a:pt x="999" y="19"/>
                    <a:pt x="1002" y="15"/>
                  </a:cubicBezTo>
                  <a:cubicBezTo>
                    <a:pt x="1011" y="4"/>
                    <a:pt x="1011" y="4"/>
                    <a:pt x="1011" y="4"/>
                  </a:cubicBezTo>
                  <a:cubicBezTo>
                    <a:pt x="1095" y="115"/>
                    <a:pt x="1095" y="115"/>
                    <a:pt x="1095" y="115"/>
                  </a:cubicBezTo>
                  <a:cubicBezTo>
                    <a:pt x="1099" y="113"/>
                    <a:pt x="1099" y="113"/>
                    <a:pt x="1099" y="113"/>
                  </a:cubicBezTo>
                  <a:cubicBezTo>
                    <a:pt x="1112" y="108"/>
                    <a:pt x="1131" y="101"/>
                    <a:pt x="1155" y="92"/>
                  </a:cubicBezTo>
                  <a:cubicBezTo>
                    <a:pt x="1155" y="92"/>
                    <a:pt x="1167" y="88"/>
                    <a:pt x="1171" y="87"/>
                  </a:cubicBezTo>
                  <a:cubicBezTo>
                    <a:pt x="1202" y="75"/>
                    <a:pt x="1227" y="68"/>
                    <a:pt x="1248" y="63"/>
                  </a:cubicBezTo>
                  <a:cubicBezTo>
                    <a:pt x="1264" y="60"/>
                    <a:pt x="1264" y="60"/>
                    <a:pt x="1264" y="60"/>
                  </a:cubicBezTo>
                  <a:cubicBezTo>
                    <a:pt x="1257" y="75"/>
                    <a:pt x="1257" y="75"/>
                    <a:pt x="1257" y="75"/>
                  </a:cubicBezTo>
                  <a:cubicBezTo>
                    <a:pt x="1252" y="88"/>
                    <a:pt x="1247" y="98"/>
                    <a:pt x="1241" y="106"/>
                  </a:cubicBezTo>
                  <a:cubicBezTo>
                    <a:pt x="1231" y="122"/>
                    <a:pt x="1231" y="122"/>
                    <a:pt x="1231" y="122"/>
                  </a:cubicBezTo>
                  <a:cubicBezTo>
                    <a:pt x="1248" y="115"/>
                    <a:pt x="1248" y="115"/>
                    <a:pt x="1248" y="115"/>
                  </a:cubicBezTo>
                  <a:cubicBezTo>
                    <a:pt x="1249" y="115"/>
                    <a:pt x="1261" y="110"/>
                    <a:pt x="1271" y="106"/>
                  </a:cubicBezTo>
                  <a:cubicBezTo>
                    <a:pt x="1260" y="126"/>
                    <a:pt x="1260" y="126"/>
                    <a:pt x="1260" y="126"/>
                  </a:cubicBezTo>
                  <a:cubicBezTo>
                    <a:pt x="1254" y="137"/>
                    <a:pt x="1232" y="172"/>
                    <a:pt x="1212" y="187"/>
                  </a:cubicBezTo>
                  <a:cubicBezTo>
                    <a:pt x="1207" y="191"/>
                    <a:pt x="1207" y="191"/>
                    <a:pt x="1207" y="191"/>
                  </a:cubicBezTo>
                  <a:cubicBezTo>
                    <a:pt x="1210" y="195"/>
                    <a:pt x="1210" y="195"/>
                    <a:pt x="1210" y="195"/>
                  </a:cubicBezTo>
                  <a:cubicBezTo>
                    <a:pt x="1210" y="195"/>
                    <a:pt x="1211" y="196"/>
                    <a:pt x="1211" y="196"/>
                  </a:cubicBezTo>
                  <a:cubicBezTo>
                    <a:pt x="1213" y="199"/>
                    <a:pt x="1214" y="205"/>
                    <a:pt x="1214" y="210"/>
                  </a:cubicBezTo>
                  <a:cubicBezTo>
                    <a:pt x="1214" y="216"/>
                    <a:pt x="1213" y="221"/>
                    <a:pt x="1211" y="225"/>
                  </a:cubicBezTo>
                  <a:cubicBezTo>
                    <a:pt x="1209" y="230"/>
                    <a:pt x="1205" y="236"/>
                    <a:pt x="1199" y="243"/>
                  </a:cubicBezTo>
                  <a:cubicBezTo>
                    <a:pt x="1195" y="247"/>
                    <a:pt x="1195" y="247"/>
                    <a:pt x="1195" y="247"/>
                  </a:cubicBezTo>
                  <a:cubicBezTo>
                    <a:pt x="1218" y="276"/>
                    <a:pt x="1218" y="276"/>
                    <a:pt x="1218" y="276"/>
                  </a:cubicBezTo>
                  <a:cubicBezTo>
                    <a:pt x="1213" y="280"/>
                    <a:pt x="1213" y="280"/>
                    <a:pt x="1213" y="280"/>
                  </a:cubicBezTo>
                  <a:cubicBezTo>
                    <a:pt x="1170" y="312"/>
                    <a:pt x="1149" y="363"/>
                    <a:pt x="1149" y="434"/>
                  </a:cubicBezTo>
                  <a:cubicBezTo>
                    <a:pt x="1149" y="436"/>
                    <a:pt x="1149" y="436"/>
                    <a:pt x="1149" y="436"/>
                  </a:cubicBezTo>
                  <a:cubicBezTo>
                    <a:pt x="1149" y="440"/>
                    <a:pt x="1149" y="443"/>
                    <a:pt x="1149" y="447"/>
                  </a:cubicBezTo>
                  <a:cubicBezTo>
                    <a:pt x="1149" y="464"/>
                    <a:pt x="1150" y="481"/>
                    <a:pt x="1152" y="500"/>
                  </a:cubicBezTo>
                  <a:cubicBezTo>
                    <a:pt x="1163" y="569"/>
                    <a:pt x="1163" y="569"/>
                    <a:pt x="1163" y="569"/>
                  </a:cubicBezTo>
                  <a:cubicBezTo>
                    <a:pt x="1171" y="616"/>
                    <a:pt x="1175" y="640"/>
                    <a:pt x="1175" y="641"/>
                  </a:cubicBezTo>
                  <a:cubicBezTo>
                    <a:pt x="1177" y="661"/>
                    <a:pt x="1183" y="714"/>
                    <a:pt x="1183" y="718"/>
                  </a:cubicBezTo>
                  <a:cubicBezTo>
                    <a:pt x="1186" y="783"/>
                    <a:pt x="1186" y="789"/>
                    <a:pt x="1186" y="790"/>
                  </a:cubicBezTo>
                  <a:cubicBezTo>
                    <a:pt x="1186" y="792"/>
                    <a:pt x="1186" y="795"/>
                    <a:pt x="1186" y="798"/>
                  </a:cubicBezTo>
                  <a:cubicBezTo>
                    <a:pt x="1186" y="913"/>
                    <a:pt x="1148" y="1029"/>
                    <a:pt x="1086" y="1101"/>
                  </a:cubicBezTo>
                  <a:cubicBezTo>
                    <a:pt x="1084" y="1103"/>
                    <a:pt x="1084" y="1103"/>
                    <a:pt x="1084" y="1103"/>
                  </a:cubicBezTo>
                  <a:cubicBezTo>
                    <a:pt x="1044" y="1152"/>
                    <a:pt x="989" y="1219"/>
                    <a:pt x="838" y="1272"/>
                  </a:cubicBezTo>
                  <a:cubicBezTo>
                    <a:pt x="754" y="1303"/>
                    <a:pt x="679" y="1333"/>
                    <a:pt x="614" y="1390"/>
                  </a:cubicBezTo>
                  <a:cubicBezTo>
                    <a:pt x="614" y="1390"/>
                    <a:pt x="614" y="1390"/>
                    <a:pt x="614" y="1390"/>
                  </a:cubicBezTo>
                  <a:cubicBezTo>
                    <a:pt x="611" y="1393"/>
                    <a:pt x="611" y="1393"/>
                    <a:pt x="611" y="1393"/>
                  </a:cubicBezTo>
                  <a:cubicBezTo>
                    <a:pt x="609" y="1395"/>
                    <a:pt x="609" y="1395"/>
                    <a:pt x="609" y="1395"/>
                  </a:cubicBezTo>
                  <a:cubicBezTo>
                    <a:pt x="605" y="1401"/>
                    <a:pt x="605" y="1401"/>
                    <a:pt x="605" y="1401"/>
                  </a:cubicBezTo>
                  <a:lnTo>
                    <a:pt x="601" y="13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213" name="Freeform 32">
              <a:extLst>
                <a:ext uri="{FF2B5EF4-FFF2-40B4-BE49-F238E27FC236}">
                  <a16:creationId xmlns:a16="http://schemas.microsoft.com/office/drawing/2014/main" id="{43D6CEB4-5F6A-4888-9B67-2FA0375B31ED}"/>
                </a:ext>
              </a:extLst>
            </p:cNvPr>
            <p:cNvSpPr>
              <a:spLocks noEditPoints="1"/>
            </p:cNvSpPr>
            <p:nvPr userDrawn="1"/>
          </p:nvSpPr>
          <p:spPr bwMode="auto">
            <a:xfrm>
              <a:off x="3429" y="1389"/>
              <a:ext cx="874" cy="964"/>
            </a:xfrm>
            <a:custGeom>
              <a:avLst/>
              <a:gdLst>
                <a:gd name="T0" fmla="*/ 749 w 1290"/>
                <a:gd name="T1" fmla="*/ 675 h 1419"/>
                <a:gd name="T2" fmla="*/ 440 w 1290"/>
                <a:gd name="T3" fmla="*/ 333 h 1419"/>
                <a:gd name="T4" fmla="*/ 318 w 1290"/>
                <a:gd name="T5" fmla="*/ 282 h 1419"/>
                <a:gd name="T6" fmla="*/ 512 w 1290"/>
                <a:gd name="T7" fmla="*/ 271 h 1419"/>
                <a:gd name="T8" fmla="*/ 861 w 1290"/>
                <a:gd name="T9" fmla="*/ 775 h 1419"/>
                <a:gd name="T10" fmla="*/ 645 w 1290"/>
                <a:gd name="T11" fmla="*/ 693 h 1419"/>
                <a:gd name="T12" fmla="*/ 543 w 1290"/>
                <a:gd name="T13" fmla="*/ 673 h 1419"/>
                <a:gd name="T14" fmla="*/ 935 w 1290"/>
                <a:gd name="T15" fmla="*/ 783 h 1419"/>
                <a:gd name="T16" fmla="*/ 652 w 1290"/>
                <a:gd name="T17" fmla="*/ 507 h 1419"/>
                <a:gd name="T18" fmla="*/ 557 w 1290"/>
                <a:gd name="T19" fmla="*/ 529 h 1419"/>
                <a:gd name="T20" fmla="*/ 692 w 1290"/>
                <a:gd name="T21" fmla="*/ 506 h 1419"/>
                <a:gd name="T22" fmla="*/ 356 w 1290"/>
                <a:gd name="T23" fmla="*/ 342 h 1419"/>
                <a:gd name="T24" fmla="*/ 1004 w 1290"/>
                <a:gd name="T25" fmla="*/ 332 h 1419"/>
                <a:gd name="T26" fmla="*/ 1016 w 1290"/>
                <a:gd name="T27" fmla="*/ 287 h 1419"/>
                <a:gd name="T28" fmla="*/ 350 w 1290"/>
                <a:gd name="T29" fmla="*/ 337 h 1419"/>
                <a:gd name="T30" fmla="*/ 675 w 1290"/>
                <a:gd name="T31" fmla="*/ 254 h 1419"/>
                <a:gd name="T32" fmla="*/ 270 w 1290"/>
                <a:gd name="T33" fmla="*/ 239 h 1419"/>
                <a:gd name="T34" fmla="*/ 691 w 1290"/>
                <a:gd name="T35" fmla="*/ 229 h 1419"/>
                <a:gd name="T36" fmla="*/ 626 w 1290"/>
                <a:gd name="T37" fmla="*/ 248 h 1419"/>
                <a:gd name="T38" fmla="*/ 641 w 1290"/>
                <a:gd name="T39" fmla="*/ 229 h 1419"/>
                <a:gd name="T40" fmla="*/ 1076 w 1290"/>
                <a:gd name="T41" fmla="*/ 236 h 1419"/>
                <a:gd name="T42" fmla="*/ 600 w 1290"/>
                <a:gd name="T43" fmla="*/ 199 h 1419"/>
                <a:gd name="T44" fmla="*/ 953 w 1290"/>
                <a:gd name="T45" fmla="*/ 204 h 1419"/>
                <a:gd name="T46" fmla="*/ 572 w 1290"/>
                <a:gd name="T47" fmla="*/ 194 h 1419"/>
                <a:gd name="T48" fmla="*/ 1198 w 1290"/>
                <a:gd name="T49" fmla="*/ 148 h 1419"/>
                <a:gd name="T50" fmla="*/ 808 w 1290"/>
                <a:gd name="T51" fmla="*/ 336 h 1419"/>
                <a:gd name="T52" fmla="*/ 839 w 1290"/>
                <a:gd name="T53" fmla="*/ 188 h 1419"/>
                <a:gd name="T54" fmla="*/ 1180 w 1290"/>
                <a:gd name="T55" fmla="*/ 797 h 1419"/>
                <a:gd name="T56" fmla="*/ 26 w 1290"/>
                <a:gd name="T57" fmla="*/ 281 h 1419"/>
                <a:gd name="T58" fmla="*/ 91 w 1290"/>
                <a:gd name="T59" fmla="*/ 731 h 1419"/>
                <a:gd name="T60" fmla="*/ 1149 w 1290"/>
                <a:gd name="T61" fmla="*/ 324 h 1419"/>
                <a:gd name="T62" fmla="*/ 671 w 1290"/>
                <a:gd name="T63" fmla="*/ 473 h 1419"/>
                <a:gd name="T64" fmla="*/ 584 w 1290"/>
                <a:gd name="T65" fmla="*/ 402 h 1419"/>
                <a:gd name="T66" fmla="*/ 802 w 1290"/>
                <a:gd name="T67" fmla="*/ 969 h 1419"/>
                <a:gd name="T68" fmla="*/ 945 w 1290"/>
                <a:gd name="T69" fmla="*/ 1033 h 1419"/>
                <a:gd name="T70" fmla="*/ 781 w 1290"/>
                <a:gd name="T71" fmla="*/ 1037 h 1419"/>
                <a:gd name="T72" fmla="*/ 581 w 1290"/>
                <a:gd name="T73" fmla="*/ 714 h 1419"/>
                <a:gd name="T74" fmla="*/ 798 w 1290"/>
                <a:gd name="T75" fmla="*/ 868 h 1419"/>
                <a:gd name="T76" fmla="*/ 943 w 1290"/>
                <a:gd name="T77" fmla="*/ 892 h 1419"/>
                <a:gd name="T78" fmla="*/ 576 w 1290"/>
                <a:gd name="T79" fmla="*/ 320 h 1419"/>
                <a:gd name="T80" fmla="*/ 563 w 1290"/>
                <a:gd name="T81" fmla="*/ 262 h 1419"/>
                <a:gd name="T82" fmla="*/ 636 w 1290"/>
                <a:gd name="T83" fmla="*/ 271 h 1419"/>
                <a:gd name="T84" fmla="*/ 708 w 1290"/>
                <a:gd name="T85" fmla="*/ 1000 h 1419"/>
                <a:gd name="T86" fmla="*/ 519 w 1290"/>
                <a:gd name="T87" fmla="*/ 720 h 1419"/>
                <a:gd name="T88" fmla="*/ 480 w 1290"/>
                <a:gd name="T89" fmla="*/ 486 h 1419"/>
                <a:gd name="T90" fmla="*/ 840 w 1290"/>
                <a:gd name="T91" fmla="*/ 494 h 1419"/>
                <a:gd name="T92" fmla="*/ 687 w 1290"/>
                <a:gd name="T93" fmla="*/ 474 h 1419"/>
                <a:gd name="T94" fmla="*/ 958 w 1290"/>
                <a:gd name="T95" fmla="*/ 412 h 1419"/>
                <a:gd name="T96" fmla="*/ 1084 w 1290"/>
                <a:gd name="T97" fmla="*/ 383 h 1419"/>
                <a:gd name="T98" fmla="*/ 554 w 1290"/>
                <a:gd name="T99" fmla="*/ 403 h 1419"/>
                <a:gd name="T100" fmla="*/ 304 w 1290"/>
                <a:gd name="T101" fmla="*/ 381 h 1419"/>
                <a:gd name="T102" fmla="*/ 865 w 1290"/>
                <a:gd name="T103" fmla="*/ 410 h 1419"/>
                <a:gd name="T104" fmla="*/ 861 w 1290"/>
                <a:gd name="T105" fmla="*/ 378 h 1419"/>
                <a:gd name="T106" fmla="*/ 554 w 1290"/>
                <a:gd name="T107" fmla="*/ 44 h 1419"/>
                <a:gd name="T108" fmla="*/ 1047 w 1290"/>
                <a:gd name="T109" fmla="*/ 140 h 1419"/>
                <a:gd name="T110" fmla="*/ 186 w 1290"/>
                <a:gd name="T111" fmla="*/ 138 h 1419"/>
                <a:gd name="T112" fmla="*/ 1018 w 1290"/>
                <a:gd name="T113" fmla="*/ 5 h 1419"/>
                <a:gd name="T114" fmla="*/ 472 w 1290"/>
                <a:gd name="T115" fmla="*/ 34 h 1419"/>
                <a:gd name="T116" fmla="*/ 0 w 1290"/>
                <a:gd name="T117" fmla="*/ 283 h 1419"/>
                <a:gd name="T118" fmla="*/ 31 w 1290"/>
                <a:gd name="T119" fmla="*/ 824 h 1419"/>
                <a:gd name="T120" fmla="*/ 625 w 1290"/>
                <a:gd name="T121" fmla="*/ 1405 h 1419"/>
                <a:gd name="T122" fmla="*/ 1162 w 1290"/>
                <a:gd name="T123" fmla="*/ 458 h 1419"/>
                <a:gd name="T124" fmla="*/ 1290 w 1290"/>
                <a:gd name="T125" fmla="*/ 105 h 1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90" h="1419">
                  <a:moveTo>
                    <a:pt x="445" y="234"/>
                  </a:moveTo>
                  <a:cubicBezTo>
                    <a:pt x="411" y="216"/>
                    <a:pt x="362" y="217"/>
                    <a:pt x="334" y="210"/>
                  </a:cubicBezTo>
                  <a:cubicBezTo>
                    <a:pt x="306" y="203"/>
                    <a:pt x="302" y="201"/>
                    <a:pt x="302" y="201"/>
                  </a:cubicBezTo>
                  <a:cubicBezTo>
                    <a:pt x="313" y="203"/>
                    <a:pt x="323" y="206"/>
                    <a:pt x="335" y="208"/>
                  </a:cubicBezTo>
                  <a:cubicBezTo>
                    <a:pt x="373" y="212"/>
                    <a:pt x="414" y="214"/>
                    <a:pt x="445" y="228"/>
                  </a:cubicBezTo>
                  <a:cubicBezTo>
                    <a:pt x="463" y="235"/>
                    <a:pt x="473" y="253"/>
                    <a:pt x="477" y="272"/>
                  </a:cubicBezTo>
                  <a:cubicBezTo>
                    <a:pt x="470" y="257"/>
                    <a:pt x="459" y="242"/>
                    <a:pt x="445" y="234"/>
                  </a:cubicBezTo>
                  <a:moveTo>
                    <a:pt x="752" y="668"/>
                  </a:moveTo>
                  <a:cubicBezTo>
                    <a:pt x="781" y="704"/>
                    <a:pt x="783" y="704"/>
                    <a:pt x="807" y="728"/>
                  </a:cubicBezTo>
                  <a:cubicBezTo>
                    <a:pt x="794" y="722"/>
                    <a:pt x="765" y="695"/>
                    <a:pt x="749" y="675"/>
                  </a:cubicBezTo>
                  <a:cubicBezTo>
                    <a:pt x="725" y="645"/>
                    <a:pt x="714" y="619"/>
                    <a:pt x="710" y="591"/>
                  </a:cubicBezTo>
                  <a:cubicBezTo>
                    <a:pt x="710" y="591"/>
                    <a:pt x="724" y="632"/>
                    <a:pt x="752" y="668"/>
                  </a:cubicBezTo>
                  <a:moveTo>
                    <a:pt x="562" y="345"/>
                  </a:moveTo>
                  <a:cubicBezTo>
                    <a:pt x="539" y="342"/>
                    <a:pt x="519" y="352"/>
                    <a:pt x="501" y="375"/>
                  </a:cubicBezTo>
                  <a:cubicBezTo>
                    <a:pt x="478" y="382"/>
                    <a:pt x="464" y="391"/>
                    <a:pt x="447" y="409"/>
                  </a:cubicBezTo>
                  <a:cubicBezTo>
                    <a:pt x="434" y="405"/>
                    <a:pt x="419" y="397"/>
                    <a:pt x="415" y="394"/>
                  </a:cubicBezTo>
                  <a:cubicBezTo>
                    <a:pt x="418" y="387"/>
                    <a:pt x="422" y="382"/>
                    <a:pt x="429" y="379"/>
                  </a:cubicBezTo>
                  <a:cubicBezTo>
                    <a:pt x="423" y="376"/>
                    <a:pt x="413" y="371"/>
                    <a:pt x="415" y="364"/>
                  </a:cubicBezTo>
                  <a:cubicBezTo>
                    <a:pt x="418" y="352"/>
                    <a:pt x="434" y="359"/>
                    <a:pt x="452" y="352"/>
                  </a:cubicBezTo>
                  <a:cubicBezTo>
                    <a:pt x="445" y="348"/>
                    <a:pt x="436" y="343"/>
                    <a:pt x="440" y="333"/>
                  </a:cubicBezTo>
                  <a:cubicBezTo>
                    <a:pt x="443" y="323"/>
                    <a:pt x="459" y="324"/>
                    <a:pt x="471" y="327"/>
                  </a:cubicBezTo>
                  <a:cubicBezTo>
                    <a:pt x="464" y="321"/>
                    <a:pt x="463" y="309"/>
                    <a:pt x="470" y="304"/>
                  </a:cubicBezTo>
                  <a:cubicBezTo>
                    <a:pt x="478" y="300"/>
                    <a:pt x="494" y="301"/>
                    <a:pt x="494" y="301"/>
                  </a:cubicBezTo>
                  <a:cubicBezTo>
                    <a:pt x="494" y="293"/>
                    <a:pt x="501" y="287"/>
                    <a:pt x="505" y="280"/>
                  </a:cubicBezTo>
                  <a:cubicBezTo>
                    <a:pt x="498" y="282"/>
                    <a:pt x="493" y="291"/>
                    <a:pt x="491" y="297"/>
                  </a:cubicBezTo>
                  <a:cubicBezTo>
                    <a:pt x="468" y="295"/>
                    <a:pt x="457" y="306"/>
                    <a:pt x="463" y="321"/>
                  </a:cubicBezTo>
                  <a:cubicBezTo>
                    <a:pt x="452" y="318"/>
                    <a:pt x="440" y="320"/>
                    <a:pt x="436" y="330"/>
                  </a:cubicBezTo>
                  <a:cubicBezTo>
                    <a:pt x="408" y="313"/>
                    <a:pt x="365" y="301"/>
                    <a:pt x="335" y="299"/>
                  </a:cubicBezTo>
                  <a:cubicBezTo>
                    <a:pt x="331" y="299"/>
                    <a:pt x="329" y="299"/>
                    <a:pt x="325" y="298"/>
                  </a:cubicBezTo>
                  <a:cubicBezTo>
                    <a:pt x="322" y="295"/>
                    <a:pt x="319" y="286"/>
                    <a:pt x="318" y="282"/>
                  </a:cubicBezTo>
                  <a:cubicBezTo>
                    <a:pt x="314" y="269"/>
                    <a:pt x="308" y="251"/>
                    <a:pt x="295" y="245"/>
                  </a:cubicBezTo>
                  <a:cubicBezTo>
                    <a:pt x="323" y="249"/>
                    <a:pt x="397" y="263"/>
                    <a:pt x="443" y="282"/>
                  </a:cubicBezTo>
                  <a:cubicBezTo>
                    <a:pt x="409" y="257"/>
                    <a:pt x="317" y="245"/>
                    <a:pt x="261" y="231"/>
                  </a:cubicBezTo>
                  <a:cubicBezTo>
                    <a:pt x="219" y="222"/>
                    <a:pt x="162" y="204"/>
                    <a:pt x="126" y="179"/>
                  </a:cubicBezTo>
                  <a:cubicBezTo>
                    <a:pt x="106" y="164"/>
                    <a:pt x="95" y="148"/>
                    <a:pt x="93" y="129"/>
                  </a:cubicBezTo>
                  <a:cubicBezTo>
                    <a:pt x="118" y="138"/>
                    <a:pt x="140" y="143"/>
                    <a:pt x="169" y="149"/>
                  </a:cubicBezTo>
                  <a:cubicBezTo>
                    <a:pt x="189" y="153"/>
                    <a:pt x="205" y="156"/>
                    <a:pt x="233" y="162"/>
                  </a:cubicBezTo>
                  <a:cubicBezTo>
                    <a:pt x="260" y="167"/>
                    <a:pt x="298" y="179"/>
                    <a:pt x="298" y="179"/>
                  </a:cubicBezTo>
                  <a:cubicBezTo>
                    <a:pt x="358" y="196"/>
                    <a:pt x="425" y="185"/>
                    <a:pt x="483" y="205"/>
                  </a:cubicBezTo>
                  <a:cubicBezTo>
                    <a:pt x="509" y="215"/>
                    <a:pt x="508" y="247"/>
                    <a:pt x="512" y="271"/>
                  </a:cubicBezTo>
                  <a:cubicBezTo>
                    <a:pt x="518" y="277"/>
                    <a:pt x="518" y="277"/>
                    <a:pt x="518" y="277"/>
                  </a:cubicBezTo>
                  <a:cubicBezTo>
                    <a:pt x="518" y="311"/>
                    <a:pt x="535" y="325"/>
                    <a:pt x="562" y="345"/>
                  </a:cubicBezTo>
                  <a:moveTo>
                    <a:pt x="774" y="670"/>
                  </a:moveTo>
                  <a:cubicBezTo>
                    <a:pt x="803" y="705"/>
                    <a:pt x="830" y="724"/>
                    <a:pt x="836" y="728"/>
                  </a:cubicBezTo>
                  <a:cubicBezTo>
                    <a:pt x="836" y="728"/>
                    <a:pt x="796" y="691"/>
                    <a:pt x="788" y="676"/>
                  </a:cubicBezTo>
                  <a:cubicBezTo>
                    <a:pt x="855" y="728"/>
                    <a:pt x="908" y="749"/>
                    <a:pt x="933" y="767"/>
                  </a:cubicBezTo>
                  <a:cubicBezTo>
                    <a:pt x="923" y="765"/>
                    <a:pt x="912" y="764"/>
                    <a:pt x="906" y="771"/>
                  </a:cubicBezTo>
                  <a:cubicBezTo>
                    <a:pt x="901" y="779"/>
                    <a:pt x="905" y="791"/>
                    <a:pt x="901" y="802"/>
                  </a:cubicBezTo>
                  <a:cubicBezTo>
                    <a:pt x="899" y="810"/>
                    <a:pt x="894" y="811"/>
                    <a:pt x="891" y="811"/>
                  </a:cubicBezTo>
                  <a:cubicBezTo>
                    <a:pt x="886" y="780"/>
                    <a:pt x="861" y="775"/>
                    <a:pt x="861" y="775"/>
                  </a:cubicBezTo>
                  <a:cubicBezTo>
                    <a:pt x="867" y="782"/>
                    <a:pt x="875" y="790"/>
                    <a:pt x="877" y="801"/>
                  </a:cubicBezTo>
                  <a:cubicBezTo>
                    <a:pt x="853" y="797"/>
                    <a:pt x="809" y="770"/>
                    <a:pt x="809" y="769"/>
                  </a:cubicBezTo>
                  <a:cubicBezTo>
                    <a:pt x="786" y="771"/>
                    <a:pt x="758" y="768"/>
                    <a:pt x="743" y="758"/>
                  </a:cubicBezTo>
                  <a:cubicBezTo>
                    <a:pt x="726" y="747"/>
                    <a:pt x="761" y="745"/>
                    <a:pt x="747" y="734"/>
                  </a:cubicBezTo>
                  <a:cubicBezTo>
                    <a:pt x="740" y="729"/>
                    <a:pt x="733" y="734"/>
                    <a:pt x="728" y="726"/>
                  </a:cubicBezTo>
                  <a:cubicBezTo>
                    <a:pt x="724" y="721"/>
                    <a:pt x="737" y="709"/>
                    <a:pt x="732" y="698"/>
                  </a:cubicBezTo>
                  <a:cubicBezTo>
                    <a:pt x="728" y="690"/>
                    <a:pt x="721" y="691"/>
                    <a:pt x="715" y="696"/>
                  </a:cubicBezTo>
                  <a:cubicBezTo>
                    <a:pt x="709" y="702"/>
                    <a:pt x="705" y="725"/>
                    <a:pt x="687" y="721"/>
                  </a:cubicBezTo>
                  <a:cubicBezTo>
                    <a:pt x="677" y="718"/>
                    <a:pt x="680" y="700"/>
                    <a:pt x="669" y="692"/>
                  </a:cubicBezTo>
                  <a:cubicBezTo>
                    <a:pt x="661" y="686"/>
                    <a:pt x="651" y="686"/>
                    <a:pt x="645" y="693"/>
                  </a:cubicBezTo>
                  <a:cubicBezTo>
                    <a:pt x="637" y="700"/>
                    <a:pt x="639" y="711"/>
                    <a:pt x="639" y="711"/>
                  </a:cubicBezTo>
                  <a:cubicBezTo>
                    <a:pt x="618" y="669"/>
                    <a:pt x="638" y="578"/>
                    <a:pt x="638" y="578"/>
                  </a:cubicBezTo>
                  <a:cubicBezTo>
                    <a:pt x="616" y="637"/>
                    <a:pt x="616" y="688"/>
                    <a:pt x="633" y="719"/>
                  </a:cubicBezTo>
                  <a:cubicBezTo>
                    <a:pt x="628" y="716"/>
                    <a:pt x="619" y="707"/>
                    <a:pt x="616" y="702"/>
                  </a:cubicBezTo>
                  <a:cubicBezTo>
                    <a:pt x="612" y="691"/>
                    <a:pt x="605" y="676"/>
                    <a:pt x="606" y="661"/>
                  </a:cubicBezTo>
                  <a:cubicBezTo>
                    <a:pt x="593" y="684"/>
                    <a:pt x="619" y="727"/>
                    <a:pt x="609" y="727"/>
                  </a:cubicBezTo>
                  <a:cubicBezTo>
                    <a:pt x="600" y="727"/>
                    <a:pt x="600" y="710"/>
                    <a:pt x="589" y="705"/>
                  </a:cubicBezTo>
                  <a:cubicBezTo>
                    <a:pt x="578" y="699"/>
                    <a:pt x="574" y="709"/>
                    <a:pt x="570" y="705"/>
                  </a:cubicBezTo>
                  <a:cubicBezTo>
                    <a:pt x="565" y="701"/>
                    <a:pt x="588" y="684"/>
                    <a:pt x="568" y="672"/>
                  </a:cubicBezTo>
                  <a:cubicBezTo>
                    <a:pt x="557" y="666"/>
                    <a:pt x="552" y="678"/>
                    <a:pt x="543" y="673"/>
                  </a:cubicBezTo>
                  <a:cubicBezTo>
                    <a:pt x="534" y="668"/>
                    <a:pt x="522" y="670"/>
                    <a:pt x="522" y="670"/>
                  </a:cubicBezTo>
                  <a:cubicBezTo>
                    <a:pt x="518" y="649"/>
                    <a:pt x="544" y="556"/>
                    <a:pt x="544" y="556"/>
                  </a:cubicBezTo>
                  <a:cubicBezTo>
                    <a:pt x="560" y="564"/>
                    <a:pt x="582" y="551"/>
                    <a:pt x="582" y="551"/>
                  </a:cubicBezTo>
                  <a:cubicBezTo>
                    <a:pt x="593" y="573"/>
                    <a:pt x="617" y="555"/>
                    <a:pt x="627" y="547"/>
                  </a:cubicBezTo>
                  <a:cubicBezTo>
                    <a:pt x="635" y="540"/>
                    <a:pt x="637" y="535"/>
                    <a:pt x="646" y="531"/>
                  </a:cubicBezTo>
                  <a:cubicBezTo>
                    <a:pt x="656" y="526"/>
                    <a:pt x="667" y="533"/>
                    <a:pt x="677" y="528"/>
                  </a:cubicBezTo>
                  <a:cubicBezTo>
                    <a:pt x="688" y="524"/>
                    <a:pt x="691" y="517"/>
                    <a:pt x="691" y="517"/>
                  </a:cubicBezTo>
                  <a:cubicBezTo>
                    <a:pt x="704" y="529"/>
                    <a:pt x="721" y="574"/>
                    <a:pt x="728" y="589"/>
                  </a:cubicBezTo>
                  <a:cubicBezTo>
                    <a:pt x="751" y="640"/>
                    <a:pt x="774" y="670"/>
                    <a:pt x="774" y="670"/>
                  </a:cubicBezTo>
                  <a:moveTo>
                    <a:pt x="935" y="783"/>
                  </a:moveTo>
                  <a:cubicBezTo>
                    <a:pt x="937" y="794"/>
                    <a:pt x="923" y="801"/>
                    <a:pt x="913" y="802"/>
                  </a:cubicBezTo>
                  <a:cubicBezTo>
                    <a:pt x="910" y="803"/>
                    <a:pt x="910" y="803"/>
                    <a:pt x="910" y="803"/>
                  </a:cubicBezTo>
                  <a:cubicBezTo>
                    <a:pt x="910" y="793"/>
                    <a:pt x="908" y="774"/>
                    <a:pt x="918" y="772"/>
                  </a:cubicBezTo>
                  <a:cubicBezTo>
                    <a:pt x="929" y="770"/>
                    <a:pt x="933" y="775"/>
                    <a:pt x="935" y="783"/>
                  </a:cubicBezTo>
                  <a:moveTo>
                    <a:pt x="692" y="506"/>
                  </a:moveTo>
                  <a:cubicBezTo>
                    <a:pt x="686" y="507"/>
                    <a:pt x="690" y="510"/>
                    <a:pt x="676" y="520"/>
                  </a:cubicBezTo>
                  <a:cubicBezTo>
                    <a:pt x="673" y="522"/>
                    <a:pt x="663" y="524"/>
                    <a:pt x="655" y="523"/>
                  </a:cubicBezTo>
                  <a:cubicBezTo>
                    <a:pt x="657" y="519"/>
                    <a:pt x="661" y="515"/>
                    <a:pt x="656" y="505"/>
                  </a:cubicBezTo>
                  <a:cubicBezTo>
                    <a:pt x="651" y="495"/>
                    <a:pt x="643" y="492"/>
                    <a:pt x="639" y="492"/>
                  </a:cubicBezTo>
                  <a:cubicBezTo>
                    <a:pt x="645" y="496"/>
                    <a:pt x="649" y="501"/>
                    <a:pt x="652" y="507"/>
                  </a:cubicBezTo>
                  <a:cubicBezTo>
                    <a:pt x="654" y="512"/>
                    <a:pt x="653" y="518"/>
                    <a:pt x="648" y="522"/>
                  </a:cubicBezTo>
                  <a:cubicBezTo>
                    <a:pt x="644" y="523"/>
                    <a:pt x="638" y="526"/>
                    <a:pt x="635" y="530"/>
                  </a:cubicBezTo>
                  <a:cubicBezTo>
                    <a:pt x="638" y="517"/>
                    <a:pt x="627" y="498"/>
                    <a:pt x="617" y="495"/>
                  </a:cubicBezTo>
                  <a:cubicBezTo>
                    <a:pt x="626" y="507"/>
                    <a:pt x="633" y="514"/>
                    <a:pt x="628" y="534"/>
                  </a:cubicBezTo>
                  <a:cubicBezTo>
                    <a:pt x="625" y="540"/>
                    <a:pt x="599" y="558"/>
                    <a:pt x="592" y="552"/>
                  </a:cubicBezTo>
                  <a:cubicBezTo>
                    <a:pt x="579" y="541"/>
                    <a:pt x="589" y="532"/>
                    <a:pt x="585" y="519"/>
                  </a:cubicBezTo>
                  <a:cubicBezTo>
                    <a:pt x="583" y="517"/>
                    <a:pt x="583" y="514"/>
                    <a:pt x="581" y="515"/>
                  </a:cubicBezTo>
                  <a:cubicBezTo>
                    <a:pt x="584" y="527"/>
                    <a:pt x="579" y="532"/>
                    <a:pt x="580" y="545"/>
                  </a:cubicBezTo>
                  <a:cubicBezTo>
                    <a:pt x="571" y="548"/>
                    <a:pt x="567" y="549"/>
                    <a:pt x="561" y="548"/>
                  </a:cubicBezTo>
                  <a:cubicBezTo>
                    <a:pt x="558" y="545"/>
                    <a:pt x="555" y="539"/>
                    <a:pt x="557" y="529"/>
                  </a:cubicBezTo>
                  <a:cubicBezTo>
                    <a:pt x="559" y="520"/>
                    <a:pt x="567" y="508"/>
                    <a:pt x="574" y="498"/>
                  </a:cubicBezTo>
                  <a:cubicBezTo>
                    <a:pt x="574" y="498"/>
                    <a:pt x="570" y="500"/>
                    <a:pt x="567" y="503"/>
                  </a:cubicBezTo>
                  <a:cubicBezTo>
                    <a:pt x="555" y="514"/>
                    <a:pt x="550" y="527"/>
                    <a:pt x="550" y="537"/>
                  </a:cubicBezTo>
                  <a:cubicBezTo>
                    <a:pt x="551" y="541"/>
                    <a:pt x="551" y="545"/>
                    <a:pt x="555" y="548"/>
                  </a:cubicBezTo>
                  <a:cubicBezTo>
                    <a:pt x="552" y="548"/>
                    <a:pt x="540" y="548"/>
                    <a:pt x="537" y="541"/>
                  </a:cubicBezTo>
                  <a:cubicBezTo>
                    <a:pt x="530" y="527"/>
                    <a:pt x="540" y="514"/>
                    <a:pt x="547" y="505"/>
                  </a:cubicBezTo>
                  <a:cubicBezTo>
                    <a:pt x="554" y="497"/>
                    <a:pt x="564" y="492"/>
                    <a:pt x="564" y="492"/>
                  </a:cubicBezTo>
                  <a:cubicBezTo>
                    <a:pt x="579" y="485"/>
                    <a:pt x="602" y="488"/>
                    <a:pt x="618" y="485"/>
                  </a:cubicBezTo>
                  <a:cubicBezTo>
                    <a:pt x="634" y="483"/>
                    <a:pt x="647" y="486"/>
                    <a:pt x="661" y="490"/>
                  </a:cubicBezTo>
                  <a:cubicBezTo>
                    <a:pt x="674" y="494"/>
                    <a:pt x="682" y="499"/>
                    <a:pt x="692" y="506"/>
                  </a:cubicBezTo>
                  <a:moveTo>
                    <a:pt x="416" y="356"/>
                  </a:moveTo>
                  <a:cubicBezTo>
                    <a:pt x="408" y="360"/>
                    <a:pt x="410" y="366"/>
                    <a:pt x="411" y="370"/>
                  </a:cubicBezTo>
                  <a:cubicBezTo>
                    <a:pt x="414" y="376"/>
                    <a:pt x="420" y="379"/>
                    <a:pt x="420" y="379"/>
                  </a:cubicBezTo>
                  <a:cubicBezTo>
                    <a:pt x="417" y="381"/>
                    <a:pt x="412" y="386"/>
                    <a:pt x="409" y="391"/>
                  </a:cubicBezTo>
                  <a:cubicBezTo>
                    <a:pt x="401" y="386"/>
                    <a:pt x="389" y="380"/>
                    <a:pt x="379" y="376"/>
                  </a:cubicBezTo>
                  <a:cubicBezTo>
                    <a:pt x="360" y="365"/>
                    <a:pt x="341" y="358"/>
                    <a:pt x="321" y="360"/>
                  </a:cubicBezTo>
                  <a:cubicBezTo>
                    <a:pt x="316" y="360"/>
                    <a:pt x="303" y="365"/>
                    <a:pt x="299" y="366"/>
                  </a:cubicBezTo>
                  <a:cubicBezTo>
                    <a:pt x="285" y="364"/>
                    <a:pt x="265" y="352"/>
                    <a:pt x="260" y="346"/>
                  </a:cubicBezTo>
                  <a:cubicBezTo>
                    <a:pt x="284" y="349"/>
                    <a:pt x="301" y="348"/>
                    <a:pt x="315" y="348"/>
                  </a:cubicBezTo>
                  <a:cubicBezTo>
                    <a:pt x="340" y="346"/>
                    <a:pt x="356" y="342"/>
                    <a:pt x="356" y="342"/>
                  </a:cubicBezTo>
                  <a:cubicBezTo>
                    <a:pt x="376" y="350"/>
                    <a:pt x="391" y="356"/>
                    <a:pt x="416" y="356"/>
                  </a:cubicBezTo>
                  <a:moveTo>
                    <a:pt x="1138" y="317"/>
                  </a:moveTo>
                  <a:cubicBezTo>
                    <a:pt x="1120" y="376"/>
                    <a:pt x="1068" y="368"/>
                    <a:pt x="1049" y="357"/>
                  </a:cubicBezTo>
                  <a:cubicBezTo>
                    <a:pt x="1068" y="351"/>
                    <a:pt x="1076" y="334"/>
                    <a:pt x="1076" y="334"/>
                  </a:cubicBezTo>
                  <a:cubicBezTo>
                    <a:pt x="1102" y="337"/>
                    <a:pt x="1120" y="332"/>
                    <a:pt x="1138" y="317"/>
                  </a:cubicBezTo>
                  <a:moveTo>
                    <a:pt x="1069" y="333"/>
                  </a:moveTo>
                  <a:cubicBezTo>
                    <a:pt x="1068" y="340"/>
                    <a:pt x="1053" y="351"/>
                    <a:pt x="1038" y="354"/>
                  </a:cubicBezTo>
                  <a:cubicBezTo>
                    <a:pt x="1038" y="354"/>
                    <a:pt x="1036" y="342"/>
                    <a:pt x="1020" y="343"/>
                  </a:cubicBezTo>
                  <a:cubicBezTo>
                    <a:pt x="1011" y="344"/>
                    <a:pt x="1011" y="345"/>
                    <a:pt x="1005" y="347"/>
                  </a:cubicBezTo>
                  <a:cubicBezTo>
                    <a:pt x="1007" y="343"/>
                    <a:pt x="1007" y="337"/>
                    <a:pt x="1004" y="332"/>
                  </a:cubicBezTo>
                  <a:cubicBezTo>
                    <a:pt x="1003" y="331"/>
                    <a:pt x="1002" y="330"/>
                    <a:pt x="1000" y="330"/>
                  </a:cubicBezTo>
                  <a:cubicBezTo>
                    <a:pt x="996" y="330"/>
                    <a:pt x="991" y="331"/>
                    <a:pt x="986" y="334"/>
                  </a:cubicBezTo>
                  <a:cubicBezTo>
                    <a:pt x="981" y="338"/>
                    <a:pt x="975" y="337"/>
                    <a:pt x="971" y="339"/>
                  </a:cubicBezTo>
                  <a:cubicBezTo>
                    <a:pt x="963" y="341"/>
                    <a:pt x="958" y="346"/>
                    <a:pt x="952" y="355"/>
                  </a:cubicBezTo>
                  <a:cubicBezTo>
                    <a:pt x="951" y="356"/>
                    <a:pt x="948" y="355"/>
                    <a:pt x="945" y="355"/>
                  </a:cubicBezTo>
                  <a:cubicBezTo>
                    <a:pt x="941" y="354"/>
                    <a:pt x="880" y="363"/>
                    <a:pt x="880" y="363"/>
                  </a:cubicBezTo>
                  <a:cubicBezTo>
                    <a:pt x="869" y="362"/>
                    <a:pt x="853" y="363"/>
                    <a:pt x="833" y="357"/>
                  </a:cubicBezTo>
                  <a:cubicBezTo>
                    <a:pt x="833" y="357"/>
                    <a:pt x="850" y="349"/>
                    <a:pt x="841" y="334"/>
                  </a:cubicBezTo>
                  <a:cubicBezTo>
                    <a:pt x="841" y="334"/>
                    <a:pt x="923" y="316"/>
                    <a:pt x="955" y="307"/>
                  </a:cubicBezTo>
                  <a:cubicBezTo>
                    <a:pt x="988" y="298"/>
                    <a:pt x="1005" y="292"/>
                    <a:pt x="1016" y="287"/>
                  </a:cubicBezTo>
                  <a:cubicBezTo>
                    <a:pt x="1014" y="294"/>
                    <a:pt x="1022" y="308"/>
                    <a:pt x="1035" y="318"/>
                  </a:cubicBezTo>
                  <a:cubicBezTo>
                    <a:pt x="1044" y="325"/>
                    <a:pt x="1062" y="332"/>
                    <a:pt x="1069" y="333"/>
                  </a:cubicBezTo>
                  <a:moveTo>
                    <a:pt x="435" y="335"/>
                  </a:moveTo>
                  <a:cubicBezTo>
                    <a:pt x="434" y="339"/>
                    <a:pt x="435" y="345"/>
                    <a:pt x="442" y="350"/>
                  </a:cubicBezTo>
                  <a:cubicBezTo>
                    <a:pt x="437" y="351"/>
                    <a:pt x="427" y="351"/>
                    <a:pt x="421" y="353"/>
                  </a:cubicBezTo>
                  <a:cubicBezTo>
                    <a:pt x="385" y="351"/>
                    <a:pt x="349" y="340"/>
                    <a:pt x="328" y="305"/>
                  </a:cubicBezTo>
                  <a:cubicBezTo>
                    <a:pt x="337" y="305"/>
                    <a:pt x="346" y="304"/>
                    <a:pt x="359" y="307"/>
                  </a:cubicBezTo>
                  <a:cubicBezTo>
                    <a:pt x="379" y="312"/>
                    <a:pt x="408" y="320"/>
                    <a:pt x="435" y="335"/>
                  </a:cubicBezTo>
                  <a:moveTo>
                    <a:pt x="322" y="306"/>
                  </a:moveTo>
                  <a:cubicBezTo>
                    <a:pt x="325" y="309"/>
                    <a:pt x="331" y="323"/>
                    <a:pt x="350" y="337"/>
                  </a:cubicBezTo>
                  <a:cubicBezTo>
                    <a:pt x="339" y="340"/>
                    <a:pt x="328" y="341"/>
                    <a:pt x="310" y="342"/>
                  </a:cubicBezTo>
                  <a:cubicBezTo>
                    <a:pt x="287" y="343"/>
                    <a:pt x="266" y="341"/>
                    <a:pt x="266" y="341"/>
                  </a:cubicBezTo>
                  <a:cubicBezTo>
                    <a:pt x="232" y="338"/>
                    <a:pt x="188" y="296"/>
                    <a:pt x="177" y="280"/>
                  </a:cubicBezTo>
                  <a:cubicBezTo>
                    <a:pt x="200" y="293"/>
                    <a:pt x="231" y="302"/>
                    <a:pt x="255" y="305"/>
                  </a:cubicBezTo>
                  <a:cubicBezTo>
                    <a:pt x="279" y="308"/>
                    <a:pt x="302" y="309"/>
                    <a:pt x="322" y="306"/>
                  </a:cubicBezTo>
                  <a:moveTo>
                    <a:pt x="691" y="256"/>
                  </a:moveTo>
                  <a:cubicBezTo>
                    <a:pt x="692" y="256"/>
                    <a:pt x="694" y="255"/>
                    <a:pt x="696" y="255"/>
                  </a:cubicBezTo>
                  <a:cubicBezTo>
                    <a:pt x="698" y="263"/>
                    <a:pt x="689" y="266"/>
                    <a:pt x="684" y="267"/>
                  </a:cubicBezTo>
                  <a:cubicBezTo>
                    <a:pt x="680" y="268"/>
                    <a:pt x="678" y="264"/>
                    <a:pt x="677" y="262"/>
                  </a:cubicBezTo>
                  <a:cubicBezTo>
                    <a:pt x="677" y="259"/>
                    <a:pt x="677" y="256"/>
                    <a:pt x="675" y="254"/>
                  </a:cubicBezTo>
                  <a:cubicBezTo>
                    <a:pt x="675" y="253"/>
                    <a:pt x="675" y="252"/>
                    <a:pt x="677" y="251"/>
                  </a:cubicBezTo>
                  <a:cubicBezTo>
                    <a:pt x="680" y="255"/>
                    <a:pt x="685" y="258"/>
                    <a:pt x="691" y="256"/>
                  </a:cubicBezTo>
                  <a:moveTo>
                    <a:pt x="1189" y="264"/>
                  </a:moveTo>
                  <a:cubicBezTo>
                    <a:pt x="1169" y="293"/>
                    <a:pt x="1130" y="317"/>
                    <a:pt x="1116" y="323"/>
                  </a:cubicBezTo>
                  <a:cubicBezTo>
                    <a:pt x="1105" y="328"/>
                    <a:pt x="1091" y="332"/>
                    <a:pt x="1068" y="326"/>
                  </a:cubicBezTo>
                  <a:cubicBezTo>
                    <a:pt x="1056" y="323"/>
                    <a:pt x="1045" y="318"/>
                    <a:pt x="1037" y="312"/>
                  </a:cubicBezTo>
                  <a:cubicBezTo>
                    <a:pt x="1021" y="299"/>
                    <a:pt x="1022" y="291"/>
                    <a:pt x="1022" y="287"/>
                  </a:cubicBezTo>
                  <a:cubicBezTo>
                    <a:pt x="1023" y="284"/>
                    <a:pt x="1028" y="277"/>
                    <a:pt x="1033" y="279"/>
                  </a:cubicBezTo>
                  <a:cubicBezTo>
                    <a:pt x="1090" y="293"/>
                    <a:pt x="1171" y="276"/>
                    <a:pt x="1189" y="264"/>
                  </a:cubicBezTo>
                  <a:moveTo>
                    <a:pt x="270" y="239"/>
                  </a:moveTo>
                  <a:cubicBezTo>
                    <a:pt x="311" y="246"/>
                    <a:pt x="309" y="283"/>
                    <a:pt x="319" y="299"/>
                  </a:cubicBezTo>
                  <a:cubicBezTo>
                    <a:pt x="284" y="301"/>
                    <a:pt x="269" y="302"/>
                    <a:pt x="242" y="296"/>
                  </a:cubicBezTo>
                  <a:cubicBezTo>
                    <a:pt x="148" y="275"/>
                    <a:pt x="130" y="230"/>
                    <a:pt x="104" y="170"/>
                  </a:cubicBezTo>
                  <a:cubicBezTo>
                    <a:pt x="150" y="211"/>
                    <a:pt x="251" y="236"/>
                    <a:pt x="270" y="239"/>
                  </a:cubicBezTo>
                  <a:moveTo>
                    <a:pt x="698" y="232"/>
                  </a:moveTo>
                  <a:cubicBezTo>
                    <a:pt x="697" y="235"/>
                    <a:pt x="699" y="234"/>
                    <a:pt x="702" y="237"/>
                  </a:cubicBezTo>
                  <a:cubicBezTo>
                    <a:pt x="702" y="242"/>
                    <a:pt x="698" y="246"/>
                    <a:pt x="694" y="249"/>
                  </a:cubicBezTo>
                  <a:cubicBezTo>
                    <a:pt x="690" y="251"/>
                    <a:pt x="684" y="252"/>
                    <a:pt x="680" y="249"/>
                  </a:cubicBezTo>
                  <a:cubicBezTo>
                    <a:pt x="678" y="248"/>
                    <a:pt x="672" y="246"/>
                    <a:pt x="672" y="246"/>
                  </a:cubicBezTo>
                  <a:cubicBezTo>
                    <a:pt x="672" y="237"/>
                    <a:pt x="683" y="232"/>
                    <a:pt x="691" y="229"/>
                  </a:cubicBezTo>
                  <a:cubicBezTo>
                    <a:pt x="694" y="228"/>
                    <a:pt x="697" y="229"/>
                    <a:pt x="698" y="232"/>
                  </a:cubicBezTo>
                  <a:moveTo>
                    <a:pt x="641" y="229"/>
                  </a:moveTo>
                  <a:cubicBezTo>
                    <a:pt x="651" y="232"/>
                    <a:pt x="668" y="249"/>
                    <a:pt x="672" y="257"/>
                  </a:cubicBezTo>
                  <a:cubicBezTo>
                    <a:pt x="673" y="264"/>
                    <a:pt x="670" y="271"/>
                    <a:pt x="666" y="276"/>
                  </a:cubicBezTo>
                  <a:cubicBezTo>
                    <a:pt x="662" y="277"/>
                    <a:pt x="658" y="281"/>
                    <a:pt x="656" y="285"/>
                  </a:cubicBezTo>
                  <a:cubicBezTo>
                    <a:pt x="657" y="281"/>
                    <a:pt x="656" y="277"/>
                    <a:pt x="654" y="274"/>
                  </a:cubicBezTo>
                  <a:cubicBezTo>
                    <a:pt x="650" y="271"/>
                    <a:pt x="645" y="267"/>
                    <a:pt x="644" y="262"/>
                  </a:cubicBezTo>
                  <a:cubicBezTo>
                    <a:pt x="629" y="263"/>
                    <a:pt x="607" y="263"/>
                    <a:pt x="599" y="256"/>
                  </a:cubicBezTo>
                  <a:cubicBezTo>
                    <a:pt x="599" y="253"/>
                    <a:pt x="598" y="250"/>
                    <a:pt x="595" y="247"/>
                  </a:cubicBezTo>
                  <a:cubicBezTo>
                    <a:pt x="599" y="246"/>
                    <a:pt x="617" y="248"/>
                    <a:pt x="626" y="248"/>
                  </a:cubicBezTo>
                  <a:cubicBezTo>
                    <a:pt x="636" y="248"/>
                    <a:pt x="648" y="248"/>
                    <a:pt x="651" y="252"/>
                  </a:cubicBezTo>
                  <a:cubicBezTo>
                    <a:pt x="651" y="254"/>
                    <a:pt x="649" y="254"/>
                    <a:pt x="648" y="254"/>
                  </a:cubicBezTo>
                  <a:cubicBezTo>
                    <a:pt x="647" y="255"/>
                    <a:pt x="646" y="254"/>
                    <a:pt x="645" y="255"/>
                  </a:cubicBezTo>
                  <a:cubicBezTo>
                    <a:pt x="648" y="259"/>
                    <a:pt x="654" y="260"/>
                    <a:pt x="659" y="259"/>
                  </a:cubicBezTo>
                  <a:cubicBezTo>
                    <a:pt x="661" y="257"/>
                    <a:pt x="663" y="255"/>
                    <a:pt x="661" y="251"/>
                  </a:cubicBezTo>
                  <a:cubicBezTo>
                    <a:pt x="658" y="246"/>
                    <a:pt x="652" y="245"/>
                    <a:pt x="644" y="243"/>
                  </a:cubicBezTo>
                  <a:cubicBezTo>
                    <a:pt x="635" y="242"/>
                    <a:pt x="592" y="242"/>
                    <a:pt x="592" y="242"/>
                  </a:cubicBezTo>
                  <a:cubicBezTo>
                    <a:pt x="587" y="237"/>
                    <a:pt x="577" y="229"/>
                    <a:pt x="571" y="226"/>
                  </a:cubicBezTo>
                  <a:cubicBezTo>
                    <a:pt x="570" y="223"/>
                    <a:pt x="574" y="220"/>
                    <a:pt x="576" y="221"/>
                  </a:cubicBezTo>
                  <a:cubicBezTo>
                    <a:pt x="593" y="227"/>
                    <a:pt x="622" y="227"/>
                    <a:pt x="641" y="229"/>
                  </a:cubicBezTo>
                  <a:moveTo>
                    <a:pt x="1076" y="236"/>
                  </a:moveTo>
                  <a:cubicBezTo>
                    <a:pt x="1074" y="244"/>
                    <a:pt x="1061" y="255"/>
                    <a:pt x="1051" y="260"/>
                  </a:cubicBezTo>
                  <a:cubicBezTo>
                    <a:pt x="1040" y="267"/>
                    <a:pt x="1024" y="271"/>
                    <a:pt x="1018" y="279"/>
                  </a:cubicBezTo>
                  <a:cubicBezTo>
                    <a:pt x="1011" y="286"/>
                    <a:pt x="949" y="303"/>
                    <a:pt x="919" y="311"/>
                  </a:cubicBezTo>
                  <a:cubicBezTo>
                    <a:pt x="890" y="318"/>
                    <a:pt x="866" y="325"/>
                    <a:pt x="838" y="329"/>
                  </a:cubicBezTo>
                  <a:cubicBezTo>
                    <a:pt x="833" y="325"/>
                    <a:pt x="825" y="325"/>
                    <a:pt x="819" y="326"/>
                  </a:cubicBezTo>
                  <a:cubicBezTo>
                    <a:pt x="827" y="311"/>
                    <a:pt x="824" y="301"/>
                    <a:pt x="811" y="297"/>
                  </a:cubicBezTo>
                  <a:cubicBezTo>
                    <a:pt x="953" y="246"/>
                    <a:pt x="953" y="246"/>
                    <a:pt x="953" y="246"/>
                  </a:cubicBezTo>
                  <a:cubicBezTo>
                    <a:pt x="979" y="238"/>
                    <a:pt x="1012" y="229"/>
                    <a:pt x="1034" y="228"/>
                  </a:cubicBezTo>
                  <a:cubicBezTo>
                    <a:pt x="1049" y="232"/>
                    <a:pt x="1058" y="236"/>
                    <a:pt x="1076" y="236"/>
                  </a:cubicBezTo>
                  <a:moveTo>
                    <a:pt x="687" y="221"/>
                  </a:moveTo>
                  <a:cubicBezTo>
                    <a:pt x="687" y="223"/>
                    <a:pt x="686" y="224"/>
                    <a:pt x="685" y="226"/>
                  </a:cubicBezTo>
                  <a:cubicBezTo>
                    <a:pt x="684" y="229"/>
                    <a:pt x="681" y="232"/>
                    <a:pt x="675" y="230"/>
                  </a:cubicBezTo>
                  <a:cubicBezTo>
                    <a:pt x="674" y="225"/>
                    <a:pt x="677" y="220"/>
                    <a:pt x="682" y="217"/>
                  </a:cubicBezTo>
                  <a:cubicBezTo>
                    <a:pt x="684" y="216"/>
                    <a:pt x="687" y="218"/>
                    <a:pt x="687" y="221"/>
                  </a:cubicBezTo>
                  <a:moveTo>
                    <a:pt x="672" y="214"/>
                  </a:moveTo>
                  <a:cubicBezTo>
                    <a:pt x="673" y="218"/>
                    <a:pt x="673" y="227"/>
                    <a:pt x="666" y="230"/>
                  </a:cubicBezTo>
                  <a:cubicBezTo>
                    <a:pt x="654" y="236"/>
                    <a:pt x="646" y="223"/>
                    <a:pt x="636" y="220"/>
                  </a:cubicBezTo>
                  <a:cubicBezTo>
                    <a:pt x="618" y="217"/>
                    <a:pt x="596" y="221"/>
                    <a:pt x="578" y="216"/>
                  </a:cubicBezTo>
                  <a:cubicBezTo>
                    <a:pt x="583" y="209"/>
                    <a:pt x="591" y="202"/>
                    <a:pt x="600" y="199"/>
                  </a:cubicBezTo>
                  <a:cubicBezTo>
                    <a:pt x="612" y="195"/>
                    <a:pt x="633" y="190"/>
                    <a:pt x="649" y="195"/>
                  </a:cubicBezTo>
                  <a:cubicBezTo>
                    <a:pt x="664" y="200"/>
                    <a:pt x="671" y="208"/>
                    <a:pt x="672" y="214"/>
                  </a:cubicBezTo>
                  <a:moveTo>
                    <a:pt x="996" y="211"/>
                  </a:moveTo>
                  <a:cubicBezTo>
                    <a:pt x="1007" y="215"/>
                    <a:pt x="1025" y="223"/>
                    <a:pt x="1017" y="225"/>
                  </a:cubicBezTo>
                  <a:cubicBezTo>
                    <a:pt x="954" y="236"/>
                    <a:pt x="912" y="253"/>
                    <a:pt x="804" y="295"/>
                  </a:cubicBezTo>
                  <a:cubicBezTo>
                    <a:pt x="800" y="295"/>
                    <a:pt x="796" y="295"/>
                    <a:pt x="792" y="297"/>
                  </a:cubicBezTo>
                  <a:cubicBezTo>
                    <a:pt x="793" y="291"/>
                    <a:pt x="793" y="285"/>
                    <a:pt x="786" y="278"/>
                  </a:cubicBezTo>
                  <a:cubicBezTo>
                    <a:pt x="781" y="273"/>
                    <a:pt x="773" y="271"/>
                    <a:pt x="760" y="275"/>
                  </a:cubicBezTo>
                  <a:cubicBezTo>
                    <a:pt x="792" y="255"/>
                    <a:pt x="824" y="234"/>
                    <a:pt x="860" y="221"/>
                  </a:cubicBezTo>
                  <a:cubicBezTo>
                    <a:pt x="889" y="210"/>
                    <a:pt x="920" y="205"/>
                    <a:pt x="953" y="204"/>
                  </a:cubicBezTo>
                  <a:cubicBezTo>
                    <a:pt x="974" y="204"/>
                    <a:pt x="986" y="207"/>
                    <a:pt x="996" y="211"/>
                  </a:cubicBezTo>
                  <a:moveTo>
                    <a:pt x="1210" y="232"/>
                  </a:moveTo>
                  <a:cubicBezTo>
                    <a:pt x="1207" y="239"/>
                    <a:pt x="1202" y="247"/>
                    <a:pt x="1192" y="255"/>
                  </a:cubicBezTo>
                  <a:cubicBezTo>
                    <a:pt x="1172" y="272"/>
                    <a:pt x="1073" y="286"/>
                    <a:pt x="1036" y="274"/>
                  </a:cubicBezTo>
                  <a:cubicBezTo>
                    <a:pt x="1076" y="258"/>
                    <a:pt x="1080" y="244"/>
                    <a:pt x="1082" y="234"/>
                  </a:cubicBezTo>
                  <a:cubicBezTo>
                    <a:pt x="1112" y="233"/>
                    <a:pt x="1157" y="229"/>
                    <a:pt x="1207" y="208"/>
                  </a:cubicBezTo>
                  <a:cubicBezTo>
                    <a:pt x="1213" y="206"/>
                    <a:pt x="1214" y="225"/>
                    <a:pt x="1210" y="232"/>
                  </a:cubicBezTo>
                  <a:moveTo>
                    <a:pt x="612" y="189"/>
                  </a:moveTo>
                  <a:cubicBezTo>
                    <a:pt x="598" y="191"/>
                    <a:pt x="581" y="194"/>
                    <a:pt x="570" y="213"/>
                  </a:cubicBezTo>
                  <a:cubicBezTo>
                    <a:pt x="565" y="209"/>
                    <a:pt x="567" y="201"/>
                    <a:pt x="572" y="194"/>
                  </a:cubicBezTo>
                  <a:cubicBezTo>
                    <a:pt x="576" y="189"/>
                    <a:pt x="591" y="183"/>
                    <a:pt x="612" y="189"/>
                  </a:cubicBezTo>
                  <a:moveTo>
                    <a:pt x="1259" y="133"/>
                  </a:moveTo>
                  <a:cubicBezTo>
                    <a:pt x="1253" y="149"/>
                    <a:pt x="1232" y="186"/>
                    <a:pt x="1209" y="198"/>
                  </a:cubicBezTo>
                  <a:cubicBezTo>
                    <a:pt x="1177" y="216"/>
                    <a:pt x="1132" y="223"/>
                    <a:pt x="1098" y="227"/>
                  </a:cubicBezTo>
                  <a:cubicBezTo>
                    <a:pt x="1070" y="231"/>
                    <a:pt x="1049" y="226"/>
                    <a:pt x="1039" y="223"/>
                  </a:cubicBezTo>
                  <a:cubicBezTo>
                    <a:pt x="1039" y="223"/>
                    <a:pt x="1029" y="219"/>
                    <a:pt x="1025" y="217"/>
                  </a:cubicBezTo>
                  <a:cubicBezTo>
                    <a:pt x="1077" y="189"/>
                    <a:pt x="1139" y="170"/>
                    <a:pt x="1205" y="153"/>
                  </a:cubicBezTo>
                  <a:cubicBezTo>
                    <a:pt x="1242" y="140"/>
                    <a:pt x="1246" y="139"/>
                    <a:pt x="1259" y="133"/>
                  </a:cubicBezTo>
                  <a:moveTo>
                    <a:pt x="1257" y="83"/>
                  </a:moveTo>
                  <a:cubicBezTo>
                    <a:pt x="1238" y="125"/>
                    <a:pt x="1226" y="138"/>
                    <a:pt x="1198" y="148"/>
                  </a:cubicBezTo>
                  <a:cubicBezTo>
                    <a:pt x="1198" y="148"/>
                    <a:pt x="1105" y="176"/>
                    <a:pt x="1082" y="185"/>
                  </a:cubicBezTo>
                  <a:cubicBezTo>
                    <a:pt x="1054" y="196"/>
                    <a:pt x="1033" y="207"/>
                    <a:pt x="1019" y="215"/>
                  </a:cubicBezTo>
                  <a:cubicBezTo>
                    <a:pt x="970" y="185"/>
                    <a:pt x="880" y="207"/>
                    <a:pt x="858" y="216"/>
                  </a:cubicBezTo>
                  <a:cubicBezTo>
                    <a:pt x="822" y="229"/>
                    <a:pt x="786" y="251"/>
                    <a:pt x="756" y="272"/>
                  </a:cubicBezTo>
                  <a:cubicBezTo>
                    <a:pt x="752" y="268"/>
                    <a:pt x="746" y="260"/>
                    <a:pt x="741" y="260"/>
                  </a:cubicBezTo>
                  <a:cubicBezTo>
                    <a:pt x="741" y="260"/>
                    <a:pt x="756" y="269"/>
                    <a:pt x="753" y="286"/>
                  </a:cubicBezTo>
                  <a:cubicBezTo>
                    <a:pt x="757" y="284"/>
                    <a:pt x="772" y="273"/>
                    <a:pt x="782" y="282"/>
                  </a:cubicBezTo>
                  <a:cubicBezTo>
                    <a:pt x="793" y="291"/>
                    <a:pt x="782" y="302"/>
                    <a:pt x="779" y="311"/>
                  </a:cubicBezTo>
                  <a:cubicBezTo>
                    <a:pt x="790" y="302"/>
                    <a:pt x="802" y="295"/>
                    <a:pt x="814" y="303"/>
                  </a:cubicBezTo>
                  <a:cubicBezTo>
                    <a:pt x="827" y="312"/>
                    <a:pt x="812" y="328"/>
                    <a:pt x="808" y="336"/>
                  </a:cubicBezTo>
                  <a:cubicBezTo>
                    <a:pt x="817" y="334"/>
                    <a:pt x="828" y="326"/>
                    <a:pt x="835" y="337"/>
                  </a:cubicBezTo>
                  <a:cubicBezTo>
                    <a:pt x="842" y="347"/>
                    <a:pt x="831" y="352"/>
                    <a:pt x="821" y="358"/>
                  </a:cubicBezTo>
                  <a:cubicBezTo>
                    <a:pt x="831" y="357"/>
                    <a:pt x="832" y="365"/>
                    <a:pt x="859" y="367"/>
                  </a:cubicBezTo>
                  <a:cubicBezTo>
                    <a:pt x="846" y="368"/>
                    <a:pt x="833" y="369"/>
                    <a:pt x="824" y="370"/>
                  </a:cubicBezTo>
                  <a:cubicBezTo>
                    <a:pt x="818" y="369"/>
                    <a:pt x="811" y="365"/>
                    <a:pt x="799" y="362"/>
                  </a:cubicBezTo>
                  <a:cubicBezTo>
                    <a:pt x="767" y="353"/>
                    <a:pt x="748" y="343"/>
                    <a:pt x="735" y="339"/>
                  </a:cubicBezTo>
                  <a:cubicBezTo>
                    <a:pt x="723" y="335"/>
                    <a:pt x="708" y="333"/>
                    <a:pt x="698" y="336"/>
                  </a:cubicBezTo>
                  <a:cubicBezTo>
                    <a:pt x="693" y="336"/>
                    <a:pt x="693" y="338"/>
                    <a:pt x="689" y="339"/>
                  </a:cubicBezTo>
                  <a:cubicBezTo>
                    <a:pt x="731" y="324"/>
                    <a:pt x="718" y="273"/>
                    <a:pt x="738" y="242"/>
                  </a:cubicBezTo>
                  <a:cubicBezTo>
                    <a:pt x="759" y="204"/>
                    <a:pt x="801" y="195"/>
                    <a:pt x="839" y="188"/>
                  </a:cubicBezTo>
                  <a:cubicBezTo>
                    <a:pt x="889" y="181"/>
                    <a:pt x="966" y="174"/>
                    <a:pt x="989" y="169"/>
                  </a:cubicBezTo>
                  <a:cubicBezTo>
                    <a:pt x="1030" y="161"/>
                    <a:pt x="1081" y="144"/>
                    <a:pt x="1092" y="139"/>
                  </a:cubicBezTo>
                  <a:cubicBezTo>
                    <a:pt x="1104" y="133"/>
                    <a:pt x="1160" y="113"/>
                    <a:pt x="1181" y="106"/>
                  </a:cubicBezTo>
                  <a:cubicBezTo>
                    <a:pt x="1203" y="98"/>
                    <a:pt x="1231" y="88"/>
                    <a:pt x="1257" y="83"/>
                  </a:cubicBezTo>
                  <a:moveTo>
                    <a:pt x="1206" y="285"/>
                  </a:moveTo>
                  <a:cubicBezTo>
                    <a:pt x="1164" y="319"/>
                    <a:pt x="1151" y="370"/>
                    <a:pt x="1148" y="385"/>
                  </a:cubicBezTo>
                  <a:cubicBezTo>
                    <a:pt x="1141" y="430"/>
                    <a:pt x="1140" y="481"/>
                    <a:pt x="1148" y="525"/>
                  </a:cubicBezTo>
                  <a:cubicBezTo>
                    <a:pt x="1170" y="665"/>
                    <a:pt x="1170" y="665"/>
                    <a:pt x="1170" y="665"/>
                  </a:cubicBezTo>
                  <a:cubicBezTo>
                    <a:pt x="1177" y="726"/>
                    <a:pt x="1177" y="726"/>
                    <a:pt x="1177" y="726"/>
                  </a:cubicBezTo>
                  <a:cubicBezTo>
                    <a:pt x="1180" y="797"/>
                    <a:pt x="1180" y="797"/>
                    <a:pt x="1180" y="797"/>
                  </a:cubicBezTo>
                  <a:cubicBezTo>
                    <a:pt x="1184" y="962"/>
                    <a:pt x="1105" y="1183"/>
                    <a:pt x="834" y="1272"/>
                  </a:cubicBezTo>
                  <a:cubicBezTo>
                    <a:pt x="768" y="1298"/>
                    <a:pt x="768" y="1298"/>
                    <a:pt x="768" y="1298"/>
                  </a:cubicBezTo>
                  <a:cubicBezTo>
                    <a:pt x="713" y="1322"/>
                    <a:pt x="659" y="1348"/>
                    <a:pt x="612" y="1391"/>
                  </a:cubicBezTo>
                  <a:cubicBezTo>
                    <a:pt x="546" y="1333"/>
                    <a:pt x="469" y="1301"/>
                    <a:pt x="391" y="1271"/>
                  </a:cubicBezTo>
                  <a:cubicBezTo>
                    <a:pt x="142" y="1192"/>
                    <a:pt x="55" y="982"/>
                    <a:pt x="50" y="837"/>
                  </a:cubicBezTo>
                  <a:cubicBezTo>
                    <a:pt x="48" y="789"/>
                    <a:pt x="50" y="737"/>
                    <a:pt x="56" y="688"/>
                  </a:cubicBezTo>
                  <a:cubicBezTo>
                    <a:pt x="66" y="614"/>
                    <a:pt x="66" y="614"/>
                    <a:pt x="66" y="614"/>
                  </a:cubicBezTo>
                  <a:cubicBezTo>
                    <a:pt x="83" y="515"/>
                    <a:pt x="83" y="515"/>
                    <a:pt x="83" y="515"/>
                  </a:cubicBezTo>
                  <a:cubicBezTo>
                    <a:pt x="91" y="458"/>
                    <a:pt x="91" y="395"/>
                    <a:pt x="73" y="344"/>
                  </a:cubicBezTo>
                  <a:cubicBezTo>
                    <a:pt x="63" y="320"/>
                    <a:pt x="46" y="299"/>
                    <a:pt x="26" y="281"/>
                  </a:cubicBezTo>
                  <a:cubicBezTo>
                    <a:pt x="49" y="250"/>
                    <a:pt x="75" y="216"/>
                    <a:pt x="98" y="185"/>
                  </a:cubicBezTo>
                  <a:cubicBezTo>
                    <a:pt x="99" y="186"/>
                    <a:pt x="99" y="187"/>
                    <a:pt x="100" y="188"/>
                  </a:cubicBezTo>
                  <a:cubicBezTo>
                    <a:pt x="100" y="188"/>
                    <a:pt x="100" y="189"/>
                    <a:pt x="100" y="189"/>
                  </a:cubicBezTo>
                  <a:cubicBezTo>
                    <a:pt x="104" y="200"/>
                    <a:pt x="108" y="209"/>
                    <a:pt x="112" y="214"/>
                  </a:cubicBezTo>
                  <a:cubicBezTo>
                    <a:pt x="114" y="218"/>
                    <a:pt x="116" y="221"/>
                    <a:pt x="118" y="224"/>
                  </a:cubicBezTo>
                  <a:cubicBezTo>
                    <a:pt x="78" y="277"/>
                    <a:pt x="78" y="277"/>
                    <a:pt x="78" y="277"/>
                  </a:cubicBezTo>
                  <a:cubicBezTo>
                    <a:pt x="127" y="332"/>
                    <a:pt x="129" y="410"/>
                    <a:pt x="127" y="483"/>
                  </a:cubicBezTo>
                  <a:cubicBezTo>
                    <a:pt x="121" y="528"/>
                    <a:pt x="121" y="528"/>
                    <a:pt x="121" y="528"/>
                  </a:cubicBezTo>
                  <a:cubicBezTo>
                    <a:pt x="100" y="658"/>
                    <a:pt x="100" y="658"/>
                    <a:pt x="100" y="658"/>
                  </a:cubicBezTo>
                  <a:cubicBezTo>
                    <a:pt x="91" y="731"/>
                    <a:pt x="91" y="731"/>
                    <a:pt x="91" y="731"/>
                  </a:cubicBezTo>
                  <a:cubicBezTo>
                    <a:pt x="89" y="799"/>
                    <a:pt x="89" y="799"/>
                    <a:pt x="89" y="799"/>
                  </a:cubicBezTo>
                  <a:cubicBezTo>
                    <a:pt x="80" y="965"/>
                    <a:pt x="207" y="1177"/>
                    <a:pt x="438" y="1246"/>
                  </a:cubicBezTo>
                  <a:cubicBezTo>
                    <a:pt x="499" y="1271"/>
                    <a:pt x="558" y="1299"/>
                    <a:pt x="612" y="1338"/>
                  </a:cubicBezTo>
                  <a:cubicBezTo>
                    <a:pt x="666" y="1299"/>
                    <a:pt x="725" y="1271"/>
                    <a:pt x="786" y="1248"/>
                  </a:cubicBezTo>
                  <a:cubicBezTo>
                    <a:pt x="1054" y="1172"/>
                    <a:pt x="1136" y="965"/>
                    <a:pt x="1139" y="828"/>
                  </a:cubicBezTo>
                  <a:cubicBezTo>
                    <a:pt x="1142" y="778"/>
                    <a:pt x="1137" y="728"/>
                    <a:pt x="1132" y="680"/>
                  </a:cubicBezTo>
                  <a:cubicBezTo>
                    <a:pt x="1122" y="611"/>
                    <a:pt x="1122" y="611"/>
                    <a:pt x="1122" y="611"/>
                  </a:cubicBezTo>
                  <a:cubicBezTo>
                    <a:pt x="1108" y="526"/>
                    <a:pt x="1108" y="526"/>
                    <a:pt x="1108" y="526"/>
                  </a:cubicBezTo>
                  <a:cubicBezTo>
                    <a:pt x="1100" y="479"/>
                    <a:pt x="1101" y="421"/>
                    <a:pt x="1110" y="375"/>
                  </a:cubicBezTo>
                  <a:cubicBezTo>
                    <a:pt x="1124" y="368"/>
                    <a:pt x="1140" y="354"/>
                    <a:pt x="1149" y="324"/>
                  </a:cubicBezTo>
                  <a:cubicBezTo>
                    <a:pt x="1150" y="320"/>
                    <a:pt x="1150" y="320"/>
                    <a:pt x="1150" y="320"/>
                  </a:cubicBezTo>
                  <a:cubicBezTo>
                    <a:pt x="1166" y="309"/>
                    <a:pt x="1185" y="292"/>
                    <a:pt x="1198" y="274"/>
                  </a:cubicBezTo>
                  <a:cubicBezTo>
                    <a:pt x="1200" y="275"/>
                    <a:pt x="1202" y="278"/>
                    <a:pt x="1206" y="285"/>
                  </a:cubicBezTo>
                  <a:moveTo>
                    <a:pt x="654" y="446"/>
                  </a:moveTo>
                  <a:cubicBezTo>
                    <a:pt x="649" y="455"/>
                    <a:pt x="644" y="461"/>
                    <a:pt x="626" y="462"/>
                  </a:cubicBezTo>
                  <a:cubicBezTo>
                    <a:pt x="603" y="463"/>
                    <a:pt x="597" y="450"/>
                    <a:pt x="597" y="450"/>
                  </a:cubicBezTo>
                  <a:cubicBezTo>
                    <a:pt x="599" y="457"/>
                    <a:pt x="604" y="472"/>
                    <a:pt x="626" y="471"/>
                  </a:cubicBezTo>
                  <a:cubicBezTo>
                    <a:pt x="654" y="469"/>
                    <a:pt x="654" y="446"/>
                    <a:pt x="654" y="446"/>
                  </a:cubicBezTo>
                  <a:moveTo>
                    <a:pt x="685" y="353"/>
                  </a:moveTo>
                  <a:cubicBezTo>
                    <a:pt x="657" y="380"/>
                    <a:pt x="690" y="446"/>
                    <a:pt x="671" y="473"/>
                  </a:cubicBezTo>
                  <a:cubicBezTo>
                    <a:pt x="669" y="476"/>
                    <a:pt x="667" y="480"/>
                    <a:pt x="665" y="483"/>
                  </a:cubicBezTo>
                  <a:cubicBezTo>
                    <a:pt x="651" y="478"/>
                    <a:pt x="642" y="477"/>
                    <a:pt x="629" y="477"/>
                  </a:cubicBezTo>
                  <a:cubicBezTo>
                    <a:pt x="621" y="477"/>
                    <a:pt x="613" y="479"/>
                    <a:pt x="607" y="480"/>
                  </a:cubicBezTo>
                  <a:cubicBezTo>
                    <a:pt x="592" y="481"/>
                    <a:pt x="581" y="479"/>
                    <a:pt x="567" y="482"/>
                  </a:cubicBezTo>
                  <a:cubicBezTo>
                    <a:pt x="568" y="479"/>
                    <a:pt x="570" y="477"/>
                    <a:pt x="573" y="473"/>
                  </a:cubicBezTo>
                  <a:cubicBezTo>
                    <a:pt x="560" y="473"/>
                    <a:pt x="550" y="471"/>
                    <a:pt x="543" y="461"/>
                  </a:cubicBezTo>
                  <a:cubicBezTo>
                    <a:pt x="539" y="455"/>
                    <a:pt x="538" y="447"/>
                    <a:pt x="540" y="441"/>
                  </a:cubicBezTo>
                  <a:cubicBezTo>
                    <a:pt x="544" y="431"/>
                    <a:pt x="554" y="422"/>
                    <a:pt x="558" y="413"/>
                  </a:cubicBezTo>
                  <a:cubicBezTo>
                    <a:pt x="558" y="413"/>
                    <a:pt x="566" y="401"/>
                    <a:pt x="568" y="387"/>
                  </a:cubicBezTo>
                  <a:cubicBezTo>
                    <a:pt x="570" y="392"/>
                    <a:pt x="572" y="399"/>
                    <a:pt x="584" y="402"/>
                  </a:cubicBezTo>
                  <a:cubicBezTo>
                    <a:pt x="596" y="405"/>
                    <a:pt x="608" y="401"/>
                    <a:pt x="629" y="390"/>
                  </a:cubicBezTo>
                  <a:cubicBezTo>
                    <a:pt x="620" y="405"/>
                    <a:pt x="606" y="414"/>
                    <a:pt x="581" y="418"/>
                  </a:cubicBezTo>
                  <a:cubicBezTo>
                    <a:pt x="590" y="420"/>
                    <a:pt x="606" y="417"/>
                    <a:pt x="623" y="408"/>
                  </a:cubicBezTo>
                  <a:cubicBezTo>
                    <a:pt x="643" y="397"/>
                    <a:pt x="669" y="362"/>
                    <a:pt x="669" y="362"/>
                  </a:cubicBezTo>
                  <a:cubicBezTo>
                    <a:pt x="675" y="357"/>
                    <a:pt x="687" y="352"/>
                    <a:pt x="685" y="353"/>
                  </a:cubicBezTo>
                  <a:moveTo>
                    <a:pt x="802" y="969"/>
                  </a:moveTo>
                  <a:cubicBezTo>
                    <a:pt x="737" y="900"/>
                    <a:pt x="673" y="796"/>
                    <a:pt x="665" y="792"/>
                  </a:cubicBezTo>
                  <a:cubicBezTo>
                    <a:pt x="665" y="792"/>
                    <a:pt x="744" y="913"/>
                    <a:pt x="759" y="934"/>
                  </a:cubicBezTo>
                  <a:cubicBezTo>
                    <a:pt x="773" y="954"/>
                    <a:pt x="793" y="974"/>
                    <a:pt x="802" y="990"/>
                  </a:cubicBezTo>
                  <a:cubicBezTo>
                    <a:pt x="805" y="985"/>
                    <a:pt x="810" y="977"/>
                    <a:pt x="802" y="969"/>
                  </a:cubicBezTo>
                  <a:moveTo>
                    <a:pt x="1035" y="1005"/>
                  </a:moveTo>
                  <a:cubicBezTo>
                    <a:pt x="1021" y="1003"/>
                    <a:pt x="1008" y="1004"/>
                    <a:pt x="1003" y="1018"/>
                  </a:cubicBezTo>
                  <a:cubicBezTo>
                    <a:pt x="995" y="1035"/>
                    <a:pt x="991" y="1048"/>
                    <a:pt x="985" y="1057"/>
                  </a:cubicBezTo>
                  <a:cubicBezTo>
                    <a:pt x="978" y="1069"/>
                    <a:pt x="967" y="1080"/>
                    <a:pt x="948" y="1085"/>
                  </a:cubicBezTo>
                  <a:cubicBezTo>
                    <a:pt x="929" y="1090"/>
                    <a:pt x="902" y="1091"/>
                    <a:pt x="899" y="1080"/>
                  </a:cubicBezTo>
                  <a:cubicBezTo>
                    <a:pt x="903" y="1057"/>
                    <a:pt x="935" y="1053"/>
                    <a:pt x="949" y="1046"/>
                  </a:cubicBezTo>
                  <a:cubicBezTo>
                    <a:pt x="974" y="1034"/>
                    <a:pt x="976" y="1012"/>
                    <a:pt x="977" y="989"/>
                  </a:cubicBezTo>
                  <a:cubicBezTo>
                    <a:pt x="942" y="966"/>
                    <a:pt x="870" y="909"/>
                    <a:pt x="870" y="909"/>
                  </a:cubicBezTo>
                  <a:cubicBezTo>
                    <a:pt x="870" y="909"/>
                    <a:pt x="932" y="971"/>
                    <a:pt x="966" y="994"/>
                  </a:cubicBezTo>
                  <a:cubicBezTo>
                    <a:pt x="966" y="1013"/>
                    <a:pt x="961" y="1024"/>
                    <a:pt x="945" y="1033"/>
                  </a:cubicBezTo>
                  <a:cubicBezTo>
                    <a:pt x="935" y="1038"/>
                    <a:pt x="924" y="1042"/>
                    <a:pt x="909" y="1049"/>
                  </a:cubicBezTo>
                  <a:cubicBezTo>
                    <a:pt x="885" y="1063"/>
                    <a:pt x="892" y="1083"/>
                    <a:pt x="859" y="1096"/>
                  </a:cubicBezTo>
                  <a:cubicBezTo>
                    <a:pt x="845" y="1101"/>
                    <a:pt x="812" y="1105"/>
                    <a:pt x="821" y="1087"/>
                  </a:cubicBezTo>
                  <a:cubicBezTo>
                    <a:pt x="833" y="1069"/>
                    <a:pt x="820" y="1069"/>
                    <a:pt x="820" y="1069"/>
                  </a:cubicBezTo>
                  <a:cubicBezTo>
                    <a:pt x="812" y="1071"/>
                    <a:pt x="792" y="1076"/>
                    <a:pt x="782" y="1077"/>
                  </a:cubicBezTo>
                  <a:cubicBezTo>
                    <a:pt x="775" y="1077"/>
                    <a:pt x="769" y="1072"/>
                    <a:pt x="774" y="1067"/>
                  </a:cubicBezTo>
                  <a:cubicBezTo>
                    <a:pt x="776" y="1065"/>
                    <a:pt x="780" y="1064"/>
                    <a:pt x="783" y="1061"/>
                  </a:cubicBezTo>
                  <a:cubicBezTo>
                    <a:pt x="788" y="1057"/>
                    <a:pt x="791" y="1055"/>
                    <a:pt x="793" y="1051"/>
                  </a:cubicBezTo>
                  <a:cubicBezTo>
                    <a:pt x="797" y="1045"/>
                    <a:pt x="799" y="1036"/>
                    <a:pt x="796" y="1034"/>
                  </a:cubicBezTo>
                  <a:cubicBezTo>
                    <a:pt x="791" y="1032"/>
                    <a:pt x="784" y="1033"/>
                    <a:pt x="781" y="1037"/>
                  </a:cubicBezTo>
                  <a:cubicBezTo>
                    <a:pt x="767" y="1052"/>
                    <a:pt x="766" y="1078"/>
                    <a:pt x="727" y="1070"/>
                  </a:cubicBezTo>
                  <a:cubicBezTo>
                    <a:pt x="727" y="1070"/>
                    <a:pt x="681" y="1060"/>
                    <a:pt x="718" y="1007"/>
                  </a:cubicBezTo>
                  <a:cubicBezTo>
                    <a:pt x="729" y="994"/>
                    <a:pt x="700" y="977"/>
                    <a:pt x="683" y="956"/>
                  </a:cubicBezTo>
                  <a:cubicBezTo>
                    <a:pt x="650" y="916"/>
                    <a:pt x="557" y="766"/>
                    <a:pt x="557" y="766"/>
                  </a:cubicBezTo>
                  <a:cubicBezTo>
                    <a:pt x="547" y="752"/>
                    <a:pt x="537" y="735"/>
                    <a:pt x="528" y="722"/>
                  </a:cubicBezTo>
                  <a:cubicBezTo>
                    <a:pt x="520" y="708"/>
                    <a:pt x="517" y="679"/>
                    <a:pt x="537" y="682"/>
                  </a:cubicBezTo>
                  <a:cubicBezTo>
                    <a:pt x="547" y="684"/>
                    <a:pt x="550" y="688"/>
                    <a:pt x="561" y="683"/>
                  </a:cubicBezTo>
                  <a:cubicBezTo>
                    <a:pt x="568" y="680"/>
                    <a:pt x="568" y="692"/>
                    <a:pt x="561" y="698"/>
                  </a:cubicBezTo>
                  <a:cubicBezTo>
                    <a:pt x="556" y="702"/>
                    <a:pt x="556" y="711"/>
                    <a:pt x="562" y="716"/>
                  </a:cubicBezTo>
                  <a:cubicBezTo>
                    <a:pt x="570" y="720"/>
                    <a:pt x="572" y="711"/>
                    <a:pt x="581" y="714"/>
                  </a:cubicBezTo>
                  <a:cubicBezTo>
                    <a:pt x="590" y="716"/>
                    <a:pt x="597" y="738"/>
                    <a:pt x="613" y="743"/>
                  </a:cubicBezTo>
                  <a:cubicBezTo>
                    <a:pt x="617" y="744"/>
                    <a:pt x="620" y="744"/>
                    <a:pt x="621" y="741"/>
                  </a:cubicBezTo>
                  <a:cubicBezTo>
                    <a:pt x="623" y="734"/>
                    <a:pt x="616" y="725"/>
                    <a:pt x="618" y="717"/>
                  </a:cubicBezTo>
                  <a:cubicBezTo>
                    <a:pt x="620" y="722"/>
                    <a:pt x="627" y="727"/>
                    <a:pt x="637" y="732"/>
                  </a:cubicBezTo>
                  <a:cubicBezTo>
                    <a:pt x="648" y="739"/>
                    <a:pt x="654" y="740"/>
                    <a:pt x="651" y="731"/>
                  </a:cubicBezTo>
                  <a:cubicBezTo>
                    <a:pt x="648" y="720"/>
                    <a:pt x="646" y="713"/>
                    <a:pt x="646" y="713"/>
                  </a:cubicBezTo>
                  <a:cubicBezTo>
                    <a:pt x="645" y="705"/>
                    <a:pt x="652" y="699"/>
                    <a:pt x="658" y="699"/>
                  </a:cubicBezTo>
                  <a:cubicBezTo>
                    <a:pt x="661" y="699"/>
                    <a:pt x="664" y="701"/>
                    <a:pt x="666" y="705"/>
                  </a:cubicBezTo>
                  <a:cubicBezTo>
                    <a:pt x="674" y="718"/>
                    <a:pt x="670" y="725"/>
                    <a:pt x="686" y="730"/>
                  </a:cubicBezTo>
                  <a:cubicBezTo>
                    <a:pt x="711" y="782"/>
                    <a:pt x="773" y="847"/>
                    <a:pt x="798" y="868"/>
                  </a:cubicBezTo>
                  <a:cubicBezTo>
                    <a:pt x="803" y="872"/>
                    <a:pt x="812" y="877"/>
                    <a:pt x="820" y="880"/>
                  </a:cubicBezTo>
                  <a:cubicBezTo>
                    <a:pt x="814" y="875"/>
                    <a:pt x="805" y="867"/>
                    <a:pt x="801" y="863"/>
                  </a:cubicBezTo>
                  <a:cubicBezTo>
                    <a:pt x="736" y="800"/>
                    <a:pt x="695" y="742"/>
                    <a:pt x="696" y="730"/>
                  </a:cubicBezTo>
                  <a:cubicBezTo>
                    <a:pt x="714" y="722"/>
                    <a:pt x="717" y="704"/>
                    <a:pt x="723" y="707"/>
                  </a:cubicBezTo>
                  <a:cubicBezTo>
                    <a:pt x="725" y="708"/>
                    <a:pt x="717" y="723"/>
                    <a:pt x="718" y="731"/>
                  </a:cubicBezTo>
                  <a:cubicBezTo>
                    <a:pt x="719" y="735"/>
                    <a:pt x="724" y="741"/>
                    <a:pt x="735" y="741"/>
                  </a:cubicBezTo>
                  <a:cubicBezTo>
                    <a:pt x="714" y="762"/>
                    <a:pt x="768" y="780"/>
                    <a:pt x="808" y="779"/>
                  </a:cubicBezTo>
                  <a:cubicBezTo>
                    <a:pt x="823" y="788"/>
                    <a:pt x="848" y="803"/>
                    <a:pt x="878" y="810"/>
                  </a:cubicBezTo>
                  <a:cubicBezTo>
                    <a:pt x="878" y="810"/>
                    <a:pt x="881" y="824"/>
                    <a:pt x="890" y="825"/>
                  </a:cubicBezTo>
                  <a:cubicBezTo>
                    <a:pt x="890" y="825"/>
                    <a:pt x="912" y="859"/>
                    <a:pt x="943" y="892"/>
                  </a:cubicBezTo>
                  <a:cubicBezTo>
                    <a:pt x="973" y="924"/>
                    <a:pt x="1007" y="977"/>
                    <a:pt x="1035" y="1005"/>
                  </a:cubicBezTo>
                  <a:moveTo>
                    <a:pt x="679" y="342"/>
                  </a:moveTo>
                  <a:cubicBezTo>
                    <a:pt x="661" y="355"/>
                    <a:pt x="657" y="367"/>
                    <a:pt x="627" y="382"/>
                  </a:cubicBezTo>
                  <a:cubicBezTo>
                    <a:pt x="610" y="391"/>
                    <a:pt x="593" y="398"/>
                    <a:pt x="582" y="393"/>
                  </a:cubicBezTo>
                  <a:cubicBezTo>
                    <a:pt x="571" y="387"/>
                    <a:pt x="575" y="367"/>
                    <a:pt x="575" y="364"/>
                  </a:cubicBezTo>
                  <a:cubicBezTo>
                    <a:pt x="575" y="362"/>
                    <a:pt x="575" y="359"/>
                    <a:pt x="575" y="357"/>
                  </a:cubicBezTo>
                  <a:cubicBezTo>
                    <a:pt x="583" y="353"/>
                    <a:pt x="595" y="355"/>
                    <a:pt x="598" y="345"/>
                  </a:cubicBezTo>
                  <a:cubicBezTo>
                    <a:pt x="601" y="337"/>
                    <a:pt x="600" y="327"/>
                    <a:pt x="602" y="318"/>
                  </a:cubicBezTo>
                  <a:cubicBezTo>
                    <a:pt x="606" y="311"/>
                    <a:pt x="617" y="307"/>
                    <a:pt x="619" y="299"/>
                  </a:cubicBezTo>
                  <a:cubicBezTo>
                    <a:pt x="605" y="308"/>
                    <a:pt x="594" y="321"/>
                    <a:pt x="576" y="320"/>
                  </a:cubicBezTo>
                  <a:cubicBezTo>
                    <a:pt x="571" y="319"/>
                    <a:pt x="575" y="312"/>
                    <a:pt x="572" y="309"/>
                  </a:cubicBezTo>
                  <a:cubicBezTo>
                    <a:pt x="568" y="308"/>
                    <a:pt x="568" y="305"/>
                    <a:pt x="568" y="302"/>
                  </a:cubicBezTo>
                  <a:cubicBezTo>
                    <a:pt x="569" y="303"/>
                    <a:pt x="570" y="303"/>
                    <a:pt x="571" y="303"/>
                  </a:cubicBezTo>
                  <a:cubicBezTo>
                    <a:pt x="571" y="303"/>
                    <a:pt x="572" y="302"/>
                    <a:pt x="572" y="301"/>
                  </a:cubicBezTo>
                  <a:cubicBezTo>
                    <a:pt x="572" y="300"/>
                    <a:pt x="571" y="300"/>
                    <a:pt x="571" y="300"/>
                  </a:cubicBezTo>
                  <a:cubicBezTo>
                    <a:pt x="570" y="300"/>
                    <a:pt x="568" y="300"/>
                    <a:pt x="566" y="299"/>
                  </a:cubicBezTo>
                  <a:cubicBezTo>
                    <a:pt x="566" y="299"/>
                    <a:pt x="566" y="299"/>
                    <a:pt x="566" y="299"/>
                  </a:cubicBezTo>
                  <a:cubicBezTo>
                    <a:pt x="565" y="296"/>
                    <a:pt x="567" y="292"/>
                    <a:pt x="565" y="290"/>
                  </a:cubicBezTo>
                  <a:cubicBezTo>
                    <a:pt x="556" y="288"/>
                    <a:pt x="556" y="288"/>
                    <a:pt x="556" y="288"/>
                  </a:cubicBezTo>
                  <a:cubicBezTo>
                    <a:pt x="557" y="279"/>
                    <a:pt x="563" y="272"/>
                    <a:pt x="563" y="262"/>
                  </a:cubicBezTo>
                  <a:cubicBezTo>
                    <a:pt x="565" y="264"/>
                    <a:pt x="570" y="263"/>
                    <a:pt x="568" y="267"/>
                  </a:cubicBezTo>
                  <a:cubicBezTo>
                    <a:pt x="566" y="268"/>
                    <a:pt x="567" y="271"/>
                    <a:pt x="567" y="272"/>
                  </a:cubicBezTo>
                  <a:cubicBezTo>
                    <a:pt x="567" y="268"/>
                    <a:pt x="582" y="262"/>
                    <a:pt x="574" y="260"/>
                  </a:cubicBezTo>
                  <a:cubicBezTo>
                    <a:pt x="570" y="259"/>
                    <a:pt x="560" y="261"/>
                    <a:pt x="560" y="256"/>
                  </a:cubicBezTo>
                  <a:cubicBezTo>
                    <a:pt x="560" y="248"/>
                    <a:pt x="563" y="241"/>
                    <a:pt x="567" y="235"/>
                  </a:cubicBezTo>
                  <a:cubicBezTo>
                    <a:pt x="576" y="242"/>
                    <a:pt x="588" y="249"/>
                    <a:pt x="591" y="261"/>
                  </a:cubicBezTo>
                  <a:cubicBezTo>
                    <a:pt x="594" y="264"/>
                    <a:pt x="598" y="269"/>
                    <a:pt x="602" y="269"/>
                  </a:cubicBezTo>
                  <a:cubicBezTo>
                    <a:pt x="612" y="265"/>
                    <a:pt x="617" y="275"/>
                    <a:pt x="627" y="274"/>
                  </a:cubicBezTo>
                  <a:cubicBezTo>
                    <a:pt x="627" y="272"/>
                    <a:pt x="628" y="270"/>
                    <a:pt x="630" y="269"/>
                  </a:cubicBezTo>
                  <a:cubicBezTo>
                    <a:pt x="632" y="268"/>
                    <a:pt x="635" y="269"/>
                    <a:pt x="636" y="271"/>
                  </a:cubicBezTo>
                  <a:cubicBezTo>
                    <a:pt x="637" y="276"/>
                    <a:pt x="634" y="279"/>
                    <a:pt x="632" y="282"/>
                  </a:cubicBezTo>
                  <a:cubicBezTo>
                    <a:pt x="629" y="284"/>
                    <a:pt x="624" y="285"/>
                    <a:pt x="620" y="286"/>
                  </a:cubicBezTo>
                  <a:cubicBezTo>
                    <a:pt x="628" y="291"/>
                    <a:pt x="634" y="283"/>
                    <a:pt x="642" y="281"/>
                  </a:cubicBezTo>
                  <a:cubicBezTo>
                    <a:pt x="645" y="280"/>
                    <a:pt x="649" y="282"/>
                    <a:pt x="651" y="285"/>
                  </a:cubicBezTo>
                  <a:cubicBezTo>
                    <a:pt x="654" y="303"/>
                    <a:pt x="646" y="330"/>
                    <a:pt x="669" y="339"/>
                  </a:cubicBezTo>
                  <a:cubicBezTo>
                    <a:pt x="672" y="340"/>
                    <a:pt x="676" y="341"/>
                    <a:pt x="679" y="342"/>
                  </a:cubicBezTo>
                  <a:moveTo>
                    <a:pt x="546" y="767"/>
                  </a:moveTo>
                  <a:cubicBezTo>
                    <a:pt x="564" y="796"/>
                    <a:pt x="565" y="797"/>
                    <a:pt x="575" y="814"/>
                  </a:cubicBezTo>
                  <a:cubicBezTo>
                    <a:pt x="585" y="830"/>
                    <a:pt x="625" y="892"/>
                    <a:pt x="632" y="904"/>
                  </a:cubicBezTo>
                  <a:cubicBezTo>
                    <a:pt x="640" y="917"/>
                    <a:pt x="681" y="987"/>
                    <a:pt x="708" y="1000"/>
                  </a:cubicBezTo>
                  <a:cubicBezTo>
                    <a:pt x="687" y="1023"/>
                    <a:pt x="697" y="1050"/>
                    <a:pt x="663" y="1056"/>
                  </a:cubicBezTo>
                  <a:cubicBezTo>
                    <a:pt x="644" y="1059"/>
                    <a:pt x="589" y="1076"/>
                    <a:pt x="570" y="1044"/>
                  </a:cubicBezTo>
                  <a:cubicBezTo>
                    <a:pt x="551" y="1012"/>
                    <a:pt x="543" y="962"/>
                    <a:pt x="548" y="922"/>
                  </a:cubicBezTo>
                  <a:cubicBezTo>
                    <a:pt x="572" y="959"/>
                    <a:pt x="590" y="975"/>
                    <a:pt x="603" y="983"/>
                  </a:cubicBezTo>
                  <a:cubicBezTo>
                    <a:pt x="559" y="934"/>
                    <a:pt x="564" y="924"/>
                    <a:pt x="543" y="898"/>
                  </a:cubicBezTo>
                  <a:cubicBezTo>
                    <a:pt x="535" y="887"/>
                    <a:pt x="533" y="870"/>
                    <a:pt x="532" y="857"/>
                  </a:cubicBezTo>
                  <a:cubicBezTo>
                    <a:pt x="530" y="834"/>
                    <a:pt x="531" y="812"/>
                    <a:pt x="530" y="790"/>
                  </a:cubicBezTo>
                  <a:cubicBezTo>
                    <a:pt x="529" y="778"/>
                    <a:pt x="530" y="765"/>
                    <a:pt x="526" y="753"/>
                  </a:cubicBezTo>
                  <a:cubicBezTo>
                    <a:pt x="524" y="749"/>
                    <a:pt x="521" y="736"/>
                    <a:pt x="520" y="731"/>
                  </a:cubicBezTo>
                  <a:cubicBezTo>
                    <a:pt x="519" y="726"/>
                    <a:pt x="519" y="720"/>
                    <a:pt x="519" y="720"/>
                  </a:cubicBezTo>
                  <a:cubicBezTo>
                    <a:pt x="519" y="720"/>
                    <a:pt x="528" y="739"/>
                    <a:pt x="546" y="767"/>
                  </a:cubicBezTo>
                  <a:moveTo>
                    <a:pt x="538" y="425"/>
                  </a:moveTo>
                  <a:cubicBezTo>
                    <a:pt x="534" y="429"/>
                    <a:pt x="532" y="432"/>
                    <a:pt x="529" y="437"/>
                  </a:cubicBezTo>
                  <a:cubicBezTo>
                    <a:pt x="525" y="449"/>
                    <a:pt x="529" y="467"/>
                    <a:pt x="542" y="476"/>
                  </a:cubicBezTo>
                  <a:cubicBezTo>
                    <a:pt x="550" y="482"/>
                    <a:pt x="553" y="483"/>
                    <a:pt x="560" y="485"/>
                  </a:cubicBezTo>
                  <a:cubicBezTo>
                    <a:pt x="543" y="490"/>
                    <a:pt x="525" y="513"/>
                    <a:pt x="525" y="526"/>
                  </a:cubicBezTo>
                  <a:cubicBezTo>
                    <a:pt x="519" y="520"/>
                    <a:pt x="517" y="508"/>
                    <a:pt x="519" y="498"/>
                  </a:cubicBezTo>
                  <a:cubicBezTo>
                    <a:pt x="514" y="504"/>
                    <a:pt x="504" y="508"/>
                    <a:pt x="498" y="509"/>
                  </a:cubicBezTo>
                  <a:cubicBezTo>
                    <a:pt x="496" y="504"/>
                    <a:pt x="497" y="490"/>
                    <a:pt x="503" y="483"/>
                  </a:cubicBezTo>
                  <a:cubicBezTo>
                    <a:pt x="501" y="479"/>
                    <a:pt x="487" y="481"/>
                    <a:pt x="480" y="486"/>
                  </a:cubicBezTo>
                  <a:cubicBezTo>
                    <a:pt x="479" y="477"/>
                    <a:pt x="482" y="471"/>
                    <a:pt x="490" y="465"/>
                  </a:cubicBezTo>
                  <a:cubicBezTo>
                    <a:pt x="488" y="460"/>
                    <a:pt x="483" y="464"/>
                    <a:pt x="471" y="465"/>
                  </a:cubicBezTo>
                  <a:cubicBezTo>
                    <a:pt x="479" y="462"/>
                    <a:pt x="490" y="456"/>
                    <a:pt x="502" y="448"/>
                  </a:cubicBezTo>
                  <a:cubicBezTo>
                    <a:pt x="523" y="435"/>
                    <a:pt x="538" y="425"/>
                    <a:pt x="538" y="425"/>
                  </a:cubicBezTo>
                  <a:moveTo>
                    <a:pt x="816" y="430"/>
                  </a:moveTo>
                  <a:cubicBezTo>
                    <a:pt x="831" y="432"/>
                    <a:pt x="852" y="428"/>
                    <a:pt x="859" y="426"/>
                  </a:cubicBezTo>
                  <a:cubicBezTo>
                    <a:pt x="863" y="432"/>
                    <a:pt x="856" y="442"/>
                    <a:pt x="850" y="440"/>
                  </a:cubicBezTo>
                  <a:cubicBezTo>
                    <a:pt x="852" y="449"/>
                    <a:pt x="860" y="460"/>
                    <a:pt x="859" y="470"/>
                  </a:cubicBezTo>
                  <a:cubicBezTo>
                    <a:pt x="851" y="467"/>
                    <a:pt x="829" y="458"/>
                    <a:pt x="829" y="458"/>
                  </a:cubicBezTo>
                  <a:cubicBezTo>
                    <a:pt x="835" y="467"/>
                    <a:pt x="842" y="483"/>
                    <a:pt x="840" y="494"/>
                  </a:cubicBezTo>
                  <a:cubicBezTo>
                    <a:pt x="831" y="488"/>
                    <a:pt x="812" y="487"/>
                    <a:pt x="804" y="481"/>
                  </a:cubicBezTo>
                  <a:cubicBezTo>
                    <a:pt x="808" y="495"/>
                    <a:pt x="817" y="515"/>
                    <a:pt x="805" y="528"/>
                  </a:cubicBezTo>
                  <a:cubicBezTo>
                    <a:pt x="794" y="520"/>
                    <a:pt x="788" y="507"/>
                    <a:pt x="779" y="498"/>
                  </a:cubicBezTo>
                  <a:cubicBezTo>
                    <a:pt x="781" y="511"/>
                    <a:pt x="784" y="531"/>
                    <a:pt x="775" y="543"/>
                  </a:cubicBezTo>
                  <a:cubicBezTo>
                    <a:pt x="769" y="536"/>
                    <a:pt x="745" y="526"/>
                    <a:pt x="745" y="518"/>
                  </a:cubicBezTo>
                  <a:cubicBezTo>
                    <a:pt x="743" y="517"/>
                    <a:pt x="736" y="544"/>
                    <a:pt x="728" y="549"/>
                  </a:cubicBezTo>
                  <a:cubicBezTo>
                    <a:pt x="720" y="538"/>
                    <a:pt x="713" y="521"/>
                    <a:pt x="702" y="511"/>
                  </a:cubicBezTo>
                  <a:cubicBezTo>
                    <a:pt x="705" y="508"/>
                    <a:pt x="709" y="510"/>
                    <a:pt x="707" y="504"/>
                  </a:cubicBezTo>
                  <a:cubicBezTo>
                    <a:pt x="704" y="496"/>
                    <a:pt x="692" y="491"/>
                    <a:pt x="679" y="486"/>
                  </a:cubicBezTo>
                  <a:cubicBezTo>
                    <a:pt x="681" y="482"/>
                    <a:pt x="683" y="480"/>
                    <a:pt x="687" y="474"/>
                  </a:cubicBezTo>
                  <a:cubicBezTo>
                    <a:pt x="697" y="459"/>
                    <a:pt x="704" y="445"/>
                    <a:pt x="706" y="438"/>
                  </a:cubicBezTo>
                  <a:cubicBezTo>
                    <a:pt x="710" y="426"/>
                    <a:pt x="712" y="423"/>
                    <a:pt x="713" y="414"/>
                  </a:cubicBezTo>
                  <a:cubicBezTo>
                    <a:pt x="726" y="416"/>
                    <a:pt x="735" y="418"/>
                    <a:pt x="752" y="420"/>
                  </a:cubicBezTo>
                  <a:cubicBezTo>
                    <a:pt x="768" y="422"/>
                    <a:pt x="793" y="427"/>
                    <a:pt x="816" y="430"/>
                  </a:cubicBezTo>
                  <a:moveTo>
                    <a:pt x="1084" y="383"/>
                  </a:moveTo>
                  <a:cubicBezTo>
                    <a:pt x="1085" y="388"/>
                    <a:pt x="1074" y="400"/>
                    <a:pt x="1061" y="403"/>
                  </a:cubicBezTo>
                  <a:cubicBezTo>
                    <a:pt x="1045" y="407"/>
                    <a:pt x="1032" y="404"/>
                    <a:pt x="1021" y="398"/>
                  </a:cubicBezTo>
                  <a:cubicBezTo>
                    <a:pt x="1022" y="409"/>
                    <a:pt x="1041" y="414"/>
                    <a:pt x="1055" y="411"/>
                  </a:cubicBezTo>
                  <a:cubicBezTo>
                    <a:pt x="1047" y="422"/>
                    <a:pt x="1023" y="429"/>
                    <a:pt x="1006" y="428"/>
                  </a:cubicBezTo>
                  <a:cubicBezTo>
                    <a:pt x="987" y="428"/>
                    <a:pt x="975" y="422"/>
                    <a:pt x="958" y="412"/>
                  </a:cubicBezTo>
                  <a:cubicBezTo>
                    <a:pt x="956" y="423"/>
                    <a:pt x="977" y="433"/>
                    <a:pt x="993" y="434"/>
                  </a:cubicBezTo>
                  <a:cubicBezTo>
                    <a:pt x="963" y="450"/>
                    <a:pt x="929" y="438"/>
                    <a:pt x="925" y="437"/>
                  </a:cubicBezTo>
                  <a:cubicBezTo>
                    <a:pt x="917" y="435"/>
                    <a:pt x="905" y="430"/>
                    <a:pt x="898" y="423"/>
                  </a:cubicBezTo>
                  <a:cubicBezTo>
                    <a:pt x="898" y="432"/>
                    <a:pt x="910" y="439"/>
                    <a:pt x="920" y="441"/>
                  </a:cubicBezTo>
                  <a:cubicBezTo>
                    <a:pt x="900" y="451"/>
                    <a:pt x="875" y="440"/>
                    <a:pt x="866" y="424"/>
                  </a:cubicBezTo>
                  <a:cubicBezTo>
                    <a:pt x="898" y="415"/>
                    <a:pt x="922" y="406"/>
                    <a:pt x="955" y="398"/>
                  </a:cubicBezTo>
                  <a:cubicBezTo>
                    <a:pt x="987" y="403"/>
                    <a:pt x="1017" y="390"/>
                    <a:pt x="1029" y="376"/>
                  </a:cubicBezTo>
                  <a:cubicBezTo>
                    <a:pt x="1033" y="371"/>
                    <a:pt x="1037" y="364"/>
                    <a:pt x="1037" y="362"/>
                  </a:cubicBezTo>
                  <a:cubicBezTo>
                    <a:pt x="1040" y="361"/>
                    <a:pt x="1044" y="362"/>
                    <a:pt x="1047" y="363"/>
                  </a:cubicBezTo>
                  <a:cubicBezTo>
                    <a:pt x="1050" y="364"/>
                    <a:pt x="1081" y="371"/>
                    <a:pt x="1084" y="383"/>
                  </a:cubicBezTo>
                  <a:moveTo>
                    <a:pt x="306" y="378"/>
                  </a:moveTo>
                  <a:cubicBezTo>
                    <a:pt x="310" y="375"/>
                    <a:pt x="321" y="372"/>
                    <a:pt x="331" y="374"/>
                  </a:cubicBezTo>
                  <a:cubicBezTo>
                    <a:pt x="342" y="375"/>
                    <a:pt x="361" y="380"/>
                    <a:pt x="375" y="390"/>
                  </a:cubicBezTo>
                  <a:cubicBezTo>
                    <a:pt x="404" y="400"/>
                    <a:pt x="427" y="420"/>
                    <a:pt x="456" y="429"/>
                  </a:cubicBezTo>
                  <a:cubicBezTo>
                    <a:pt x="457" y="426"/>
                    <a:pt x="454" y="424"/>
                    <a:pt x="452" y="422"/>
                  </a:cubicBezTo>
                  <a:cubicBezTo>
                    <a:pt x="470" y="408"/>
                    <a:pt x="489" y="396"/>
                    <a:pt x="510" y="387"/>
                  </a:cubicBezTo>
                  <a:cubicBezTo>
                    <a:pt x="523" y="372"/>
                    <a:pt x="540" y="356"/>
                    <a:pt x="562" y="359"/>
                  </a:cubicBezTo>
                  <a:cubicBezTo>
                    <a:pt x="567" y="359"/>
                    <a:pt x="567" y="359"/>
                    <a:pt x="567" y="359"/>
                  </a:cubicBezTo>
                  <a:cubicBezTo>
                    <a:pt x="567" y="359"/>
                    <a:pt x="567" y="364"/>
                    <a:pt x="567" y="366"/>
                  </a:cubicBezTo>
                  <a:cubicBezTo>
                    <a:pt x="566" y="377"/>
                    <a:pt x="560" y="388"/>
                    <a:pt x="554" y="403"/>
                  </a:cubicBezTo>
                  <a:cubicBezTo>
                    <a:pt x="554" y="403"/>
                    <a:pt x="536" y="410"/>
                    <a:pt x="528" y="415"/>
                  </a:cubicBezTo>
                  <a:cubicBezTo>
                    <a:pt x="521" y="419"/>
                    <a:pt x="459" y="456"/>
                    <a:pt x="459" y="456"/>
                  </a:cubicBezTo>
                  <a:cubicBezTo>
                    <a:pt x="441" y="470"/>
                    <a:pt x="433" y="454"/>
                    <a:pt x="415" y="442"/>
                  </a:cubicBezTo>
                  <a:cubicBezTo>
                    <a:pt x="393" y="431"/>
                    <a:pt x="372" y="420"/>
                    <a:pt x="353" y="403"/>
                  </a:cubicBezTo>
                  <a:cubicBezTo>
                    <a:pt x="353" y="400"/>
                    <a:pt x="359" y="402"/>
                    <a:pt x="356" y="399"/>
                  </a:cubicBezTo>
                  <a:cubicBezTo>
                    <a:pt x="346" y="400"/>
                    <a:pt x="338" y="404"/>
                    <a:pt x="329" y="406"/>
                  </a:cubicBezTo>
                  <a:cubicBezTo>
                    <a:pt x="325" y="408"/>
                    <a:pt x="315" y="411"/>
                    <a:pt x="312" y="405"/>
                  </a:cubicBezTo>
                  <a:cubicBezTo>
                    <a:pt x="317" y="404"/>
                    <a:pt x="317" y="404"/>
                    <a:pt x="317" y="404"/>
                  </a:cubicBezTo>
                  <a:cubicBezTo>
                    <a:pt x="322" y="400"/>
                    <a:pt x="324" y="393"/>
                    <a:pt x="334" y="390"/>
                  </a:cubicBezTo>
                  <a:cubicBezTo>
                    <a:pt x="327" y="384"/>
                    <a:pt x="314" y="381"/>
                    <a:pt x="304" y="381"/>
                  </a:cubicBezTo>
                  <a:lnTo>
                    <a:pt x="306" y="378"/>
                  </a:lnTo>
                  <a:close/>
                  <a:moveTo>
                    <a:pt x="999" y="340"/>
                  </a:moveTo>
                  <a:cubicBezTo>
                    <a:pt x="998" y="351"/>
                    <a:pt x="986" y="353"/>
                    <a:pt x="981" y="362"/>
                  </a:cubicBezTo>
                  <a:cubicBezTo>
                    <a:pt x="975" y="367"/>
                    <a:pt x="975" y="367"/>
                    <a:pt x="975" y="367"/>
                  </a:cubicBezTo>
                  <a:cubicBezTo>
                    <a:pt x="980" y="366"/>
                    <a:pt x="986" y="363"/>
                    <a:pt x="990" y="358"/>
                  </a:cubicBezTo>
                  <a:cubicBezTo>
                    <a:pt x="999" y="356"/>
                    <a:pt x="1027" y="350"/>
                    <a:pt x="1028" y="355"/>
                  </a:cubicBezTo>
                  <a:cubicBezTo>
                    <a:pt x="1029" y="361"/>
                    <a:pt x="1027" y="366"/>
                    <a:pt x="1018" y="372"/>
                  </a:cubicBezTo>
                  <a:cubicBezTo>
                    <a:pt x="1010" y="378"/>
                    <a:pt x="980" y="390"/>
                    <a:pt x="959" y="387"/>
                  </a:cubicBezTo>
                  <a:cubicBezTo>
                    <a:pt x="947" y="386"/>
                    <a:pt x="935" y="390"/>
                    <a:pt x="924" y="392"/>
                  </a:cubicBezTo>
                  <a:cubicBezTo>
                    <a:pt x="865" y="410"/>
                    <a:pt x="865" y="410"/>
                    <a:pt x="865" y="410"/>
                  </a:cubicBezTo>
                  <a:cubicBezTo>
                    <a:pt x="845" y="415"/>
                    <a:pt x="821" y="418"/>
                    <a:pt x="799" y="412"/>
                  </a:cubicBezTo>
                  <a:cubicBezTo>
                    <a:pt x="766" y="406"/>
                    <a:pt x="734" y="398"/>
                    <a:pt x="700" y="400"/>
                  </a:cubicBezTo>
                  <a:cubicBezTo>
                    <a:pt x="696" y="400"/>
                    <a:pt x="691" y="403"/>
                    <a:pt x="688" y="408"/>
                  </a:cubicBezTo>
                  <a:cubicBezTo>
                    <a:pt x="692" y="407"/>
                    <a:pt x="697" y="405"/>
                    <a:pt x="701" y="408"/>
                  </a:cubicBezTo>
                  <a:cubicBezTo>
                    <a:pt x="700" y="412"/>
                    <a:pt x="700" y="437"/>
                    <a:pt x="690" y="446"/>
                  </a:cubicBezTo>
                  <a:cubicBezTo>
                    <a:pt x="688" y="443"/>
                    <a:pt x="687" y="439"/>
                    <a:pt x="685" y="435"/>
                  </a:cubicBezTo>
                  <a:cubicBezTo>
                    <a:pt x="684" y="431"/>
                    <a:pt x="670" y="368"/>
                    <a:pt x="697" y="349"/>
                  </a:cubicBezTo>
                  <a:cubicBezTo>
                    <a:pt x="713" y="344"/>
                    <a:pt x="735" y="353"/>
                    <a:pt x="740" y="356"/>
                  </a:cubicBezTo>
                  <a:cubicBezTo>
                    <a:pt x="761" y="368"/>
                    <a:pt x="797" y="374"/>
                    <a:pt x="825" y="385"/>
                  </a:cubicBezTo>
                  <a:cubicBezTo>
                    <a:pt x="837" y="383"/>
                    <a:pt x="849" y="379"/>
                    <a:pt x="861" y="378"/>
                  </a:cubicBezTo>
                  <a:cubicBezTo>
                    <a:pt x="945" y="367"/>
                    <a:pt x="945" y="367"/>
                    <a:pt x="945" y="367"/>
                  </a:cubicBezTo>
                  <a:cubicBezTo>
                    <a:pt x="960" y="369"/>
                    <a:pt x="962" y="350"/>
                    <a:pt x="975" y="349"/>
                  </a:cubicBezTo>
                  <a:cubicBezTo>
                    <a:pt x="984" y="349"/>
                    <a:pt x="989" y="343"/>
                    <a:pt x="996" y="339"/>
                  </a:cubicBezTo>
                  <a:cubicBezTo>
                    <a:pt x="997" y="338"/>
                    <a:pt x="999" y="338"/>
                    <a:pt x="999" y="340"/>
                  </a:cubicBezTo>
                  <a:moveTo>
                    <a:pt x="143" y="129"/>
                  </a:moveTo>
                  <a:cubicBezTo>
                    <a:pt x="216" y="34"/>
                    <a:pt x="216" y="34"/>
                    <a:pt x="216" y="34"/>
                  </a:cubicBezTo>
                  <a:cubicBezTo>
                    <a:pt x="242" y="71"/>
                    <a:pt x="284" y="73"/>
                    <a:pt x="326" y="75"/>
                  </a:cubicBezTo>
                  <a:cubicBezTo>
                    <a:pt x="354" y="72"/>
                    <a:pt x="354" y="72"/>
                    <a:pt x="354" y="72"/>
                  </a:cubicBezTo>
                  <a:cubicBezTo>
                    <a:pt x="473" y="53"/>
                    <a:pt x="473" y="53"/>
                    <a:pt x="473" y="53"/>
                  </a:cubicBezTo>
                  <a:cubicBezTo>
                    <a:pt x="554" y="44"/>
                    <a:pt x="554" y="44"/>
                    <a:pt x="554" y="44"/>
                  </a:cubicBezTo>
                  <a:cubicBezTo>
                    <a:pt x="631" y="35"/>
                    <a:pt x="709" y="47"/>
                    <a:pt x="782" y="57"/>
                  </a:cubicBezTo>
                  <a:cubicBezTo>
                    <a:pt x="889" y="75"/>
                    <a:pt x="889" y="75"/>
                    <a:pt x="889" y="75"/>
                  </a:cubicBezTo>
                  <a:cubicBezTo>
                    <a:pt x="934" y="78"/>
                    <a:pt x="982" y="77"/>
                    <a:pt x="1012" y="43"/>
                  </a:cubicBezTo>
                  <a:cubicBezTo>
                    <a:pt x="1018" y="37"/>
                    <a:pt x="1018" y="37"/>
                    <a:pt x="1018" y="37"/>
                  </a:cubicBezTo>
                  <a:cubicBezTo>
                    <a:pt x="1086" y="126"/>
                    <a:pt x="1086" y="126"/>
                    <a:pt x="1086" y="126"/>
                  </a:cubicBezTo>
                  <a:cubicBezTo>
                    <a:pt x="1086" y="126"/>
                    <a:pt x="1086" y="126"/>
                    <a:pt x="1086" y="126"/>
                  </a:cubicBezTo>
                  <a:cubicBezTo>
                    <a:pt x="1084" y="127"/>
                    <a:pt x="1082" y="128"/>
                    <a:pt x="1079" y="129"/>
                  </a:cubicBezTo>
                  <a:cubicBezTo>
                    <a:pt x="1071" y="132"/>
                    <a:pt x="1061" y="135"/>
                    <a:pt x="1052" y="139"/>
                  </a:cubicBezTo>
                  <a:cubicBezTo>
                    <a:pt x="1050" y="139"/>
                    <a:pt x="1049" y="140"/>
                    <a:pt x="1048" y="140"/>
                  </a:cubicBezTo>
                  <a:cubicBezTo>
                    <a:pt x="1047" y="140"/>
                    <a:pt x="1047" y="140"/>
                    <a:pt x="1047" y="140"/>
                  </a:cubicBezTo>
                  <a:cubicBezTo>
                    <a:pt x="1012" y="95"/>
                    <a:pt x="1012" y="95"/>
                    <a:pt x="1012" y="95"/>
                  </a:cubicBezTo>
                  <a:cubicBezTo>
                    <a:pt x="977" y="115"/>
                    <a:pt x="932" y="118"/>
                    <a:pt x="889" y="115"/>
                  </a:cubicBezTo>
                  <a:cubicBezTo>
                    <a:pt x="827" y="105"/>
                    <a:pt x="827" y="105"/>
                    <a:pt x="827" y="105"/>
                  </a:cubicBezTo>
                  <a:cubicBezTo>
                    <a:pt x="750" y="93"/>
                    <a:pt x="750" y="93"/>
                    <a:pt x="750" y="93"/>
                  </a:cubicBezTo>
                  <a:cubicBezTo>
                    <a:pt x="669" y="83"/>
                    <a:pt x="669" y="83"/>
                    <a:pt x="669" y="83"/>
                  </a:cubicBezTo>
                  <a:cubicBezTo>
                    <a:pt x="620" y="79"/>
                    <a:pt x="570" y="81"/>
                    <a:pt x="522" y="87"/>
                  </a:cubicBezTo>
                  <a:cubicBezTo>
                    <a:pt x="454" y="96"/>
                    <a:pt x="454" y="96"/>
                    <a:pt x="454" y="96"/>
                  </a:cubicBezTo>
                  <a:cubicBezTo>
                    <a:pt x="341" y="113"/>
                    <a:pt x="341" y="113"/>
                    <a:pt x="341" y="113"/>
                  </a:cubicBezTo>
                  <a:cubicBezTo>
                    <a:pt x="298" y="117"/>
                    <a:pt x="256" y="112"/>
                    <a:pt x="221" y="92"/>
                  </a:cubicBezTo>
                  <a:cubicBezTo>
                    <a:pt x="186" y="138"/>
                    <a:pt x="186" y="138"/>
                    <a:pt x="186" y="138"/>
                  </a:cubicBezTo>
                  <a:cubicBezTo>
                    <a:pt x="181" y="137"/>
                    <a:pt x="177" y="136"/>
                    <a:pt x="172" y="135"/>
                  </a:cubicBezTo>
                  <a:cubicBezTo>
                    <a:pt x="161" y="133"/>
                    <a:pt x="152" y="131"/>
                    <a:pt x="143" y="129"/>
                  </a:cubicBezTo>
                  <a:moveTo>
                    <a:pt x="1254" y="120"/>
                  </a:moveTo>
                  <a:cubicBezTo>
                    <a:pt x="1259" y="111"/>
                    <a:pt x="1265" y="101"/>
                    <a:pt x="1270" y="88"/>
                  </a:cubicBezTo>
                  <a:cubicBezTo>
                    <a:pt x="1281" y="63"/>
                    <a:pt x="1281" y="63"/>
                    <a:pt x="1281" y="63"/>
                  </a:cubicBezTo>
                  <a:cubicBezTo>
                    <a:pt x="1254" y="68"/>
                    <a:pt x="1254" y="68"/>
                    <a:pt x="1254" y="68"/>
                  </a:cubicBezTo>
                  <a:cubicBezTo>
                    <a:pt x="1233" y="73"/>
                    <a:pt x="1208" y="80"/>
                    <a:pt x="1177" y="92"/>
                  </a:cubicBezTo>
                  <a:cubicBezTo>
                    <a:pt x="1172" y="93"/>
                    <a:pt x="1167" y="95"/>
                    <a:pt x="1160" y="98"/>
                  </a:cubicBezTo>
                  <a:cubicBezTo>
                    <a:pt x="1139" y="105"/>
                    <a:pt x="1119" y="113"/>
                    <a:pt x="1104" y="118"/>
                  </a:cubicBezTo>
                  <a:cubicBezTo>
                    <a:pt x="1018" y="5"/>
                    <a:pt x="1018" y="5"/>
                    <a:pt x="1018" y="5"/>
                  </a:cubicBezTo>
                  <a:cubicBezTo>
                    <a:pt x="1005" y="22"/>
                    <a:pt x="1005" y="22"/>
                    <a:pt x="1005" y="22"/>
                  </a:cubicBezTo>
                  <a:cubicBezTo>
                    <a:pt x="1002" y="26"/>
                    <a:pt x="999" y="30"/>
                    <a:pt x="995" y="33"/>
                  </a:cubicBezTo>
                  <a:cubicBezTo>
                    <a:pt x="978" y="49"/>
                    <a:pt x="955" y="56"/>
                    <a:pt x="921" y="56"/>
                  </a:cubicBezTo>
                  <a:cubicBezTo>
                    <a:pt x="907" y="56"/>
                    <a:pt x="894" y="55"/>
                    <a:pt x="883" y="54"/>
                  </a:cubicBezTo>
                  <a:cubicBezTo>
                    <a:pt x="804" y="41"/>
                    <a:pt x="804" y="41"/>
                    <a:pt x="804" y="41"/>
                  </a:cubicBezTo>
                  <a:cubicBezTo>
                    <a:pt x="803" y="41"/>
                    <a:pt x="739" y="31"/>
                    <a:pt x="739" y="31"/>
                  </a:cubicBezTo>
                  <a:cubicBezTo>
                    <a:pt x="694" y="25"/>
                    <a:pt x="651" y="22"/>
                    <a:pt x="611" y="22"/>
                  </a:cubicBezTo>
                  <a:cubicBezTo>
                    <a:pt x="589" y="22"/>
                    <a:pt x="568" y="23"/>
                    <a:pt x="548" y="25"/>
                  </a:cubicBezTo>
                  <a:cubicBezTo>
                    <a:pt x="548" y="25"/>
                    <a:pt x="548" y="25"/>
                    <a:pt x="548" y="25"/>
                  </a:cubicBezTo>
                  <a:cubicBezTo>
                    <a:pt x="546" y="25"/>
                    <a:pt x="536" y="26"/>
                    <a:pt x="472" y="34"/>
                  </a:cubicBezTo>
                  <a:cubicBezTo>
                    <a:pt x="471" y="34"/>
                    <a:pt x="381" y="48"/>
                    <a:pt x="381" y="48"/>
                  </a:cubicBezTo>
                  <a:cubicBezTo>
                    <a:pt x="353" y="53"/>
                    <a:pt x="332" y="55"/>
                    <a:pt x="314" y="55"/>
                  </a:cubicBezTo>
                  <a:cubicBezTo>
                    <a:pt x="270" y="55"/>
                    <a:pt x="241" y="42"/>
                    <a:pt x="225" y="15"/>
                  </a:cubicBezTo>
                  <a:cubicBezTo>
                    <a:pt x="217" y="0"/>
                    <a:pt x="217" y="0"/>
                    <a:pt x="217" y="0"/>
                  </a:cubicBezTo>
                  <a:cubicBezTo>
                    <a:pt x="123" y="123"/>
                    <a:pt x="123" y="123"/>
                    <a:pt x="123" y="123"/>
                  </a:cubicBezTo>
                  <a:cubicBezTo>
                    <a:pt x="115" y="121"/>
                    <a:pt x="106" y="118"/>
                    <a:pt x="98" y="115"/>
                  </a:cubicBezTo>
                  <a:cubicBezTo>
                    <a:pt x="77" y="108"/>
                    <a:pt x="77" y="108"/>
                    <a:pt x="77" y="108"/>
                  </a:cubicBezTo>
                  <a:cubicBezTo>
                    <a:pt x="79" y="130"/>
                    <a:pt x="79" y="130"/>
                    <a:pt x="79" y="130"/>
                  </a:cubicBezTo>
                  <a:cubicBezTo>
                    <a:pt x="80" y="142"/>
                    <a:pt x="85" y="153"/>
                    <a:pt x="92" y="163"/>
                  </a:cubicBezTo>
                  <a:cubicBezTo>
                    <a:pt x="0" y="283"/>
                    <a:pt x="0" y="283"/>
                    <a:pt x="0" y="283"/>
                  </a:cubicBezTo>
                  <a:cubicBezTo>
                    <a:pt x="10" y="292"/>
                    <a:pt x="10" y="292"/>
                    <a:pt x="10" y="292"/>
                  </a:cubicBezTo>
                  <a:cubicBezTo>
                    <a:pt x="10" y="293"/>
                    <a:pt x="10" y="293"/>
                    <a:pt x="10" y="293"/>
                  </a:cubicBezTo>
                  <a:cubicBezTo>
                    <a:pt x="51" y="323"/>
                    <a:pt x="69" y="369"/>
                    <a:pt x="69" y="441"/>
                  </a:cubicBezTo>
                  <a:cubicBezTo>
                    <a:pt x="69" y="462"/>
                    <a:pt x="68" y="483"/>
                    <a:pt x="67" y="499"/>
                  </a:cubicBezTo>
                  <a:cubicBezTo>
                    <a:pt x="67" y="499"/>
                    <a:pt x="67" y="499"/>
                    <a:pt x="67" y="499"/>
                  </a:cubicBezTo>
                  <a:cubicBezTo>
                    <a:pt x="66" y="501"/>
                    <a:pt x="65" y="507"/>
                    <a:pt x="64" y="518"/>
                  </a:cubicBezTo>
                  <a:cubicBezTo>
                    <a:pt x="45" y="627"/>
                    <a:pt x="45" y="627"/>
                    <a:pt x="45" y="627"/>
                  </a:cubicBezTo>
                  <a:cubicBezTo>
                    <a:pt x="45" y="628"/>
                    <a:pt x="39" y="673"/>
                    <a:pt x="36" y="696"/>
                  </a:cubicBezTo>
                  <a:cubicBezTo>
                    <a:pt x="32" y="731"/>
                    <a:pt x="30" y="765"/>
                    <a:pt x="30" y="797"/>
                  </a:cubicBezTo>
                  <a:cubicBezTo>
                    <a:pt x="30" y="806"/>
                    <a:pt x="30" y="815"/>
                    <a:pt x="31" y="824"/>
                  </a:cubicBezTo>
                  <a:cubicBezTo>
                    <a:pt x="36" y="1041"/>
                    <a:pt x="166" y="1214"/>
                    <a:pt x="378" y="1287"/>
                  </a:cubicBezTo>
                  <a:cubicBezTo>
                    <a:pt x="378" y="1287"/>
                    <a:pt x="378" y="1287"/>
                    <a:pt x="378" y="1287"/>
                  </a:cubicBezTo>
                  <a:cubicBezTo>
                    <a:pt x="380" y="1288"/>
                    <a:pt x="383" y="1289"/>
                    <a:pt x="387" y="1290"/>
                  </a:cubicBezTo>
                  <a:cubicBezTo>
                    <a:pt x="387" y="1290"/>
                    <a:pt x="420" y="1303"/>
                    <a:pt x="420" y="1303"/>
                  </a:cubicBezTo>
                  <a:cubicBezTo>
                    <a:pt x="425" y="1305"/>
                    <a:pt x="425" y="1305"/>
                    <a:pt x="425" y="1305"/>
                  </a:cubicBezTo>
                  <a:cubicBezTo>
                    <a:pt x="488" y="1331"/>
                    <a:pt x="552" y="1359"/>
                    <a:pt x="604" y="1411"/>
                  </a:cubicBezTo>
                  <a:cubicBezTo>
                    <a:pt x="612" y="1419"/>
                    <a:pt x="612" y="1419"/>
                    <a:pt x="612" y="1419"/>
                  </a:cubicBezTo>
                  <a:cubicBezTo>
                    <a:pt x="621" y="1410"/>
                    <a:pt x="621" y="1410"/>
                    <a:pt x="621" y="1410"/>
                  </a:cubicBezTo>
                  <a:cubicBezTo>
                    <a:pt x="623" y="1408"/>
                    <a:pt x="623" y="1408"/>
                    <a:pt x="623" y="1408"/>
                  </a:cubicBezTo>
                  <a:cubicBezTo>
                    <a:pt x="623" y="1408"/>
                    <a:pt x="624" y="1406"/>
                    <a:pt x="625" y="1405"/>
                  </a:cubicBezTo>
                  <a:cubicBezTo>
                    <a:pt x="689" y="1348"/>
                    <a:pt x="764" y="1319"/>
                    <a:pt x="848" y="1288"/>
                  </a:cubicBezTo>
                  <a:cubicBezTo>
                    <a:pt x="1000" y="1234"/>
                    <a:pt x="1056" y="1167"/>
                    <a:pt x="1096" y="1117"/>
                  </a:cubicBezTo>
                  <a:cubicBezTo>
                    <a:pt x="1097" y="1115"/>
                    <a:pt x="1097" y="1115"/>
                    <a:pt x="1097" y="1115"/>
                  </a:cubicBezTo>
                  <a:cubicBezTo>
                    <a:pt x="1160" y="1042"/>
                    <a:pt x="1199" y="925"/>
                    <a:pt x="1199" y="809"/>
                  </a:cubicBezTo>
                  <a:cubicBezTo>
                    <a:pt x="1199" y="806"/>
                    <a:pt x="1199" y="803"/>
                    <a:pt x="1199" y="800"/>
                  </a:cubicBezTo>
                  <a:cubicBezTo>
                    <a:pt x="1199" y="800"/>
                    <a:pt x="1199" y="800"/>
                    <a:pt x="1196" y="728"/>
                  </a:cubicBezTo>
                  <a:cubicBezTo>
                    <a:pt x="1196" y="727"/>
                    <a:pt x="1191" y="677"/>
                    <a:pt x="1188" y="651"/>
                  </a:cubicBezTo>
                  <a:cubicBezTo>
                    <a:pt x="1188" y="650"/>
                    <a:pt x="1188" y="650"/>
                    <a:pt x="1176" y="579"/>
                  </a:cubicBezTo>
                  <a:cubicBezTo>
                    <a:pt x="1165" y="510"/>
                    <a:pt x="1165" y="510"/>
                    <a:pt x="1165" y="510"/>
                  </a:cubicBezTo>
                  <a:cubicBezTo>
                    <a:pt x="1163" y="492"/>
                    <a:pt x="1162" y="474"/>
                    <a:pt x="1162" y="458"/>
                  </a:cubicBezTo>
                  <a:cubicBezTo>
                    <a:pt x="1162" y="454"/>
                    <a:pt x="1162" y="450"/>
                    <a:pt x="1162" y="446"/>
                  </a:cubicBezTo>
                  <a:cubicBezTo>
                    <a:pt x="1162" y="444"/>
                    <a:pt x="1162" y="444"/>
                    <a:pt x="1162" y="444"/>
                  </a:cubicBezTo>
                  <a:cubicBezTo>
                    <a:pt x="1162" y="375"/>
                    <a:pt x="1182" y="326"/>
                    <a:pt x="1224" y="295"/>
                  </a:cubicBezTo>
                  <a:cubicBezTo>
                    <a:pt x="1233" y="288"/>
                    <a:pt x="1233" y="288"/>
                    <a:pt x="1233" y="288"/>
                  </a:cubicBezTo>
                  <a:cubicBezTo>
                    <a:pt x="1210" y="258"/>
                    <a:pt x="1210" y="258"/>
                    <a:pt x="1210" y="258"/>
                  </a:cubicBezTo>
                  <a:cubicBezTo>
                    <a:pt x="1217" y="251"/>
                    <a:pt x="1221" y="244"/>
                    <a:pt x="1224" y="238"/>
                  </a:cubicBezTo>
                  <a:cubicBezTo>
                    <a:pt x="1228" y="229"/>
                    <a:pt x="1229" y="213"/>
                    <a:pt x="1223" y="203"/>
                  </a:cubicBezTo>
                  <a:cubicBezTo>
                    <a:pt x="1223" y="203"/>
                    <a:pt x="1223" y="203"/>
                    <a:pt x="1222" y="203"/>
                  </a:cubicBezTo>
                  <a:cubicBezTo>
                    <a:pt x="1244" y="187"/>
                    <a:pt x="1266" y="152"/>
                    <a:pt x="1272" y="140"/>
                  </a:cubicBezTo>
                  <a:cubicBezTo>
                    <a:pt x="1290" y="105"/>
                    <a:pt x="1290" y="105"/>
                    <a:pt x="1290" y="105"/>
                  </a:cubicBezTo>
                  <a:cubicBezTo>
                    <a:pt x="1290" y="105"/>
                    <a:pt x="1254" y="120"/>
                    <a:pt x="1254" y="120"/>
                  </a:cubicBezTo>
                  <a:moveTo>
                    <a:pt x="1201" y="277"/>
                  </a:moveTo>
                  <a:cubicBezTo>
                    <a:pt x="1201" y="277"/>
                    <a:pt x="1201" y="277"/>
                    <a:pt x="1201" y="277"/>
                  </a:cubicBezTo>
                  <a:cubicBezTo>
                    <a:pt x="1201" y="277"/>
                    <a:pt x="1201" y="277"/>
                    <a:pt x="1201" y="277"/>
                  </a:cubicBezTo>
                  <a:moveTo>
                    <a:pt x="1201" y="277"/>
                  </a:moveTo>
                  <a:cubicBezTo>
                    <a:pt x="1200" y="275"/>
                    <a:pt x="1199" y="274"/>
                    <a:pt x="1198" y="274"/>
                  </a:cubicBezTo>
                  <a:cubicBezTo>
                    <a:pt x="1199" y="274"/>
                    <a:pt x="1200" y="275"/>
                    <a:pt x="1201" y="27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214" name="Freeform 34">
              <a:extLst>
                <a:ext uri="{FF2B5EF4-FFF2-40B4-BE49-F238E27FC236}">
                  <a16:creationId xmlns:a16="http://schemas.microsoft.com/office/drawing/2014/main" id="{AA604724-43F2-4AA6-ADBF-EBD250F0C2A4}"/>
                </a:ext>
              </a:extLst>
            </p:cNvPr>
            <p:cNvSpPr>
              <a:spLocks/>
            </p:cNvSpPr>
            <p:nvPr userDrawn="1"/>
          </p:nvSpPr>
          <p:spPr bwMode="auto">
            <a:xfrm>
              <a:off x="3372" y="2167"/>
              <a:ext cx="82" cy="78"/>
            </a:xfrm>
            <a:custGeom>
              <a:avLst/>
              <a:gdLst>
                <a:gd name="T0" fmla="*/ 71 w 121"/>
                <a:gd name="T1" fmla="*/ 25 h 115"/>
                <a:gd name="T2" fmla="*/ 121 w 121"/>
                <a:gd name="T3" fmla="*/ 0 h 115"/>
                <a:gd name="T4" fmla="*/ 121 w 121"/>
                <a:gd name="T5" fmla="*/ 115 h 115"/>
                <a:gd name="T6" fmla="*/ 8 w 121"/>
                <a:gd name="T7" fmla="*/ 80 h 115"/>
                <a:gd name="T8" fmla="*/ 6 w 121"/>
                <a:gd name="T9" fmla="*/ 78 h 115"/>
                <a:gd name="T10" fmla="*/ 0 w 121"/>
                <a:gd name="T11" fmla="*/ 65 h 115"/>
                <a:gd name="T12" fmla="*/ 1 w 121"/>
                <a:gd name="T13" fmla="*/ 59 h 115"/>
                <a:gd name="T14" fmla="*/ 47 w 121"/>
                <a:gd name="T15" fmla="*/ 32 h 115"/>
                <a:gd name="T16" fmla="*/ 61 w 121"/>
                <a:gd name="T17" fmla="*/ 28 h 115"/>
                <a:gd name="T18" fmla="*/ 71 w 121"/>
                <a:gd name="T19" fmla="*/ 2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15">
                  <a:moveTo>
                    <a:pt x="71" y="25"/>
                  </a:moveTo>
                  <a:cubicBezTo>
                    <a:pt x="89" y="20"/>
                    <a:pt x="107" y="14"/>
                    <a:pt x="121" y="0"/>
                  </a:cubicBezTo>
                  <a:cubicBezTo>
                    <a:pt x="121" y="8"/>
                    <a:pt x="121" y="111"/>
                    <a:pt x="121" y="115"/>
                  </a:cubicBezTo>
                  <a:cubicBezTo>
                    <a:pt x="83" y="114"/>
                    <a:pt x="40" y="109"/>
                    <a:pt x="8" y="80"/>
                  </a:cubicBezTo>
                  <a:cubicBezTo>
                    <a:pt x="8" y="80"/>
                    <a:pt x="6" y="78"/>
                    <a:pt x="6" y="78"/>
                  </a:cubicBezTo>
                  <a:cubicBezTo>
                    <a:pt x="3" y="73"/>
                    <a:pt x="0" y="70"/>
                    <a:pt x="0" y="65"/>
                  </a:cubicBezTo>
                  <a:cubicBezTo>
                    <a:pt x="0" y="63"/>
                    <a:pt x="0" y="61"/>
                    <a:pt x="1" y="59"/>
                  </a:cubicBezTo>
                  <a:cubicBezTo>
                    <a:pt x="10" y="42"/>
                    <a:pt x="29" y="37"/>
                    <a:pt x="47" y="32"/>
                  </a:cubicBezTo>
                  <a:cubicBezTo>
                    <a:pt x="61" y="28"/>
                    <a:pt x="61" y="28"/>
                    <a:pt x="61" y="28"/>
                  </a:cubicBezTo>
                  <a:cubicBezTo>
                    <a:pt x="61" y="28"/>
                    <a:pt x="71" y="25"/>
                    <a:pt x="71"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215" name="Freeform 35">
              <a:extLst>
                <a:ext uri="{FF2B5EF4-FFF2-40B4-BE49-F238E27FC236}">
                  <a16:creationId xmlns:a16="http://schemas.microsoft.com/office/drawing/2014/main" id="{FF8CCC84-4410-492D-AB75-F0E32ADB6D4A}"/>
                </a:ext>
              </a:extLst>
            </p:cNvPr>
            <p:cNvSpPr>
              <a:spLocks/>
            </p:cNvSpPr>
            <p:nvPr userDrawn="1"/>
          </p:nvSpPr>
          <p:spPr bwMode="auto">
            <a:xfrm>
              <a:off x="4222" y="2172"/>
              <a:ext cx="81" cy="75"/>
            </a:xfrm>
            <a:custGeom>
              <a:avLst/>
              <a:gdLst>
                <a:gd name="T0" fmla="*/ 0 w 120"/>
                <a:gd name="T1" fmla="*/ 0 h 111"/>
                <a:gd name="T2" fmla="*/ 60 w 120"/>
                <a:gd name="T3" fmla="*/ 27 h 111"/>
                <a:gd name="T4" fmla="*/ 113 w 120"/>
                <a:gd name="T5" fmla="*/ 49 h 111"/>
                <a:gd name="T6" fmla="*/ 120 w 120"/>
                <a:gd name="T7" fmla="*/ 61 h 111"/>
                <a:gd name="T8" fmla="*/ 119 w 120"/>
                <a:gd name="T9" fmla="*/ 67 h 111"/>
                <a:gd name="T10" fmla="*/ 68 w 120"/>
                <a:gd name="T11" fmla="*/ 101 h 111"/>
                <a:gd name="T12" fmla="*/ 0 w 120"/>
                <a:gd name="T13" fmla="*/ 111 h 111"/>
                <a:gd name="T14" fmla="*/ 0 w 120"/>
                <a:gd name="T15" fmla="*/ 0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1">
                  <a:moveTo>
                    <a:pt x="0" y="0"/>
                  </a:moveTo>
                  <a:cubicBezTo>
                    <a:pt x="17" y="15"/>
                    <a:pt x="39" y="21"/>
                    <a:pt x="60" y="27"/>
                  </a:cubicBezTo>
                  <a:cubicBezTo>
                    <a:pt x="78" y="32"/>
                    <a:pt x="97" y="38"/>
                    <a:pt x="113" y="49"/>
                  </a:cubicBezTo>
                  <a:cubicBezTo>
                    <a:pt x="118" y="54"/>
                    <a:pt x="120" y="57"/>
                    <a:pt x="120" y="61"/>
                  </a:cubicBezTo>
                  <a:cubicBezTo>
                    <a:pt x="120" y="63"/>
                    <a:pt x="120" y="65"/>
                    <a:pt x="119" y="67"/>
                  </a:cubicBezTo>
                  <a:cubicBezTo>
                    <a:pt x="109" y="86"/>
                    <a:pt x="85" y="95"/>
                    <a:pt x="68" y="101"/>
                  </a:cubicBezTo>
                  <a:cubicBezTo>
                    <a:pt x="46" y="107"/>
                    <a:pt x="23" y="110"/>
                    <a:pt x="0" y="111"/>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216" name="Freeform 36">
              <a:extLst>
                <a:ext uri="{FF2B5EF4-FFF2-40B4-BE49-F238E27FC236}">
                  <a16:creationId xmlns:a16="http://schemas.microsoft.com/office/drawing/2014/main" id="{B5F8DF22-8B3D-4EEE-8E28-C1ED02789790}"/>
                </a:ext>
              </a:extLst>
            </p:cNvPr>
            <p:cNvSpPr>
              <a:spLocks/>
            </p:cNvSpPr>
            <p:nvPr userDrawn="1"/>
          </p:nvSpPr>
          <p:spPr bwMode="auto">
            <a:xfrm>
              <a:off x="3269" y="2086"/>
              <a:ext cx="185" cy="119"/>
            </a:xfrm>
            <a:custGeom>
              <a:avLst/>
              <a:gdLst>
                <a:gd name="T0" fmla="*/ 37 w 273"/>
                <a:gd name="T1" fmla="*/ 37 h 175"/>
                <a:gd name="T2" fmla="*/ 33 w 273"/>
                <a:gd name="T3" fmla="*/ 0 h 175"/>
                <a:gd name="T4" fmla="*/ 239 w 273"/>
                <a:gd name="T5" fmla="*/ 46 h 175"/>
                <a:gd name="T6" fmla="*/ 273 w 273"/>
                <a:gd name="T7" fmla="*/ 89 h 175"/>
                <a:gd name="T8" fmla="*/ 273 w 273"/>
                <a:gd name="T9" fmla="*/ 91 h 175"/>
                <a:gd name="T10" fmla="*/ 224 w 273"/>
                <a:gd name="T11" fmla="*/ 129 h 175"/>
                <a:gd name="T12" fmla="*/ 196 w 273"/>
                <a:gd name="T13" fmla="*/ 138 h 175"/>
                <a:gd name="T14" fmla="*/ 139 w 273"/>
                <a:gd name="T15" fmla="*/ 175 h 175"/>
                <a:gd name="T16" fmla="*/ 0 w 273"/>
                <a:gd name="T17" fmla="*/ 144 h 175"/>
                <a:gd name="T18" fmla="*/ 37 w 273"/>
                <a:gd name="T19" fmla="*/ 3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3" h="175">
                  <a:moveTo>
                    <a:pt x="37" y="37"/>
                  </a:moveTo>
                  <a:cubicBezTo>
                    <a:pt x="37" y="25"/>
                    <a:pt x="36" y="13"/>
                    <a:pt x="33" y="0"/>
                  </a:cubicBezTo>
                  <a:cubicBezTo>
                    <a:pt x="99" y="3"/>
                    <a:pt x="174" y="11"/>
                    <a:pt x="239" y="46"/>
                  </a:cubicBezTo>
                  <a:cubicBezTo>
                    <a:pt x="255" y="56"/>
                    <a:pt x="273" y="70"/>
                    <a:pt x="273" y="89"/>
                  </a:cubicBezTo>
                  <a:cubicBezTo>
                    <a:pt x="273" y="90"/>
                    <a:pt x="273" y="90"/>
                    <a:pt x="273" y="91"/>
                  </a:cubicBezTo>
                  <a:cubicBezTo>
                    <a:pt x="270" y="115"/>
                    <a:pt x="246" y="122"/>
                    <a:pt x="224" y="129"/>
                  </a:cubicBezTo>
                  <a:cubicBezTo>
                    <a:pt x="196" y="138"/>
                    <a:pt x="196" y="138"/>
                    <a:pt x="196" y="138"/>
                  </a:cubicBezTo>
                  <a:cubicBezTo>
                    <a:pt x="173" y="144"/>
                    <a:pt x="150" y="151"/>
                    <a:pt x="139" y="175"/>
                  </a:cubicBezTo>
                  <a:cubicBezTo>
                    <a:pt x="102" y="153"/>
                    <a:pt x="55" y="142"/>
                    <a:pt x="0" y="144"/>
                  </a:cubicBezTo>
                  <a:cubicBezTo>
                    <a:pt x="24" y="116"/>
                    <a:pt x="37" y="78"/>
                    <a:pt x="37" y="3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217" name="Freeform 37">
              <a:extLst>
                <a:ext uri="{FF2B5EF4-FFF2-40B4-BE49-F238E27FC236}">
                  <a16:creationId xmlns:a16="http://schemas.microsoft.com/office/drawing/2014/main" id="{E69696A9-660C-4B94-846F-85502B888235}"/>
                </a:ext>
              </a:extLst>
            </p:cNvPr>
            <p:cNvSpPr>
              <a:spLocks/>
            </p:cNvSpPr>
            <p:nvPr userDrawn="1"/>
          </p:nvSpPr>
          <p:spPr bwMode="auto">
            <a:xfrm>
              <a:off x="4222" y="2091"/>
              <a:ext cx="185" cy="118"/>
            </a:xfrm>
            <a:custGeom>
              <a:avLst/>
              <a:gdLst>
                <a:gd name="T0" fmla="*/ 93 w 274"/>
                <a:gd name="T1" fmla="*/ 140 h 173"/>
                <a:gd name="T2" fmla="*/ 91 w 274"/>
                <a:gd name="T3" fmla="*/ 139 h 173"/>
                <a:gd name="T4" fmla="*/ 63 w 274"/>
                <a:gd name="T5" fmla="*/ 131 h 173"/>
                <a:gd name="T6" fmla="*/ 4 w 274"/>
                <a:gd name="T7" fmla="*/ 102 h 173"/>
                <a:gd name="T8" fmla="*/ 0 w 274"/>
                <a:gd name="T9" fmla="*/ 87 h 173"/>
                <a:gd name="T10" fmla="*/ 3 w 274"/>
                <a:gd name="T11" fmla="*/ 74 h 173"/>
                <a:gd name="T12" fmla="*/ 92 w 274"/>
                <a:gd name="T13" fmla="*/ 21 h 173"/>
                <a:gd name="T14" fmla="*/ 101 w 274"/>
                <a:gd name="T15" fmla="*/ 18 h 173"/>
                <a:gd name="T16" fmla="*/ 242 w 274"/>
                <a:gd name="T17" fmla="*/ 0 h 173"/>
                <a:gd name="T18" fmla="*/ 238 w 274"/>
                <a:gd name="T19" fmla="*/ 39 h 173"/>
                <a:gd name="T20" fmla="*/ 274 w 274"/>
                <a:gd name="T21" fmla="*/ 144 h 173"/>
                <a:gd name="T22" fmla="*/ 135 w 274"/>
                <a:gd name="T23" fmla="*/ 173 h 173"/>
                <a:gd name="T24" fmla="*/ 93 w 274"/>
                <a:gd name="T25" fmla="*/ 14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4" h="173">
                  <a:moveTo>
                    <a:pt x="93" y="140"/>
                  </a:moveTo>
                  <a:cubicBezTo>
                    <a:pt x="91" y="139"/>
                    <a:pt x="91" y="139"/>
                    <a:pt x="91" y="139"/>
                  </a:cubicBezTo>
                  <a:cubicBezTo>
                    <a:pt x="63" y="131"/>
                    <a:pt x="63" y="131"/>
                    <a:pt x="63" y="131"/>
                  </a:cubicBezTo>
                  <a:cubicBezTo>
                    <a:pt x="41" y="125"/>
                    <a:pt x="20" y="120"/>
                    <a:pt x="4" y="102"/>
                  </a:cubicBezTo>
                  <a:cubicBezTo>
                    <a:pt x="1" y="98"/>
                    <a:pt x="0" y="93"/>
                    <a:pt x="0" y="87"/>
                  </a:cubicBezTo>
                  <a:cubicBezTo>
                    <a:pt x="0" y="83"/>
                    <a:pt x="1" y="78"/>
                    <a:pt x="3" y="74"/>
                  </a:cubicBezTo>
                  <a:cubicBezTo>
                    <a:pt x="23" y="43"/>
                    <a:pt x="58" y="32"/>
                    <a:pt x="92" y="21"/>
                  </a:cubicBezTo>
                  <a:cubicBezTo>
                    <a:pt x="101" y="18"/>
                    <a:pt x="101" y="18"/>
                    <a:pt x="101" y="18"/>
                  </a:cubicBezTo>
                  <a:cubicBezTo>
                    <a:pt x="143" y="7"/>
                    <a:pt x="189" y="1"/>
                    <a:pt x="242" y="0"/>
                  </a:cubicBezTo>
                  <a:cubicBezTo>
                    <a:pt x="240" y="13"/>
                    <a:pt x="238" y="26"/>
                    <a:pt x="238" y="39"/>
                  </a:cubicBezTo>
                  <a:cubicBezTo>
                    <a:pt x="238" y="80"/>
                    <a:pt x="251" y="116"/>
                    <a:pt x="274" y="144"/>
                  </a:cubicBezTo>
                  <a:cubicBezTo>
                    <a:pt x="220" y="141"/>
                    <a:pt x="173" y="151"/>
                    <a:pt x="135" y="173"/>
                  </a:cubicBezTo>
                  <a:cubicBezTo>
                    <a:pt x="128" y="154"/>
                    <a:pt x="109" y="146"/>
                    <a:pt x="93" y="1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218" name="Freeform 38">
              <a:extLst>
                <a:ext uri="{FF2B5EF4-FFF2-40B4-BE49-F238E27FC236}">
                  <a16:creationId xmlns:a16="http://schemas.microsoft.com/office/drawing/2014/main" id="{D5AA9DCA-EE69-46BD-8A5C-B2F1A256B3FD}"/>
                </a:ext>
              </a:extLst>
            </p:cNvPr>
            <p:cNvSpPr>
              <a:spLocks/>
            </p:cNvSpPr>
            <p:nvPr userDrawn="1"/>
          </p:nvSpPr>
          <p:spPr bwMode="auto">
            <a:xfrm>
              <a:off x="3350" y="2108"/>
              <a:ext cx="975" cy="256"/>
            </a:xfrm>
            <a:custGeom>
              <a:avLst/>
              <a:gdLst>
                <a:gd name="T0" fmla="*/ 324 w 1439"/>
                <a:gd name="T1" fmla="*/ 163 h 376"/>
                <a:gd name="T2" fmla="*/ 419 w 1439"/>
                <a:gd name="T3" fmla="*/ 102 h 376"/>
                <a:gd name="T4" fmla="*/ 786 w 1439"/>
                <a:gd name="T5" fmla="*/ 16 h 376"/>
                <a:gd name="T6" fmla="*/ 1002 w 1439"/>
                <a:gd name="T7" fmla="*/ 93 h 376"/>
                <a:gd name="T8" fmla="*/ 1063 w 1439"/>
                <a:gd name="T9" fmla="*/ 131 h 376"/>
                <a:gd name="T10" fmla="*/ 1125 w 1439"/>
                <a:gd name="T11" fmla="*/ 172 h 376"/>
                <a:gd name="T12" fmla="*/ 1331 w 1439"/>
                <a:gd name="T13" fmla="*/ 218 h 376"/>
                <a:gd name="T14" fmla="*/ 1414 w 1439"/>
                <a:gd name="T15" fmla="*/ 177 h 376"/>
                <a:gd name="T16" fmla="*/ 1439 w 1439"/>
                <a:gd name="T17" fmla="*/ 307 h 376"/>
                <a:gd name="T18" fmla="*/ 1402 w 1439"/>
                <a:gd name="T19" fmla="*/ 339 h 376"/>
                <a:gd name="T20" fmla="*/ 1398 w 1439"/>
                <a:gd name="T21" fmla="*/ 340 h 376"/>
                <a:gd name="T22" fmla="*/ 1054 w 1439"/>
                <a:gd name="T23" fmla="*/ 284 h 376"/>
                <a:gd name="T24" fmla="*/ 960 w 1439"/>
                <a:gd name="T25" fmla="*/ 222 h 376"/>
                <a:gd name="T26" fmla="*/ 631 w 1439"/>
                <a:gd name="T27" fmla="*/ 158 h 376"/>
                <a:gd name="T28" fmla="*/ 458 w 1439"/>
                <a:gd name="T29" fmla="*/ 233 h 376"/>
                <a:gd name="T30" fmla="*/ 371 w 1439"/>
                <a:gd name="T31" fmla="*/ 289 h 376"/>
                <a:gd name="T32" fmla="*/ 91 w 1439"/>
                <a:gd name="T33" fmla="*/ 348 h 376"/>
                <a:gd name="T34" fmla="*/ 8 w 1439"/>
                <a:gd name="T35" fmla="*/ 315 h 376"/>
                <a:gd name="T36" fmla="*/ 0 w 1439"/>
                <a:gd name="T37" fmla="*/ 300 h 376"/>
                <a:gd name="T38" fmla="*/ 26 w 1439"/>
                <a:gd name="T39" fmla="*/ 172 h 376"/>
                <a:gd name="T40" fmla="*/ 148 w 1439"/>
                <a:gd name="T41" fmla="*/ 217 h 376"/>
                <a:gd name="T42" fmla="*/ 324 w 1439"/>
                <a:gd name="T43" fmla="*/ 16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39" h="376">
                  <a:moveTo>
                    <a:pt x="324" y="163"/>
                  </a:moveTo>
                  <a:cubicBezTo>
                    <a:pt x="419" y="102"/>
                    <a:pt x="419" y="102"/>
                    <a:pt x="419" y="102"/>
                  </a:cubicBezTo>
                  <a:cubicBezTo>
                    <a:pt x="534" y="29"/>
                    <a:pt x="657" y="0"/>
                    <a:pt x="786" y="16"/>
                  </a:cubicBezTo>
                  <a:cubicBezTo>
                    <a:pt x="860" y="26"/>
                    <a:pt x="931" y="51"/>
                    <a:pt x="1002" y="93"/>
                  </a:cubicBezTo>
                  <a:cubicBezTo>
                    <a:pt x="1063" y="131"/>
                    <a:pt x="1063" y="131"/>
                    <a:pt x="1063" y="131"/>
                  </a:cubicBezTo>
                  <a:cubicBezTo>
                    <a:pt x="1125" y="172"/>
                    <a:pt x="1125" y="172"/>
                    <a:pt x="1125" y="172"/>
                  </a:cubicBezTo>
                  <a:cubicBezTo>
                    <a:pt x="1185" y="213"/>
                    <a:pt x="1258" y="229"/>
                    <a:pt x="1331" y="218"/>
                  </a:cubicBezTo>
                  <a:cubicBezTo>
                    <a:pt x="1360" y="211"/>
                    <a:pt x="1392" y="204"/>
                    <a:pt x="1414" y="177"/>
                  </a:cubicBezTo>
                  <a:cubicBezTo>
                    <a:pt x="1416" y="184"/>
                    <a:pt x="1439" y="307"/>
                    <a:pt x="1439" y="307"/>
                  </a:cubicBezTo>
                  <a:cubicBezTo>
                    <a:pt x="1436" y="324"/>
                    <a:pt x="1417" y="332"/>
                    <a:pt x="1402" y="339"/>
                  </a:cubicBezTo>
                  <a:cubicBezTo>
                    <a:pt x="1398" y="340"/>
                    <a:pt x="1398" y="340"/>
                    <a:pt x="1398" y="340"/>
                  </a:cubicBezTo>
                  <a:cubicBezTo>
                    <a:pt x="1290" y="376"/>
                    <a:pt x="1158" y="355"/>
                    <a:pt x="1054" y="284"/>
                  </a:cubicBezTo>
                  <a:cubicBezTo>
                    <a:pt x="1054" y="284"/>
                    <a:pt x="960" y="222"/>
                    <a:pt x="960" y="222"/>
                  </a:cubicBezTo>
                  <a:cubicBezTo>
                    <a:pt x="862" y="159"/>
                    <a:pt x="746" y="136"/>
                    <a:pt x="631" y="158"/>
                  </a:cubicBezTo>
                  <a:cubicBezTo>
                    <a:pt x="575" y="169"/>
                    <a:pt x="520" y="193"/>
                    <a:pt x="458" y="233"/>
                  </a:cubicBezTo>
                  <a:cubicBezTo>
                    <a:pt x="371" y="289"/>
                    <a:pt x="371" y="289"/>
                    <a:pt x="371" y="289"/>
                  </a:cubicBezTo>
                  <a:cubicBezTo>
                    <a:pt x="286" y="343"/>
                    <a:pt x="187" y="364"/>
                    <a:pt x="91" y="348"/>
                  </a:cubicBezTo>
                  <a:cubicBezTo>
                    <a:pt x="62" y="343"/>
                    <a:pt x="31" y="337"/>
                    <a:pt x="8" y="315"/>
                  </a:cubicBezTo>
                  <a:cubicBezTo>
                    <a:pt x="3" y="310"/>
                    <a:pt x="1" y="306"/>
                    <a:pt x="0" y="300"/>
                  </a:cubicBezTo>
                  <a:cubicBezTo>
                    <a:pt x="0" y="300"/>
                    <a:pt x="23" y="188"/>
                    <a:pt x="26" y="172"/>
                  </a:cubicBezTo>
                  <a:cubicBezTo>
                    <a:pt x="58" y="207"/>
                    <a:pt x="103" y="215"/>
                    <a:pt x="148" y="217"/>
                  </a:cubicBezTo>
                  <a:cubicBezTo>
                    <a:pt x="206" y="220"/>
                    <a:pt x="262" y="203"/>
                    <a:pt x="324" y="16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219" name="Freeform 39">
              <a:extLst>
                <a:ext uri="{FF2B5EF4-FFF2-40B4-BE49-F238E27FC236}">
                  <a16:creationId xmlns:a16="http://schemas.microsoft.com/office/drawing/2014/main" id="{86B51C72-FF47-444D-BAB2-11F50AC9F548}"/>
                </a:ext>
              </a:extLst>
            </p:cNvPr>
            <p:cNvSpPr>
              <a:spLocks noEditPoints="1"/>
            </p:cNvSpPr>
            <p:nvPr userDrawn="1"/>
          </p:nvSpPr>
          <p:spPr bwMode="auto">
            <a:xfrm>
              <a:off x="3374" y="2137"/>
              <a:ext cx="925" cy="195"/>
            </a:xfrm>
            <a:custGeom>
              <a:avLst/>
              <a:gdLst>
                <a:gd name="T0" fmla="*/ 437 w 1365"/>
                <a:gd name="T1" fmla="*/ 67 h 287"/>
                <a:gd name="T2" fmla="*/ 431 w 1365"/>
                <a:gd name="T3" fmla="*/ 150 h 287"/>
                <a:gd name="T4" fmla="*/ 474 w 1365"/>
                <a:gd name="T5" fmla="*/ 123 h 287"/>
                <a:gd name="T6" fmla="*/ 1358 w 1365"/>
                <a:gd name="T7" fmla="*/ 254 h 287"/>
                <a:gd name="T8" fmla="*/ 1336 w 1365"/>
                <a:gd name="T9" fmla="*/ 226 h 287"/>
                <a:gd name="T10" fmla="*/ 1340 w 1365"/>
                <a:gd name="T11" fmla="*/ 194 h 287"/>
                <a:gd name="T12" fmla="*/ 1362 w 1365"/>
                <a:gd name="T13" fmla="*/ 272 h 287"/>
                <a:gd name="T14" fmla="*/ 1270 w 1365"/>
                <a:gd name="T15" fmla="*/ 248 h 287"/>
                <a:gd name="T16" fmla="*/ 1276 w 1365"/>
                <a:gd name="T17" fmla="*/ 277 h 287"/>
                <a:gd name="T18" fmla="*/ 1167 w 1365"/>
                <a:gd name="T19" fmla="*/ 204 h 287"/>
                <a:gd name="T20" fmla="*/ 1164 w 1365"/>
                <a:gd name="T21" fmla="*/ 276 h 287"/>
                <a:gd name="T22" fmla="*/ 1110 w 1365"/>
                <a:gd name="T23" fmla="*/ 225 h 287"/>
                <a:gd name="T24" fmla="*/ 1061 w 1365"/>
                <a:gd name="T25" fmla="*/ 231 h 287"/>
                <a:gd name="T26" fmla="*/ 1109 w 1365"/>
                <a:gd name="T27" fmla="*/ 237 h 287"/>
                <a:gd name="T28" fmla="*/ 1129 w 1365"/>
                <a:gd name="T29" fmla="*/ 189 h 287"/>
                <a:gd name="T30" fmla="*/ 1063 w 1365"/>
                <a:gd name="T31" fmla="*/ 149 h 287"/>
                <a:gd name="T32" fmla="*/ 1048 w 1365"/>
                <a:gd name="T33" fmla="*/ 228 h 287"/>
                <a:gd name="T34" fmla="*/ 986 w 1365"/>
                <a:gd name="T35" fmla="*/ 97 h 287"/>
                <a:gd name="T36" fmla="*/ 963 w 1365"/>
                <a:gd name="T37" fmla="*/ 80 h 287"/>
                <a:gd name="T38" fmla="*/ 919 w 1365"/>
                <a:gd name="T39" fmla="*/ 139 h 287"/>
                <a:gd name="T40" fmla="*/ 985 w 1365"/>
                <a:gd name="T41" fmla="*/ 116 h 287"/>
                <a:gd name="T42" fmla="*/ 887 w 1365"/>
                <a:gd name="T43" fmla="*/ 93 h 287"/>
                <a:gd name="T44" fmla="*/ 909 w 1365"/>
                <a:gd name="T45" fmla="*/ 52 h 287"/>
                <a:gd name="T46" fmla="*/ 854 w 1365"/>
                <a:gd name="T47" fmla="*/ 111 h 287"/>
                <a:gd name="T48" fmla="*/ 885 w 1365"/>
                <a:gd name="T49" fmla="*/ 120 h 287"/>
                <a:gd name="T50" fmla="*/ 833 w 1365"/>
                <a:gd name="T51" fmla="*/ 77 h 287"/>
                <a:gd name="T52" fmla="*/ 840 w 1365"/>
                <a:gd name="T53" fmla="*/ 50 h 287"/>
                <a:gd name="T54" fmla="*/ 805 w 1365"/>
                <a:gd name="T55" fmla="*/ 26 h 287"/>
                <a:gd name="T56" fmla="*/ 782 w 1365"/>
                <a:gd name="T57" fmla="*/ 16 h 287"/>
                <a:gd name="T58" fmla="*/ 764 w 1365"/>
                <a:gd name="T59" fmla="*/ 63 h 287"/>
                <a:gd name="T60" fmla="*/ 716 w 1365"/>
                <a:gd name="T61" fmla="*/ 76 h 287"/>
                <a:gd name="T62" fmla="*/ 742 w 1365"/>
                <a:gd name="T63" fmla="*/ 20 h 287"/>
                <a:gd name="T64" fmla="*/ 689 w 1365"/>
                <a:gd name="T65" fmla="*/ 47 h 287"/>
                <a:gd name="T66" fmla="*/ 706 w 1365"/>
                <a:gd name="T67" fmla="*/ 18 h 287"/>
                <a:gd name="T68" fmla="*/ 652 w 1365"/>
                <a:gd name="T69" fmla="*/ 76 h 287"/>
                <a:gd name="T70" fmla="*/ 610 w 1365"/>
                <a:gd name="T71" fmla="*/ 40 h 287"/>
                <a:gd name="T72" fmla="*/ 623 w 1365"/>
                <a:gd name="T73" fmla="*/ 48 h 287"/>
                <a:gd name="T74" fmla="*/ 582 w 1365"/>
                <a:gd name="T75" fmla="*/ 88 h 287"/>
                <a:gd name="T76" fmla="*/ 625 w 1365"/>
                <a:gd name="T77" fmla="*/ 78 h 287"/>
                <a:gd name="T78" fmla="*/ 560 w 1365"/>
                <a:gd name="T79" fmla="*/ 72 h 287"/>
                <a:gd name="T80" fmla="*/ 551 w 1365"/>
                <a:gd name="T81" fmla="*/ 42 h 287"/>
                <a:gd name="T82" fmla="*/ 507 w 1365"/>
                <a:gd name="T83" fmla="*/ 72 h 287"/>
                <a:gd name="T84" fmla="*/ 367 w 1365"/>
                <a:gd name="T85" fmla="*/ 140 h 287"/>
                <a:gd name="T86" fmla="*/ 396 w 1365"/>
                <a:gd name="T87" fmla="*/ 133 h 287"/>
                <a:gd name="T88" fmla="*/ 394 w 1365"/>
                <a:gd name="T89" fmla="*/ 175 h 287"/>
                <a:gd name="T90" fmla="*/ 409 w 1365"/>
                <a:gd name="T91" fmla="*/ 161 h 287"/>
                <a:gd name="T92" fmla="*/ 325 w 1365"/>
                <a:gd name="T93" fmla="*/ 204 h 287"/>
                <a:gd name="T94" fmla="*/ 323 w 1365"/>
                <a:gd name="T95" fmla="*/ 166 h 287"/>
                <a:gd name="T96" fmla="*/ 317 w 1365"/>
                <a:gd name="T97" fmla="*/ 134 h 287"/>
                <a:gd name="T98" fmla="*/ 367 w 1365"/>
                <a:gd name="T99" fmla="*/ 196 h 287"/>
                <a:gd name="T100" fmla="*/ 266 w 1365"/>
                <a:gd name="T101" fmla="*/ 165 h 287"/>
                <a:gd name="T102" fmla="*/ 240 w 1365"/>
                <a:gd name="T103" fmla="*/ 195 h 287"/>
                <a:gd name="T104" fmla="*/ 281 w 1365"/>
                <a:gd name="T105" fmla="*/ 242 h 287"/>
                <a:gd name="T106" fmla="*/ 208 w 1365"/>
                <a:gd name="T107" fmla="*/ 196 h 287"/>
                <a:gd name="T108" fmla="*/ 204 w 1365"/>
                <a:gd name="T109" fmla="*/ 256 h 287"/>
                <a:gd name="T110" fmla="*/ 165 w 1365"/>
                <a:gd name="T111" fmla="*/ 277 h 287"/>
                <a:gd name="T112" fmla="*/ 121 w 1365"/>
                <a:gd name="T113" fmla="*/ 265 h 287"/>
                <a:gd name="T114" fmla="*/ 86 w 1365"/>
                <a:gd name="T115" fmla="*/ 214 h 287"/>
                <a:gd name="T116" fmla="*/ 28 w 1365"/>
                <a:gd name="T117" fmla="*/ 208 h 287"/>
                <a:gd name="T118" fmla="*/ 4 w 1365"/>
                <a:gd name="T119" fmla="*/ 262 h 287"/>
                <a:gd name="T120" fmla="*/ 39 w 1365"/>
                <a:gd name="T121" fmla="*/ 242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5" h="287">
                  <a:moveTo>
                    <a:pt x="454" y="105"/>
                  </a:moveTo>
                  <a:cubicBezTo>
                    <a:pt x="452" y="105"/>
                    <a:pt x="441" y="110"/>
                    <a:pt x="439" y="112"/>
                  </a:cubicBezTo>
                  <a:cubicBezTo>
                    <a:pt x="439" y="110"/>
                    <a:pt x="434" y="85"/>
                    <a:pt x="434" y="82"/>
                  </a:cubicBezTo>
                  <a:cubicBezTo>
                    <a:pt x="434" y="83"/>
                    <a:pt x="434" y="83"/>
                    <a:pt x="434" y="83"/>
                  </a:cubicBezTo>
                  <a:cubicBezTo>
                    <a:pt x="438" y="88"/>
                    <a:pt x="454" y="104"/>
                    <a:pt x="455" y="104"/>
                  </a:cubicBezTo>
                  <a:lnTo>
                    <a:pt x="454" y="105"/>
                  </a:lnTo>
                  <a:close/>
                  <a:moveTo>
                    <a:pt x="487" y="114"/>
                  </a:moveTo>
                  <a:cubicBezTo>
                    <a:pt x="441" y="71"/>
                    <a:pt x="441" y="71"/>
                    <a:pt x="441" y="71"/>
                  </a:cubicBezTo>
                  <a:cubicBezTo>
                    <a:pt x="440" y="70"/>
                    <a:pt x="437" y="67"/>
                    <a:pt x="437" y="67"/>
                  </a:cubicBezTo>
                  <a:cubicBezTo>
                    <a:pt x="436" y="66"/>
                    <a:pt x="436" y="65"/>
                    <a:pt x="438" y="64"/>
                  </a:cubicBezTo>
                  <a:cubicBezTo>
                    <a:pt x="438" y="63"/>
                    <a:pt x="437" y="62"/>
                    <a:pt x="437" y="62"/>
                  </a:cubicBezTo>
                  <a:cubicBezTo>
                    <a:pt x="436" y="61"/>
                    <a:pt x="415" y="72"/>
                    <a:pt x="415" y="72"/>
                  </a:cubicBezTo>
                  <a:cubicBezTo>
                    <a:pt x="415" y="73"/>
                    <a:pt x="416" y="75"/>
                    <a:pt x="416" y="75"/>
                  </a:cubicBezTo>
                  <a:cubicBezTo>
                    <a:pt x="419" y="75"/>
                    <a:pt x="419" y="75"/>
                    <a:pt x="419" y="75"/>
                  </a:cubicBezTo>
                  <a:cubicBezTo>
                    <a:pt x="419" y="75"/>
                    <a:pt x="420" y="80"/>
                    <a:pt x="420" y="80"/>
                  </a:cubicBezTo>
                  <a:cubicBezTo>
                    <a:pt x="421" y="80"/>
                    <a:pt x="431" y="143"/>
                    <a:pt x="431" y="143"/>
                  </a:cubicBezTo>
                  <a:cubicBezTo>
                    <a:pt x="431" y="145"/>
                    <a:pt x="431" y="146"/>
                    <a:pt x="430" y="147"/>
                  </a:cubicBezTo>
                  <a:cubicBezTo>
                    <a:pt x="430" y="148"/>
                    <a:pt x="431" y="150"/>
                    <a:pt x="431" y="150"/>
                  </a:cubicBezTo>
                  <a:cubicBezTo>
                    <a:pt x="432" y="150"/>
                    <a:pt x="448" y="141"/>
                    <a:pt x="448" y="141"/>
                  </a:cubicBezTo>
                  <a:cubicBezTo>
                    <a:pt x="449" y="141"/>
                    <a:pt x="449" y="141"/>
                    <a:pt x="449" y="141"/>
                  </a:cubicBezTo>
                  <a:cubicBezTo>
                    <a:pt x="448" y="139"/>
                    <a:pt x="448" y="139"/>
                    <a:pt x="448" y="139"/>
                  </a:cubicBezTo>
                  <a:cubicBezTo>
                    <a:pt x="445" y="139"/>
                    <a:pt x="444" y="139"/>
                    <a:pt x="444" y="138"/>
                  </a:cubicBezTo>
                  <a:cubicBezTo>
                    <a:pt x="444" y="138"/>
                    <a:pt x="443" y="135"/>
                    <a:pt x="443" y="135"/>
                  </a:cubicBezTo>
                  <a:cubicBezTo>
                    <a:pt x="443" y="135"/>
                    <a:pt x="441" y="123"/>
                    <a:pt x="441" y="123"/>
                  </a:cubicBezTo>
                  <a:cubicBezTo>
                    <a:pt x="441" y="124"/>
                    <a:pt x="463" y="112"/>
                    <a:pt x="463" y="112"/>
                  </a:cubicBezTo>
                  <a:cubicBezTo>
                    <a:pt x="463" y="113"/>
                    <a:pt x="472" y="121"/>
                    <a:pt x="472" y="121"/>
                  </a:cubicBezTo>
                  <a:cubicBezTo>
                    <a:pt x="473" y="121"/>
                    <a:pt x="474" y="123"/>
                    <a:pt x="474" y="123"/>
                  </a:cubicBezTo>
                  <a:cubicBezTo>
                    <a:pt x="474" y="123"/>
                    <a:pt x="474" y="123"/>
                    <a:pt x="474" y="123"/>
                  </a:cubicBezTo>
                  <a:cubicBezTo>
                    <a:pt x="474" y="123"/>
                    <a:pt x="474" y="124"/>
                    <a:pt x="473" y="124"/>
                  </a:cubicBezTo>
                  <a:cubicBezTo>
                    <a:pt x="473" y="125"/>
                    <a:pt x="473" y="125"/>
                    <a:pt x="473" y="125"/>
                  </a:cubicBezTo>
                  <a:cubicBezTo>
                    <a:pt x="473" y="126"/>
                    <a:pt x="473" y="127"/>
                    <a:pt x="473" y="127"/>
                  </a:cubicBezTo>
                  <a:cubicBezTo>
                    <a:pt x="474" y="128"/>
                    <a:pt x="492" y="119"/>
                    <a:pt x="492" y="119"/>
                  </a:cubicBezTo>
                  <a:cubicBezTo>
                    <a:pt x="492" y="117"/>
                    <a:pt x="491" y="116"/>
                    <a:pt x="491" y="116"/>
                  </a:cubicBezTo>
                  <a:cubicBezTo>
                    <a:pt x="489" y="116"/>
                    <a:pt x="488" y="116"/>
                    <a:pt x="487" y="114"/>
                  </a:cubicBezTo>
                  <a:moveTo>
                    <a:pt x="1361" y="254"/>
                  </a:moveTo>
                  <a:cubicBezTo>
                    <a:pt x="1360" y="253"/>
                    <a:pt x="1358" y="254"/>
                    <a:pt x="1358" y="254"/>
                  </a:cubicBezTo>
                  <a:cubicBezTo>
                    <a:pt x="1358" y="256"/>
                    <a:pt x="1357" y="257"/>
                    <a:pt x="1354" y="258"/>
                  </a:cubicBezTo>
                  <a:cubicBezTo>
                    <a:pt x="1354" y="258"/>
                    <a:pt x="1323" y="266"/>
                    <a:pt x="1322" y="266"/>
                  </a:cubicBezTo>
                  <a:cubicBezTo>
                    <a:pt x="1322" y="266"/>
                    <a:pt x="1323" y="266"/>
                    <a:pt x="1323" y="266"/>
                  </a:cubicBezTo>
                  <a:cubicBezTo>
                    <a:pt x="1323" y="263"/>
                    <a:pt x="1319" y="249"/>
                    <a:pt x="1318" y="247"/>
                  </a:cubicBezTo>
                  <a:cubicBezTo>
                    <a:pt x="1320" y="247"/>
                    <a:pt x="1335" y="243"/>
                    <a:pt x="1335" y="243"/>
                  </a:cubicBezTo>
                  <a:cubicBezTo>
                    <a:pt x="1339" y="242"/>
                    <a:pt x="1339" y="242"/>
                    <a:pt x="1340" y="244"/>
                  </a:cubicBezTo>
                  <a:cubicBezTo>
                    <a:pt x="1340" y="244"/>
                    <a:pt x="1342" y="243"/>
                    <a:pt x="1342" y="243"/>
                  </a:cubicBezTo>
                  <a:cubicBezTo>
                    <a:pt x="1343" y="243"/>
                    <a:pt x="1339" y="226"/>
                    <a:pt x="1339" y="226"/>
                  </a:cubicBezTo>
                  <a:cubicBezTo>
                    <a:pt x="1338" y="226"/>
                    <a:pt x="1336" y="226"/>
                    <a:pt x="1336" y="226"/>
                  </a:cubicBezTo>
                  <a:cubicBezTo>
                    <a:pt x="1335" y="228"/>
                    <a:pt x="1335" y="229"/>
                    <a:pt x="1332" y="230"/>
                  </a:cubicBezTo>
                  <a:cubicBezTo>
                    <a:pt x="1332" y="230"/>
                    <a:pt x="1314" y="234"/>
                    <a:pt x="1314" y="234"/>
                  </a:cubicBezTo>
                  <a:cubicBezTo>
                    <a:pt x="1314" y="234"/>
                    <a:pt x="1314" y="234"/>
                    <a:pt x="1314" y="234"/>
                  </a:cubicBezTo>
                  <a:cubicBezTo>
                    <a:pt x="1314" y="232"/>
                    <a:pt x="1311" y="217"/>
                    <a:pt x="1311" y="217"/>
                  </a:cubicBezTo>
                  <a:cubicBezTo>
                    <a:pt x="1311" y="218"/>
                    <a:pt x="1340" y="210"/>
                    <a:pt x="1340" y="210"/>
                  </a:cubicBezTo>
                  <a:cubicBezTo>
                    <a:pt x="1343" y="210"/>
                    <a:pt x="1344" y="210"/>
                    <a:pt x="1344" y="211"/>
                  </a:cubicBezTo>
                  <a:cubicBezTo>
                    <a:pt x="1345" y="211"/>
                    <a:pt x="1347" y="211"/>
                    <a:pt x="1347" y="211"/>
                  </a:cubicBezTo>
                  <a:cubicBezTo>
                    <a:pt x="1347" y="210"/>
                    <a:pt x="1343" y="194"/>
                    <a:pt x="1343" y="194"/>
                  </a:cubicBezTo>
                  <a:cubicBezTo>
                    <a:pt x="1342" y="193"/>
                    <a:pt x="1340" y="194"/>
                    <a:pt x="1340" y="194"/>
                  </a:cubicBezTo>
                  <a:cubicBezTo>
                    <a:pt x="1340" y="196"/>
                    <a:pt x="1340" y="196"/>
                    <a:pt x="1336" y="197"/>
                  </a:cubicBezTo>
                  <a:cubicBezTo>
                    <a:pt x="1288" y="210"/>
                    <a:pt x="1288" y="210"/>
                    <a:pt x="1288" y="210"/>
                  </a:cubicBezTo>
                  <a:cubicBezTo>
                    <a:pt x="1288" y="211"/>
                    <a:pt x="1288" y="213"/>
                    <a:pt x="1288" y="213"/>
                  </a:cubicBezTo>
                  <a:cubicBezTo>
                    <a:pt x="1293" y="213"/>
                    <a:pt x="1293" y="213"/>
                    <a:pt x="1294" y="215"/>
                  </a:cubicBezTo>
                  <a:cubicBezTo>
                    <a:pt x="1310" y="276"/>
                    <a:pt x="1310" y="276"/>
                    <a:pt x="1310" y="276"/>
                  </a:cubicBezTo>
                  <a:cubicBezTo>
                    <a:pt x="1310" y="278"/>
                    <a:pt x="1310" y="279"/>
                    <a:pt x="1307" y="280"/>
                  </a:cubicBezTo>
                  <a:cubicBezTo>
                    <a:pt x="1306" y="281"/>
                    <a:pt x="1307" y="283"/>
                    <a:pt x="1307" y="283"/>
                  </a:cubicBezTo>
                  <a:cubicBezTo>
                    <a:pt x="1308" y="284"/>
                    <a:pt x="1357" y="271"/>
                    <a:pt x="1357" y="271"/>
                  </a:cubicBezTo>
                  <a:cubicBezTo>
                    <a:pt x="1361" y="270"/>
                    <a:pt x="1361" y="270"/>
                    <a:pt x="1362" y="272"/>
                  </a:cubicBezTo>
                  <a:cubicBezTo>
                    <a:pt x="1363" y="272"/>
                    <a:pt x="1365" y="272"/>
                    <a:pt x="1365" y="272"/>
                  </a:cubicBezTo>
                  <a:cubicBezTo>
                    <a:pt x="1365" y="271"/>
                    <a:pt x="1361" y="254"/>
                    <a:pt x="1361" y="254"/>
                  </a:cubicBezTo>
                  <a:moveTo>
                    <a:pt x="1270" y="248"/>
                  </a:moveTo>
                  <a:cubicBezTo>
                    <a:pt x="1270" y="267"/>
                    <a:pt x="1264" y="273"/>
                    <a:pt x="1246" y="273"/>
                  </a:cubicBezTo>
                  <a:cubicBezTo>
                    <a:pt x="1246" y="273"/>
                    <a:pt x="1237" y="273"/>
                    <a:pt x="1237" y="273"/>
                  </a:cubicBezTo>
                  <a:cubicBezTo>
                    <a:pt x="1237" y="273"/>
                    <a:pt x="1237" y="273"/>
                    <a:pt x="1237" y="273"/>
                  </a:cubicBezTo>
                  <a:cubicBezTo>
                    <a:pt x="1238" y="273"/>
                    <a:pt x="1238" y="228"/>
                    <a:pt x="1238" y="224"/>
                  </a:cubicBezTo>
                  <a:cubicBezTo>
                    <a:pt x="1240" y="224"/>
                    <a:pt x="1246" y="224"/>
                    <a:pt x="1246" y="224"/>
                  </a:cubicBezTo>
                  <a:cubicBezTo>
                    <a:pt x="1264" y="224"/>
                    <a:pt x="1270" y="230"/>
                    <a:pt x="1270" y="248"/>
                  </a:cubicBezTo>
                  <a:close/>
                  <a:moveTo>
                    <a:pt x="1251" y="210"/>
                  </a:moveTo>
                  <a:cubicBezTo>
                    <a:pt x="1220" y="210"/>
                    <a:pt x="1220" y="210"/>
                    <a:pt x="1220" y="210"/>
                  </a:cubicBezTo>
                  <a:cubicBezTo>
                    <a:pt x="1219" y="211"/>
                    <a:pt x="1219" y="213"/>
                    <a:pt x="1219" y="213"/>
                  </a:cubicBezTo>
                  <a:cubicBezTo>
                    <a:pt x="1222" y="214"/>
                    <a:pt x="1223" y="215"/>
                    <a:pt x="1222" y="217"/>
                  </a:cubicBezTo>
                  <a:cubicBezTo>
                    <a:pt x="1222" y="217"/>
                    <a:pt x="1222" y="280"/>
                    <a:pt x="1222" y="280"/>
                  </a:cubicBezTo>
                  <a:cubicBezTo>
                    <a:pt x="1222" y="282"/>
                    <a:pt x="1222" y="283"/>
                    <a:pt x="1219" y="283"/>
                  </a:cubicBezTo>
                  <a:cubicBezTo>
                    <a:pt x="1219" y="286"/>
                    <a:pt x="1219" y="286"/>
                    <a:pt x="1219" y="286"/>
                  </a:cubicBezTo>
                  <a:cubicBezTo>
                    <a:pt x="1220" y="286"/>
                    <a:pt x="1248" y="287"/>
                    <a:pt x="1248" y="287"/>
                  </a:cubicBezTo>
                  <a:cubicBezTo>
                    <a:pt x="1260" y="287"/>
                    <a:pt x="1270" y="283"/>
                    <a:pt x="1276" y="277"/>
                  </a:cubicBezTo>
                  <a:cubicBezTo>
                    <a:pt x="1283" y="271"/>
                    <a:pt x="1286" y="261"/>
                    <a:pt x="1286" y="249"/>
                  </a:cubicBezTo>
                  <a:cubicBezTo>
                    <a:pt x="1286" y="225"/>
                    <a:pt x="1273" y="210"/>
                    <a:pt x="1251" y="210"/>
                  </a:cubicBezTo>
                  <a:moveTo>
                    <a:pt x="1194" y="207"/>
                  </a:moveTo>
                  <a:cubicBezTo>
                    <a:pt x="1197" y="209"/>
                    <a:pt x="1197" y="210"/>
                    <a:pt x="1197" y="211"/>
                  </a:cubicBezTo>
                  <a:cubicBezTo>
                    <a:pt x="1186" y="252"/>
                    <a:pt x="1186" y="252"/>
                    <a:pt x="1186" y="252"/>
                  </a:cubicBezTo>
                  <a:cubicBezTo>
                    <a:pt x="1184" y="262"/>
                    <a:pt x="1177" y="266"/>
                    <a:pt x="1168" y="263"/>
                  </a:cubicBezTo>
                  <a:cubicBezTo>
                    <a:pt x="1163" y="262"/>
                    <a:pt x="1160" y="260"/>
                    <a:pt x="1158" y="257"/>
                  </a:cubicBezTo>
                  <a:cubicBezTo>
                    <a:pt x="1156" y="254"/>
                    <a:pt x="1156" y="250"/>
                    <a:pt x="1157" y="245"/>
                  </a:cubicBezTo>
                  <a:cubicBezTo>
                    <a:pt x="1167" y="204"/>
                    <a:pt x="1167" y="204"/>
                    <a:pt x="1167" y="204"/>
                  </a:cubicBezTo>
                  <a:cubicBezTo>
                    <a:pt x="1168" y="202"/>
                    <a:pt x="1168" y="202"/>
                    <a:pt x="1171" y="202"/>
                  </a:cubicBezTo>
                  <a:cubicBezTo>
                    <a:pt x="1171" y="201"/>
                    <a:pt x="1172" y="199"/>
                    <a:pt x="1172" y="199"/>
                  </a:cubicBezTo>
                  <a:cubicBezTo>
                    <a:pt x="1171" y="199"/>
                    <a:pt x="1150" y="193"/>
                    <a:pt x="1150" y="193"/>
                  </a:cubicBezTo>
                  <a:cubicBezTo>
                    <a:pt x="1149" y="193"/>
                    <a:pt x="1149" y="193"/>
                    <a:pt x="1149" y="193"/>
                  </a:cubicBezTo>
                  <a:cubicBezTo>
                    <a:pt x="1149" y="194"/>
                    <a:pt x="1149" y="194"/>
                    <a:pt x="1149" y="194"/>
                  </a:cubicBezTo>
                  <a:cubicBezTo>
                    <a:pt x="1149" y="196"/>
                    <a:pt x="1149" y="196"/>
                    <a:pt x="1149" y="196"/>
                  </a:cubicBezTo>
                  <a:cubicBezTo>
                    <a:pt x="1152" y="198"/>
                    <a:pt x="1152" y="199"/>
                    <a:pt x="1152" y="200"/>
                  </a:cubicBezTo>
                  <a:cubicBezTo>
                    <a:pt x="1142" y="241"/>
                    <a:pt x="1142" y="241"/>
                    <a:pt x="1142" y="241"/>
                  </a:cubicBezTo>
                  <a:cubicBezTo>
                    <a:pt x="1137" y="260"/>
                    <a:pt x="1145" y="272"/>
                    <a:pt x="1164" y="276"/>
                  </a:cubicBezTo>
                  <a:cubicBezTo>
                    <a:pt x="1174" y="279"/>
                    <a:pt x="1182" y="278"/>
                    <a:pt x="1189" y="274"/>
                  </a:cubicBezTo>
                  <a:cubicBezTo>
                    <a:pt x="1194" y="271"/>
                    <a:pt x="1198" y="265"/>
                    <a:pt x="1201" y="256"/>
                  </a:cubicBezTo>
                  <a:cubicBezTo>
                    <a:pt x="1211" y="215"/>
                    <a:pt x="1211" y="215"/>
                    <a:pt x="1211" y="215"/>
                  </a:cubicBezTo>
                  <a:cubicBezTo>
                    <a:pt x="1211" y="213"/>
                    <a:pt x="1212" y="213"/>
                    <a:pt x="1214" y="213"/>
                  </a:cubicBezTo>
                  <a:cubicBezTo>
                    <a:pt x="1215" y="212"/>
                    <a:pt x="1216" y="210"/>
                    <a:pt x="1216" y="210"/>
                  </a:cubicBezTo>
                  <a:cubicBezTo>
                    <a:pt x="1215" y="209"/>
                    <a:pt x="1196" y="205"/>
                    <a:pt x="1196" y="205"/>
                  </a:cubicBezTo>
                  <a:cubicBezTo>
                    <a:pt x="1195" y="205"/>
                    <a:pt x="1194" y="207"/>
                    <a:pt x="1194" y="207"/>
                  </a:cubicBezTo>
                  <a:moveTo>
                    <a:pt x="1114" y="197"/>
                  </a:moveTo>
                  <a:cubicBezTo>
                    <a:pt x="1113" y="202"/>
                    <a:pt x="1110" y="225"/>
                    <a:pt x="1110" y="225"/>
                  </a:cubicBezTo>
                  <a:cubicBezTo>
                    <a:pt x="1109" y="225"/>
                    <a:pt x="1109" y="225"/>
                    <a:pt x="1109" y="225"/>
                  </a:cubicBezTo>
                  <a:cubicBezTo>
                    <a:pt x="1108" y="224"/>
                    <a:pt x="1097" y="219"/>
                    <a:pt x="1095" y="217"/>
                  </a:cubicBezTo>
                  <a:cubicBezTo>
                    <a:pt x="1096" y="216"/>
                    <a:pt x="1112" y="198"/>
                    <a:pt x="1115" y="196"/>
                  </a:cubicBezTo>
                  <a:lnTo>
                    <a:pt x="1114" y="197"/>
                  </a:lnTo>
                  <a:close/>
                  <a:moveTo>
                    <a:pt x="1110" y="177"/>
                  </a:moveTo>
                  <a:cubicBezTo>
                    <a:pt x="1112" y="179"/>
                    <a:pt x="1112" y="180"/>
                    <a:pt x="1112" y="180"/>
                  </a:cubicBezTo>
                  <a:cubicBezTo>
                    <a:pt x="1109" y="183"/>
                    <a:pt x="1109" y="183"/>
                    <a:pt x="1109" y="183"/>
                  </a:cubicBezTo>
                  <a:cubicBezTo>
                    <a:pt x="1109" y="184"/>
                    <a:pt x="1064" y="230"/>
                    <a:pt x="1064" y="230"/>
                  </a:cubicBezTo>
                  <a:cubicBezTo>
                    <a:pt x="1063" y="231"/>
                    <a:pt x="1062" y="232"/>
                    <a:pt x="1061" y="231"/>
                  </a:cubicBezTo>
                  <a:cubicBezTo>
                    <a:pt x="1060" y="232"/>
                    <a:pt x="1059" y="234"/>
                    <a:pt x="1059" y="234"/>
                  </a:cubicBezTo>
                  <a:cubicBezTo>
                    <a:pt x="1059" y="235"/>
                    <a:pt x="1076" y="243"/>
                    <a:pt x="1076" y="243"/>
                  </a:cubicBezTo>
                  <a:cubicBezTo>
                    <a:pt x="1077" y="243"/>
                    <a:pt x="1077" y="243"/>
                    <a:pt x="1077" y="243"/>
                  </a:cubicBezTo>
                  <a:cubicBezTo>
                    <a:pt x="1078" y="240"/>
                    <a:pt x="1078" y="240"/>
                    <a:pt x="1078" y="240"/>
                  </a:cubicBezTo>
                  <a:cubicBezTo>
                    <a:pt x="1077" y="239"/>
                    <a:pt x="1076" y="238"/>
                    <a:pt x="1076" y="238"/>
                  </a:cubicBezTo>
                  <a:cubicBezTo>
                    <a:pt x="1076" y="237"/>
                    <a:pt x="1076" y="237"/>
                    <a:pt x="1076" y="237"/>
                  </a:cubicBezTo>
                  <a:cubicBezTo>
                    <a:pt x="1078" y="235"/>
                    <a:pt x="1078" y="235"/>
                    <a:pt x="1078" y="235"/>
                  </a:cubicBezTo>
                  <a:cubicBezTo>
                    <a:pt x="1078" y="235"/>
                    <a:pt x="1086" y="226"/>
                    <a:pt x="1087" y="226"/>
                  </a:cubicBezTo>
                  <a:cubicBezTo>
                    <a:pt x="1087" y="226"/>
                    <a:pt x="1109" y="237"/>
                    <a:pt x="1109" y="237"/>
                  </a:cubicBezTo>
                  <a:cubicBezTo>
                    <a:pt x="1108" y="237"/>
                    <a:pt x="1107" y="250"/>
                    <a:pt x="1107" y="250"/>
                  </a:cubicBezTo>
                  <a:cubicBezTo>
                    <a:pt x="1107" y="250"/>
                    <a:pt x="1107" y="252"/>
                    <a:pt x="1107" y="252"/>
                  </a:cubicBezTo>
                  <a:cubicBezTo>
                    <a:pt x="1106" y="252"/>
                    <a:pt x="1106" y="253"/>
                    <a:pt x="1104" y="252"/>
                  </a:cubicBezTo>
                  <a:cubicBezTo>
                    <a:pt x="1104" y="252"/>
                    <a:pt x="1103" y="254"/>
                    <a:pt x="1103" y="254"/>
                  </a:cubicBezTo>
                  <a:cubicBezTo>
                    <a:pt x="1103" y="255"/>
                    <a:pt x="1121" y="263"/>
                    <a:pt x="1121" y="263"/>
                  </a:cubicBezTo>
                  <a:cubicBezTo>
                    <a:pt x="1122" y="263"/>
                    <a:pt x="1122" y="261"/>
                    <a:pt x="1122" y="261"/>
                  </a:cubicBezTo>
                  <a:cubicBezTo>
                    <a:pt x="1121" y="260"/>
                    <a:pt x="1121" y="259"/>
                    <a:pt x="1121" y="257"/>
                  </a:cubicBezTo>
                  <a:cubicBezTo>
                    <a:pt x="1128" y="194"/>
                    <a:pt x="1128" y="194"/>
                    <a:pt x="1128" y="194"/>
                  </a:cubicBezTo>
                  <a:cubicBezTo>
                    <a:pt x="1129" y="189"/>
                    <a:pt x="1129" y="189"/>
                    <a:pt x="1129" y="189"/>
                  </a:cubicBezTo>
                  <a:cubicBezTo>
                    <a:pt x="1129" y="188"/>
                    <a:pt x="1130" y="187"/>
                    <a:pt x="1132" y="188"/>
                  </a:cubicBezTo>
                  <a:cubicBezTo>
                    <a:pt x="1133" y="188"/>
                    <a:pt x="1133" y="186"/>
                    <a:pt x="1133" y="186"/>
                  </a:cubicBezTo>
                  <a:cubicBezTo>
                    <a:pt x="1133" y="185"/>
                    <a:pt x="1112" y="175"/>
                    <a:pt x="1112" y="175"/>
                  </a:cubicBezTo>
                  <a:cubicBezTo>
                    <a:pt x="1111" y="175"/>
                    <a:pt x="1110" y="177"/>
                    <a:pt x="1110" y="177"/>
                  </a:cubicBezTo>
                  <a:moveTo>
                    <a:pt x="1058" y="213"/>
                  </a:moveTo>
                  <a:cubicBezTo>
                    <a:pt x="1056" y="215"/>
                    <a:pt x="1055" y="215"/>
                    <a:pt x="1053" y="213"/>
                  </a:cubicBezTo>
                  <a:cubicBezTo>
                    <a:pt x="1053" y="213"/>
                    <a:pt x="1026" y="196"/>
                    <a:pt x="1026" y="196"/>
                  </a:cubicBezTo>
                  <a:cubicBezTo>
                    <a:pt x="1027" y="196"/>
                    <a:pt x="1058" y="149"/>
                    <a:pt x="1058" y="149"/>
                  </a:cubicBezTo>
                  <a:cubicBezTo>
                    <a:pt x="1059" y="148"/>
                    <a:pt x="1060" y="147"/>
                    <a:pt x="1063" y="149"/>
                  </a:cubicBezTo>
                  <a:cubicBezTo>
                    <a:pt x="1064" y="149"/>
                    <a:pt x="1065" y="147"/>
                    <a:pt x="1065" y="147"/>
                  </a:cubicBezTo>
                  <a:cubicBezTo>
                    <a:pt x="1065" y="146"/>
                    <a:pt x="1045" y="133"/>
                    <a:pt x="1045" y="133"/>
                  </a:cubicBezTo>
                  <a:cubicBezTo>
                    <a:pt x="1044" y="133"/>
                    <a:pt x="1043" y="135"/>
                    <a:pt x="1043" y="135"/>
                  </a:cubicBezTo>
                  <a:cubicBezTo>
                    <a:pt x="1046" y="138"/>
                    <a:pt x="1046" y="139"/>
                    <a:pt x="1045" y="141"/>
                  </a:cubicBezTo>
                  <a:cubicBezTo>
                    <a:pt x="1010" y="194"/>
                    <a:pt x="1010" y="194"/>
                    <a:pt x="1010" y="194"/>
                  </a:cubicBezTo>
                  <a:cubicBezTo>
                    <a:pt x="1009" y="195"/>
                    <a:pt x="1008" y="196"/>
                    <a:pt x="1006" y="194"/>
                  </a:cubicBezTo>
                  <a:cubicBezTo>
                    <a:pt x="1005" y="194"/>
                    <a:pt x="1004" y="196"/>
                    <a:pt x="1004" y="196"/>
                  </a:cubicBezTo>
                  <a:cubicBezTo>
                    <a:pt x="1004" y="197"/>
                    <a:pt x="1045" y="224"/>
                    <a:pt x="1045" y="224"/>
                  </a:cubicBezTo>
                  <a:cubicBezTo>
                    <a:pt x="1048" y="226"/>
                    <a:pt x="1048" y="227"/>
                    <a:pt x="1048" y="228"/>
                  </a:cubicBezTo>
                  <a:cubicBezTo>
                    <a:pt x="1048" y="229"/>
                    <a:pt x="1049" y="230"/>
                    <a:pt x="1049" y="230"/>
                  </a:cubicBezTo>
                  <a:cubicBezTo>
                    <a:pt x="1051" y="230"/>
                    <a:pt x="1060" y="215"/>
                    <a:pt x="1060" y="215"/>
                  </a:cubicBezTo>
                  <a:cubicBezTo>
                    <a:pt x="1060" y="214"/>
                    <a:pt x="1058" y="213"/>
                    <a:pt x="1058" y="213"/>
                  </a:cubicBezTo>
                  <a:moveTo>
                    <a:pt x="969" y="167"/>
                  </a:moveTo>
                  <a:cubicBezTo>
                    <a:pt x="1004" y="112"/>
                    <a:pt x="1004" y="112"/>
                    <a:pt x="1004" y="112"/>
                  </a:cubicBezTo>
                  <a:cubicBezTo>
                    <a:pt x="1005" y="111"/>
                    <a:pt x="1005" y="110"/>
                    <a:pt x="1007" y="111"/>
                  </a:cubicBezTo>
                  <a:cubicBezTo>
                    <a:pt x="1008" y="111"/>
                    <a:pt x="1009" y="109"/>
                    <a:pt x="1009" y="109"/>
                  </a:cubicBezTo>
                  <a:cubicBezTo>
                    <a:pt x="1009" y="108"/>
                    <a:pt x="988" y="95"/>
                    <a:pt x="988" y="95"/>
                  </a:cubicBezTo>
                  <a:cubicBezTo>
                    <a:pt x="987" y="95"/>
                    <a:pt x="986" y="97"/>
                    <a:pt x="986" y="97"/>
                  </a:cubicBezTo>
                  <a:cubicBezTo>
                    <a:pt x="986" y="98"/>
                    <a:pt x="987" y="99"/>
                    <a:pt x="987" y="99"/>
                  </a:cubicBezTo>
                  <a:cubicBezTo>
                    <a:pt x="987" y="100"/>
                    <a:pt x="987" y="100"/>
                    <a:pt x="986" y="100"/>
                  </a:cubicBezTo>
                  <a:cubicBezTo>
                    <a:pt x="986" y="101"/>
                    <a:pt x="978" y="106"/>
                    <a:pt x="970" y="112"/>
                  </a:cubicBezTo>
                  <a:cubicBezTo>
                    <a:pt x="970" y="112"/>
                    <a:pt x="953" y="124"/>
                    <a:pt x="950" y="126"/>
                  </a:cubicBezTo>
                  <a:cubicBezTo>
                    <a:pt x="950" y="126"/>
                    <a:pt x="950" y="125"/>
                    <a:pt x="951" y="125"/>
                  </a:cubicBezTo>
                  <a:cubicBezTo>
                    <a:pt x="952" y="121"/>
                    <a:pt x="954" y="108"/>
                    <a:pt x="954" y="108"/>
                  </a:cubicBezTo>
                  <a:cubicBezTo>
                    <a:pt x="956" y="98"/>
                    <a:pt x="958" y="84"/>
                    <a:pt x="959" y="83"/>
                  </a:cubicBezTo>
                  <a:cubicBezTo>
                    <a:pt x="959" y="82"/>
                    <a:pt x="959" y="82"/>
                    <a:pt x="961" y="82"/>
                  </a:cubicBezTo>
                  <a:cubicBezTo>
                    <a:pt x="962" y="82"/>
                    <a:pt x="963" y="80"/>
                    <a:pt x="963" y="80"/>
                  </a:cubicBezTo>
                  <a:cubicBezTo>
                    <a:pt x="963" y="79"/>
                    <a:pt x="941" y="66"/>
                    <a:pt x="941" y="66"/>
                  </a:cubicBezTo>
                  <a:cubicBezTo>
                    <a:pt x="940" y="66"/>
                    <a:pt x="939" y="68"/>
                    <a:pt x="939" y="68"/>
                  </a:cubicBezTo>
                  <a:cubicBezTo>
                    <a:pt x="941" y="70"/>
                    <a:pt x="941" y="71"/>
                    <a:pt x="940" y="72"/>
                  </a:cubicBezTo>
                  <a:cubicBezTo>
                    <a:pt x="906" y="127"/>
                    <a:pt x="906" y="127"/>
                    <a:pt x="906" y="127"/>
                  </a:cubicBezTo>
                  <a:cubicBezTo>
                    <a:pt x="905" y="128"/>
                    <a:pt x="904" y="128"/>
                    <a:pt x="903" y="128"/>
                  </a:cubicBezTo>
                  <a:cubicBezTo>
                    <a:pt x="902" y="128"/>
                    <a:pt x="901" y="130"/>
                    <a:pt x="901" y="130"/>
                  </a:cubicBezTo>
                  <a:cubicBezTo>
                    <a:pt x="901" y="131"/>
                    <a:pt x="917" y="141"/>
                    <a:pt x="917" y="141"/>
                  </a:cubicBezTo>
                  <a:cubicBezTo>
                    <a:pt x="918" y="141"/>
                    <a:pt x="918" y="141"/>
                    <a:pt x="918" y="141"/>
                  </a:cubicBezTo>
                  <a:cubicBezTo>
                    <a:pt x="919" y="139"/>
                    <a:pt x="919" y="139"/>
                    <a:pt x="919" y="139"/>
                  </a:cubicBezTo>
                  <a:cubicBezTo>
                    <a:pt x="918" y="138"/>
                    <a:pt x="918" y="137"/>
                    <a:pt x="918" y="136"/>
                  </a:cubicBezTo>
                  <a:cubicBezTo>
                    <a:pt x="918" y="136"/>
                    <a:pt x="918" y="135"/>
                    <a:pt x="918" y="135"/>
                  </a:cubicBezTo>
                  <a:cubicBezTo>
                    <a:pt x="918" y="135"/>
                    <a:pt x="942" y="97"/>
                    <a:pt x="945" y="92"/>
                  </a:cubicBezTo>
                  <a:cubicBezTo>
                    <a:pt x="945" y="92"/>
                    <a:pt x="945" y="93"/>
                    <a:pt x="945" y="93"/>
                  </a:cubicBezTo>
                  <a:cubicBezTo>
                    <a:pt x="942" y="101"/>
                    <a:pt x="936" y="129"/>
                    <a:pt x="936" y="129"/>
                  </a:cubicBezTo>
                  <a:cubicBezTo>
                    <a:pt x="933" y="150"/>
                    <a:pt x="933" y="150"/>
                    <a:pt x="933" y="150"/>
                  </a:cubicBezTo>
                  <a:cubicBezTo>
                    <a:pt x="933" y="151"/>
                    <a:pt x="935" y="152"/>
                    <a:pt x="935" y="152"/>
                  </a:cubicBezTo>
                  <a:cubicBezTo>
                    <a:pt x="936" y="152"/>
                    <a:pt x="955" y="139"/>
                    <a:pt x="955" y="139"/>
                  </a:cubicBezTo>
                  <a:cubicBezTo>
                    <a:pt x="955" y="139"/>
                    <a:pt x="980" y="119"/>
                    <a:pt x="985" y="116"/>
                  </a:cubicBezTo>
                  <a:cubicBezTo>
                    <a:pt x="984" y="118"/>
                    <a:pt x="984" y="118"/>
                    <a:pt x="984" y="118"/>
                  </a:cubicBezTo>
                  <a:cubicBezTo>
                    <a:pt x="977" y="127"/>
                    <a:pt x="957" y="159"/>
                    <a:pt x="957" y="159"/>
                  </a:cubicBezTo>
                  <a:cubicBezTo>
                    <a:pt x="956" y="160"/>
                    <a:pt x="956" y="161"/>
                    <a:pt x="954" y="160"/>
                  </a:cubicBezTo>
                  <a:cubicBezTo>
                    <a:pt x="953" y="160"/>
                    <a:pt x="952" y="161"/>
                    <a:pt x="952" y="161"/>
                  </a:cubicBezTo>
                  <a:cubicBezTo>
                    <a:pt x="952" y="163"/>
                    <a:pt x="969" y="173"/>
                    <a:pt x="969" y="173"/>
                  </a:cubicBezTo>
                  <a:cubicBezTo>
                    <a:pt x="970" y="173"/>
                    <a:pt x="971" y="171"/>
                    <a:pt x="971" y="171"/>
                  </a:cubicBezTo>
                  <a:cubicBezTo>
                    <a:pt x="969" y="169"/>
                    <a:pt x="969" y="168"/>
                    <a:pt x="969" y="167"/>
                  </a:cubicBezTo>
                  <a:moveTo>
                    <a:pt x="890" y="64"/>
                  </a:moveTo>
                  <a:cubicBezTo>
                    <a:pt x="889" y="69"/>
                    <a:pt x="887" y="92"/>
                    <a:pt x="887" y="93"/>
                  </a:cubicBezTo>
                  <a:cubicBezTo>
                    <a:pt x="886" y="93"/>
                    <a:pt x="886" y="93"/>
                    <a:pt x="886" y="93"/>
                  </a:cubicBezTo>
                  <a:cubicBezTo>
                    <a:pt x="884" y="91"/>
                    <a:pt x="874" y="86"/>
                    <a:pt x="871" y="85"/>
                  </a:cubicBezTo>
                  <a:cubicBezTo>
                    <a:pt x="873" y="84"/>
                    <a:pt x="888" y="65"/>
                    <a:pt x="890" y="63"/>
                  </a:cubicBezTo>
                  <a:lnTo>
                    <a:pt x="890" y="64"/>
                  </a:lnTo>
                  <a:close/>
                  <a:moveTo>
                    <a:pt x="899" y="124"/>
                  </a:moveTo>
                  <a:cubicBezTo>
                    <a:pt x="904" y="59"/>
                    <a:pt x="904" y="59"/>
                    <a:pt x="904" y="59"/>
                  </a:cubicBezTo>
                  <a:cubicBezTo>
                    <a:pt x="904" y="55"/>
                    <a:pt x="904" y="55"/>
                    <a:pt x="904" y="55"/>
                  </a:cubicBezTo>
                  <a:cubicBezTo>
                    <a:pt x="905" y="55"/>
                    <a:pt x="905" y="54"/>
                    <a:pt x="907" y="55"/>
                  </a:cubicBezTo>
                  <a:cubicBezTo>
                    <a:pt x="908" y="54"/>
                    <a:pt x="909" y="52"/>
                    <a:pt x="909" y="52"/>
                  </a:cubicBezTo>
                  <a:cubicBezTo>
                    <a:pt x="908" y="51"/>
                    <a:pt x="887" y="42"/>
                    <a:pt x="887" y="42"/>
                  </a:cubicBezTo>
                  <a:cubicBezTo>
                    <a:pt x="886" y="43"/>
                    <a:pt x="885" y="44"/>
                    <a:pt x="885" y="44"/>
                  </a:cubicBezTo>
                  <a:cubicBezTo>
                    <a:pt x="887" y="46"/>
                    <a:pt x="887" y="47"/>
                    <a:pt x="887" y="47"/>
                  </a:cubicBezTo>
                  <a:cubicBezTo>
                    <a:pt x="887" y="47"/>
                    <a:pt x="887" y="47"/>
                    <a:pt x="887" y="47"/>
                  </a:cubicBezTo>
                  <a:cubicBezTo>
                    <a:pt x="884" y="51"/>
                    <a:pt x="884" y="51"/>
                    <a:pt x="884" y="51"/>
                  </a:cubicBezTo>
                  <a:cubicBezTo>
                    <a:pt x="884" y="51"/>
                    <a:pt x="841" y="99"/>
                    <a:pt x="841" y="99"/>
                  </a:cubicBezTo>
                  <a:cubicBezTo>
                    <a:pt x="840" y="100"/>
                    <a:pt x="839" y="101"/>
                    <a:pt x="838" y="101"/>
                  </a:cubicBezTo>
                  <a:cubicBezTo>
                    <a:pt x="837" y="101"/>
                    <a:pt x="836" y="103"/>
                    <a:pt x="836" y="103"/>
                  </a:cubicBezTo>
                  <a:cubicBezTo>
                    <a:pt x="837" y="104"/>
                    <a:pt x="854" y="111"/>
                    <a:pt x="854" y="111"/>
                  </a:cubicBezTo>
                  <a:cubicBezTo>
                    <a:pt x="855" y="112"/>
                    <a:pt x="855" y="112"/>
                    <a:pt x="855" y="112"/>
                  </a:cubicBezTo>
                  <a:cubicBezTo>
                    <a:pt x="856" y="109"/>
                    <a:pt x="856" y="109"/>
                    <a:pt x="856" y="109"/>
                  </a:cubicBezTo>
                  <a:cubicBezTo>
                    <a:pt x="854" y="108"/>
                    <a:pt x="854" y="107"/>
                    <a:pt x="854" y="106"/>
                  </a:cubicBezTo>
                  <a:cubicBezTo>
                    <a:pt x="854" y="106"/>
                    <a:pt x="854" y="105"/>
                    <a:pt x="854" y="105"/>
                  </a:cubicBezTo>
                  <a:cubicBezTo>
                    <a:pt x="855" y="103"/>
                    <a:pt x="855" y="103"/>
                    <a:pt x="855" y="103"/>
                  </a:cubicBezTo>
                  <a:cubicBezTo>
                    <a:pt x="855" y="103"/>
                    <a:pt x="864" y="94"/>
                    <a:pt x="864" y="94"/>
                  </a:cubicBezTo>
                  <a:cubicBezTo>
                    <a:pt x="864" y="95"/>
                    <a:pt x="886" y="104"/>
                    <a:pt x="886" y="104"/>
                  </a:cubicBezTo>
                  <a:cubicBezTo>
                    <a:pt x="886" y="104"/>
                    <a:pt x="885" y="117"/>
                    <a:pt x="885" y="117"/>
                  </a:cubicBezTo>
                  <a:cubicBezTo>
                    <a:pt x="885" y="117"/>
                    <a:pt x="885" y="120"/>
                    <a:pt x="885" y="120"/>
                  </a:cubicBezTo>
                  <a:cubicBezTo>
                    <a:pt x="884" y="120"/>
                    <a:pt x="884" y="120"/>
                    <a:pt x="882" y="120"/>
                  </a:cubicBezTo>
                  <a:cubicBezTo>
                    <a:pt x="882" y="120"/>
                    <a:pt x="881" y="122"/>
                    <a:pt x="881" y="122"/>
                  </a:cubicBezTo>
                  <a:cubicBezTo>
                    <a:pt x="881" y="123"/>
                    <a:pt x="899" y="130"/>
                    <a:pt x="899" y="130"/>
                  </a:cubicBezTo>
                  <a:cubicBezTo>
                    <a:pt x="900" y="130"/>
                    <a:pt x="901" y="128"/>
                    <a:pt x="901" y="128"/>
                  </a:cubicBezTo>
                  <a:cubicBezTo>
                    <a:pt x="900" y="127"/>
                    <a:pt x="899" y="126"/>
                    <a:pt x="899" y="124"/>
                  </a:cubicBezTo>
                  <a:moveTo>
                    <a:pt x="840" y="97"/>
                  </a:moveTo>
                  <a:cubicBezTo>
                    <a:pt x="841" y="97"/>
                    <a:pt x="842" y="96"/>
                    <a:pt x="842" y="96"/>
                  </a:cubicBezTo>
                  <a:cubicBezTo>
                    <a:pt x="843" y="95"/>
                    <a:pt x="835" y="77"/>
                    <a:pt x="835" y="77"/>
                  </a:cubicBezTo>
                  <a:cubicBezTo>
                    <a:pt x="834" y="77"/>
                    <a:pt x="833" y="77"/>
                    <a:pt x="833" y="77"/>
                  </a:cubicBezTo>
                  <a:cubicBezTo>
                    <a:pt x="832" y="78"/>
                    <a:pt x="832" y="80"/>
                    <a:pt x="832" y="80"/>
                  </a:cubicBezTo>
                  <a:cubicBezTo>
                    <a:pt x="832" y="80"/>
                    <a:pt x="828" y="84"/>
                    <a:pt x="828" y="84"/>
                  </a:cubicBezTo>
                  <a:cubicBezTo>
                    <a:pt x="825" y="86"/>
                    <a:pt x="820" y="86"/>
                    <a:pt x="815" y="85"/>
                  </a:cubicBezTo>
                  <a:cubicBezTo>
                    <a:pt x="804" y="82"/>
                    <a:pt x="798" y="70"/>
                    <a:pt x="802" y="56"/>
                  </a:cubicBezTo>
                  <a:cubicBezTo>
                    <a:pt x="805" y="46"/>
                    <a:pt x="809" y="40"/>
                    <a:pt x="814" y="37"/>
                  </a:cubicBezTo>
                  <a:cubicBezTo>
                    <a:pt x="818" y="35"/>
                    <a:pt x="823" y="34"/>
                    <a:pt x="829" y="36"/>
                  </a:cubicBezTo>
                  <a:cubicBezTo>
                    <a:pt x="834" y="37"/>
                    <a:pt x="837" y="40"/>
                    <a:pt x="839" y="43"/>
                  </a:cubicBezTo>
                  <a:cubicBezTo>
                    <a:pt x="840" y="49"/>
                    <a:pt x="840" y="49"/>
                    <a:pt x="840" y="49"/>
                  </a:cubicBezTo>
                  <a:cubicBezTo>
                    <a:pt x="840" y="50"/>
                    <a:pt x="840" y="50"/>
                    <a:pt x="840" y="50"/>
                  </a:cubicBezTo>
                  <a:cubicBezTo>
                    <a:pt x="841" y="51"/>
                    <a:pt x="841" y="51"/>
                    <a:pt x="841" y="51"/>
                  </a:cubicBezTo>
                  <a:cubicBezTo>
                    <a:pt x="842" y="51"/>
                    <a:pt x="855" y="37"/>
                    <a:pt x="855" y="37"/>
                  </a:cubicBezTo>
                  <a:cubicBezTo>
                    <a:pt x="857" y="36"/>
                    <a:pt x="857" y="36"/>
                    <a:pt x="857" y="36"/>
                  </a:cubicBezTo>
                  <a:cubicBezTo>
                    <a:pt x="854" y="35"/>
                    <a:pt x="854" y="35"/>
                    <a:pt x="854" y="35"/>
                  </a:cubicBezTo>
                  <a:cubicBezTo>
                    <a:pt x="851" y="36"/>
                    <a:pt x="851" y="36"/>
                    <a:pt x="851" y="36"/>
                  </a:cubicBezTo>
                  <a:cubicBezTo>
                    <a:pt x="849" y="33"/>
                    <a:pt x="849" y="33"/>
                    <a:pt x="849" y="33"/>
                  </a:cubicBezTo>
                  <a:cubicBezTo>
                    <a:pt x="846" y="31"/>
                    <a:pt x="846" y="31"/>
                    <a:pt x="846" y="31"/>
                  </a:cubicBezTo>
                  <a:cubicBezTo>
                    <a:pt x="843" y="27"/>
                    <a:pt x="838" y="25"/>
                    <a:pt x="833" y="23"/>
                  </a:cubicBezTo>
                  <a:cubicBezTo>
                    <a:pt x="823" y="20"/>
                    <a:pt x="813" y="21"/>
                    <a:pt x="805" y="26"/>
                  </a:cubicBezTo>
                  <a:cubicBezTo>
                    <a:pt x="796" y="31"/>
                    <a:pt x="790" y="40"/>
                    <a:pt x="787" y="52"/>
                  </a:cubicBezTo>
                  <a:cubicBezTo>
                    <a:pt x="781" y="73"/>
                    <a:pt x="791" y="92"/>
                    <a:pt x="811" y="98"/>
                  </a:cubicBezTo>
                  <a:cubicBezTo>
                    <a:pt x="823" y="101"/>
                    <a:pt x="830" y="98"/>
                    <a:pt x="835" y="96"/>
                  </a:cubicBezTo>
                  <a:cubicBezTo>
                    <a:pt x="838" y="95"/>
                    <a:pt x="838" y="95"/>
                    <a:pt x="838" y="95"/>
                  </a:cubicBezTo>
                  <a:cubicBezTo>
                    <a:pt x="839" y="95"/>
                    <a:pt x="839" y="96"/>
                    <a:pt x="840" y="97"/>
                  </a:cubicBezTo>
                  <a:moveTo>
                    <a:pt x="769" y="33"/>
                  </a:moveTo>
                  <a:cubicBezTo>
                    <a:pt x="770" y="33"/>
                    <a:pt x="782" y="17"/>
                    <a:pt x="782" y="17"/>
                  </a:cubicBezTo>
                  <a:cubicBezTo>
                    <a:pt x="782" y="16"/>
                    <a:pt x="782" y="16"/>
                    <a:pt x="782" y="16"/>
                  </a:cubicBezTo>
                  <a:cubicBezTo>
                    <a:pt x="782" y="16"/>
                    <a:pt x="782" y="16"/>
                    <a:pt x="782" y="16"/>
                  </a:cubicBezTo>
                  <a:cubicBezTo>
                    <a:pt x="782" y="16"/>
                    <a:pt x="782" y="16"/>
                    <a:pt x="782" y="16"/>
                  </a:cubicBezTo>
                  <a:cubicBezTo>
                    <a:pt x="780" y="15"/>
                    <a:pt x="780" y="15"/>
                    <a:pt x="780" y="15"/>
                  </a:cubicBezTo>
                  <a:cubicBezTo>
                    <a:pt x="779" y="16"/>
                    <a:pt x="778" y="16"/>
                    <a:pt x="777" y="16"/>
                  </a:cubicBezTo>
                  <a:cubicBezTo>
                    <a:pt x="774" y="14"/>
                    <a:pt x="774" y="14"/>
                    <a:pt x="774" y="14"/>
                  </a:cubicBezTo>
                  <a:cubicBezTo>
                    <a:pt x="770" y="12"/>
                    <a:pt x="770" y="12"/>
                    <a:pt x="770" y="12"/>
                  </a:cubicBezTo>
                  <a:cubicBezTo>
                    <a:pt x="766" y="9"/>
                    <a:pt x="760" y="8"/>
                    <a:pt x="754" y="7"/>
                  </a:cubicBezTo>
                  <a:cubicBezTo>
                    <a:pt x="733" y="4"/>
                    <a:pt x="725" y="15"/>
                    <a:pt x="723" y="25"/>
                  </a:cubicBezTo>
                  <a:cubicBezTo>
                    <a:pt x="721" y="41"/>
                    <a:pt x="736" y="46"/>
                    <a:pt x="748" y="51"/>
                  </a:cubicBezTo>
                  <a:cubicBezTo>
                    <a:pt x="757" y="54"/>
                    <a:pt x="764" y="57"/>
                    <a:pt x="764" y="63"/>
                  </a:cubicBezTo>
                  <a:cubicBezTo>
                    <a:pt x="760" y="69"/>
                    <a:pt x="760" y="69"/>
                    <a:pt x="760" y="69"/>
                  </a:cubicBezTo>
                  <a:cubicBezTo>
                    <a:pt x="757" y="71"/>
                    <a:pt x="752" y="72"/>
                    <a:pt x="746" y="71"/>
                  </a:cubicBezTo>
                  <a:cubicBezTo>
                    <a:pt x="740" y="70"/>
                    <a:pt x="731" y="67"/>
                    <a:pt x="729" y="63"/>
                  </a:cubicBezTo>
                  <a:cubicBezTo>
                    <a:pt x="728" y="60"/>
                    <a:pt x="728" y="60"/>
                    <a:pt x="728" y="60"/>
                  </a:cubicBezTo>
                  <a:cubicBezTo>
                    <a:pt x="728" y="58"/>
                    <a:pt x="728" y="58"/>
                    <a:pt x="728" y="58"/>
                  </a:cubicBezTo>
                  <a:cubicBezTo>
                    <a:pt x="726" y="57"/>
                    <a:pt x="726" y="57"/>
                    <a:pt x="726" y="57"/>
                  </a:cubicBezTo>
                  <a:cubicBezTo>
                    <a:pt x="725" y="58"/>
                    <a:pt x="714" y="74"/>
                    <a:pt x="714" y="74"/>
                  </a:cubicBezTo>
                  <a:cubicBezTo>
                    <a:pt x="714" y="75"/>
                    <a:pt x="714" y="75"/>
                    <a:pt x="714" y="75"/>
                  </a:cubicBezTo>
                  <a:cubicBezTo>
                    <a:pt x="716" y="76"/>
                    <a:pt x="716" y="76"/>
                    <a:pt x="716" y="76"/>
                  </a:cubicBezTo>
                  <a:cubicBezTo>
                    <a:pt x="717" y="76"/>
                    <a:pt x="719" y="74"/>
                    <a:pt x="719" y="74"/>
                  </a:cubicBezTo>
                  <a:cubicBezTo>
                    <a:pt x="719" y="74"/>
                    <a:pt x="723" y="76"/>
                    <a:pt x="723" y="76"/>
                  </a:cubicBezTo>
                  <a:cubicBezTo>
                    <a:pt x="727" y="79"/>
                    <a:pt x="727" y="79"/>
                    <a:pt x="727" y="79"/>
                  </a:cubicBezTo>
                  <a:cubicBezTo>
                    <a:pt x="727" y="79"/>
                    <a:pt x="743" y="84"/>
                    <a:pt x="743" y="84"/>
                  </a:cubicBezTo>
                  <a:cubicBezTo>
                    <a:pt x="757" y="86"/>
                    <a:pt x="766" y="82"/>
                    <a:pt x="771" y="79"/>
                  </a:cubicBezTo>
                  <a:cubicBezTo>
                    <a:pt x="775" y="75"/>
                    <a:pt x="778" y="70"/>
                    <a:pt x="779" y="64"/>
                  </a:cubicBezTo>
                  <a:cubicBezTo>
                    <a:pt x="782" y="47"/>
                    <a:pt x="766" y="41"/>
                    <a:pt x="754" y="37"/>
                  </a:cubicBezTo>
                  <a:cubicBezTo>
                    <a:pt x="746" y="34"/>
                    <a:pt x="738" y="31"/>
                    <a:pt x="739" y="25"/>
                  </a:cubicBezTo>
                  <a:cubicBezTo>
                    <a:pt x="742" y="20"/>
                    <a:pt x="742" y="20"/>
                    <a:pt x="742" y="20"/>
                  </a:cubicBezTo>
                  <a:cubicBezTo>
                    <a:pt x="744" y="19"/>
                    <a:pt x="747" y="18"/>
                    <a:pt x="751" y="19"/>
                  </a:cubicBezTo>
                  <a:cubicBezTo>
                    <a:pt x="761" y="20"/>
                    <a:pt x="765" y="24"/>
                    <a:pt x="766" y="26"/>
                  </a:cubicBezTo>
                  <a:cubicBezTo>
                    <a:pt x="767" y="29"/>
                    <a:pt x="767" y="29"/>
                    <a:pt x="767" y="29"/>
                  </a:cubicBezTo>
                  <a:cubicBezTo>
                    <a:pt x="767" y="30"/>
                    <a:pt x="766" y="31"/>
                    <a:pt x="766" y="31"/>
                  </a:cubicBezTo>
                  <a:cubicBezTo>
                    <a:pt x="767" y="32"/>
                    <a:pt x="769" y="33"/>
                    <a:pt x="769" y="33"/>
                  </a:cubicBezTo>
                  <a:moveTo>
                    <a:pt x="703" y="66"/>
                  </a:moveTo>
                  <a:cubicBezTo>
                    <a:pt x="671" y="66"/>
                    <a:pt x="671" y="66"/>
                    <a:pt x="671" y="66"/>
                  </a:cubicBezTo>
                  <a:cubicBezTo>
                    <a:pt x="671" y="66"/>
                    <a:pt x="671" y="48"/>
                    <a:pt x="671" y="47"/>
                  </a:cubicBezTo>
                  <a:cubicBezTo>
                    <a:pt x="689" y="47"/>
                    <a:pt x="689" y="47"/>
                    <a:pt x="689" y="47"/>
                  </a:cubicBezTo>
                  <a:cubicBezTo>
                    <a:pt x="692" y="47"/>
                    <a:pt x="693" y="47"/>
                    <a:pt x="693" y="48"/>
                  </a:cubicBezTo>
                  <a:cubicBezTo>
                    <a:pt x="696" y="49"/>
                    <a:pt x="696" y="49"/>
                    <a:pt x="696" y="49"/>
                  </a:cubicBezTo>
                  <a:cubicBezTo>
                    <a:pt x="697" y="31"/>
                    <a:pt x="697" y="31"/>
                    <a:pt x="697" y="31"/>
                  </a:cubicBezTo>
                  <a:cubicBezTo>
                    <a:pt x="694" y="31"/>
                    <a:pt x="694" y="31"/>
                    <a:pt x="694" y="31"/>
                  </a:cubicBezTo>
                  <a:cubicBezTo>
                    <a:pt x="693" y="33"/>
                    <a:pt x="692" y="33"/>
                    <a:pt x="689" y="33"/>
                  </a:cubicBezTo>
                  <a:cubicBezTo>
                    <a:pt x="671" y="33"/>
                    <a:pt x="671" y="33"/>
                    <a:pt x="671" y="33"/>
                  </a:cubicBezTo>
                  <a:cubicBezTo>
                    <a:pt x="671" y="15"/>
                    <a:pt x="671" y="15"/>
                    <a:pt x="671" y="15"/>
                  </a:cubicBezTo>
                  <a:cubicBezTo>
                    <a:pt x="701" y="16"/>
                    <a:pt x="701" y="16"/>
                    <a:pt x="701" y="16"/>
                  </a:cubicBezTo>
                  <a:cubicBezTo>
                    <a:pt x="705" y="16"/>
                    <a:pt x="705" y="17"/>
                    <a:pt x="706" y="18"/>
                  </a:cubicBezTo>
                  <a:cubicBezTo>
                    <a:pt x="708" y="19"/>
                    <a:pt x="708" y="19"/>
                    <a:pt x="708" y="19"/>
                  </a:cubicBezTo>
                  <a:cubicBezTo>
                    <a:pt x="709" y="1"/>
                    <a:pt x="709" y="1"/>
                    <a:pt x="709" y="1"/>
                  </a:cubicBezTo>
                  <a:cubicBezTo>
                    <a:pt x="706" y="0"/>
                    <a:pt x="706" y="0"/>
                    <a:pt x="706" y="0"/>
                  </a:cubicBezTo>
                  <a:cubicBezTo>
                    <a:pt x="705" y="2"/>
                    <a:pt x="705" y="3"/>
                    <a:pt x="701" y="3"/>
                  </a:cubicBezTo>
                  <a:cubicBezTo>
                    <a:pt x="652" y="3"/>
                    <a:pt x="652" y="3"/>
                    <a:pt x="652" y="3"/>
                  </a:cubicBezTo>
                  <a:cubicBezTo>
                    <a:pt x="651" y="5"/>
                    <a:pt x="651" y="5"/>
                    <a:pt x="651" y="5"/>
                  </a:cubicBezTo>
                  <a:cubicBezTo>
                    <a:pt x="656" y="7"/>
                    <a:pt x="656" y="7"/>
                    <a:pt x="656" y="9"/>
                  </a:cubicBezTo>
                  <a:cubicBezTo>
                    <a:pt x="656" y="73"/>
                    <a:pt x="656" y="73"/>
                    <a:pt x="656" y="73"/>
                  </a:cubicBezTo>
                  <a:cubicBezTo>
                    <a:pt x="656" y="75"/>
                    <a:pt x="656" y="75"/>
                    <a:pt x="652" y="76"/>
                  </a:cubicBezTo>
                  <a:cubicBezTo>
                    <a:pt x="651" y="78"/>
                    <a:pt x="651" y="78"/>
                    <a:pt x="651" y="78"/>
                  </a:cubicBezTo>
                  <a:cubicBezTo>
                    <a:pt x="703" y="79"/>
                    <a:pt x="703" y="79"/>
                    <a:pt x="703" y="79"/>
                  </a:cubicBezTo>
                  <a:cubicBezTo>
                    <a:pt x="707" y="79"/>
                    <a:pt x="707" y="80"/>
                    <a:pt x="708" y="81"/>
                  </a:cubicBezTo>
                  <a:cubicBezTo>
                    <a:pt x="710" y="82"/>
                    <a:pt x="710" y="82"/>
                    <a:pt x="710" y="82"/>
                  </a:cubicBezTo>
                  <a:cubicBezTo>
                    <a:pt x="711" y="64"/>
                    <a:pt x="711" y="64"/>
                    <a:pt x="711" y="64"/>
                  </a:cubicBezTo>
                  <a:cubicBezTo>
                    <a:pt x="708" y="63"/>
                    <a:pt x="708" y="63"/>
                    <a:pt x="708" y="63"/>
                  </a:cubicBezTo>
                  <a:cubicBezTo>
                    <a:pt x="707" y="65"/>
                    <a:pt x="707" y="66"/>
                    <a:pt x="703" y="66"/>
                  </a:cubicBezTo>
                  <a:moveTo>
                    <a:pt x="619" y="35"/>
                  </a:moveTo>
                  <a:cubicBezTo>
                    <a:pt x="617" y="38"/>
                    <a:pt x="614" y="39"/>
                    <a:pt x="610" y="40"/>
                  </a:cubicBezTo>
                  <a:cubicBezTo>
                    <a:pt x="610" y="40"/>
                    <a:pt x="594" y="42"/>
                    <a:pt x="594" y="42"/>
                  </a:cubicBezTo>
                  <a:cubicBezTo>
                    <a:pt x="594" y="42"/>
                    <a:pt x="594" y="42"/>
                    <a:pt x="594" y="41"/>
                  </a:cubicBezTo>
                  <a:cubicBezTo>
                    <a:pt x="594" y="38"/>
                    <a:pt x="592" y="26"/>
                    <a:pt x="592" y="24"/>
                  </a:cubicBezTo>
                  <a:cubicBezTo>
                    <a:pt x="593" y="23"/>
                    <a:pt x="607" y="21"/>
                    <a:pt x="607" y="21"/>
                  </a:cubicBezTo>
                  <a:cubicBezTo>
                    <a:pt x="615" y="20"/>
                    <a:pt x="619" y="23"/>
                    <a:pt x="620" y="29"/>
                  </a:cubicBezTo>
                  <a:lnTo>
                    <a:pt x="619" y="35"/>
                  </a:lnTo>
                  <a:close/>
                  <a:moveTo>
                    <a:pt x="638" y="71"/>
                  </a:moveTo>
                  <a:cubicBezTo>
                    <a:pt x="637" y="68"/>
                    <a:pt x="637" y="68"/>
                    <a:pt x="637" y="68"/>
                  </a:cubicBezTo>
                  <a:cubicBezTo>
                    <a:pt x="637" y="68"/>
                    <a:pt x="623" y="49"/>
                    <a:pt x="623" y="48"/>
                  </a:cubicBezTo>
                  <a:cubicBezTo>
                    <a:pt x="623" y="48"/>
                    <a:pt x="623" y="48"/>
                    <a:pt x="623" y="48"/>
                  </a:cubicBezTo>
                  <a:cubicBezTo>
                    <a:pt x="633" y="45"/>
                    <a:pt x="637" y="37"/>
                    <a:pt x="636" y="25"/>
                  </a:cubicBezTo>
                  <a:cubicBezTo>
                    <a:pt x="634" y="12"/>
                    <a:pt x="623" y="6"/>
                    <a:pt x="607" y="8"/>
                  </a:cubicBezTo>
                  <a:cubicBezTo>
                    <a:pt x="572" y="13"/>
                    <a:pt x="572" y="13"/>
                    <a:pt x="572" y="13"/>
                  </a:cubicBezTo>
                  <a:cubicBezTo>
                    <a:pt x="571" y="14"/>
                    <a:pt x="572" y="16"/>
                    <a:pt x="572" y="16"/>
                  </a:cubicBezTo>
                  <a:cubicBezTo>
                    <a:pt x="575" y="16"/>
                    <a:pt x="575" y="17"/>
                    <a:pt x="575" y="19"/>
                  </a:cubicBezTo>
                  <a:cubicBezTo>
                    <a:pt x="584" y="82"/>
                    <a:pt x="584" y="82"/>
                    <a:pt x="584" y="82"/>
                  </a:cubicBezTo>
                  <a:cubicBezTo>
                    <a:pt x="584" y="84"/>
                    <a:pt x="584" y="84"/>
                    <a:pt x="582" y="85"/>
                  </a:cubicBezTo>
                  <a:cubicBezTo>
                    <a:pt x="582" y="86"/>
                    <a:pt x="582" y="88"/>
                    <a:pt x="582" y="88"/>
                  </a:cubicBezTo>
                  <a:cubicBezTo>
                    <a:pt x="583" y="88"/>
                    <a:pt x="603" y="85"/>
                    <a:pt x="603" y="85"/>
                  </a:cubicBezTo>
                  <a:cubicBezTo>
                    <a:pt x="604" y="85"/>
                    <a:pt x="604" y="85"/>
                    <a:pt x="604" y="85"/>
                  </a:cubicBezTo>
                  <a:cubicBezTo>
                    <a:pt x="604" y="83"/>
                    <a:pt x="604" y="83"/>
                    <a:pt x="604" y="83"/>
                  </a:cubicBezTo>
                  <a:cubicBezTo>
                    <a:pt x="601" y="82"/>
                    <a:pt x="600" y="81"/>
                    <a:pt x="600" y="79"/>
                  </a:cubicBezTo>
                  <a:cubicBezTo>
                    <a:pt x="600" y="79"/>
                    <a:pt x="596" y="55"/>
                    <a:pt x="596" y="54"/>
                  </a:cubicBezTo>
                  <a:cubicBezTo>
                    <a:pt x="597" y="55"/>
                    <a:pt x="608" y="53"/>
                    <a:pt x="608" y="53"/>
                  </a:cubicBezTo>
                  <a:cubicBezTo>
                    <a:pt x="608" y="54"/>
                    <a:pt x="623" y="74"/>
                    <a:pt x="623" y="74"/>
                  </a:cubicBezTo>
                  <a:cubicBezTo>
                    <a:pt x="625" y="78"/>
                    <a:pt x="625" y="78"/>
                    <a:pt x="625" y="78"/>
                  </a:cubicBezTo>
                  <a:cubicBezTo>
                    <a:pt x="625" y="78"/>
                    <a:pt x="625" y="78"/>
                    <a:pt x="625" y="78"/>
                  </a:cubicBezTo>
                  <a:cubicBezTo>
                    <a:pt x="625" y="78"/>
                    <a:pt x="625" y="79"/>
                    <a:pt x="623" y="79"/>
                  </a:cubicBezTo>
                  <a:cubicBezTo>
                    <a:pt x="623" y="80"/>
                    <a:pt x="622" y="80"/>
                    <a:pt x="622" y="81"/>
                  </a:cubicBezTo>
                  <a:cubicBezTo>
                    <a:pt x="622" y="82"/>
                    <a:pt x="623" y="82"/>
                    <a:pt x="623" y="82"/>
                  </a:cubicBezTo>
                  <a:cubicBezTo>
                    <a:pt x="623" y="83"/>
                    <a:pt x="644" y="80"/>
                    <a:pt x="644" y="80"/>
                  </a:cubicBezTo>
                  <a:cubicBezTo>
                    <a:pt x="645" y="79"/>
                    <a:pt x="645" y="77"/>
                    <a:pt x="645" y="77"/>
                  </a:cubicBezTo>
                  <a:cubicBezTo>
                    <a:pt x="642" y="76"/>
                    <a:pt x="641" y="75"/>
                    <a:pt x="638" y="71"/>
                  </a:cubicBezTo>
                  <a:moveTo>
                    <a:pt x="561" y="67"/>
                  </a:moveTo>
                  <a:cubicBezTo>
                    <a:pt x="560" y="67"/>
                    <a:pt x="559" y="68"/>
                    <a:pt x="559" y="68"/>
                  </a:cubicBezTo>
                  <a:cubicBezTo>
                    <a:pt x="558" y="70"/>
                    <a:pt x="560" y="72"/>
                    <a:pt x="560" y="72"/>
                  </a:cubicBezTo>
                  <a:cubicBezTo>
                    <a:pt x="560" y="72"/>
                    <a:pt x="559" y="77"/>
                    <a:pt x="559" y="77"/>
                  </a:cubicBezTo>
                  <a:cubicBezTo>
                    <a:pt x="557" y="80"/>
                    <a:pt x="553" y="84"/>
                    <a:pt x="549" y="85"/>
                  </a:cubicBezTo>
                  <a:cubicBezTo>
                    <a:pt x="544" y="86"/>
                    <a:pt x="538" y="86"/>
                    <a:pt x="534" y="84"/>
                  </a:cubicBezTo>
                  <a:cubicBezTo>
                    <a:pt x="528" y="81"/>
                    <a:pt x="524" y="75"/>
                    <a:pt x="522" y="67"/>
                  </a:cubicBezTo>
                  <a:cubicBezTo>
                    <a:pt x="519" y="58"/>
                    <a:pt x="519" y="50"/>
                    <a:pt x="522" y="45"/>
                  </a:cubicBezTo>
                  <a:cubicBezTo>
                    <a:pt x="524" y="41"/>
                    <a:pt x="528" y="38"/>
                    <a:pt x="534" y="36"/>
                  </a:cubicBezTo>
                  <a:cubicBezTo>
                    <a:pt x="541" y="34"/>
                    <a:pt x="548" y="36"/>
                    <a:pt x="550" y="40"/>
                  </a:cubicBezTo>
                  <a:cubicBezTo>
                    <a:pt x="550" y="41"/>
                    <a:pt x="550" y="41"/>
                    <a:pt x="550" y="41"/>
                  </a:cubicBezTo>
                  <a:cubicBezTo>
                    <a:pt x="551" y="42"/>
                    <a:pt x="551" y="42"/>
                    <a:pt x="551" y="42"/>
                  </a:cubicBezTo>
                  <a:cubicBezTo>
                    <a:pt x="552" y="42"/>
                    <a:pt x="552" y="42"/>
                    <a:pt x="552" y="42"/>
                  </a:cubicBezTo>
                  <a:cubicBezTo>
                    <a:pt x="553" y="42"/>
                    <a:pt x="557" y="23"/>
                    <a:pt x="557" y="23"/>
                  </a:cubicBezTo>
                  <a:cubicBezTo>
                    <a:pt x="557" y="21"/>
                    <a:pt x="557" y="21"/>
                    <a:pt x="557" y="21"/>
                  </a:cubicBezTo>
                  <a:cubicBezTo>
                    <a:pt x="555" y="22"/>
                    <a:pt x="555" y="22"/>
                    <a:pt x="555" y="22"/>
                  </a:cubicBezTo>
                  <a:cubicBezTo>
                    <a:pt x="552" y="24"/>
                    <a:pt x="552" y="24"/>
                    <a:pt x="552" y="24"/>
                  </a:cubicBezTo>
                  <a:cubicBezTo>
                    <a:pt x="552" y="24"/>
                    <a:pt x="549" y="23"/>
                    <a:pt x="549" y="23"/>
                  </a:cubicBezTo>
                  <a:cubicBezTo>
                    <a:pt x="545" y="22"/>
                    <a:pt x="545" y="22"/>
                    <a:pt x="545" y="22"/>
                  </a:cubicBezTo>
                  <a:cubicBezTo>
                    <a:pt x="540" y="21"/>
                    <a:pt x="535" y="21"/>
                    <a:pt x="530" y="23"/>
                  </a:cubicBezTo>
                  <a:cubicBezTo>
                    <a:pt x="513" y="28"/>
                    <a:pt x="499" y="45"/>
                    <a:pt x="507" y="72"/>
                  </a:cubicBezTo>
                  <a:cubicBezTo>
                    <a:pt x="513" y="93"/>
                    <a:pt x="532" y="104"/>
                    <a:pt x="551" y="98"/>
                  </a:cubicBezTo>
                  <a:cubicBezTo>
                    <a:pt x="564" y="94"/>
                    <a:pt x="568" y="88"/>
                    <a:pt x="571" y="84"/>
                  </a:cubicBezTo>
                  <a:cubicBezTo>
                    <a:pt x="573" y="81"/>
                    <a:pt x="573" y="81"/>
                    <a:pt x="573" y="81"/>
                  </a:cubicBezTo>
                  <a:cubicBezTo>
                    <a:pt x="574" y="81"/>
                    <a:pt x="574" y="81"/>
                    <a:pt x="575" y="82"/>
                  </a:cubicBezTo>
                  <a:cubicBezTo>
                    <a:pt x="576" y="81"/>
                    <a:pt x="577" y="80"/>
                    <a:pt x="577" y="80"/>
                  </a:cubicBezTo>
                  <a:cubicBezTo>
                    <a:pt x="577" y="79"/>
                    <a:pt x="561" y="67"/>
                    <a:pt x="561" y="67"/>
                  </a:cubicBezTo>
                  <a:moveTo>
                    <a:pt x="381" y="131"/>
                  </a:moveTo>
                  <a:cubicBezTo>
                    <a:pt x="381" y="131"/>
                    <a:pt x="367" y="139"/>
                    <a:pt x="367" y="140"/>
                  </a:cubicBezTo>
                  <a:cubicBezTo>
                    <a:pt x="367" y="140"/>
                    <a:pt x="367" y="140"/>
                    <a:pt x="367" y="140"/>
                  </a:cubicBezTo>
                  <a:cubicBezTo>
                    <a:pt x="367" y="138"/>
                    <a:pt x="359" y="125"/>
                    <a:pt x="357" y="124"/>
                  </a:cubicBezTo>
                  <a:cubicBezTo>
                    <a:pt x="359" y="123"/>
                    <a:pt x="371" y="115"/>
                    <a:pt x="371" y="115"/>
                  </a:cubicBezTo>
                  <a:cubicBezTo>
                    <a:pt x="377" y="111"/>
                    <a:pt x="382" y="111"/>
                    <a:pt x="385" y="117"/>
                  </a:cubicBezTo>
                  <a:cubicBezTo>
                    <a:pt x="385" y="117"/>
                    <a:pt x="387" y="123"/>
                    <a:pt x="387" y="123"/>
                  </a:cubicBezTo>
                  <a:cubicBezTo>
                    <a:pt x="386" y="126"/>
                    <a:pt x="384" y="128"/>
                    <a:pt x="381" y="131"/>
                  </a:cubicBezTo>
                  <a:moveTo>
                    <a:pt x="419" y="147"/>
                  </a:moveTo>
                  <a:cubicBezTo>
                    <a:pt x="417" y="146"/>
                    <a:pt x="417" y="146"/>
                    <a:pt x="417" y="146"/>
                  </a:cubicBezTo>
                  <a:cubicBezTo>
                    <a:pt x="396" y="133"/>
                    <a:pt x="396" y="133"/>
                    <a:pt x="396" y="133"/>
                  </a:cubicBezTo>
                  <a:cubicBezTo>
                    <a:pt x="396" y="133"/>
                    <a:pt x="396" y="133"/>
                    <a:pt x="396" y="133"/>
                  </a:cubicBezTo>
                  <a:cubicBezTo>
                    <a:pt x="403" y="126"/>
                    <a:pt x="404" y="117"/>
                    <a:pt x="398" y="107"/>
                  </a:cubicBezTo>
                  <a:cubicBezTo>
                    <a:pt x="391" y="96"/>
                    <a:pt x="378" y="94"/>
                    <a:pt x="365" y="103"/>
                  </a:cubicBezTo>
                  <a:cubicBezTo>
                    <a:pt x="335" y="122"/>
                    <a:pt x="335" y="122"/>
                    <a:pt x="335" y="122"/>
                  </a:cubicBezTo>
                  <a:cubicBezTo>
                    <a:pt x="334" y="123"/>
                    <a:pt x="336" y="125"/>
                    <a:pt x="336" y="125"/>
                  </a:cubicBezTo>
                  <a:cubicBezTo>
                    <a:pt x="339" y="124"/>
                    <a:pt x="339" y="125"/>
                    <a:pt x="340" y="126"/>
                  </a:cubicBezTo>
                  <a:cubicBezTo>
                    <a:pt x="375" y="180"/>
                    <a:pt x="375" y="180"/>
                    <a:pt x="375" y="180"/>
                  </a:cubicBezTo>
                  <a:cubicBezTo>
                    <a:pt x="376" y="181"/>
                    <a:pt x="376" y="182"/>
                    <a:pt x="374" y="183"/>
                  </a:cubicBezTo>
                  <a:cubicBezTo>
                    <a:pt x="374" y="184"/>
                    <a:pt x="375" y="186"/>
                    <a:pt x="375" y="186"/>
                  </a:cubicBezTo>
                  <a:cubicBezTo>
                    <a:pt x="376" y="186"/>
                    <a:pt x="394" y="175"/>
                    <a:pt x="394" y="175"/>
                  </a:cubicBezTo>
                  <a:cubicBezTo>
                    <a:pt x="395" y="175"/>
                    <a:pt x="395" y="175"/>
                    <a:pt x="395" y="175"/>
                  </a:cubicBezTo>
                  <a:cubicBezTo>
                    <a:pt x="393" y="172"/>
                    <a:pt x="393" y="172"/>
                    <a:pt x="393" y="172"/>
                  </a:cubicBezTo>
                  <a:cubicBezTo>
                    <a:pt x="390" y="173"/>
                    <a:pt x="389" y="173"/>
                    <a:pt x="388" y="171"/>
                  </a:cubicBezTo>
                  <a:cubicBezTo>
                    <a:pt x="388" y="171"/>
                    <a:pt x="375" y="150"/>
                    <a:pt x="374" y="150"/>
                  </a:cubicBezTo>
                  <a:cubicBezTo>
                    <a:pt x="375" y="150"/>
                    <a:pt x="385" y="144"/>
                    <a:pt x="385" y="144"/>
                  </a:cubicBezTo>
                  <a:cubicBezTo>
                    <a:pt x="385" y="144"/>
                    <a:pt x="407" y="157"/>
                    <a:pt x="407" y="157"/>
                  </a:cubicBezTo>
                  <a:cubicBezTo>
                    <a:pt x="410" y="159"/>
                    <a:pt x="410" y="159"/>
                    <a:pt x="410" y="159"/>
                  </a:cubicBezTo>
                  <a:cubicBezTo>
                    <a:pt x="410" y="159"/>
                    <a:pt x="410" y="159"/>
                    <a:pt x="410" y="159"/>
                  </a:cubicBezTo>
                  <a:cubicBezTo>
                    <a:pt x="410" y="160"/>
                    <a:pt x="410" y="160"/>
                    <a:pt x="409" y="161"/>
                  </a:cubicBezTo>
                  <a:cubicBezTo>
                    <a:pt x="409" y="161"/>
                    <a:pt x="409" y="161"/>
                    <a:pt x="409" y="161"/>
                  </a:cubicBezTo>
                  <a:cubicBezTo>
                    <a:pt x="409" y="162"/>
                    <a:pt x="410" y="164"/>
                    <a:pt x="410" y="164"/>
                  </a:cubicBezTo>
                  <a:cubicBezTo>
                    <a:pt x="411" y="164"/>
                    <a:pt x="429" y="153"/>
                    <a:pt x="429" y="153"/>
                  </a:cubicBezTo>
                  <a:cubicBezTo>
                    <a:pt x="429" y="152"/>
                    <a:pt x="428" y="150"/>
                    <a:pt x="428" y="150"/>
                  </a:cubicBezTo>
                  <a:cubicBezTo>
                    <a:pt x="425" y="150"/>
                    <a:pt x="424" y="150"/>
                    <a:pt x="419" y="147"/>
                  </a:cubicBezTo>
                  <a:moveTo>
                    <a:pt x="355" y="181"/>
                  </a:moveTo>
                  <a:cubicBezTo>
                    <a:pt x="355" y="182"/>
                    <a:pt x="355" y="182"/>
                    <a:pt x="355" y="182"/>
                  </a:cubicBezTo>
                  <a:cubicBezTo>
                    <a:pt x="355" y="184"/>
                    <a:pt x="355" y="184"/>
                    <a:pt x="352" y="186"/>
                  </a:cubicBezTo>
                  <a:cubicBezTo>
                    <a:pt x="352" y="186"/>
                    <a:pt x="325" y="204"/>
                    <a:pt x="325" y="204"/>
                  </a:cubicBezTo>
                  <a:cubicBezTo>
                    <a:pt x="325" y="204"/>
                    <a:pt x="325" y="204"/>
                    <a:pt x="325" y="204"/>
                  </a:cubicBezTo>
                  <a:cubicBezTo>
                    <a:pt x="325" y="202"/>
                    <a:pt x="317" y="189"/>
                    <a:pt x="315" y="187"/>
                  </a:cubicBezTo>
                  <a:cubicBezTo>
                    <a:pt x="317" y="187"/>
                    <a:pt x="330" y="178"/>
                    <a:pt x="330" y="178"/>
                  </a:cubicBezTo>
                  <a:cubicBezTo>
                    <a:pt x="333" y="176"/>
                    <a:pt x="333" y="176"/>
                    <a:pt x="334" y="177"/>
                  </a:cubicBezTo>
                  <a:cubicBezTo>
                    <a:pt x="335" y="177"/>
                    <a:pt x="337" y="176"/>
                    <a:pt x="337" y="176"/>
                  </a:cubicBezTo>
                  <a:cubicBezTo>
                    <a:pt x="337" y="175"/>
                    <a:pt x="328" y="161"/>
                    <a:pt x="328" y="161"/>
                  </a:cubicBezTo>
                  <a:cubicBezTo>
                    <a:pt x="327" y="161"/>
                    <a:pt x="325" y="162"/>
                    <a:pt x="325" y="162"/>
                  </a:cubicBezTo>
                  <a:cubicBezTo>
                    <a:pt x="325" y="162"/>
                    <a:pt x="325" y="163"/>
                    <a:pt x="325" y="163"/>
                  </a:cubicBezTo>
                  <a:cubicBezTo>
                    <a:pt x="325" y="164"/>
                    <a:pt x="325" y="165"/>
                    <a:pt x="323" y="166"/>
                  </a:cubicBezTo>
                  <a:cubicBezTo>
                    <a:pt x="323" y="166"/>
                    <a:pt x="307" y="176"/>
                    <a:pt x="307" y="176"/>
                  </a:cubicBezTo>
                  <a:cubicBezTo>
                    <a:pt x="307" y="176"/>
                    <a:pt x="307" y="176"/>
                    <a:pt x="307" y="176"/>
                  </a:cubicBezTo>
                  <a:cubicBezTo>
                    <a:pt x="307" y="175"/>
                    <a:pt x="298" y="161"/>
                    <a:pt x="298" y="161"/>
                  </a:cubicBezTo>
                  <a:cubicBezTo>
                    <a:pt x="299" y="162"/>
                    <a:pt x="324" y="145"/>
                    <a:pt x="324" y="145"/>
                  </a:cubicBezTo>
                  <a:cubicBezTo>
                    <a:pt x="327" y="144"/>
                    <a:pt x="327" y="144"/>
                    <a:pt x="328" y="145"/>
                  </a:cubicBezTo>
                  <a:cubicBezTo>
                    <a:pt x="329" y="145"/>
                    <a:pt x="331" y="144"/>
                    <a:pt x="331" y="144"/>
                  </a:cubicBezTo>
                  <a:cubicBezTo>
                    <a:pt x="331" y="143"/>
                    <a:pt x="322" y="128"/>
                    <a:pt x="322" y="128"/>
                  </a:cubicBezTo>
                  <a:cubicBezTo>
                    <a:pt x="321" y="128"/>
                    <a:pt x="319" y="129"/>
                    <a:pt x="319" y="129"/>
                  </a:cubicBezTo>
                  <a:cubicBezTo>
                    <a:pt x="320" y="132"/>
                    <a:pt x="320" y="132"/>
                    <a:pt x="317" y="134"/>
                  </a:cubicBezTo>
                  <a:cubicBezTo>
                    <a:pt x="275" y="161"/>
                    <a:pt x="275" y="161"/>
                    <a:pt x="275" y="161"/>
                  </a:cubicBezTo>
                  <a:cubicBezTo>
                    <a:pt x="275" y="162"/>
                    <a:pt x="276" y="164"/>
                    <a:pt x="276" y="164"/>
                  </a:cubicBezTo>
                  <a:cubicBezTo>
                    <a:pt x="280" y="162"/>
                    <a:pt x="281" y="163"/>
                    <a:pt x="282" y="164"/>
                  </a:cubicBezTo>
                  <a:cubicBezTo>
                    <a:pt x="316" y="218"/>
                    <a:pt x="316" y="218"/>
                    <a:pt x="316" y="218"/>
                  </a:cubicBezTo>
                  <a:cubicBezTo>
                    <a:pt x="317" y="219"/>
                    <a:pt x="317" y="220"/>
                    <a:pt x="315" y="222"/>
                  </a:cubicBezTo>
                  <a:cubicBezTo>
                    <a:pt x="314" y="223"/>
                    <a:pt x="315" y="225"/>
                    <a:pt x="315" y="225"/>
                  </a:cubicBezTo>
                  <a:cubicBezTo>
                    <a:pt x="317" y="225"/>
                    <a:pt x="360" y="197"/>
                    <a:pt x="360" y="197"/>
                  </a:cubicBezTo>
                  <a:cubicBezTo>
                    <a:pt x="363" y="195"/>
                    <a:pt x="363" y="196"/>
                    <a:pt x="364" y="197"/>
                  </a:cubicBezTo>
                  <a:cubicBezTo>
                    <a:pt x="365" y="197"/>
                    <a:pt x="367" y="196"/>
                    <a:pt x="367" y="196"/>
                  </a:cubicBezTo>
                  <a:cubicBezTo>
                    <a:pt x="367" y="195"/>
                    <a:pt x="358" y="180"/>
                    <a:pt x="358" y="180"/>
                  </a:cubicBezTo>
                  <a:cubicBezTo>
                    <a:pt x="357" y="180"/>
                    <a:pt x="355" y="181"/>
                    <a:pt x="355" y="181"/>
                  </a:cubicBezTo>
                  <a:moveTo>
                    <a:pt x="277" y="240"/>
                  </a:moveTo>
                  <a:cubicBezTo>
                    <a:pt x="277" y="240"/>
                    <a:pt x="253" y="188"/>
                    <a:pt x="253" y="188"/>
                  </a:cubicBezTo>
                  <a:cubicBezTo>
                    <a:pt x="253" y="188"/>
                    <a:pt x="268" y="182"/>
                    <a:pt x="268" y="182"/>
                  </a:cubicBezTo>
                  <a:cubicBezTo>
                    <a:pt x="271" y="180"/>
                    <a:pt x="272" y="180"/>
                    <a:pt x="273" y="182"/>
                  </a:cubicBezTo>
                  <a:cubicBezTo>
                    <a:pt x="274" y="183"/>
                    <a:pt x="276" y="182"/>
                    <a:pt x="276" y="182"/>
                  </a:cubicBezTo>
                  <a:cubicBezTo>
                    <a:pt x="276" y="181"/>
                    <a:pt x="269" y="165"/>
                    <a:pt x="269" y="165"/>
                  </a:cubicBezTo>
                  <a:cubicBezTo>
                    <a:pt x="268" y="164"/>
                    <a:pt x="266" y="165"/>
                    <a:pt x="266" y="165"/>
                  </a:cubicBezTo>
                  <a:cubicBezTo>
                    <a:pt x="266" y="168"/>
                    <a:pt x="265" y="168"/>
                    <a:pt x="262" y="169"/>
                  </a:cubicBezTo>
                  <a:cubicBezTo>
                    <a:pt x="218" y="189"/>
                    <a:pt x="218" y="189"/>
                    <a:pt x="218" y="189"/>
                  </a:cubicBezTo>
                  <a:cubicBezTo>
                    <a:pt x="215" y="191"/>
                    <a:pt x="215" y="191"/>
                    <a:pt x="214" y="189"/>
                  </a:cubicBezTo>
                  <a:cubicBezTo>
                    <a:pt x="213" y="189"/>
                    <a:pt x="211" y="190"/>
                    <a:pt x="211" y="190"/>
                  </a:cubicBezTo>
                  <a:cubicBezTo>
                    <a:pt x="211" y="191"/>
                    <a:pt x="218" y="207"/>
                    <a:pt x="218" y="207"/>
                  </a:cubicBezTo>
                  <a:cubicBezTo>
                    <a:pt x="219" y="208"/>
                    <a:pt x="221" y="207"/>
                    <a:pt x="221" y="207"/>
                  </a:cubicBezTo>
                  <a:cubicBezTo>
                    <a:pt x="221" y="206"/>
                    <a:pt x="221" y="206"/>
                    <a:pt x="221" y="206"/>
                  </a:cubicBezTo>
                  <a:cubicBezTo>
                    <a:pt x="221" y="203"/>
                    <a:pt x="222" y="203"/>
                    <a:pt x="224" y="202"/>
                  </a:cubicBezTo>
                  <a:cubicBezTo>
                    <a:pt x="224" y="202"/>
                    <a:pt x="239" y="195"/>
                    <a:pt x="240" y="195"/>
                  </a:cubicBezTo>
                  <a:cubicBezTo>
                    <a:pt x="240" y="195"/>
                    <a:pt x="240" y="195"/>
                    <a:pt x="240" y="195"/>
                  </a:cubicBezTo>
                  <a:cubicBezTo>
                    <a:pt x="240" y="196"/>
                    <a:pt x="262" y="246"/>
                    <a:pt x="262" y="246"/>
                  </a:cubicBezTo>
                  <a:cubicBezTo>
                    <a:pt x="263" y="247"/>
                    <a:pt x="263" y="248"/>
                    <a:pt x="263" y="248"/>
                  </a:cubicBezTo>
                  <a:cubicBezTo>
                    <a:pt x="263" y="249"/>
                    <a:pt x="262" y="249"/>
                    <a:pt x="261" y="250"/>
                  </a:cubicBezTo>
                  <a:cubicBezTo>
                    <a:pt x="261" y="250"/>
                    <a:pt x="261" y="250"/>
                    <a:pt x="261" y="250"/>
                  </a:cubicBezTo>
                  <a:cubicBezTo>
                    <a:pt x="261" y="251"/>
                    <a:pt x="262" y="253"/>
                    <a:pt x="262" y="253"/>
                  </a:cubicBezTo>
                  <a:cubicBezTo>
                    <a:pt x="263" y="253"/>
                    <a:pt x="282" y="245"/>
                    <a:pt x="282" y="245"/>
                  </a:cubicBezTo>
                  <a:cubicBezTo>
                    <a:pt x="282" y="244"/>
                    <a:pt x="282" y="244"/>
                    <a:pt x="282" y="244"/>
                  </a:cubicBezTo>
                  <a:cubicBezTo>
                    <a:pt x="281" y="242"/>
                    <a:pt x="281" y="242"/>
                    <a:pt x="281" y="242"/>
                  </a:cubicBezTo>
                  <a:cubicBezTo>
                    <a:pt x="278" y="242"/>
                    <a:pt x="277" y="242"/>
                    <a:pt x="277" y="240"/>
                  </a:cubicBezTo>
                  <a:moveTo>
                    <a:pt x="188" y="227"/>
                  </a:moveTo>
                  <a:cubicBezTo>
                    <a:pt x="179" y="227"/>
                    <a:pt x="171" y="227"/>
                    <a:pt x="170" y="222"/>
                  </a:cubicBezTo>
                  <a:cubicBezTo>
                    <a:pt x="169" y="217"/>
                    <a:pt x="172" y="213"/>
                    <a:pt x="178" y="212"/>
                  </a:cubicBezTo>
                  <a:cubicBezTo>
                    <a:pt x="189" y="209"/>
                    <a:pt x="196" y="213"/>
                    <a:pt x="197" y="216"/>
                  </a:cubicBezTo>
                  <a:cubicBezTo>
                    <a:pt x="197" y="217"/>
                    <a:pt x="197" y="217"/>
                    <a:pt x="197" y="217"/>
                  </a:cubicBezTo>
                  <a:cubicBezTo>
                    <a:pt x="198" y="219"/>
                    <a:pt x="200" y="219"/>
                    <a:pt x="200" y="219"/>
                  </a:cubicBezTo>
                  <a:cubicBezTo>
                    <a:pt x="201" y="218"/>
                    <a:pt x="207" y="199"/>
                    <a:pt x="207" y="199"/>
                  </a:cubicBezTo>
                  <a:cubicBezTo>
                    <a:pt x="208" y="196"/>
                    <a:pt x="208" y="196"/>
                    <a:pt x="208" y="196"/>
                  </a:cubicBezTo>
                  <a:cubicBezTo>
                    <a:pt x="205" y="198"/>
                    <a:pt x="205" y="198"/>
                    <a:pt x="205" y="198"/>
                  </a:cubicBezTo>
                  <a:cubicBezTo>
                    <a:pt x="202" y="200"/>
                    <a:pt x="202" y="200"/>
                    <a:pt x="202" y="200"/>
                  </a:cubicBezTo>
                  <a:cubicBezTo>
                    <a:pt x="199" y="199"/>
                    <a:pt x="199" y="199"/>
                    <a:pt x="199" y="199"/>
                  </a:cubicBezTo>
                  <a:cubicBezTo>
                    <a:pt x="195" y="199"/>
                    <a:pt x="195" y="199"/>
                    <a:pt x="195" y="199"/>
                  </a:cubicBezTo>
                  <a:cubicBezTo>
                    <a:pt x="189" y="198"/>
                    <a:pt x="183" y="198"/>
                    <a:pt x="177" y="199"/>
                  </a:cubicBezTo>
                  <a:cubicBezTo>
                    <a:pt x="157" y="204"/>
                    <a:pt x="152" y="217"/>
                    <a:pt x="155" y="227"/>
                  </a:cubicBezTo>
                  <a:cubicBezTo>
                    <a:pt x="158" y="242"/>
                    <a:pt x="173" y="242"/>
                    <a:pt x="186" y="243"/>
                  </a:cubicBezTo>
                  <a:cubicBezTo>
                    <a:pt x="196" y="243"/>
                    <a:pt x="204" y="243"/>
                    <a:pt x="205" y="249"/>
                  </a:cubicBezTo>
                  <a:cubicBezTo>
                    <a:pt x="205" y="249"/>
                    <a:pt x="204" y="256"/>
                    <a:pt x="204" y="256"/>
                  </a:cubicBezTo>
                  <a:cubicBezTo>
                    <a:pt x="202" y="259"/>
                    <a:pt x="198" y="261"/>
                    <a:pt x="191" y="262"/>
                  </a:cubicBezTo>
                  <a:cubicBezTo>
                    <a:pt x="185" y="264"/>
                    <a:pt x="176" y="263"/>
                    <a:pt x="172" y="261"/>
                  </a:cubicBezTo>
                  <a:cubicBezTo>
                    <a:pt x="171" y="259"/>
                    <a:pt x="171" y="259"/>
                    <a:pt x="171" y="259"/>
                  </a:cubicBezTo>
                  <a:cubicBezTo>
                    <a:pt x="170" y="257"/>
                    <a:pt x="170" y="257"/>
                    <a:pt x="170" y="257"/>
                  </a:cubicBezTo>
                  <a:cubicBezTo>
                    <a:pt x="168" y="256"/>
                    <a:pt x="168" y="256"/>
                    <a:pt x="168" y="256"/>
                  </a:cubicBezTo>
                  <a:cubicBezTo>
                    <a:pt x="167" y="257"/>
                    <a:pt x="162" y="276"/>
                    <a:pt x="162" y="276"/>
                  </a:cubicBezTo>
                  <a:cubicBezTo>
                    <a:pt x="162" y="276"/>
                    <a:pt x="163" y="276"/>
                    <a:pt x="163" y="276"/>
                  </a:cubicBezTo>
                  <a:cubicBezTo>
                    <a:pt x="163" y="276"/>
                    <a:pt x="163" y="276"/>
                    <a:pt x="163" y="276"/>
                  </a:cubicBezTo>
                  <a:cubicBezTo>
                    <a:pt x="165" y="277"/>
                    <a:pt x="165" y="277"/>
                    <a:pt x="165" y="277"/>
                  </a:cubicBezTo>
                  <a:cubicBezTo>
                    <a:pt x="165" y="276"/>
                    <a:pt x="165" y="276"/>
                    <a:pt x="165" y="276"/>
                  </a:cubicBezTo>
                  <a:cubicBezTo>
                    <a:pt x="165" y="276"/>
                    <a:pt x="166" y="276"/>
                    <a:pt x="166" y="276"/>
                  </a:cubicBezTo>
                  <a:cubicBezTo>
                    <a:pt x="166" y="275"/>
                    <a:pt x="166" y="275"/>
                    <a:pt x="167" y="275"/>
                  </a:cubicBezTo>
                  <a:cubicBezTo>
                    <a:pt x="167" y="275"/>
                    <a:pt x="171" y="275"/>
                    <a:pt x="171" y="275"/>
                  </a:cubicBezTo>
                  <a:cubicBezTo>
                    <a:pt x="176" y="276"/>
                    <a:pt x="176" y="276"/>
                    <a:pt x="176" y="276"/>
                  </a:cubicBezTo>
                  <a:cubicBezTo>
                    <a:pt x="193" y="276"/>
                    <a:pt x="193" y="276"/>
                    <a:pt x="193" y="276"/>
                  </a:cubicBezTo>
                  <a:cubicBezTo>
                    <a:pt x="215" y="271"/>
                    <a:pt x="223" y="256"/>
                    <a:pt x="220" y="245"/>
                  </a:cubicBezTo>
                  <a:cubicBezTo>
                    <a:pt x="217" y="228"/>
                    <a:pt x="201" y="228"/>
                    <a:pt x="188" y="227"/>
                  </a:cubicBezTo>
                  <a:moveTo>
                    <a:pt x="121" y="265"/>
                  </a:moveTo>
                  <a:cubicBezTo>
                    <a:pt x="117" y="268"/>
                    <a:pt x="113" y="270"/>
                    <a:pt x="108" y="270"/>
                  </a:cubicBezTo>
                  <a:cubicBezTo>
                    <a:pt x="96" y="269"/>
                    <a:pt x="89" y="260"/>
                    <a:pt x="90" y="243"/>
                  </a:cubicBezTo>
                  <a:cubicBezTo>
                    <a:pt x="90" y="234"/>
                    <a:pt x="92" y="227"/>
                    <a:pt x="97" y="223"/>
                  </a:cubicBezTo>
                  <a:cubicBezTo>
                    <a:pt x="100" y="220"/>
                    <a:pt x="104" y="218"/>
                    <a:pt x="109" y="219"/>
                  </a:cubicBezTo>
                  <a:cubicBezTo>
                    <a:pt x="115" y="219"/>
                    <a:pt x="119" y="220"/>
                    <a:pt x="122" y="224"/>
                  </a:cubicBezTo>
                  <a:cubicBezTo>
                    <a:pt x="126" y="228"/>
                    <a:pt x="128" y="235"/>
                    <a:pt x="128" y="245"/>
                  </a:cubicBezTo>
                  <a:cubicBezTo>
                    <a:pt x="128" y="254"/>
                    <a:pt x="125" y="261"/>
                    <a:pt x="121" y="265"/>
                  </a:cubicBezTo>
                  <a:moveTo>
                    <a:pt x="110" y="205"/>
                  </a:moveTo>
                  <a:cubicBezTo>
                    <a:pt x="100" y="205"/>
                    <a:pt x="92" y="208"/>
                    <a:pt x="86" y="214"/>
                  </a:cubicBezTo>
                  <a:cubicBezTo>
                    <a:pt x="78" y="220"/>
                    <a:pt x="74" y="231"/>
                    <a:pt x="74" y="243"/>
                  </a:cubicBezTo>
                  <a:cubicBezTo>
                    <a:pt x="73" y="266"/>
                    <a:pt x="87" y="282"/>
                    <a:pt x="107" y="283"/>
                  </a:cubicBezTo>
                  <a:cubicBezTo>
                    <a:pt x="117" y="283"/>
                    <a:pt x="125" y="280"/>
                    <a:pt x="132" y="274"/>
                  </a:cubicBezTo>
                  <a:cubicBezTo>
                    <a:pt x="139" y="268"/>
                    <a:pt x="143" y="257"/>
                    <a:pt x="144" y="245"/>
                  </a:cubicBezTo>
                  <a:cubicBezTo>
                    <a:pt x="144" y="233"/>
                    <a:pt x="140" y="222"/>
                    <a:pt x="134" y="215"/>
                  </a:cubicBezTo>
                  <a:cubicBezTo>
                    <a:pt x="128" y="209"/>
                    <a:pt x="119" y="205"/>
                    <a:pt x="110" y="205"/>
                  </a:cubicBezTo>
                  <a:moveTo>
                    <a:pt x="38" y="228"/>
                  </a:moveTo>
                  <a:cubicBezTo>
                    <a:pt x="38" y="228"/>
                    <a:pt x="25" y="227"/>
                    <a:pt x="25" y="227"/>
                  </a:cubicBezTo>
                  <a:cubicBezTo>
                    <a:pt x="26" y="226"/>
                    <a:pt x="28" y="211"/>
                    <a:pt x="28" y="208"/>
                  </a:cubicBezTo>
                  <a:cubicBezTo>
                    <a:pt x="30" y="209"/>
                    <a:pt x="41" y="210"/>
                    <a:pt x="41" y="210"/>
                  </a:cubicBezTo>
                  <a:cubicBezTo>
                    <a:pt x="47" y="211"/>
                    <a:pt x="50" y="213"/>
                    <a:pt x="52" y="215"/>
                  </a:cubicBezTo>
                  <a:cubicBezTo>
                    <a:pt x="53" y="221"/>
                    <a:pt x="53" y="221"/>
                    <a:pt x="53" y="221"/>
                  </a:cubicBezTo>
                  <a:cubicBezTo>
                    <a:pt x="52" y="228"/>
                    <a:pt x="48" y="230"/>
                    <a:pt x="38" y="228"/>
                  </a:cubicBezTo>
                  <a:moveTo>
                    <a:pt x="45" y="197"/>
                  </a:moveTo>
                  <a:cubicBezTo>
                    <a:pt x="12" y="192"/>
                    <a:pt x="12" y="192"/>
                    <a:pt x="12" y="192"/>
                  </a:cubicBezTo>
                  <a:cubicBezTo>
                    <a:pt x="11" y="193"/>
                    <a:pt x="11" y="195"/>
                    <a:pt x="11" y="195"/>
                  </a:cubicBezTo>
                  <a:cubicBezTo>
                    <a:pt x="14" y="197"/>
                    <a:pt x="14" y="197"/>
                    <a:pt x="14" y="199"/>
                  </a:cubicBezTo>
                  <a:cubicBezTo>
                    <a:pt x="4" y="262"/>
                    <a:pt x="4" y="262"/>
                    <a:pt x="4" y="262"/>
                  </a:cubicBezTo>
                  <a:cubicBezTo>
                    <a:pt x="4" y="264"/>
                    <a:pt x="4" y="264"/>
                    <a:pt x="1" y="264"/>
                  </a:cubicBezTo>
                  <a:cubicBezTo>
                    <a:pt x="0" y="265"/>
                    <a:pt x="0" y="267"/>
                    <a:pt x="0" y="267"/>
                  </a:cubicBezTo>
                  <a:cubicBezTo>
                    <a:pt x="1" y="268"/>
                    <a:pt x="22" y="271"/>
                    <a:pt x="22" y="271"/>
                  </a:cubicBezTo>
                  <a:cubicBezTo>
                    <a:pt x="23" y="271"/>
                    <a:pt x="23" y="271"/>
                    <a:pt x="23" y="271"/>
                  </a:cubicBezTo>
                  <a:cubicBezTo>
                    <a:pt x="23" y="268"/>
                    <a:pt x="23" y="268"/>
                    <a:pt x="23" y="268"/>
                  </a:cubicBezTo>
                  <a:cubicBezTo>
                    <a:pt x="21" y="267"/>
                    <a:pt x="20" y="267"/>
                    <a:pt x="20" y="265"/>
                  </a:cubicBezTo>
                  <a:cubicBezTo>
                    <a:pt x="20" y="265"/>
                    <a:pt x="20" y="265"/>
                    <a:pt x="20" y="264"/>
                  </a:cubicBezTo>
                  <a:cubicBezTo>
                    <a:pt x="20" y="264"/>
                    <a:pt x="24" y="240"/>
                    <a:pt x="24" y="239"/>
                  </a:cubicBezTo>
                  <a:cubicBezTo>
                    <a:pt x="24" y="240"/>
                    <a:pt x="39" y="242"/>
                    <a:pt x="39" y="242"/>
                  </a:cubicBezTo>
                  <a:cubicBezTo>
                    <a:pt x="58" y="245"/>
                    <a:pt x="67" y="235"/>
                    <a:pt x="68" y="224"/>
                  </a:cubicBezTo>
                  <a:cubicBezTo>
                    <a:pt x="70" y="213"/>
                    <a:pt x="65" y="200"/>
                    <a:pt x="45" y="19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220" name="Freeform 40">
              <a:extLst>
                <a:ext uri="{FF2B5EF4-FFF2-40B4-BE49-F238E27FC236}">
                  <a16:creationId xmlns:a16="http://schemas.microsoft.com/office/drawing/2014/main" id="{85287241-1AD5-4DDC-AC91-DBE21A8FDBAA}"/>
                </a:ext>
              </a:extLst>
            </p:cNvPr>
            <p:cNvSpPr>
              <a:spLocks/>
            </p:cNvSpPr>
            <p:nvPr userDrawn="1"/>
          </p:nvSpPr>
          <p:spPr bwMode="auto">
            <a:xfrm>
              <a:off x="3547" y="1746"/>
              <a:ext cx="70" cy="69"/>
            </a:xfrm>
            <a:custGeom>
              <a:avLst/>
              <a:gdLst>
                <a:gd name="T0" fmla="*/ 39 w 104"/>
                <a:gd name="T1" fmla="*/ 28 h 101"/>
                <a:gd name="T2" fmla="*/ 12 w 104"/>
                <a:gd name="T3" fmla="*/ 18 h 101"/>
                <a:gd name="T4" fmla="*/ 26 w 104"/>
                <a:gd name="T5" fmla="*/ 46 h 101"/>
                <a:gd name="T6" fmla="*/ 0 w 104"/>
                <a:gd name="T7" fmla="*/ 64 h 101"/>
                <a:gd name="T8" fmla="*/ 29 w 104"/>
                <a:gd name="T9" fmla="*/ 71 h 101"/>
                <a:gd name="T10" fmla="*/ 27 w 104"/>
                <a:gd name="T11" fmla="*/ 101 h 101"/>
                <a:gd name="T12" fmla="*/ 52 w 104"/>
                <a:gd name="T13" fmla="*/ 81 h 101"/>
                <a:gd name="T14" fmla="*/ 74 w 104"/>
                <a:gd name="T15" fmla="*/ 101 h 101"/>
                <a:gd name="T16" fmla="*/ 73 w 104"/>
                <a:gd name="T17" fmla="*/ 69 h 101"/>
                <a:gd name="T18" fmla="*/ 104 w 104"/>
                <a:gd name="T19" fmla="*/ 67 h 101"/>
                <a:gd name="T20" fmla="*/ 78 w 104"/>
                <a:gd name="T21" fmla="*/ 47 h 101"/>
                <a:gd name="T22" fmla="*/ 93 w 104"/>
                <a:gd name="T23" fmla="*/ 20 h 101"/>
                <a:gd name="T24" fmla="*/ 63 w 104"/>
                <a:gd name="T25" fmla="*/ 29 h 101"/>
                <a:gd name="T26" fmla="*/ 51 w 104"/>
                <a:gd name="T27" fmla="*/ 0 h 101"/>
                <a:gd name="T28" fmla="*/ 39 w 104"/>
                <a:gd name="T29" fmla="*/ 2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 h="101">
                  <a:moveTo>
                    <a:pt x="39" y="28"/>
                  </a:moveTo>
                  <a:cubicBezTo>
                    <a:pt x="12" y="18"/>
                    <a:pt x="12" y="18"/>
                    <a:pt x="12" y="18"/>
                  </a:cubicBezTo>
                  <a:cubicBezTo>
                    <a:pt x="26" y="46"/>
                    <a:pt x="26" y="46"/>
                    <a:pt x="26" y="46"/>
                  </a:cubicBezTo>
                  <a:cubicBezTo>
                    <a:pt x="0" y="64"/>
                    <a:pt x="0" y="64"/>
                    <a:pt x="0" y="64"/>
                  </a:cubicBezTo>
                  <a:cubicBezTo>
                    <a:pt x="29" y="71"/>
                    <a:pt x="29" y="71"/>
                    <a:pt x="29" y="71"/>
                  </a:cubicBezTo>
                  <a:cubicBezTo>
                    <a:pt x="27" y="101"/>
                    <a:pt x="27" y="101"/>
                    <a:pt x="27" y="101"/>
                  </a:cubicBezTo>
                  <a:cubicBezTo>
                    <a:pt x="52" y="81"/>
                    <a:pt x="52" y="81"/>
                    <a:pt x="52" y="81"/>
                  </a:cubicBezTo>
                  <a:cubicBezTo>
                    <a:pt x="74" y="101"/>
                    <a:pt x="74" y="101"/>
                    <a:pt x="74" y="101"/>
                  </a:cubicBezTo>
                  <a:cubicBezTo>
                    <a:pt x="73" y="69"/>
                    <a:pt x="73" y="69"/>
                    <a:pt x="73" y="69"/>
                  </a:cubicBezTo>
                  <a:cubicBezTo>
                    <a:pt x="73" y="69"/>
                    <a:pt x="104" y="67"/>
                    <a:pt x="104" y="67"/>
                  </a:cubicBezTo>
                  <a:cubicBezTo>
                    <a:pt x="78" y="47"/>
                    <a:pt x="78" y="47"/>
                    <a:pt x="78" y="47"/>
                  </a:cubicBezTo>
                  <a:cubicBezTo>
                    <a:pt x="93" y="20"/>
                    <a:pt x="93" y="20"/>
                    <a:pt x="93" y="20"/>
                  </a:cubicBezTo>
                  <a:cubicBezTo>
                    <a:pt x="63" y="29"/>
                    <a:pt x="63" y="29"/>
                    <a:pt x="63" y="29"/>
                  </a:cubicBezTo>
                  <a:cubicBezTo>
                    <a:pt x="51" y="0"/>
                    <a:pt x="51" y="0"/>
                    <a:pt x="51" y="0"/>
                  </a:cubicBezTo>
                  <a:lnTo>
                    <a:pt x="39"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221" name="Freeform 41">
              <a:extLst>
                <a:ext uri="{FF2B5EF4-FFF2-40B4-BE49-F238E27FC236}">
                  <a16:creationId xmlns:a16="http://schemas.microsoft.com/office/drawing/2014/main" id="{568DBE16-BF90-4235-BA4D-452AACAE0A32}"/>
                </a:ext>
              </a:extLst>
            </p:cNvPr>
            <p:cNvSpPr>
              <a:spLocks/>
            </p:cNvSpPr>
            <p:nvPr userDrawn="1"/>
          </p:nvSpPr>
          <p:spPr bwMode="auto">
            <a:xfrm>
              <a:off x="3668" y="1778"/>
              <a:ext cx="70" cy="69"/>
            </a:xfrm>
            <a:custGeom>
              <a:avLst/>
              <a:gdLst>
                <a:gd name="T0" fmla="*/ 26 w 70"/>
                <a:gd name="T1" fmla="*/ 19 h 69"/>
                <a:gd name="T2" fmla="*/ 8 w 70"/>
                <a:gd name="T3" fmla="*/ 13 h 69"/>
                <a:gd name="T4" fmla="*/ 17 w 70"/>
                <a:gd name="T5" fmla="*/ 31 h 69"/>
                <a:gd name="T6" fmla="*/ 0 w 70"/>
                <a:gd name="T7" fmla="*/ 43 h 69"/>
                <a:gd name="T8" fmla="*/ 20 w 70"/>
                <a:gd name="T9" fmla="*/ 48 h 69"/>
                <a:gd name="T10" fmla="*/ 18 w 70"/>
                <a:gd name="T11" fmla="*/ 69 h 69"/>
                <a:gd name="T12" fmla="*/ 34 w 70"/>
                <a:gd name="T13" fmla="*/ 55 h 69"/>
                <a:gd name="T14" fmla="*/ 51 w 70"/>
                <a:gd name="T15" fmla="*/ 69 h 69"/>
                <a:gd name="T16" fmla="*/ 49 w 70"/>
                <a:gd name="T17" fmla="*/ 47 h 69"/>
                <a:gd name="T18" fmla="*/ 70 w 70"/>
                <a:gd name="T19" fmla="*/ 45 h 69"/>
                <a:gd name="T20" fmla="*/ 53 w 70"/>
                <a:gd name="T21" fmla="*/ 32 h 69"/>
                <a:gd name="T22" fmla="*/ 63 w 70"/>
                <a:gd name="T23" fmla="*/ 13 h 69"/>
                <a:gd name="T24" fmla="*/ 43 w 70"/>
                <a:gd name="T25" fmla="*/ 19 h 69"/>
                <a:gd name="T26" fmla="*/ 34 w 70"/>
                <a:gd name="T27" fmla="*/ 0 h 69"/>
                <a:gd name="T28" fmla="*/ 26 w 70"/>
                <a:gd name="T29" fmla="*/ 1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69">
                  <a:moveTo>
                    <a:pt x="26" y="19"/>
                  </a:moveTo>
                  <a:lnTo>
                    <a:pt x="8" y="13"/>
                  </a:lnTo>
                  <a:lnTo>
                    <a:pt x="17" y="31"/>
                  </a:lnTo>
                  <a:lnTo>
                    <a:pt x="0" y="43"/>
                  </a:lnTo>
                  <a:lnTo>
                    <a:pt x="20" y="48"/>
                  </a:lnTo>
                  <a:lnTo>
                    <a:pt x="18" y="69"/>
                  </a:lnTo>
                  <a:lnTo>
                    <a:pt x="34" y="55"/>
                  </a:lnTo>
                  <a:lnTo>
                    <a:pt x="51" y="69"/>
                  </a:lnTo>
                  <a:lnTo>
                    <a:pt x="49" y="47"/>
                  </a:lnTo>
                  <a:lnTo>
                    <a:pt x="70" y="45"/>
                  </a:lnTo>
                  <a:lnTo>
                    <a:pt x="53" y="32"/>
                  </a:lnTo>
                  <a:lnTo>
                    <a:pt x="63" y="13"/>
                  </a:lnTo>
                  <a:lnTo>
                    <a:pt x="43" y="19"/>
                  </a:lnTo>
                  <a:lnTo>
                    <a:pt x="34" y="0"/>
                  </a:lnTo>
                  <a:lnTo>
                    <a:pt x="2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222" name="Freeform 42">
              <a:extLst>
                <a:ext uri="{FF2B5EF4-FFF2-40B4-BE49-F238E27FC236}">
                  <a16:creationId xmlns:a16="http://schemas.microsoft.com/office/drawing/2014/main" id="{667C2727-3F47-4296-873A-DD43026F14B9}"/>
                </a:ext>
              </a:extLst>
            </p:cNvPr>
            <p:cNvSpPr>
              <a:spLocks/>
            </p:cNvSpPr>
            <p:nvPr userDrawn="1"/>
          </p:nvSpPr>
          <p:spPr bwMode="auto">
            <a:xfrm>
              <a:off x="3524" y="1902"/>
              <a:ext cx="71" cy="69"/>
            </a:xfrm>
            <a:custGeom>
              <a:avLst/>
              <a:gdLst>
                <a:gd name="T0" fmla="*/ 51 w 104"/>
                <a:gd name="T1" fmla="*/ 0 h 101"/>
                <a:gd name="T2" fmla="*/ 62 w 104"/>
                <a:gd name="T3" fmla="*/ 28 h 101"/>
                <a:gd name="T4" fmla="*/ 93 w 104"/>
                <a:gd name="T5" fmla="*/ 20 h 101"/>
                <a:gd name="T6" fmla="*/ 78 w 104"/>
                <a:gd name="T7" fmla="*/ 46 h 101"/>
                <a:gd name="T8" fmla="*/ 104 w 104"/>
                <a:gd name="T9" fmla="*/ 66 h 101"/>
                <a:gd name="T10" fmla="*/ 72 w 104"/>
                <a:gd name="T11" fmla="*/ 69 h 101"/>
                <a:gd name="T12" fmla="*/ 74 w 104"/>
                <a:gd name="T13" fmla="*/ 101 h 101"/>
                <a:gd name="T14" fmla="*/ 51 w 104"/>
                <a:gd name="T15" fmla="*/ 80 h 101"/>
                <a:gd name="T16" fmla="*/ 27 w 104"/>
                <a:gd name="T17" fmla="*/ 101 h 101"/>
                <a:gd name="T18" fmla="*/ 29 w 104"/>
                <a:gd name="T19" fmla="*/ 70 h 101"/>
                <a:gd name="T20" fmla="*/ 0 w 104"/>
                <a:gd name="T21" fmla="*/ 64 h 101"/>
                <a:gd name="T22" fmla="*/ 26 w 104"/>
                <a:gd name="T23" fmla="*/ 45 h 101"/>
                <a:gd name="T24" fmla="*/ 11 w 104"/>
                <a:gd name="T25" fmla="*/ 19 h 101"/>
                <a:gd name="T26" fmla="*/ 39 w 104"/>
                <a:gd name="T27" fmla="*/ 28 h 101"/>
                <a:gd name="T28" fmla="*/ 51 w 104"/>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 h="101">
                  <a:moveTo>
                    <a:pt x="51" y="0"/>
                  </a:moveTo>
                  <a:cubicBezTo>
                    <a:pt x="62" y="28"/>
                    <a:pt x="62" y="28"/>
                    <a:pt x="62" y="28"/>
                  </a:cubicBezTo>
                  <a:cubicBezTo>
                    <a:pt x="93" y="20"/>
                    <a:pt x="93" y="20"/>
                    <a:pt x="93" y="20"/>
                  </a:cubicBezTo>
                  <a:cubicBezTo>
                    <a:pt x="78" y="46"/>
                    <a:pt x="78" y="46"/>
                    <a:pt x="78" y="46"/>
                  </a:cubicBezTo>
                  <a:cubicBezTo>
                    <a:pt x="104" y="66"/>
                    <a:pt x="104" y="66"/>
                    <a:pt x="104" y="66"/>
                  </a:cubicBezTo>
                  <a:cubicBezTo>
                    <a:pt x="104" y="66"/>
                    <a:pt x="72" y="69"/>
                    <a:pt x="72" y="69"/>
                  </a:cubicBezTo>
                  <a:cubicBezTo>
                    <a:pt x="74" y="101"/>
                    <a:pt x="74" y="101"/>
                    <a:pt x="74" y="101"/>
                  </a:cubicBezTo>
                  <a:cubicBezTo>
                    <a:pt x="51" y="80"/>
                    <a:pt x="51" y="80"/>
                    <a:pt x="51" y="80"/>
                  </a:cubicBezTo>
                  <a:cubicBezTo>
                    <a:pt x="27" y="101"/>
                    <a:pt x="27" y="101"/>
                    <a:pt x="27" y="101"/>
                  </a:cubicBezTo>
                  <a:cubicBezTo>
                    <a:pt x="29" y="70"/>
                    <a:pt x="29" y="70"/>
                    <a:pt x="29" y="70"/>
                  </a:cubicBezTo>
                  <a:cubicBezTo>
                    <a:pt x="0" y="64"/>
                    <a:pt x="0" y="64"/>
                    <a:pt x="0" y="64"/>
                  </a:cubicBezTo>
                  <a:cubicBezTo>
                    <a:pt x="26" y="45"/>
                    <a:pt x="26" y="45"/>
                    <a:pt x="26" y="45"/>
                  </a:cubicBezTo>
                  <a:cubicBezTo>
                    <a:pt x="11" y="19"/>
                    <a:pt x="11" y="19"/>
                    <a:pt x="11" y="19"/>
                  </a:cubicBezTo>
                  <a:cubicBezTo>
                    <a:pt x="39" y="28"/>
                    <a:pt x="39" y="28"/>
                    <a:pt x="39" y="28"/>
                  </a:cubicBezTo>
                  <a:lnTo>
                    <a:pt x="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223" name="Freeform 43">
              <a:extLst>
                <a:ext uri="{FF2B5EF4-FFF2-40B4-BE49-F238E27FC236}">
                  <a16:creationId xmlns:a16="http://schemas.microsoft.com/office/drawing/2014/main" id="{3009BB0C-F2E7-408B-AE22-9B987D7F4236}"/>
                </a:ext>
              </a:extLst>
            </p:cNvPr>
            <p:cNvSpPr>
              <a:spLocks/>
            </p:cNvSpPr>
            <p:nvPr userDrawn="1"/>
          </p:nvSpPr>
          <p:spPr bwMode="auto">
            <a:xfrm>
              <a:off x="3677" y="1911"/>
              <a:ext cx="50" cy="48"/>
            </a:xfrm>
            <a:custGeom>
              <a:avLst/>
              <a:gdLst>
                <a:gd name="T0" fmla="*/ 25 w 50"/>
                <a:gd name="T1" fmla="*/ 0 h 48"/>
                <a:gd name="T2" fmla="*/ 32 w 50"/>
                <a:gd name="T3" fmla="*/ 18 h 48"/>
                <a:gd name="T4" fmla="*/ 50 w 50"/>
                <a:gd name="T5" fmla="*/ 18 h 48"/>
                <a:gd name="T6" fmla="*/ 35 w 50"/>
                <a:gd name="T7" fmla="*/ 30 h 48"/>
                <a:gd name="T8" fmla="*/ 40 w 50"/>
                <a:gd name="T9" fmla="*/ 48 h 48"/>
                <a:gd name="T10" fmla="*/ 25 w 50"/>
                <a:gd name="T11" fmla="*/ 37 h 48"/>
                <a:gd name="T12" fmla="*/ 10 w 50"/>
                <a:gd name="T13" fmla="*/ 48 h 48"/>
                <a:gd name="T14" fmla="*/ 15 w 50"/>
                <a:gd name="T15" fmla="*/ 30 h 48"/>
                <a:gd name="T16" fmla="*/ 0 w 50"/>
                <a:gd name="T17" fmla="*/ 18 h 48"/>
                <a:gd name="T18" fmla="*/ 19 w 50"/>
                <a:gd name="T19" fmla="*/ 18 h 48"/>
                <a:gd name="T20" fmla="*/ 25 w 50"/>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25" y="0"/>
                  </a:moveTo>
                  <a:lnTo>
                    <a:pt x="32" y="18"/>
                  </a:lnTo>
                  <a:lnTo>
                    <a:pt x="50" y="18"/>
                  </a:lnTo>
                  <a:lnTo>
                    <a:pt x="35" y="30"/>
                  </a:lnTo>
                  <a:lnTo>
                    <a:pt x="40" y="48"/>
                  </a:lnTo>
                  <a:lnTo>
                    <a:pt x="25" y="37"/>
                  </a:lnTo>
                  <a:lnTo>
                    <a:pt x="10" y="48"/>
                  </a:lnTo>
                  <a:lnTo>
                    <a:pt x="15" y="30"/>
                  </a:lnTo>
                  <a:lnTo>
                    <a:pt x="0" y="18"/>
                  </a:lnTo>
                  <a:lnTo>
                    <a:pt x="19" y="18"/>
                  </a:ln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224" name="Freeform 44">
              <a:extLst>
                <a:ext uri="{FF2B5EF4-FFF2-40B4-BE49-F238E27FC236}">
                  <a16:creationId xmlns:a16="http://schemas.microsoft.com/office/drawing/2014/main" id="{DF8F7F38-CD25-4813-A605-C3200041EDFD}"/>
                </a:ext>
              </a:extLst>
            </p:cNvPr>
            <p:cNvSpPr>
              <a:spLocks/>
            </p:cNvSpPr>
            <p:nvPr userDrawn="1"/>
          </p:nvSpPr>
          <p:spPr bwMode="auto">
            <a:xfrm>
              <a:off x="3667" y="2037"/>
              <a:ext cx="71" cy="69"/>
            </a:xfrm>
            <a:custGeom>
              <a:avLst/>
              <a:gdLst>
                <a:gd name="T0" fmla="*/ 27 w 71"/>
                <a:gd name="T1" fmla="*/ 19 h 69"/>
                <a:gd name="T2" fmla="*/ 8 w 71"/>
                <a:gd name="T3" fmla="*/ 13 h 69"/>
                <a:gd name="T4" fmla="*/ 18 w 71"/>
                <a:gd name="T5" fmla="*/ 31 h 69"/>
                <a:gd name="T6" fmla="*/ 0 w 71"/>
                <a:gd name="T7" fmla="*/ 43 h 69"/>
                <a:gd name="T8" fmla="*/ 20 w 71"/>
                <a:gd name="T9" fmla="*/ 48 h 69"/>
                <a:gd name="T10" fmla="*/ 18 w 71"/>
                <a:gd name="T11" fmla="*/ 69 h 69"/>
                <a:gd name="T12" fmla="*/ 35 w 71"/>
                <a:gd name="T13" fmla="*/ 55 h 69"/>
                <a:gd name="T14" fmla="*/ 50 w 71"/>
                <a:gd name="T15" fmla="*/ 69 h 69"/>
                <a:gd name="T16" fmla="*/ 49 w 71"/>
                <a:gd name="T17" fmla="*/ 48 h 69"/>
                <a:gd name="T18" fmla="*/ 71 w 71"/>
                <a:gd name="T19" fmla="*/ 45 h 69"/>
                <a:gd name="T20" fmla="*/ 53 w 71"/>
                <a:gd name="T21" fmla="*/ 32 h 69"/>
                <a:gd name="T22" fmla="*/ 63 w 71"/>
                <a:gd name="T23" fmla="*/ 13 h 69"/>
                <a:gd name="T24" fmla="*/ 42 w 71"/>
                <a:gd name="T25" fmla="*/ 19 h 69"/>
                <a:gd name="T26" fmla="*/ 35 w 71"/>
                <a:gd name="T27" fmla="*/ 0 h 69"/>
                <a:gd name="T28" fmla="*/ 27 w 71"/>
                <a:gd name="T29" fmla="*/ 1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69">
                  <a:moveTo>
                    <a:pt x="27" y="19"/>
                  </a:moveTo>
                  <a:lnTo>
                    <a:pt x="8" y="13"/>
                  </a:lnTo>
                  <a:lnTo>
                    <a:pt x="18" y="31"/>
                  </a:lnTo>
                  <a:lnTo>
                    <a:pt x="0" y="43"/>
                  </a:lnTo>
                  <a:lnTo>
                    <a:pt x="20" y="48"/>
                  </a:lnTo>
                  <a:lnTo>
                    <a:pt x="18" y="69"/>
                  </a:lnTo>
                  <a:lnTo>
                    <a:pt x="35" y="55"/>
                  </a:lnTo>
                  <a:lnTo>
                    <a:pt x="50" y="69"/>
                  </a:lnTo>
                  <a:lnTo>
                    <a:pt x="49" y="48"/>
                  </a:lnTo>
                  <a:lnTo>
                    <a:pt x="71" y="45"/>
                  </a:lnTo>
                  <a:lnTo>
                    <a:pt x="53" y="32"/>
                  </a:lnTo>
                  <a:lnTo>
                    <a:pt x="63" y="13"/>
                  </a:lnTo>
                  <a:lnTo>
                    <a:pt x="42" y="19"/>
                  </a:lnTo>
                  <a:lnTo>
                    <a:pt x="35" y="0"/>
                  </a:lnTo>
                  <a:lnTo>
                    <a:pt x="2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225" name="Freeform 45">
              <a:extLst>
                <a:ext uri="{FF2B5EF4-FFF2-40B4-BE49-F238E27FC236}">
                  <a16:creationId xmlns:a16="http://schemas.microsoft.com/office/drawing/2014/main" id="{7F75866D-1EBA-4945-8B52-8AF1E0B4E1B1}"/>
                </a:ext>
              </a:extLst>
            </p:cNvPr>
            <p:cNvSpPr>
              <a:spLocks/>
            </p:cNvSpPr>
            <p:nvPr userDrawn="1"/>
          </p:nvSpPr>
          <p:spPr bwMode="auto">
            <a:xfrm>
              <a:off x="3639" y="1671"/>
              <a:ext cx="20" cy="12"/>
            </a:xfrm>
            <a:custGeom>
              <a:avLst/>
              <a:gdLst>
                <a:gd name="T0" fmla="*/ 28 w 30"/>
                <a:gd name="T1" fmla="*/ 0 h 18"/>
                <a:gd name="T2" fmla="*/ 0 w 30"/>
                <a:gd name="T3" fmla="*/ 18 h 18"/>
                <a:gd name="T4" fmla="*/ 29 w 30"/>
                <a:gd name="T5" fmla="*/ 9 h 18"/>
                <a:gd name="T6" fmla="*/ 28 w 30"/>
                <a:gd name="T7" fmla="*/ 0 h 18"/>
              </a:gdLst>
              <a:ahLst/>
              <a:cxnLst>
                <a:cxn ang="0">
                  <a:pos x="T0" y="T1"/>
                </a:cxn>
                <a:cxn ang="0">
                  <a:pos x="T2" y="T3"/>
                </a:cxn>
                <a:cxn ang="0">
                  <a:pos x="T4" y="T5"/>
                </a:cxn>
                <a:cxn ang="0">
                  <a:pos x="T6" y="T7"/>
                </a:cxn>
              </a:cxnLst>
              <a:rect l="0" t="0" r="r" b="b"/>
              <a:pathLst>
                <a:path w="30" h="18">
                  <a:moveTo>
                    <a:pt x="28" y="0"/>
                  </a:moveTo>
                  <a:cubicBezTo>
                    <a:pt x="19" y="0"/>
                    <a:pt x="5" y="13"/>
                    <a:pt x="0" y="18"/>
                  </a:cubicBezTo>
                  <a:cubicBezTo>
                    <a:pt x="18" y="11"/>
                    <a:pt x="25" y="15"/>
                    <a:pt x="29" y="9"/>
                  </a:cubicBezTo>
                  <a:cubicBezTo>
                    <a:pt x="30" y="6"/>
                    <a:pt x="30" y="2"/>
                    <a:pt x="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226" name="Freeform 46">
              <a:extLst>
                <a:ext uri="{FF2B5EF4-FFF2-40B4-BE49-F238E27FC236}">
                  <a16:creationId xmlns:a16="http://schemas.microsoft.com/office/drawing/2014/main" id="{E1A05D3F-74B5-4BD4-BF0C-A3719F76D878}"/>
                </a:ext>
              </a:extLst>
            </p:cNvPr>
            <p:cNvSpPr>
              <a:spLocks/>
            </p:cNvSpPr>
            <p:nvPr userDrawn="1"/>
          </p:nvSpPr>
          <p:spPr bwMode="auto">
            <a:xfrm>
              <a:off x="3664" y="1674"/>
              <a:ext cx="12" cy="20"/>
            </a:xfrm>
            <a:custGeom>
              <a:avLst/>
              <a:gdLst>
                <a:gd name="T0" fmla="*/ 2 w 18"/>
                <a:gd name="T1" fmla="*/ 0 h 29"/>
                <a:gd name="T2" fmla="*/ 17 w 18"/>
                <a:gd name="T3" fmla="*/ 29 h 29"/>
                <a:gd name="T4" fmla="*/ 18 w 18"/>
                <a:gd name="T5" fmla="*/ 20 h 29"/>
                <a:gd name="T6" fmla="*/ 2 w 18"/>
                <a:gd name="T7" fmla="*/ 0 h 29"/>
              </a:gdLst>
              <a:ahLst/>
              <a:cxnLst>
                <a:cxn ang="0">
                  <a:pos x="T0" y="T1"/>
                </a:cxn>
                <a:cxn ang="0">
                  <a:pos x="T2" y="T3"/>
                </a:cxn>
                <a:cxn ang="0">
                  <a:pos x="T4" y="T5"/>
                </a:cxn>
                <a:cxn ang="0">
                  <a:pos x="T6" y="T7"/>
                </a:cxn>
              </a:cxnLst>
              <a:rect l="0" t="0" r="r" b="b"/>
              <a:pathLst>
                <a:path w="18" h="29">
                  <a:moveTo>
                    <a:pt x="2" y="0"/>
                  </a:moveTo>
                  <a:cubicBezTo>
                    <a:pt x="0" y="12"/>
                    <a:pt x="8" y="23"/>
                    <a:pt x="17" y="29"/>
                  </a:cubicBezTo>
                  <a:cubicBezTo>
                    <a:pt x="18" y="20"/>
                    <a:pt x="18" y="20"/>
                    <a:pt x="18" y="20"/>
                  </a:cubicBezTo>
                  <a:cubicBezTo>
                    <a:pt x="17" y="12"/>
                    <a:pt x="9" y="4"/>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227" name="Freeform 47">
              <a:extLst>
                <a:ext uri="{FF2B5EF4-FFF2-40B4-BE49-F238E27FC236}">
                  <a16:creationId xmlns:a16="http://schemas.microsoft.com/office/drawing/2014/main" id="{950CBACA-6FA2-4543-B3B1-A05D47C15A43}"/>
                </a:ext>
              </a:extLst>
            </p:cNvPr>
            <p:cNvSpPr>
              <a:spLocks/>
            </p:cNvSpPr>
            <p:nvPr userDrawn="1"/>
          </p:nvSpPr>
          <p:spPr bwMode="auto">
            <a:xfrm>
              <a:off x="3659" y="1689"/>
              <a:ext cx="14" cy="21"/>
            </a:xfrm>
            <a:custGeom>
              <a:avLst/>
              <a:gdLst>
                <a:gd name="T0" fmla="*/ 4 w 21"/>
                <a:gd name="T1" fmla="*/ 0 h 30"/>
                <a:gd name="T2" fmla="*/ 1 w 21"/>
                <a:gd name="T3" fmla="*/ 11 h 30"/>
                <a:gd name="T4" fmla="*/ 16 w 21"/>
                <a:gd name="T5" fmla="*/ 30 h 30"/>
                <a:gd name="T6" fmla="*/ 4 w 21"/>
                <a:gd name="T7" fmla="*/ 0 h 30"/>
              </a:gdLst>
              <a:ahLst/>
              <a:cxnLst>
                <a:cxn ang="0">
                  <a:pos x="T0" y="T1"/>
                </a:cxn>
                <a:cxn ang="0">
                  <a:pos x="T2" y="T3"/>
                </a:cxn>
                <a:cxn ang="0">
                  <a:pos x="T4" y="T5"/>
                </a:cxn>
                <a:cxn ang="0">
                  <a:pos x="T6" y="T7"/>
                </a:cxn>
              </a:cxnLst>
              <a:rect l="0" t="0" r="r" b="b"/>
              <a:pathLst>
                <a:path w="21" h="30">
                  <a:moveTo>
                    <a:pt x="4" y="0"/>
                  </a:moveTo>
                  <a:cubicBezTo>
                    <a:pt x="3" y="3"/>
                    <a:pt x="0" y="8"/>
                    <a:pt x="1" y="11"/>
                  </a:cubicBezTo>
                  <a:cubicBezTo>
                    <a:pt x="2" y="18"/>
                    <a:pt x="12" y="20"/>
                    <a:pt x="16" y="30"/>
                  </a:cubicBezTo>
                  <a:cubicBezTo>
                    <a:pt x="21" y="21"/>
                    <a:pt x="14" y="3"/>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228" name="Freeform 48">
              <a:extLst>
                <a:ext uri="{FF2B5EF4-FFF2-40B4-BE49-F238E27FC236}">
                  <a16:creationId xmlns:a16="http://schemas.microsoft.com/office/drawing/2014/main" id="{C262FBD3-F17E-483D-A95B-75DF71BC38C5}"/>
                </a:ext>
              </a:extLst>
            </p:cNvPr>
            <p:cNvSpPr>
              <a:spLocks/>
            </p:cNvSpPr>
            <p:nvPr userDrawn="1"/>
          </p:nvSpPr>
          <p:spPr bwMode="auto">
            <a:xfrm>
              <a:off x="3649" y="1702"/>
              <a:ext cx="15" cy="24"/>
            </a:xfrm>
            <a:custGeom>
              <a:avLst/>
              <a:gdLst>
                <a:gd name="T0" fmla="*/ 12 w 22"/>
                <a:gd name="T1" fmla="*/ 0 h 35"/>
                <a:gd name="T2" fmla="*/ 7 w 22"/>
                <a:gd name="T3" fmla="*/ 8 h 35"/>
                <a:gd name="T4" fmla="*/ 13 w 22"/>
                <a:gd name="T5" fmla="*/ 35 h 35"/>
                <a:gd name="T6" fmla="*/ 19 w 22"/>
                <a:gd name="T7" fmla="*/ 11 h 35"/>
                <a:gd name="T8" fmla="*/ 12 w 22"/>
                <a:gd name="T9" fmla="*/ 0 h 35"/>
              </a:gdLst>
              <a:ahLst/>
              <a:cxnLst>
                <a:cxn ang="0">
                  <a:pos x="T0" y="T1"/>
                </a:cxn>
                <a:cxn ang="0">
                  <a:pos x="T2" y="T3"/>
                </a:cxn>
                <a:cxn ang="0">
                  <a:pos x="T4" y="T5"/>
                </a:cxn>
                <a:cxn ang="0">
                  <a:pos x="T6" y="T7"/>
                </a:cxn>
                <a:cxn ang="0">
                  <a:pos x="T8" y="T9"/>
                </a:cxn>
              </a:cxnLst>
              <a:rect l="0" t="0" r="r" b="b"/>
              <a:pathLst>
                <a:path w="22" h="35">
                  <a:moveTo>
                    <a:pt x="12" y="0"/>
                  </a:moveTo>
                  <a:cubicBezTo>
                    <a:pt x="7" y="8"/>
                    <a:pt x="7" y="8"/>
                    <a:pt x="7" y="8"/>
                  </a:cubicBezTo>
                  <a:cubicBezTo>
                    <a:pt x="0" y="19"/>
                    <a:pt x="13" y="28"/>
                    <a:pt x="13" y="35"/>
                  </a:cubicBezTo>
                  <a:cubicBezTo>
                    <a:pt x="17" y="31"/>
                    <a:pt x="22" y="19"/>
                    <a:pt x="19" y="11"/>
                  </a:cubicBezTo>
                  <a:cubicBezTo>
                    <a:pt x="18" y="7"/>
                    <a:pt x="16" y="3"/>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229" name="Freeform 49">
              <a:extLst>
                <a:ext uri="{FF2B5EF4-FFF2-40B4-BE49-F238E27FC236}">
                  <a16:creationId xmlns:a16="http://schemas.microsoft.com/office/drawing/2014/main" id="{32A4BB2E-167D-4343-96D4-C71DFBCCD610}"/>
                </a:ext>
              </a:extLst>
            </p:cNvPr>
            <p:cNvSpPr>
              <a:spLocks/>
            </p:cNvSpPr>
            <p:nvPr userDrawn="1"/>
          </p:nvSpPr>
          <p:spPr bwMode="auto">
            <a:xfrm>
              <a:off x="3622" y="1701"/>
              <a:ext cx="27" cy="11"/>
            </a:xfrm>
            <a:custGeom>
              <a:avLst/>
              <a:gdLst>
                <a:gd name="T0" fmla="*/ 23 w 39"/>
                <a:gd name="T1" fmla="*/ 3 h 16"/>
                <a:gd name="T2" fmla="*/ 0 w 39"/>
                <a:gd name="T3" fmla="*/ 12 h 16"/>
                <a:gd name="T4" fmla="*/ 21 w 39"/>
                <a:gd name="T5" fmla="*/ 16 h 16"/>
                <a:gd name="T6" fmla="*/ 39 w 39"/>
                <a:gd name="T7" fmla="*/ 0 h 16"/>
                <a:gd name="T8" fmla="*/ 23 w 39"/>
                <a:gd name="T9" fmla="*/ 3 h 16"/>
              </a:gdLst>
              <a:ahLst/>
              <a:cxnLst>
                <a:cxn ang="0">
                  <a:pos x="T0" y="T1"/>
                </a:cxn>
                <a:cxn ang="0">
                  <a:pos x="T2" y="T3"/>
                </a:cxn>
                <a:cxn ang="0">
                  <a:pos x="T4" y="T5"/>
                </a:cxn>
                <a:cxn ang="0">
                  <a:pos x="T6" y="T7"/>
                </a:cxn>
                <a:cxn ang="0">
                  <a:pos x="T8" y="T9"/>
                </a:cxn>
              </a:cxnLst>
              <a:rect l="0" t="0" r="r" b="b"/>
              <a:pathLst>
                <a:path w="39" h="16">
                  <a:moveTo>
                    <a:pt x="23" y="3"/>
                  </a:moveTo>
                  <a:cubicBezTo>
                    <a:pt x="18" y="5"/>
                    <a:pt x="6" y="13"/>
                    <a:pt x="0" y="12"/>
                  </a:cubicBezTo>
                  <a:cubicBezTo>
                    <a:pt x="3" y="16"/>
                    <a:pt x="16" y="15"/>
                    <a:pt x="21" y="16"/>
                  </a:cubicBezTo>
                  <a:cubicBezTo>
                    <a:pt x="29" y="16"/>
                    <a:pt x="35" y="7"/>
                    <a:pt x="3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230" name="Freeform 50">
              <a:extLst>
                <a:ext uri="{FF2B5EF4-FFF2-40B4-BE49-F238E27FC236}">
                  <a16:creationId xmlns:a16="http://schemas.microsoft.com/office/drawing/2014/main" id="{C354B20D-5E83-4422-AA23-DA1D38AADC18}"/>
                </a:ext>
              </a:extLst>
            </p:cNvPr>
            <p:cNvSpPr>
              <a:spLocks/>
            </p:cNvSpPr>
            <p:nvPr userDrawn="1"/>
          </p:nvSpPr>
          <p:spPr bwMode="auto">
            <a:xfrm>
              <a:off x="3634" y="1717"/>
              <a:ext cx="16" cy="23"/>
            </a:xfrm>
            <a:custGeom>
              <a:avLst/>
              <a:gdLst>
                <a:gd name="T0" fmla="*/ 19 w 23"/>
                <a:gd name="T1" fmla="*/ 0 h 34"/>
                <a:gd name="T2" fmla="*/ 0 w 23"/>
                <a:gd name="T3" fmla="*/ 34 h 34"/>
                <a:gd name="T4" fmla="*/ 19 w 23"/>
                <a:gd name="T5" fmla="*/ 21 h 34"/>
                <a:gd name="T6" fmla="*/ 19 w 23"/>
                <a:gd name="T7" fmla="*/ 0 h 34"/>
              </a:gdLst>
              <a:ahLst/>
              <a:cxnLst>
                <a:cxn ang="0">
                  <a:pos x="T0" y="T1"/>
                </a:cxn>
                <a:cxn ang="0">
                  <a:pos x="T2" y="T3"/>
                </a:cxn>
                <a:cxn ang="0">
                  <a:pos x="T4" y="T5"/>
                </a:cxn>
                <a:cxn ang="0">
                  <a:pos x="T6" y="T7"/>
                </a:cxn>
              </a:cxnLst>
              <a:rect l="0" t="0" r="r" b="b"/>
              <a:pathLst>
                <a:path w="23" h="34">
                  <a:moveTo>
                    <a:pt x="19" y="0"/>
                  </a:moveTo>
                  <a:cubicBezTo>
                    <a:pt x="3" y="4"/>
                    <a:pt x="13" y="23"/>
                    <a:pt x="0" y="34"/>
                  </a:cubicBezTo>
                  <a:cubicBezTo>
                    <a:pt x="9" y="32"/>
                    <a:pt x="13" y="32"/>
                    <a:pt x="19" y="21"/>
                  </a:cubicBezTo>
                  <a:cubicBezTo>
                    <a:pt x="22" y="15"/>
                    <a:pt x="23" y="5"/>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231" name="Freeform 51">
              <a:extLst>
                <a:ext uri="{FF2B5EF4-FFF2-40B4-BE49-F238E27FC236}">
                  <a16:creationId xmlns:a16="http://schemas.microsoft.com/office/drawing/2014/main" id="{57981494-DC82-4EC8-990A-7DA7D61F8F43}"/>
                </a:ext>
              </a:extLst>
            </p:cNvPr>
            <p:cNvSpPr>
              <a:spLocks/>
            </p:cNvSpPr>
            <p:nvPr userDrawn="1"/>
          </p:nvSpPr>
          <p:spPr bwMode="auto">
            <a:xfrm>
              <a:off x="3559" y="1682"/>
              <a:ext cx="18" cy="26"/>
            </a:xfrm>
            <a:custGeom>
              <a:avLst/>
              <a:gdLst>
                <a:gd name="T0" fmla="*/ 3 w 26"/>
                <a:gd name="T1" fmla="*/ 16 h 39"/>
                <a:gd name="T2" fmla="*/ 9 w 26"/>
                <a:gd name="T3" fmla="*/ 39 h 39"/>
                <a:gd name="T4" fmla="*/ 17 w 26"/>
                <a:gd name="T5" fmla="*/ 0 h 39"/>
                <a:gd name="T6" fmla="*/ 3 w 26"/>
                <a:gd name="T7" fmla="*/ 16 h 39"/>
              </a:gdLst>
              <a:ahLst/>
              <a:cxnLst>
                <a:cxn ang="0">
                  <a:pos x="T0" y="T1"/>
                </a:cxn>
                <a:cxn ang="0">
                  <a:pos x="T2" y="T3"/>
                </a:cxn>
                <a:cxn ang="0">
                  <a:pos x="T4" y="T5"/>
                </a:cxn>
                <a:cxn ang="0">
                  <a:pos x="T6" y="T7"/>
                </a:cxn>
              </a:cxnLst>
              <a:rect l="0" t="0" r="r" b="b"/>
              <a:pathLst>
                <a:path w="26" h="39">
                  <a:moveTo>
                    <a:pt x="3" y="16"/>
                  </a:moveTo>
                  <a:cubicBezTo>
                    <a:pt x="0" y="28"/>
                    <a:pt x="3" y="31"/>
                    <a:pt x="9" y="39"/>
                  </a:cubicBezTo>
                  <a:cubicBezTo>
                    <a:pt x="6" y="21"/>
                    <a:pt x="26" y="14"/>
                    <a:pt x="17" y="0"/>
                  </a:cubicBezTo>
                  <a:cubicBezTo>
                    <a:pt x="10" y="2"/>
                    <a:pt x="5" y="10"/>
                    <a:pt x="3" y="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232" name="Freeform 52">
              <a:extLst>
                <a:ext uri="{FF2B5EF4-FFF2-40B4-BE49-F238E27FC236}">
                  <a16:creationId xmlns:a16="http://schemas.microsoft.com/office/drawing/2014/main" id="{822CEB55-5A58-4B49-AD8A-1B30A5F6E088}"/>
                </a:ext>
              </a:extLst>
            </p:cNvPr>
            <p:cNvSpPr>
              <a:spLocks/>
            </p:cNvSpPr>
            <p:nvPr userDrawn="1"/>
          </p:nvSpPr>
          <p:spPr bwMode="auto">
            <a:xfrm>
              <a:off x="3608" y="1714"/>
              <a:ext cx="27" cy="14"/>
            </a:xfrm>
            <a:custGeom>
              <a:avLst/>
              <a:gdLst>
                <a:gd name="T0" fmla="*/ 0 w 40"/>
                <a:gd name="T1" fmla="*/ 17 h 21"/>
                <a:gd name="T2" fmla="*/ 23 w 40"/>
                <a:gd name="T3" fmla="*/ 17 h 21"/>
                <a:gd name="T4" fmla="*/ 40 w 40"/>
                <a:gd name="T5" fmla="*/ 7 h 21"/>
                <a:gd name="T6" fmla="*/ 0 w 40"/>
                <a:gd name="T7" fmla="*/ 17 h 21"/>
              </a:gdLst>
              <a:ahLst/>
              <a:cxnLst>
                <a:cxn ang="0">
                  <a:pos x="T0" y="T1"/>
                </a:cxn>
                <a:cxn ang="0">
                  <a:pos x="T2" y="T3"/>
                </a:cxn>
                <a:cxn ang="0">
                  <a:pos x="T4" y="T5"/>
                </a:cxn>
                <a:cxn ang="0">
                  <a:pos x="T6" y="T7"/>
                </a:cxn>
              </a:cxnLst>
              <a:rect l="0" t="0" r="r" b="b"/>
              <a:pathLst>
                <a:path w="40" h="21">
                  <a:moveTo>
                    <a:pt x="0" y="17"/>
                  </a:moveTo>
                  <a:cubicBezTo>
                    <a:pt x="0" y="21"/>
                    <a:pt x="16" y="20"/>
                    <a:pt x="23" y="17"/>
                  </a:cubicBezTo>
                  <a:cubicBezTo>
                    <a:pt x="27" y="16"/>
                    <a:pt x="39" y="11"/>
                    <a:pt x="40" y="7"/>
                  </a:cubicBezTo>
                  <a:cubicBezTo>
                    <a:pt x="12" y="0"/>
                    <a:pt x="22" y="11"/>
                    <a:pt x="0" y="1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233" name="Freeform 53">
              <a:extLst>
                <a:ext uri="{FF2B5EF4-FFF2-40B4-BE49-F238E27FC236}">
                  <a16:creationId xmlns:a16="http://schemas.microsoft.com/office/drawing/2014/main" id="{6C836365-3B40-4A4C-B4E8-4105DC3438A5}"/>
                </a:ext>
              </a:extLst>
            </p:cNvPr>
            <p:cNvSpPr>
              <a:spLocks/>
            </p:cNvSpPr>
            <p:nvPr userDrawn="1"/>
          </p:nvSpPr>
          <p:spPr bwMode="auto">
            <a:xfrm>
              <a:off x="3631" y="1685"/>
              <a:ext cx="25" cy="15"/>
            </a:xfrm>
            <a:custGeom>
              <a:avLst/>
              <a:gdLst>
                <a:gd name="T0" fmla="*/ 0 w 37"/>
                <a:gd name="T1" fmla="*/ 18 h 22"/>
                <a:gd name="T2" fmla="*/ 23 w 37"/>
                <a:gd name="T3" fmla="*/ 14 h 22"/>
                <a:gd name="T4" fmla="*/ 37 w 37"/>
                <a:gd name="T5" fmla="*/ 1 h 22"/>
                <a:gd name="T6" fmla="*/ 0 w 37"/>
                <a:gd name="T7" fmla="*/ 18 h 22"/>
              </a:gdLst>
              <a:ahLst/>
              <a:cxnLst>
                <a:cxn ang="0">
                  <a:pos x="T0" y="T1"/>
                </a:cxn>
                <a:cxn ang="0">
                  <a:pos x="T2" y="T3"/>
                </a:cxn>
                <a:cxn ang="0">
                  <a:pos x="T4" y="T5"/>
                </a:cxn>
                <a:cxn ang="0">
                  <a:pos x="T6" y="T7"/>
                </a:cxn>
              </a:cxnLst>
              <a:rect l="0" t="0" r="r" b="b"/>
              <a:pathLst>
                <a:path w="37" h="22">
                  <a:moveTo>
                    <a:pt x="0" y="18"/>
                  </a:moveTo>
                  <a:cubicBezTo>
                    <a:pt x="1" y="22"/>
                    <a:pt x="16" y="18"/>
                    <a:pt x="23" y="14"/>
                  </a:cubicBezTo>
                  <a:cubicBezTo>
                    <a:pt x="26" y="12"/>
                    <a:pt x="37" y="6"/>
                    <a:pt x="37" y="1"/>
                  </a:cubicBezTo>
                  <a:cubicBezTo>
                    <a:pt x="9" y="0"/>
                    <a:pt x="20" y="8"/>
                    <a:pt x="0" y="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234" name="Freeform 54">
              <a:extLst>
                <a:ext uri="{FF2B5EF4-FFF2-40B4-BE49-F238E27FC236}">
                  <a16:creationId xmlns:a16="http://schemas.microsoft.com/office/drawing/2014/main" id="{81AEA284-BB1F-477A-AFF4-16147C89915C}"/>
                </a:ext>
              </a:extLst>
            </p:cNvPr>
            <p:cNvSpPr>
              <a:spLocks/>
            </p:cNvSpPr>
            <p:nvPr userDrawn="1"/>
          </p:nvSpPr>
          <p:spPr bwMode="auto">
            <a:xfrm>
              <a:off x="3542" y="1671"/>
              <a:ext cx="26" cy="18"/>
            </a:xfrm>
            <a:custGeom>
              <a:avLst/>
              <a:gdLst>
                <a:gd name="T0" fmla="*/ 37 w 37"/>
                <a:gd name="T1" fmla="*/ 2 h 27"/>
                <a:gd name="T2" fmla="*/ 19 w 37"/>
                <a:gd name="T3" fmla="*/ 8 h 27"/>
                <a:gd name="T4" fmla="*/ 3 w 37"/>
                <a:gd name="T5" fmla="*/ 25 h 27"/>
                <a:gd name="T6" fmla="*/ 37 w 37"/>
                <a:gd name="T7" fmla="*/ 2 h 27"/>
              </a:gdLst>
              <a:ahLst/>
              <a:cxnLst>
                <a:cxn ang="0">
                  <a:pos x="T0" y="T1"/>
                </a:cxn>
                <a:cxn ang="0">
                  <a:pos x="T2" y="T3"/>
                </a:cxn>
                <a:cxn ang="0">
                  <a:pos x="T4" y="T5"/>
                </a:cxn>
                <a:cxn ang="0">
                  <a:pos x="T6" y="T7"/>
                </a:cxn>
              </a:cxnLst>
              <a:rect l="0" t="0" r="r" b="b"/>
              <a:pathLst>
                <a:path w="37" h="27">
                  <a:moveTo>
                    <a:pt x="37" y="2"/>
                  </a:moveTo>
                  <a:cubicBezTo>
                    <a:pt x="33" y="0"/>
                    <a:pt x="21" y="6"/>
                    <a:pt x="19" y="8"/>
                  </a:cubicBezTo>
                  <a:cubicBezTo>
                    <a:pt x="11" y="11"/>
                    <a:pt x="0" y="22"/>
                    <a:pt x="3" y="25"/>
                  </a:cubicBezTo>
                  <a:cubicBezTo>
                    <a:pt x="22" y="13"/>
                    <a:pt x="23" y="27"/>
                    <a:pt x="37"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235" name="Freeform 55">
              <a:extLst>
                <a:ext uri="{FF2B5EF4-FFF2-40B4-BE49-F238E27FC236}">
                  <a16:creationId xmlns:a16="http://schemas.microsoft.com/office/drawing/2014/main" id="{907C1C67-5226-4893-90A2-5E94DD022692}"/>
                </a:ext>
              </a:extLst>
            </p:cNvPr>
            <p:cNvSpPr>
              <a:spLocks/>
            </p:cNvSpPr>
            <p:nvPr userDrawn="1"/>
          </p:nvSpPr>
          <p:spPr bwMode="auto">
            <a:xfrm>
              <a:off x="3594" y="1635"/>
              <a:ext cx="22" cy="11"/>
            </a:xfrm>
            <a:custGeom>
              <a:avLst/>
              <a:gdLst>
                <a:gd name="T0" fmla="*/ 0 w 32"/>
                <a:gd name="T1" fmla="*/ 5 h 15"/>
                <a:gd name="T2" fmla="*/ 20 w 32"/>
                <a:gd name="T3" fmla="*/ 15 h 15"/>
                <a:gd name="T4" fmla="*/ 32 w 32"/>
                <a:gd name="T5" fmla="*/ 10 h 15"/>
                <a:gd name="T6" fmla="*/ 0 w 32"/>
                <a:gd name="T7" fmla="*/ 5 h 15"/>
              </a:gdLst>
              <a:ahLst/>
              <a:cxnLst>
                <a:cxn ang="0">
                  <a:pos x="T0" y="T1"/>
                </a:cxn>
                <a:cxn ang="0">
                  <a:pos x="T2" y="T3"/>
                </a:cxn>
                <a:cxn ang="0">
                  <a:pos x="T4" y="T5"/>
                </a:cxn>
                <a:cxn ang="0">
                  <a:pos x="T6" y="T7"/>
                </a:cxn>
              </a:cxnLst>
              <a:rect l="0" t="0" r="r" b="b"/>
              <a:pathLst>
                <a:path w="32" h="15">
                  <a:moveTo>
                    <a:pt x="0" y="5"/>
                  </a:moveTo>
                  <a:cubicBezTo>
                    <a:pt x="9" y="8"/>
                    <a:pt x="14" y="14"/>
                    <a:pt x="20" y="15"/>
                  </a:cubicBezTo>
                  <a:cubicBezTo>
                    <a:pt x="28" y="15"/>
                    <a:pt x="30" y="13"/>
                    <a:pt x="32" y="10"/>
                  </a:cubicBezTo>
                  <a:cubicBezTo>
                    <a:pt x="29" y="0"/>
                    <a:pt x="9" y="1"/>
                    <a:pt x="0"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236" name="Freeform 56">
              <a:extLst>
                <a:ext uri="{FF2B5EF4-FFF2-40B4-BE49-F238E27FC236}">
                  <a16:creationId xmlns:a16="http://schemas.microsoft.com/office/drawing/2014/main" id="{4D1B4D09-5F0F-43A9-A4F0-96F97ADB5E42}"/>
                </a:ext>
              </a:extLst>
            </p:cNvPr>
            <p:cNvSpPr>
              <a:spLocks/>
            </p:cNvSpPr>
            <p:nvPr userDrawn="1"/>
          </p:nvSpPr>
          <p:spPr bwMode="auto">
            <a:xfrm>
              <a:off x="3614" y="1646"/>
              <a:ext cx="13" cy="22"/>
            </a:xfrm>
            <a:custGeom>
              <a:avLst/>
              <a:gdLst>
                <a:gd name="T0" fmla="*/ 14 w 18"/>
                <a:gd name="T1" fmla="*/ 32 h 32"/>
                <a:gd name="T2" fmla="*/ 16 w 18"/>
                <a:gd name="T3" fmla="*/ 10 h 32"/>
                <a:gd name="T4" fmla="*/ 8 w 18"/>
                <a:gd name="T5" fmla="*/ 0 h 32"/>
                <a:gd name="T6" fmla="*/ 14 w 18"/>
                <a:gd name="T7" fmla="*/ 32 h 32"/>
              </a:gdLst>
              <a:ahLst/>
              <a:cxnLst>
                <a:cxn ang="0">
                  <a:pos x="T0" y="T1"/>
                </a:cxn>
                <a:cxn ang="0">
                  <a:pos x="T2" y="T3"/>
                </a:cxn>
                <a:cxn ang="0">
                  <a:pos x="T4" y="T5"/>
                </a:cxn>
                <a:cxn ang="0">
                  <a:pos x="T6" y="T7"/>
                </a:cxn>
              </a:cxnLst>
              <a:rect l="0" t="0" r="r" b="b"/>
              <a:pathLst>
                <a:path w="18" h="32">
                  <a:moveTo>
                    <a:pt x="14" y="32"/>
                  </a:moveTo>
                  <a:cubicBezTo>
                    <a:pt x="14" y="22"/>
                    <a:pt x="18" y="16"/>
                    <a:pt x="16" y="10"/>
                  </a:cubicBezTo>
                  <a:cubicBezTo>
                    <a:pt x="14" y="2"/>
                    <a:pt x="11" y="1"/>
                    <a:pt x="8" y="0"/>
                  </a:cubicBezTo>
                  <a:cubicBezTo>
                    <a:pt x="0" y="6"/>
                    <a:pt x="7" y="24"/>
                    <a:pt x="14" y="3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237" name="Freeform 57">
              <a:extLst>
                <a:ext uri="{FF2B5EF4-FFF2-40B4-BE49-F238E27FC236}">
                  <a16:creationId xmlns:a16="http://schemas.microsoft.com/office/drawing/2014/main" id="{562508A5-0578-4C10-AA7A-405FF527E4C9}"/>
                </a:ext>
              </a:extLst>
            </p:cNvPr>
            <p:cNvSpPr>
              <a:spLocks/>
            </p:cNvSpPr>
            <p:nvPr userDrawn="1"/>
          </p:nvSpPr>
          <p:spPr bwMode="auto">
            <a:xfrm>
              <a:off x="3574" y="1643"/>
              <a:ext cx="26" cy="14"/>
            </a:xfrm>
            <a:custGeom>
              <a:avLst/>
              <a:gdLst>
                <a:gd name="T0" fmla="*/ 27 w 38"/>
                <a:gd name="T1" fmla="*/ 2 h 20"/>
                <a:gd name="T2" fmla="*/ 0 w 38"/>
                <a:gd name="T3" fmla="*/ 9 h 20"/>
                <a:gd name="T4" fmla="*/ 30 w 38"/>
                <a:gd name="T5" fmla="*/ 15 h 20"/>
                <a:gd name="T6" fmla="*/ 38 w 38"/>
                <a:gd name="T7" fmla="*/ 11 h 20"/>
                <a:gd name="T8" fmla="*/ 27 w 38"/>
                <a:gd name="T9" fmla="*/ 2 h 20"/>
              </a:gdLst>
              <a:ahLst/>
              <a:cxnLst>
                <a:cxn ang="0">
                  <a:pos x="T0" y="T1"/>
                </a:cxn>
                <a:cxn ang="0">
                  <a:pos x="T2" y="T3"/>
                </a:cxn>
                <a:cxn ang="0">
                  <a:pos x="T4" y="T5"/>
                </a:cxn>
                <a:cxn ang="0">
                  <a:pos x="T6" y="T7"/>
                </a:cxn>
                <a:cxn ang="0">
                  <a:pos x="T8" y="T9"/>
                </a:cxn>
              </a:cxnLst>
              <a:rect l="0" t="0" r="r" b="b"/>
              <a:pathLst>
                <a:path w="38" h="20">
                  <a:moveTo>
                    <a:pt x="27" y="2"/>
                  </a:moveTo>
                  <a:cubicBezTo>
                    <a:pt x="19" y="0"/>
                    <a:pt x="5" y="5"/>
                    <a:pt x="0" y="9"/>
                  </a:cubicBezTo>
                  <a:cubicBezTo>
                    <a:pt x="11" y="8"/>
                    <a:pt x="17" y="20"/>
                    <a:pt x="30" y="15"/>
                  </a:cubicBezTo>
                  <a:cubicBezTo>
                    <a:pt x="38" y="11"/>
                    <a:pt x="38" y="11"/>
                    <a:pt x="38" y="11"/>
                  </a:cubicBezTo>
                  <a:cubicBezTo>
                    <a:pt x="35" y="6"/>
                    <a:pt x="31" y="4"/>
                    <a:pt x="27"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238" name="Freeform 58">
              <a:extLst>
                <a:ext uri="{FF2B5EF4-FFF2-40B4-BE49-F238E27FC236}">
                  <a16:creationId xmlns:a16="http://schemas.microsoft.com/office/drawing/2014/main" id="{B930E1D0-9E5B-47CF-8079-A8404C2D02F2}"/>
                </a:ext>
              </a:extLst>
            </p:cNvPr>
            <p:cNvSpPr>
              <a:spLocks/>
            </p:cNvSpPr>
            <p:nvPr userDrawn="1"/>
          </p:nvSpPr>
          <p:spPr bwMode="auto">
            <a:xfrm>
              <a:off x="3602" y="1651"/>
              <a:ext cx="14" cy="25"/>
            </a:xfrm>
            <a:custGeom>
              <a:avLst/>
              <a:gdLst>
                <a:gd name="T0" fmla="*/ 2 w 20"/>
                <a:gd name="T1" fmla="*/ 11 h 37"/>
                <a:gd name="T2" fmla="*/ 10 w 20"/>
                <a:gd name="T3" fmla="*/ 37 h 37"/>
                <a:gd name="T4" fmla="*/ 14 w 20"/>
                <a:gd name="T5" fmla="*/ 8 h 37"/>
                <a:gd name="T6" fmla="*/ 10 w 20"/>
                <a:gd name="T7" fmla="*/ 0 h 37"/>
                <a:gd name="T8" fmla="*/ 2 w 20"/>
                <a:gd name="T9" fmla="*/ 11 h 37"/>
              </a:gdLst>
              <a:ahLst/>
              <a:cxnLst>
                <a:cxn ang="0">
                  <a:pos x="T0" y="T1"/>
                </a:cxn>
                <a:cxn ang="0">
                  <a:pos x="T2" y="T3"/>
                </a:cxn>
                <a:cxn ang="0">
                  <a:pos x="T4" y="T5"/>
                </a:cxn>
                <a:cxn ang="0">
                  <a:pos x="T6" y="T7"/>
                </a:cxn>
                <a:cxn ang="0">
                  <a:pos x="T8" y="T9"/>
                </a:cxn>
              </a:cxnLst>
              <a:rect l="0" t="0" r="r" b="b"/>
              <a:pathLst>
                <a:path w="20" h="37">
                  <a:moveTo>
                    <a:pt x="2" y="11"/>
                  </a:moveTo>
                  <a:cubicBezTo>
                    <a:pt x="0" y="19"/>
                    <a:pt x="6" y="33"/>
                    <a:pt x="10" y="37"/>
                  </a:cubicBezTo>
                  <a:cubicBezTo>
                    <a:pt x="9" y="27"/>
                    <a:pt x="20" y="20"/>
                    <a:pt x="14" y="8"/>
                  </a:cubicBezTo>
                  <a:cubicBezTo>
                    <a:pt x="10" y="0"/>
                    <a:pt x="10" y="0"/>
                    <a:pt x="10" y="0"/>
                  </a:cubicBezTo>
                  <a:cubicBezTo>
                    <a:pt x="6" y="3"/>
                    <a:pt x="3" y="6"/>
                    <a:pt x="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239" name="Freeform 59">
              <a:extLst>
                <a:ext uri="{FF2B5EF4-FFF2-40B4-BE49-F238E27FC236}">
                  <a16:creationId xmlns:a16="http://schemas.microsoft.com/office/drawing/2014/main" id="{5ADAA5EB-DEB3-40A7-8E1D-9FEAA6483A16}"/>
                </a:ext>
              </a:extLst>
            </p:cNvPr>
            <p:cNvSpPr>
              <a:spLocks/>
            </p:cNvSpPr>
            <p:nvPr userDrawn="1"/>
          </p:nvSpPr>
          <p:spPr bwMode="auto">
            <a:xfrm>
              <a:off x="3610" y="1731"/>
              <a:ext cx="21" cy="14"/>
            </a:xfrm>
            <a:custGeom>
              <a:avLst/>
              <a:gdLst>
                <a:gd name="T0" fmla="*/ 32 w 32"/>
                <a:gd name="T1" fmla="*/ 0 h 21"/>
                <a:gd name="T2" fmla="*/ 23 w 32"/>
                <a:gd name="T3" fmla="*/ 0 h 21"/>
                <a:gd name="T4" fmla="*/ 0 w 32"/>
                <a:gd name="T5" fmla="*/ 20 h 21"/>
                <a:gd name="T6" fmla="*/ 27 w 32"/>
                <a:gd name="T7" fmla="*/ 12 h 21"/>
                <a:gd name="T8" fmla="*/ 32 w 32"/>
                <a:gd name="T9" fmla="*/ 0 h 21"/>
              </a:gdLst>
              <a:ahLst/>
              <a:cxnLst>
                <a:cxn ang="0">
                  <a:pos x="T0" y="T1"/>
                </a:cxn>
                <a:cxn ang="0">
                  <a:pos x="T2" y="T3"/>
                </a:cxn>
                <a:cxn ang="0">
                  <a:pos x="T4" y="T5"/>
                </a:cxn>
                <a:cxn ang="0">
                  <a:pos x="T6" y="T7"/>
                </a:cxn>
                <a:cxn ang="0">
                  <a:pos x="T8" y="T9"/>
                </a:cxn>
              </a:cxnLst>
              <a:rect l="0" t="0" r="r" b="b"/>
              <a:pathLst>
                <a:path w="32" h="21">
                  <a:moveTo>
                    <a:pt x="32" y="0"/>
                  </a:moveTo>
                  <a:cubicBezTo>
                    <a:pt x="23" y="0"/>
                    <a:pt x="23" y="0"/>
                    <a:pt x="23" y="0"/>
                  </a:cubicBezTo>
                  <a:cubicBezTo>
                    <a:pt x="9" y="2"/>
                    <a:pt x="10" y="16"/>
                    <a:pt x="0" y="20"/>
                  </a:cubicBezTo>
                  <a:cubicBezTo>
                    <a:pt x="6" y="21"/>
                    <a:pt x="21" y="19"/>
                    <a:pt x="27" y="12"/>
                  </a:cubicBezTo>
                  <a:cubicBezTo>
                    <a:pt x="30" y="9"/>
                    <a:pt x="31" y="5"/>
                    <a:pt x="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240" name="Freeform 60">
              <a:extLst>
                <a:ext uri="{FF2B5EF4-FFF2-40B4-BE49-F238E27FC236}">
                  <a16:creationId xmlns:a16="http://schemas.microsoft.com/office/drawing/2014/main" id="{77E24C52-42CA-4BE2-B236-12EB366BAB6C}"/>
                </a:ext>
              </a:extLst>
            </p:cNvPr>
            <p:cNvSpPr>
              <a:spLocks/>
            </p:cNvSpPr>
            <p:nvPr userDrawn="1"/>
          </p:nvSpPr>
          <p:spPr bwMode="auto">
            <a:xfrm>
              <a:off x="3559" y="1655"/>
              <a:ext cx="24" cy="14"/>
            </a:xfrm>
            <a:custGeom>
              <a:avLst/>
              <a:gdLst>
                <a:gd name="T0" fmla="*/ 16 w 36"/>
                <a:gd name="T1" fmla="*/ 2 h 20"/>
                <a:gd name="T2" fmla="*/ 0 w 36"/>
                <a:gd name="T3" fmla="*/ 19 h 20"/>
                <a:gd name="T4" fmla="*/ 36 w 36"/>
                <a:gd name="T5" fmla="*/ 4 h 20"/>
                <a:gd name="T6" fmla="*/ 16 w 36"/>
                <a:gd name="T7" fmla="*/ 2 h 20"/>
              </a:gdLst>
              <a:ahLst/>
              <a:cxnLst>
                <a:cxn ang="0">
                  <a:pos x="T0" y="T1"/>
                </a:cxn>
                <a:cxn ang="0">
                  <a:pos x="T2" y="T3"/>
                </a:cxn>
                <a:cxn ang="0">
                  <a:pos x="T4" y="T5"/>
                </a:cxn>
                <a:cxn ang="0">
                  <a:pos x="T6" y="T7"/>
                </a:cxn>
              </a:cxnLst>
              <a:rect l="0" t="0" r="r" b="b"/>
              <a:pathLst>
                <a:path w="36" h="20">
                  <a:moveTo>
                    <a:pt x="16" y="2"/>
                  </a:moveTo>
                  <a:cubicBezTo>
                    <a:pt x="4" y="6"/>
                    <a:pt x="3" y="10"/>
                    <a:pt x="0" y="19"/>
                  </a:cubicBezTo>
                  <a:cubicBezTo>
                    <a:pt x="13" y="7"/>
                    <a:pt x="30" y="20"/>
                    <a:pt x="36" y="4"/>
                  </a:cubicBezTo>
                  <a:cubicBezTo>
                    <a:pt x="31" y="0"/>
                    <a:pt x="21" y="0"/>
                    <a:pt x="16"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241" name="Freeform 61">
              <a:extLst>
                <a:ext uri="{FF2B5EF4-FFF2-40B4-BE49-F238E27FC236}">
                  <a16:creationId xmlns:a16="http://schemas.microsoft.com/office/drawing/2014/main" id="{81490CF2-BADA-4546-BC7B-7D4CCD73CF8A}"/>
                </a:ext>
              </a:extLst>
            </p:cNvPr>
            <p:cNvSpPr>
              <a:spLocks/>
            </p:cNvSpPr>
            <p:nvPr userDrawn="1"/>
          </p:nvSpPr>
          <p:spPr bwMode="auto">
            <a:xfrm>
              <a:off x="3588" y="1659"/>
              <a:ext cx="15" cy="27"/>
            </a:xfrm>
            <a:custGeom>
              <a:avLst/>
              <a:gdLst>
                <a:gd name="T0" fmla="*/ 1 w 22"/>
                <a:gd name="T1" fmla="*/ 19 h 39"/>
                <a:gd name="T2" fmla="*/ 13 w 22"/>
                <a:gd name="T3" fmla="*/ 39 h 39"/>
                <a:gd name="T4" fmla="*/ 9 w 22"/>
                <a:gd name="T5" fmla="*/ 0 h 39"/>
                <a:gd name="T6" fmla="*/ 1 w 22"/>
                <a:gd name="T7" fmla="*/ 19 h 39"/>
              </a:gdLst>
              <a:ahLst/>
              <a:cxnLst>
                <a:cxn ang="0">
                  <a:pos x="T0" y="T1"/>
                </a:cxn>
                <a:cxn ang="0">
                  <a:pos x="T2" y="T3"/>
                </a:cxn>
                <a:cxn ang="0">
                  <a:pos x="T4" y="T5"/>
                </a:cxn>
                <a:cxn ang="0">
                  <a:pos x="T6" y="T7"/>
                </a:cxn>
              </a:cxnLst>
              <a:rect l="0" t="0" r="r" b="b"/>
              <a:pathLst>
                <a:path w="22" h="39">
                  <a:moveTo>
                    <a:pt x="1" y="19"/>
                  </a:moveTo>
                  <a:cubicBezTo>
                    <a:pt x="2" y="32"/>
                    <a:pt x="5" y="34"/>
                    <a:pt x="13" y="39"/>
                  </a:cubicBezTo>
                  <a:cubicBezTo>
                    <a:pt x="5" y="23"/>
                    <a:pt x="22" y="10"/>
                    <a:pt x="9" y="0"/>
                  </a:cubicBezTo>
                  <a:cubicBezTo>
                    <a:pt x="3" y="4"/>
                    <a:pt x="0" y="13"/>
                    <a:pt x="1" y="1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sp>
          <p:nvSpPr>
            <p:cNvPr id="242" name="Freeform 62">
              <a:extLst>
                <a:ext uri="{FF2B5EF4-FFF2-40B4-BE49-F238E27FC236}">
                  <a16:creationId xmlns:a16="http://schemas.microsoft.com/office/drawing/2014/main" id="{73F9C922-5F78-4C16-AB8C-748B7E92C568}"/>
                </a:ext>
              </a:extLst>
            </p:cNvPr>
            <p:cNvSpPr>
              <a:spLocks/>
            </p:cNvSpPr>
            <p:nvPr userDrawn="1"/>
          </p:nvSpPr>
          <p:spPr bwMode="auto">
            <a:xfrm>
              <a:off x="3578" y="1672"/>
              <a:ext cx="9" cy="26"/>
            </a:xfrm>
            <a:custGeom>
              <a:avLst/>
              <a:gdLst>
                <a:gd name="T0" fmla="*/ 1 w 13"/>
                <a:gd name="T1" fmla="*/ 0 h 39"/>
                <a:gd name="T2" fmla="*/ 8 w 13"/>
                <a:gd name="T3" fmla="*/ 39 h 39"/>
                <a:gd name="T4" fmla="*/ 9 w 13"/>
                <a:gd name="T5" fmla="*/ 10 h 39"/>
                <a:gd name="T6" fmla="*/ 1 w 13"/>
                <a:gd name="T7" fmla="*/ 0 h 39"/>
              </a:gdLst>
              <a:ahLst/>
              <a:cxnLst>
                <a:cxn ang="0">
                  <a:pos x="T0" y="T1"/>
                </a:cxn>
                <a:cxn ang="0">
                  <a:pos x="T2" y="T3"/>
                </a:cxn>
                <a:cxn ang="0">
                  <a:pos x="T4" y="T5"/>
                </a:cxn>
                <a:cxn ang="0">
                  <a:pos x="T6" y="T7"/>
                </a:cxn>
              </a:cxnLst>
              <a:rect l="0" t="0" r="r" b="b"/>
              <a:pathLst>
                <a:path w="13" h="39">
                  <a:moveTo>
                    <a:pt x="1" y="0"/>
                  </a:moveTo>
                  <a:cubicBezTo>
                    <a:pt x="0" y="17"/>
                    <a:pt x="0" y="31"/>
                    <a:pt x="8" y="39"/>
                  </a:cubicBezTo>
                  <a:cubicBezTo>
                    <a:pt x="13" y="25"/>
                    <a:pt x="13" y="19"/>
                    <a:pt x="9" y="10"/>
                  </a:cubicBezTo>
                  <a:cubicBezTo>
                    <a:pt x="8" y="6"/>
                    <a:pt x="4"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1050" noProof="0"/>
            </a:p>
          </p:txBody>
        </p:sp>
      </p:grpSp>
    </p:spTree>
    <p:extLst>
      <p:ext uri="{BB962C8B-B14F-4D97-AF65-F5344CB8AC3E}">
        <p14:creationId xmlns:p14="http://schemas.microsoft.com/office/powerpoint/2010/main" val="37637146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hdr="0" ftr="0" dt="0"/>
  <p:txStyles>
    <p:titleStyle>
      <a:lvl1pPr algn="l" defTabSz="6858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indent="0" algn="l" defTabSz="685800" rtl="0" eaLnBrk="1" latinLnBrk="0" hangingPunct="1">
        <a:lnSpc>
          <a:spcPct val="100000"/>
        </a:lnSpc>
        <a:spcBef>
          <a:spcPts val="375"/>
        </a:spcBef>
        <a:buFont typeface="Arial" panose="020B0604020202020204" pitchFamily="34" charset="0"/>
        <a:buNone/>
        <a:defRPr sz="1500" kern="1200">
          <a:solidFill>
            <a:schemeClr val="tx1"/>
          </a:solidFill>
          <a:latin typeface="+mn-lt"/>
          <a:ea typeface="+mn-ea"/>
          <a:cs typeface="+mn-cs"/>
        </a:defRPr>
      </a:lvl1pPr>
      <a:lvl2pPr marL="162000" indent="-16200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n-lt"/>
          <a:ea typeface="+mn-ea"/>
          <a:cs typeface="+mn-cs"/>
        </a:defRPr>
      </a:lvl2pPr>
      <a:lvl3pPr marL="324000" indent="-162000" algn="l" defTabSz="685800" rtl="0" eaLnBrk="1" latinLnBrk="0" hangingPunct="1">
        <a:lnSpc>
          <a:spcPct val="100000"/>
        </a:lnSpc>
        <a:spcBef>
          <a:spcPts val="375"/>
        </a:spcBef>
        <a:buFont typeface="Calibri" panose="020F0502020204030204" pitchFamily="34" charset="0"/>
        <a:buChar char="–"/>
        <a:defRPr sz="1500" b="0" kern="1200">
          <a:solidFill>
            <a:schemeClr val="tx1"/>
          </a:solidFill>
          <a:latin typeface="+mn-lt"/>
          <a:ea typeface="+mn-ea"/>
          <a:cs typeface="+mn-cs"/>
        </a:defRPr>
      </a:lvl3pPr>
      <a:lvl4pPr marL="0" indent="0" algn="l" defTabSz="685800" rtl="0" eaLnBrk="1" latinLnBrk="0" hangingPunct="1">
        <a:lnSpc>
          <a:spcPct val="100000"/>
        </a:lnSpc>
        <a:spcBef>
          <a:spcPts val="600"/>
        </a:spcBef>
        <a:buFont typeface="Arial" panose="020B0604020202020204" pitchFamily="34" charset="0"/>
        <a:buNone/>
        <a:defRPr sz="1500" b="1" kern="1200">
          <a:solidFill>
            <a:schemeClr val="tx1"/>
          </a:solidFill>
          <a:latin typeface="+mn-lt"/>
          <a:ea typeface="+mn-ea"/>
          <a:cs typeface="+mn-cs"/>
        </a:defRPr>
      </a:lvl4pPr>
      <a:lvl5pPr marL="0" indent="0" algn="l" defTabSz="685800" rtl="0" eaLnBrk="1" latinLnBrk="0" hangingPunct="1">
        <a:lnSpc>
          <a:spcPct val="100000"/>
        </a:lnSpc>
        <a:spcBef>
          <a:spcPts val="375"/>
        </a:spcBef>
        <a:buFont typeface="Arial" panose="020B0604020202020204" pitchFamily="34" charset="0"/>
        <a:buNone/>
        <a:defRPr sz="1500" kern="1200">
          <a:solidFill>
            <a:schemeClr val="tx2"/>
          </a:solidFill>
          <a:latin typeface="+mn-lt"/>
          <a:ea typeface="+mn-ea"/>
          <a:cs typeface="+mn-cs"/>
        </a:defRPr>
      </a:lvl5pPr>
      <a:lvl6pPr marL="0" indent="0" algn="l" defTabSz="685800" rtl="0" eaLnBrk="1" latinLnBrk="0" hangingPunct="1">
        <a:lnSpc>
          <a:spcPct val="100000"/>
        </a:lnSpc>
        <a:spcBef>
          <a:spcPts val="375"/>
        </a:spcBef>
        <a:buFont typeface="Arial" panose="020B0604020202020204" pitchFamily="34" charset="0"/>
        <a:buNone/>
        <a:defRPr sz="1350" kern="1200">
          <a:solidFill>
            <a:schemeClr val="tx1"/>
          </a:solidFill>
          <a:latin typeface="+mn-lt"/>
          <a:ea typeface="+mn-ea"/>
          <a:cs typeface="+mn-cs"/>
        </a:defRPr>
      </a:lvl6pPr>
      <a:lvl7pPr marL="0" indent="0" algn="l" defTabSz="685800" rtl="0" eaLnBrk="1" latinLnBrk="0" hangingPunct="1">
        <a:lnSpc>
          <a:spcPct val="100000"/>
        </a:lnSpc>
        <a:spcBef>
          <a:spcPts val="375"/>
        </a:spcBef>
        <a:buFont typeface="Arial" panose="020B0604020202020204" pitchFamily="34" charset="0"/>
        <a:buNone/>
        <a:defRPr sz="1350" kern="1200">
          <a:solidFill>
            <a:schemeClr val="tx1"/>
          </a:solidFill>
          <a:latin typeface="+mn-lt"/>
          <a:ea typeface="+mn-ea"/>
          <a:cs typeface="+mn-cs"/>
        </a:defRPr>
      </a:lvl7pPr>
      <a:lvl8pPr marL="0" indent="0" algn="l" defTabSz="685800" rtl="0" eaLnBrk="1" latinLnBrk="0" hangingPunct="1">
        <a:lnSpc>
          <a:spcPct val="100000"/>
        </a:lnSpc>
        <a:spcBef>
          <a:spcPts val="375"/>
        </a:spcBef>
        <a:buFont typeface="Arial" panose="020B0604020202020204" pitchFamily="34" charset="0"/>
        <a:buNone/>
        <a:defRPr sz="1350" kern="1200">
          <a:solidFill>
            <a:schemeClr val="tx1"/>
          </a:solidFill>
          <a:latin typeface="+mn-lt"/>
          <a:ea typeface="+mn-ea"/>
          <a:cs typeface="+mn-cs"/>
        </a:defRPr>
      </a:lvl8pPr>
      <a:lvl9pPr marL="0" indent="0" algn="l" defTabSz="685800" rtl="0" eaLnBrk="1" latinLnBrk="0" hangingPunct="1">
        <a:lnSpc>
          <a:spcPct val="100000"/>
        </a:lnSpc>
        <a:spcBef>
          <a:spcPts val="375"/>
        </a:spcBef>
        <a:buFont typeface="Arial" panose="020B0604020202020204" pitchFamily="34" charset="0"/>
        <a:buNone/>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png"/><Relationship Id="rId7" Type="http://schemas.openxmlformats.org/officeDocument/2006/relationships/image" Target="../media/image8.jpg"/><Relationship Id="rId12"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7.jpg"/><Relationship Id="rId11" Type="http://schemas.openxmlformats.org/officeDocument/2006/relationships/image" Target="../media/image12.jpg"/><Relationship Id="rId5" Type="http://schemas.openxmlformats.org/officeDocument/2006/relationships/image" Target="../media/image6.jpg"/><Relationship Id="rId10" Type="http://schemas.openxmlformats.org/officeDocument/2006/relationships/image" Target="../media/image11.jpg"/><Relationship Id="rId4" Type="http://schemas.openxmlformats.org/officeDocument/2006/relationships/image" Target="../media/image5.jpg"/><Relationship Id="rId9"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D18EE-BC2E-43DF-BDEF-8B8C96BE4771}"/>
              </a:ext>
            </a:extLst>
          </p:cNvPr>
          <p:cNvSpPr>
            <a:spLocks noGrp="1"/>
          </p:cNvSpPr>
          <p:nvPr>
            <p:ph type="title"/>
          </p:nvPr>
        </p:nvSpPr>
        <p:spPr>
          <a:xfrm>
            <a:off x="1319448" y="241475"/>
            <a:ext cx="2695763" cy="887360"/>
          </a:xfrm>
        </p:spPr>
        <p:txBody>
          <a:bodyPr/>
          <a:lstStyle/>
          <a:p>
            <a:r>
              <a:rPr lang="en-AU" dirty="0"/>
              <a:t>Some ArcGIS Memes!!</a:t>
            </a:r>
          </a:p>
        </p:txBody>
      </p:sp>
      <p:sp>
        <p:nvSpPr>
          <p:cNvPr id="5" name="Text Placeholder 6">
            <a:extLst>
              <a:ext uri="{FF2B5EF4-FFF2-40B4-BE49-F238E27FC236}">
                <a16:creationId xmlns:a16="http://schemas.microsoft.com/office/drawing/2014/main" id="{06EEB433-67FF-4037-A5F5-AA1F6C06EFFA}"/>
              </a:ext>
            </a:extLst>
          </p:cNvPr>
          <p:cNvSpPr txBox="1">
            <a:spLocks/>
          </p:cNvSpPr>
          <p:nvPr/>
        </p:nvSpPr>
        <p:spPr>
          <a:xfrm>
            <a:off x="832624" y="1362184"/>
            <a:ext cx="8229600" cy="4311649"/>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11480" algn="l" rtl="0">
              <a:lnSpc>
                <a:spcPct val="100000"/>
              </a:lnSpc>
              <a:spcBef>
                <a:spcPts val="600"/>
              </a:spcBef>
              <a:spcAft>
                <a:spcPts val="0"/>
              </a:spcAft>
              <a:buClr>
                <a:schemeClr val="accent2"/>
              </a:buClr>
              <a:buSzPts val="2880"/>
              <a:buFont typeface="Arial"/>
              <a:buChar char="•"/>
              <a:defRPr sz="2400" b="0" i="0" u="none" strike="noStrike" cap="none">
                <a:solidFill>
                  <a:srgbClr val="000000"/>
                </a:solidFill>
                <a:latin typeface="Arial"/>
                <a:ea typeface="Arial"/>
                <a:cs typeface="Arial"/>
                <a:sym typeface="Arial"/>
              </a:defRPr>
            </a:lvl1pPr>
            <a:lvl2pPr marL="914400" marR="0" lvl="1" indent="-355600" algn="l" rtl="0">
              <a:lnSpc>
                <a:spcPct val="100000"/>
              </a:lnSpc>
              <a:spcBef>
                <a:spcPts val="4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65760" algn="l" rtl="0">
              <a:lnSpc>
                <a:spcPct val="100000"/>
              </a:lnSpc>
              <a:spcBef>
                <a:spcPts val="360"/>
              </a:spcBef>
              <a:spcAft>
                <a:spcPts val="0"/>
              </a:spcAft>
              <a:buClr>
                <a:schemeClr val="accent2"/>
              </a:buClr>
              <a:buSzPts val="216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accent2"/>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chemeClr val="accent2"/>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9pPr>
          </a:lstStyle>
          <a:p>
            <a:pPr marL="45720" indent="0">
              <a:buNone/>
            </a:pPr>
            <a:endParaRPr lang="en-AU" sz="2000" dirty="0"/>
          </a:p>
        </p:txBody>
      </p:sp>
      <p:pic>
        <p:nvPicPr>
          <p:cNvPr id="4" name="Picture 3" descr="A person standing in front of a store window&#10;&#10;Description automatically generated">
            <a:extLst>
              <a:ext uri="{FF2B5EF4-FFF2-40B4-BE49-F238E27FC236}">
                <a16:creationId xmlns:a16="http://schemas.microsoft.com/office/drawing/2014/main" id="{802F60BC-10E9-4E93-AF38-AD6E0091ACBD}"/>
              </a:ext>
            </a:extLst>
          </p:cNvPr>
          <p:cNvPicPr>
            <a:picLocks noChangeAspect="1"/>
          </p:cNvPicPr>
          <p:nvPr/>
        </p:nvPicPr>
        <p:blipFill>
          <a:blip r:embed="rId3"/>
          <a:stretch>
            <a:fillRect/>
          </a:stretch>
        </p:blipFill>
        <p:spPr>
          <a:xfrm>
            <a:off x="239434" y="1453718"/>
            <a:ext cx="2050619" cy="2064290"/>
          </a:xfrm>
          <a:prstGeom prst="rect">
            <a:avLst/>
          </a:prstGeom>
        </p:spPr>
      </p:pic>
      <p:pic>
        <p:nvPicPr>
          <p:cNvPr id="7" name="Picture 6" descr="A picture containing indoor, sitting, table, photo&#10;&#10;Description automatically generated">
            <a:extLst>
              <a:ext uri="{FF2B5EF4-FFF2-40B4-BE49-F238E27FC236}">
                <a16:creationId xmlns:a16="http://schemas.microsoft.com/office/drawing/2014/main" id="{04B6C68C-B32D-49AF-93C3-6FF82D9F29AE}"/>
              </a:ext>
            </a:extLst>
          </p:cNvPr>
          <p:cNvPicPr>
            <a:picLocks noChangeAspect="1"/>
          </p:cNvPicPr>
          <p:nvPr/>
        </p:nvPicPr>
        <p:blipFill>
          <a:blip r:embed="rId4"/>
          <a:stretch>
            <a:fillRect/>
          </a:stretch>
        </p:blipFill>
        <p:spPr>
          <a:xfrm>
            <a:off x="2463934" y="1453718"/>
            <a:ext cx="2064290" cy="2064290"/>
          </a:xfrm>
          <a:prstGeom prst="rect">
            <a:avLst/>
          </a:prstGeom>
        </p:spPr>
      </p:pic>
      <p:pic>
        <p:nvPicPr>
          <p:cNvPr id="9" name="Picture 8" descr="A picture containing person, man, holding, woman&#10;&#10;Description automatically generated">
            <a:extLst>
              <a:ext uri="{FF2B5EF4-FFF2-40B4-BE49-F238E27FC236}">
                <a16:creationId xmlns:a16="http://schemas.microsoft.com/office/drawing/2014/main" id="{4EA6BCBF-8893-453F-A51A-55937186ABCC}"/>
              </a:ext>
            </a:extLst>
          </p:cNvPr>
          <p:cNvPicPr>
            <a:picLocks noChangeAspect="1"/>
          </p:cNvPicPr>
          <p:nvPr/>
        </p:nvPicPr>
        <p:blipFill>
          <a:blip r:embed="rId5"/>
          <a:stretch>
            <a:fillRect/>
          </a:stretch>
        </p:blipFill>
        <p:spPr>
          <a:xfrm>
            <a:off x="4633796" y="812210"/>
            <a:ext cx="2268654" cy="2268654"/>
          </a:xfrm>
          <a:prstGeom prst="rect">
            <a:avLst/>
          </a:prstGeom>
        </p:spPr>
      </p:pic>
      <p:pic>
        <p:nvPicPr>
          <p:cNvPr id="11" name="Picture 10" descr="A person holding a sign&#10;&#10;Description automatically generated">
            <a:extLst>
              <a:ext uri="{FF2B5EF4-FFF2-40B4-BE49-F238E27FC236}">
                <a16:creationId xmlns:a16="http://schemas.microsoft.com/office/drawing/2014/main" id="{9E0F9C2F-48E8-4B6B-96A5-039119E7DE5C}"/>
              </a:ext>
            </a:extLst>
          </p:cNvPr>
          <p:cNvPicPr>
            <a:picLocks noChangeAspect="1"/>
          </p:cNvPicPr>
          <p:nvPr/>
        </p:nvPicPr>
        <p:blipFill>
          <a:blip r:embed="rId6"/>
          <a:stretch>
            <a:fillRect/>
          </a:stretch>
        </p:blipFill>
        <p:spPr>
          <a:xfrm>
            <a:off x="7143420" y="104613"/>
            <a:ext cx="2381250" cy="2381250"/>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A0A6774B-93BB-4735-AB7C-32AA02BE6766}"/>
              </a:ext>
            </a:extLst>
          </p:cNvPr>
          <p:cNvPicPr>
            <a:picLocks noChangeAspect="1"/>
          </p:cNvPicPr>
          <p:nvPr/>
        </p:nvPicPr>
        <p:blipFill>
          <a:blip r:embed="rId7"/>
          <a:stretch>
            <a:fillRect/>
          </a:stretch>
        </p:blipFill>
        <p:spPr>
          <a:xfrm>
            <a:off x="320127" y="3609542"/>
            <a:ext cx="2678754" cy="2009066"/>
          </a:xfrm>
          <a:prstGeom prst="rect">
            <a:avLst/>
          </a:prstGeom>
        </p:spPr>
      </p:pic>
      <p:pic>
        <p:nvPicPr>
          <p:cNvPr id="19" name="Picture 18" descr="A picture containing animal, reptile, sign&#10;&#10;Description automatically generated">
            <a:extLst>
              <a:ext uri="{FF2B5EF4-FFF2-40B4-BE49-F238E27FC236}">
                <a16:creationId xmlns:a16="http://schemas.microsoft.com/office/drawing/2014/main" id="{EA13149D-C3DD-46A4-8F25-E2DC2A77202E}"/>
              </a:ext>
            </a:extLst>
          </p:cNvPr>
          <p:cNvPicPr>
            <a:picLocks noChangeAspect="1"/>
          </p:cNvPicPr>
          <p:nvPr/>
        </p:nvPicPr>
        <p:blipFill>
          <a:blip r:embed="rId8"/>
          <a:stretch>
            <a:fillRect/>
          </a:stretch>
        </p:blipFill>
        <p:spPr>
          <a:xfrm>
            <a:off x="3156726" y="3984707"/>
            <a:ext cx="2143125" cy="2143125"/>
          </a:xfrm>
          <a:prstGeom prst="rect">
            <a:avLst/>
          </a:prstGeom>
        </p:spPr>
      </p:pic>
      <p:pic>
        <p:nvPicPr>
          <p:cNvPr id="21" name="Picture 20" descr="A person holding a sign&#10;&#10;Description automatically generated">
            <a:extLst>
              <a:ext uri="{FF2B5EF4-FFF2-40B4-BE49-F238E27FC236}">
                <a16:creationId xmlns:a16="http://schemas.microsoft.com/office/drawing/2014/main" id="{D7A8529D-4D16-4F65-B389-DE219FD41DBC}"/>
              </a:ext>
            </a:extLst>
          </p:cNvPr>
          <p:cNvPicPr>
            <a:picLocks noChangeAspect="1"/>
          </p:cNvPicPr>
          <p:nvPr/>
        </p:nvPicPr>
        <p:blipFill>
          <a:blip r:embed="rId9"/>
          <a:stretch>
            <a:fillRect/>
          </a:stretch>
        </p:blipFill>
        <p:spPr>
          <a:xfrm>
            <a:off x="9669663" y="104613"/>
            <a:ext cx="2338714" cy="1743319"/>
          </a:xfrm>
          <a:prstGeom prst="rect">
            <a:avLst/>
          </a:prstGeom>
        </p:spPr>
      </p:pic>
      <p:pic>
        <p:nvPicPr>
          <p:cNvPr id="23" name="Picture 22" descr="A close up of a person&#10;&#10;Description automatically generated">
            <a:extLst>
              <a:ext uri="{FF2B5EF4-FFF2-40B4-BE49-F238E27FC236}">
                <a16:creationId xmlns:a16="http://schemas.microsoft.com/office/drawing/2014/main" id="{ED8B8B65-1E8D-4AA5-8639-67FCEC277B93}"/>
              </a:ext>
            </a:extLst>
          </p:cNvPr>
          <p:cNvPicPr>
            <a:picLocks noChangeAspect="1"/>
          </p:cNvPicPr>
          <p:nvPr/>
        </p:nvPicPr>
        <p:blipFill>
          <a:blip r:embed="rId10"/>
          <a:stretch>
            <a:fillRect/>
          </a:stretch>
        </p:blipFill>
        <p:spPr>
          <a:xfrm>
            <a:off x="9765640" y="2056223"/>
            <a:ext cx="2049282" cy="2049282"/>
          </a:xfrm>
          <a:prstGeom prst="rect">
            <a:avLst/>
          </a:prstGeom>
        </p:spPr>
      </p:pic>
      <p:pic>
        <p:nvPicPr>
          <p:cNvPr id="27" name="Picture 26" descr="A picture containing screenshot, photo&#10;&#10;Description automatically generated">
            <a:extLst>
              <a:ext uri="{FF2B5EF4-FFF2-40B4-BE49-F238E27FC236}">
                <a16:creationId xmlns:a16="http://schemas.microsoft.com/office/drawing/2014/main" id="{C8B930B6-BC46-409F-AD4E-E129034FE169}"/>
              </a:ext>
            </a:extLst>
          </p:cNvPr>
          <p:cNvPicPr>
            <a:picLocks noChangeAspect="1"/>
          </p:cNvPicPr>
          <p:nvPr/>
        </p:nvPicPr>
        <p:blipFill>
          <a:blip r:embed="rId11"/>
          <a:stretch>
            <a:fillRect/>
          </a:stretch>
        </p:blipFill>
        <p:spPr>
          <a:xfrm>
            <a:off x="5615541" y="3235486"/>
            <a:ext cx="3551913" cy="3194091"/>
          </a:xfrm>
          <a:prstGeom prst="rect">
            <a:avLst/>
          </a:prstGeom>
        </p:spPr>
      </p:pic>
      <p:pic>
        <p:nvPicPr>
          <p:cNvPr id="33" name="Picture 32" descr="A person holding a sign&#10;&#10;Description automatically generated">
            <a:extLst>
              <a:ext uri="{FF2B5EF4-FFF2-40B4-BE49-F238E27FC236}">
                <a16:creationId xmlns:a16="http://schemas.microsoft.com/office/drawing/2014/main" id="{138861E5-7BCC-4EBC-965F-24F9464F0B50}"/>
              </a:ext>
            </a:extLst>
          </p:cNvPr>
          <p:cNvPicPr>
            <a:picLocks noChangeAspect="1"/>
          </p:cNvPicPr>
          <p:nvPr/>
        </p:nvPicPr>
        <p:blipFill>
          <a:blip r:embed="rId12"/>
          <a:stretch>
            <a:fillRect/>
          </a:stretch>
        </p:blipFill>
        <p:spPr>
          <a:xfrm>
            <a:off x="9596521" y="4522386"/>
            <a:ext cx="2172959" cy="2172959"/>
          </a:xfrm>
          <a:prstGeom prst="rect">
            <a:avLst/>
          </a:prstGeom>
        </p:spPr>
      </p:pic>
      <p:sp>
        <p:nvSpPr>
          <p:cNvPr id="34" name="Title 1">
            <a:extLst>
              <a:ext uri="{FF2B5EF4-FFF2-40B4-BE49-F238E27FC236}">
                <a16:creationId xmlns:a16="http://schemas.microsoft.com/office/drawing/2014/main" id="{728E833D-4F8A-4171-A435-216C90B4C6DD}"/>
              </a:ext>
            </a:extLst>
          </p:cNvPr>
          <p:cNvSpPr txBox="1">
            <a:spLocks/>
          </p:cNvSpPr>
          <p:nvPr/>
        </p:nvSpPr>
        <p:spPr>
          <a:xfrm>
            <a:off x="239434" y="6109044"/>
            <a:ext cx="2917292" cy="641066"/>
          </a:xfrm>
          <a:prstGeom prst="rect">
            <a:avLst/>
          </a:prstGeom>
        </p:spPr>
        <p:txBody>
          <a:bodyPr vert="horz" lIns="91440" tIns="45720" rIns="91440" bIns="45720" rtlCol="0" anchor="b" anchorCtr="0">
            <a:noAutofit/>
          </a:bodyPr>
          <a:lstStyle>
            <a:lvl1pPr algn="l" defTabSz="685800" rtl="0" eaLnBrk="1" latinLnBrk="0" hangingPunct="1">
              <a:lnSpc>
                <a:spcPct val="90000"/>
              </a:lnSpc>
              <a:spcBef>
                <a:spcPct val="0"/>
              </a:spcBef>
              <a:buNone/>
              <a:defRPr sz="2400" b="1" kern="1200">
                <a:solidFill>
                  <a:schemeClr val="tx2"/>
                </a:solidFill>
                <a:latin typeface="+mj-lt"/>
                <a:ea typeface="+mj-ea"/>
                <a:cs typeface="+mj-cs"/>
              </a:defRPr>
            </a:lvl1pPr>
          </a:lstStyle>
          <a:p>
            <a:pPr>
              <a:buClrTx/>
              <a:buFontTx/>
            </a:pPr>
            <a:r>
              <a:rPr lang="en-AU" sz="1800" dirty="0"/>
              <a:t>Fortunately not as relevant anymore in ArcGIS Pro but still funny</a:t>
            </a:r>
          </a:p>
        </p:txBody>
      </p:sp>
    </p:spTree>
    <p:extLst>
      <p:ext uri="{BB962C8B-B14F-4D97-AF65-F5344CB8AC3E}">
        <p14:creationId xmlns:p14="http://schemas.microsoft.com/office/powerpoint/2010/main" val="1244718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2FC2E14-24A9-4C48-BA13-A2E74B0AAD2F}"/>
              </a:ext>
            </a:extLst>
          </p:cNvPr>
          <p:cNvSpPr>
            <a:spLocks noGrp="1"/>
          </p:cNvSpPr>
          <p:nvPr>
            <p:ph type="subTitle" idx="1"/>
          </p:nvPr>
        </p:nvSpPr>
        <p:spPr/>
        <p:txBody>
          <a:bodyPr/>
          <a:lstStyle/>
          <a:p>
            <a:r>
              <a:rPr lang="en-AU" sz="3600" dirty="0">
                <a:latin typeface="+mn-lt"/>
                <a:cs typeface="Arial" panose="020B0604020202020204" pitchFamily="34" charset="0"/>
              </a:rPr>
              <a:t>Applications of GIS</a:t>
            </a:r>
          </a:p>
          <a:p>
            <a:pPr lvl="1"/>
            <a:br>
              <a:rPr lang="en-AU" sz="2133" dirty="0">
                <a:solidFill>
                  <a:srgbClr val="FFFFFF"/>
                </a:solidFill>
              </a:rPr>
            </a:br>
            <a:r>
              <a:rPr lang="en-AU" sz="2133" dirty="0">
                <a:solidFill>
                  <a:srgbClr val="FFFFFF"/>
                </a:solidFill>
              </a:rPr>
              <a:t>Week 12</a:t>
            </a:r>
          </a:p>
          <a:p>
            <a:pPr lvl="1"/>
            <a:r>
              <a:rPr lang="en-AU" sz="2133" dirty="0">
                <a:solidFill>
                  <a:srgbClr val="FFFFFF"/>
                </a:solidFill>
              </a:rPr>
              <a:t>Last week!!!</a:t>
            </a:r>
          </a:p>
          <a:p>
            <a:pPr lvl="1"/>
            <a:r>
              <a:rPr lang="en-AU" sz="2133" dirty="0">
                <a:solidFill>
                  <a:srgbClr val="FFFFFF"/>
                </a:solidFill>
              </a:rPr>
              <a:t>Q&amp;A for A4</a:t>
            </a:r>
          </a:p>
        </p:txBody>
      </p:sp>
      <p:pic>
        <p:nvPicPr>
          <p:cNvPr id="9" name="Picture Placeholder 8">
            <a:extLst>
              <a:ext uri="{FF2B5EF4-FFF2-40B4-BE49-F238E27FC236}">
                <a16:creationId xmlns:a16="http://schemas.microsoft.com/office/drawing/2014/main" id="{FE6862DE-29D9-4685-93A7-4EBCF50A33FD}"/>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l="19" r="19"/>
          <a:stretch>
            <a:fillRect/>
          </a:stretch>
        </p:blipFill>
        <p:spPr/>
      </p:pic>
      <p:sp>
        <p:nvSpPr>
          <p:cNvPr id="2" name="Slide Number Placeholder 1">
            <a:extLst>
              <a:ext uri="{FF2B5EF4-FFF2-40B4-BE49-F238E27FC236}">
                <a16:creationId xmlns:a16="http://schemas.microsoft.com/office/drawing/2014/main" id="{6361E6A6-BA53-48F9-8469-A76DD1981406}"/>
              </a:ext>
            </a:extLst>
          </p:cNvPr>
          <p:cNvSpPr>
            <a:spLocks noGrp="1"/>
          </p:cNvSpPr>
          <p:nvPr>
            <p:ph type="sldNum" sz="quarter" idx="4294967295"/>
          </p:nvPr>
        </p:nvSpPr>
        <p:spPr>
          <a:xfrm>
            <a:off x="11063288" y="8229600"/>
            <a:ext cx="1128712" cy="487363"/>
          </a:xfrm>
          <a:prstGeom prst="rect">
            <a:avLst/>
          </a:prstGeom>
        </p:spPr>
        <p:txBody>
          <a:bodyPr vert="horz" lIns="121920" tIns="60960" rIns="0" bIns="60960" rtlCol="0" anchor="ctr"/>
          <a:lstStyle>
            <a:defPPr>
              <a:defRPr lang="en-US"/>
            </a:defPPr>
            <a:lvl1pPr marL="0" algn="r"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defRPr/>
            </a:pPr>
            <a:fld id="{DC22DD25-61AE-413C-B4D2-EF2365C9B2E1}" type="slidenum">
              <a:rPr lang="en-AU">
                <a:solidFill>
                  <a:srgbClr val="000000"/>
                </a:solidFill>
                <a:latin typeface="Arial"/>
              </a:rPr>
              <a:pPr>
                <a:defRPr/>
              </a:pPr>
              <a:t>2</a:t>
            </a:fld>
            <a:endParaRPr lang="en-AU">
              <a:solidFill>
                <a:srgbClr val="000000"/>
              </a:solidFill>
              <a:latin typeface="Arial"/>
            </a:endParaRPr>
          </a:p>
        </p:txBody>
      </p:sp>
    </p:spTree>
    <p:extLst>
      <p:ext uri="{BB962C8B-B14F-4D97-AF65-F5344CB8AC3E}">
        <p14:creationId xmlns:p14="http://schemas.microsoft.com/office/powerpoint/2010/main" val="2851894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D18EE-BC2E-43DF-BDEF-8B8C96BE4771}"/>
              </a:ext>
            </a:extLst>
          </p:cNvPr>
          <p:cNvSpPr>
            <a:spLocks noGrp="1"/>
          </p:cNvSpPr>
          <p:nvPr>
            <p:ph type="title"/>
          </p:nvPr>
        </p:nvSpPr>
        <p:spPr/>
        <p:txBody>
          <a:bodyPr/>
          <a:lstStyle/>
          <a:p>
            <a:r>
              <a:rPr lang="en-AU" dirty="0"/>
              <a:t>What to do this week?</a:t>
            </a:r>
          </a:p>
        </p:txBody>
      </p:sp>
      <p:sp>
        <p:nvSpPr>
          <p:cNvPr id="5" name="Text Placeholder 6">
            <a:extLst>
              <a:ext uri="{FF2B5EF4-FFF2-40B4-BE49-F238E27FC236}">
                <a16:creationId xmlns:a16="http://schemas.microsoft.com/office/drawing/2014/main" id="{06EEB433-67FF-4037-A5F5-AA1F6C06EFFA}"/>
              </a:ext>
            </a:extLst>
          </p:cNvPr>
          <p:cNvSpPr txBox="1">
            <a:spLocks/>
          </p:cNvSpPr>
          <p:nvPr/>
        </p:nvSpPr>
        <p:spPr>
          <a:xfrm>
            <a:off x="832624" y="1362184"/>
            <a:ext cx="8229600" cy="4311649"/>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11480" algn="l" rtl="0">
              <a:lnSpc>
                <a:spcPct val="100000"/>
              </a:lnSpc>
              <a:spcBef>
                <a:spcPts val="600"/>
              </a:spcBef>
              <a:spcAft>
                <a:spcPts val="0"/>
              </a:spcAft>
              <a:buClr>
                <a:schemeClr val="accent2"/>
              </a:buClr>
              <a:buSzPts val="2880"/>
              <a:buFont typeface="Arial"/>
              <a:buChar char="•"/>
              <a:defRPr sz="2400" b="0" i="0" u="none" strike="noStrike" cap="none">
                <a:solidFill>
                  <a:srgbClr val="000000"/>
                </a:solidFill>
                <a:latin typeface="Arial"/>
                <a:ea typeface="Arial"/>
                <a:cs typeface="Arial"/>
                <a:sym typeface="Arial"/>
              </a:defRPr>
            </a:lvl1pPr>
            <a:lvl2pPr marL="914400" marR="0" lvl="1" indent="-355600" algn="l" rtl="0">
              <a:lnSpc>
                <a:spcPct val="100000"/>
              </a:lnSpc>
              <a:spcBef>
                <a:spcPts val="4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65760" algn="l" rtl="0">
              <a:lnSpc>
                <a:spcPct val="100000"/>
              </a:lnSpc>
              <a:spcBef>
                <a:spcPts val="360"/>
              </a:spcBef>
              <a:spcAft>
                <a:spcPts val="0"/>
              </a:spcAft>
              <a:buClr>
                <a:schemeClr val="accent2"/>
              </a:buClr>
              <a:buSzPts val="216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accent2"/>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chemeClr val="accent2"/>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9pPr>
          </a:lstStyle>
          <a:p>
            <a:r>
              <a:rPr lang="en-AU" kern="1200" dirty="0">
                <a:solidFill>
                  <a:schemeClr val="tx1"/>
                </a:solidFill>
                <a:latin typeface="+mn-lt"/>
                <a:ea typeface="+mn-ea"/>
                <a:cs typeface="+mn-cs"/>
              </a:rPr>
              <a:t>General feedback A3</a:t>
            </a:r>
          </a:p>
          <a:p>
            <a:r>
              <a:rPr lang="en-AU" kern="1200" dirty="0">
                <a:solidFill>
                  <a:schemeClr val="tx1"/>
                </a:solidFill>
                <a:latin typeface="+mn-lt"/>
                <a:ea typeface="+mn-ea"/>
                <a:cs typeface="+mn-cs"/>
              </a:rPr>
              <a:t>Mostly working on A4 and asking some final questions to finish off the assignment</a:t>
            </a:r>
          </a:p>
          <a:p>
            <a:r>
              <a:rPr lang="en-AU" kern="1200" dirty="0">
                <a:solidFill>
                  <a:schemeClr val="tx1"/>
                </a:solidFill>
                <a:latin typeface="+mn-lt"/>
                <a:ea typeface="+mn-ea"/>
                <a:cs typeface="+mn-cs"/>
              </a:rPr>
              <a:t>Running through what is required for the report</a:t>
            </a:r>
          </a:p>
          <a:p>
            <a:r>
              <a:rPr lang="en-AU" kern="1200" dirty="0">
                <a:solidFill>
                  <a:schemeClr val="tx1"/>
                </a:solidFill>
                <a:latin typeface="+mn-lt"/>
                <a:ea typeface="+mn-ea"/>
                <a:cs typeface="+mn-cs"/>
              </a:rPr>
              <a:t>How to present your data</a:t>
            </a:r>
          </a:p>
          <a:p>
            <a:r>
              <a:rPr lang="en-AU" kern="1200" dirty="0">
                <a:solidFill>
                  <a:schemeClr val="tx1"/>
                </a:solidFill>
                <a:latin typeface="+mn-lt"/>
                <a:ea typeface="+mn-ea"/>
                <a:cs typeface="+mn-cs"/>
              </a:rPr>
              <a:t>How to show your learnings</a:t>
            </a:r>
          </a:p>
          <a:p>
            <a:pPr marL="45720" indent="0">
              <a:buNone/>
            </a:pPr>
            <a:endParaRPr lang="en-AU" sz="2000" dirty="0"/>
          </a:p>
        </p:txBody>
      </p:sp>
    </p:spTree>
    <p:extLst>
      <p:ext uri="{BB962C8B-B14F-4D97-AF65-F5344CB8AC3E}">
        <p14:creationId xmlns:p14="http://schemas.microsoft.com/office/powerpoint/2010/main" val="1516795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37898-0CE0-4B08-9B9A-FA62FCE43CA1}"/>
              </a:ext>
            </a:extLst>
          </p:cNvPr>
          <p:cNvSpPr>
            <a:spLocks noGrp="1"/>
          </p:cNvSpPr>
          <p:nvPr>
            <p:ph type="title"/>
          </p:nvPr>
        </p:nvSpPr>
        <p:spPr/>
        <p:txBody>
          <a:bodyPr/>
          <a:lstStyle/>
          <a:p>
            <a:r>
              <a:rPr lang="en-AU" dirty="0"/>
              <a:t>Some feedback A3</a:t>
            </a:r>
          </a:p>
        </p:txBody>
      </p:sp>
      <p:sp>
        <p:nvSpPr>
          <p:cNvPr id="3" name="Content Placeholder 2">
            <a:extLst>
              <a:ext uri="{FF2B5EF4-FFF2-40B4-BE49-F238E27FC236}">
                <a16:creationId xmlns:a16="http://schemas.microsoft.com/office/drawing/2014/main" id="{0B1F6DEA-8B42-4209-9E79-14BAA9BC5315}"/>
              </a:ext>
            </a:extLst>
          </p:cNvPr>
          <p:cNvSpPr>
            <a:spLocks noGrp="1"/>
          </p:cNvSpPr>
          <p:nvPr>
            <p:ph idx="1"/>
          </p:nvPr>
        </p:nvSpPr>
        <p:spPr/>
        <p:txBody>
          <a:bodyPr/>
          <a:lstStyle/>
          <a:p>
            <a:pPr marL="285750" indent="-285750">
              <a:buFont typeface="Arial" panose="020B0604020202020204" pitchFamily="34" charset="0"/>
              <a:buChar char="•"/>
            </a:pPr>
            <a:r>
              <a:rPr lang="en-AU" sz="2000" dirty="0"/>
              <a:t>In general everyone did very well</a:t>
            </a:r>
          </a:p>
          <a:p>
            <a:pPr marL="285750" indent="-285750">
              <a:buFont typeface="Arial" panose="020B0604020202020204" pitchFamily="34" charset="0"/>
              <a:buChar char="•"/>
            </a:pPr>
            <a:r>
              <a:rPr lang="en-AU" sz="2000" dirty="0"/>
              <a:t>Groups who got the best scores delved a bit deeper into the analysis and explanation of analysis. They explained the impacts of their analysis, proposed alternative analysis methods and then conducted these alternative methods. Groups who also looked at and analysed additional relevant contains also achieved good grades. This will apply for the next assignment. </a:t>
            </a:r>
          </a:p>
          <a:p>
            <a:pPr marL="285750" indent="-285750">
              <a:buFont typeface="Arial" panose="020B0604020202020204" pitchFamily="34" charset="0"/>
              <a:buChar char="•"/>
            </a:pPr>
            <a:r>
              <a:rPr lang="en-AU" sz="2000" dirty="0"/>
              <a:t>Some groups struggled with the literature review, make sure you are referencing reliable sources, mostly peer-reviewed articles, government documents or text books.</a:t>
            </a:r>
          </a:p>
          <a:p>
            <a:pPr marL="504900" lvl="1" indent="-342900">
              <a:buFont typeface="Courier New" panose="02070309020205020404" pitchFamily="49" charset="0"/>
              <a:buChar char="o"/>
            </a:pPr>
            <a:r>
              <a:rPr lang="en-AU" sz="2000" dirty="0"/>
              <a:t>The literature review should reflect relevant methodologies that other research has implemented and you can use to inform you analysis, or background information to give reasoning to the constraints you have chosen. </a:t>
            </a:r>
          </a:p>
          <a:p>
            <a:pPr marL="342900" indent="-342900">
              <a:buFont typeface="Arial" panose="020B0604020202020204" pitchFamily="34" charset="0"/>
              <a:buChar char="•"/>
            </a:pPr>
            <a:r>
              <a:rPr lang="en-AU" sz="2000" dirty="0"/>
              <a:t>Discussion's were good overall although make sure you link your results back to sections of the literature review, did you achieve the expected outputs? What recommendations come out of these results? </a:t>
            </a:r>
          </a:p>
        </p:txBody>
      </p:sp>
      <p:sp>
        <p:nvSpPr>
          <p:cNvPr id="4" name="Slide Number Placeholder 3">
            <a:extLst>
              <a:ext uri="{FF2B5EF4-FFF2-40B4-BE49-F238E27FC236}">
                <a16:creationId xmlns:a16="http://schemas.microsoft.com/office/drawing/2014/main" id="{36F61AA1-52D1-4048-B2B7-8629B4D5C80E}"/>
              </a:ext>
            </a:extLst>
          </p:cNvPr>
          <p:cNvSpPr>
            <a:spLocks noGrp="1"/>
          </p:cNvSpPr>
          <p:nvPr>
            <p:ph type="sldNum" sz="quarter" idx="12"/>
          </p:nvPr>
        </p:nvSpPr>
        <p:spPr/>
        <p:txBody>
          <a:bodyPr/>
          <a:lstStyle/>
          <a:p>
            <a:fld id="{DC22DD25-61AE-413C-B4D2-EF2365C9B2E1}" type="slidenum">
              <a:rPr lang="en-AU" noProof="0" smtClean="0"/>
              <a:t>4</a:t>
            </a:fld>
            <a:endParaRPr lang="en-AU" noProof="0"/>
          </a:p>
        </p:txBody>
      </p:sp>
    </p:spTree>
    <p:extLst>
      <p:ext uri="{BB962C8B-B14F-4D97-AF65-F5344CB8AC3E}">
        <p14:creationId xmlns:p14="http://schemas.microsoft.com/office/powerpoint/2010/main" val="2903193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D18EE-BC2E-43DF-BDEF-8B8C96BE4771}"/>
              </a:ext>
            </a:extLst>
          </p:cNvPr>
          <p:cNvSpPr>
            <a:spLocks noGrp="1"/>
          </p:cNvSpPr>
          <p:nvPr>
            <p:ph type="title"/>
          </p:nvPr>
        </p:nvSpPr>
        <p:spPr/>
        <p:txBody>
          <a:bodyPr/>
          <a:lstStyle/>
          <a:p>
            <a:r>
              <a:rPr lang="en-AU" dirty="0"/>
              <a:t>In your report make sure to</a:t>
            </a:r>
          </a:p>
        </p:txBody>
      </p:sp>
      <p:sp>
        <p:nvSpPr>
          <p:cNvPr id="5" name="Text Placeholder 6">
            <a:extLst>
              <a:ext uri="{FF2B5EF4-FFF2-40B4-BE49-F238E27FC236}">
                <a16:creationId xmlns:a16="http://schemas.microsoft.com/office/drawing/2014/main" id="{06EEB433-67FF-4037-A5F5-AA1F6C06EFFA}"/>
              </a:ext>
            </a:extLst>
          </p:cNvPr>
          <p:cNvSpPr txBox="1">
            <a:spLocks/>
          </p:cNvSpPr>
          <p:nvPr/>
        </p:nvSpPr>
        <p:spPr>
          <a:xfrm>
            <a:off x="832624" y="1362184"/>
            <a:ext cx="8229600" cy="5252625"/>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11480" algn="l" rtl="0">
              <a:lnSpc>
                <a:spcPct val="100000"/>
              </a:lnSpc>
              <a:spcBef>
                <a:spcPts val="600"/>
              </a:spcBef>
              <a:spcAft>
                <a:spcPts val="0"/>
              </a:spcAft>
              <a:buClr>
                <a:schemeClr val="accent2"/>
              </a:buClr>
              <a:buSzPts val="2880"/>
              <a:buFont typeface="Arial"/>
              <a:buChar char="•"/>
              <a:defRPr sz="2400" b="0" i="0" u="none" strike="noStrike" cap="none">
                <a:solidFill>
                  <a:srgbClr val="000000"/>
                </a:solidFill>
                <a:latin typeface="Arial"/>
                <a:ea typeface="Arial"/>
                <a:cs typeface="Arial"/>
                <a:sym typeface="Arial"/>
              </a:defRPr>
            </a:lvl1pPr>
            <a:lvl2pPr marL="914400" marR="0" lvl="1" indent="-355600" algn="l" rtl="0">
              <a:lnSpc>
                <a:spcPct val="100000"/>
              </a:lnSpc>
              <a:spcBef>
                <a:spcPts val="4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65760" algn="l" rtl="0">
              <a:lnSpc>
                <a:spcPct val="100000"/>
              </a:lnSpc>
              <a:spcBef>
                <a:spcPts val="360"/>
              </a:spcBef>
              <a:spcAft>
                <a:spcPts val="0"/>
              </a:spcAft>
              <a:buClr>
                <a:schemeClr val="accent2"/>
              </a:buClr>
              <a:buSzPts val="216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accent2"/>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chemeClr val="accent2"/>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9pPr>
          </a:lstStyle>
          <a:p>
            <a:r>
              <a:rPr lang="en-AU" sz="1800" kern="1200" dirty="0">
                <a:solidFill>
                  <a:schemeClr val="tx1"/>
                </a:solidFill>
                <a:latin typeface="+mn-lt"/>
                <a:ea typeface="+mn-ea"/>
                <a:cs typeface="+mn-cs"/>
              </a:rPr>
              <a:t>Include background information about what makes bushfires or floods worse and how this included in your model</a:t>
            </a:r>
          </a:p>
          <a:p>
            <a:r>
              <a:rPr lang="en-AU" sz="1800" kern="1200" dirty="0">
                <a:solidFill>
                  <a:schemeClr val="tx1"/>
                </a:solidFill>
                <a:latin typeface="+mn-lt"/>
                <a:ea typeface="+mn-ea"/>
                <a:cs typeface="+mn-cs"/>
              </a:rPr>
              <a:t>Reason why each constraint is included in your model</a:t>
            </a:r>
          </a:p>
          <a:p>
            <a:r>
              <a:rPr lang="en-AU" sz="1800" kern="1200" dirty="0">
                <a:solidFill>
                  <a:schemeClr val="tx1"/>
                </a:solidFill>
                <a:latin typeface="+mn-lt"/>
                <a:ea typeface="+mn-ea"/>
                <a:cs typeface="+mn-cs"/>
              </a:rPr>
              <a:t>Make your maps look professional</a:t>
            </a:r>
          </a:p>
          <a:p>
            <a:r>
              <a:rPr lang="en-AU" sz="1800" kern="1200" dirty="0">
                <a:solidFill>
                  <a:schemeClr val="tx1"/>
                </a:solidFill>
                <a:latin typeface="+mn-lt"/>
                <a:ea typeface="+mn-ea"/>
                <a:cs typeface="+mn-cs"/>
              </a:rPr>
              <a:t>Talk about your maps</a:t>
            </a:r>
          </a:p>
          <a:p>
            <a:pPr lvl="1"/>
            <a:r>
              <a:rPr lang="en-AU" sz="1400" kern="1200" dirty="0">
                <a:solidFill>
                  <a:schemeClr val="tx1"/>
                </a:solidFill>
                <a:latin typeface="+mn-lt"/>
                <a:ea typeface="+mn-ea"/>
                <a:cs typeface="+mn-cs"/>
              </a:rPr>
              <a:t>Which areas are at most risk?</a:t>
            </a:r>
          </a:p>
          <a:p>
            <a:pPr lvl="1"/>
            <a:r>
              <a:rPr lang="en-AU" sz="1400" kern="1200" dirty="0">
                <a:solidFill>
                  <a:schemeClr val="tx1"/>
                </a:solidFill>
                <a:latin typeface="+mn-lt"/>
                <a:ea typeface="+mn-ea"/>
                <a:cs typeface="+mn-cs"/>
              </a:rPr>
              <a:t>Who is at most risk? </a:t>
            </a:r>
          </a:p>
          <a:p>
            <a:pPr lvl="1"/>
            <a:r>
              <a:rPr lang="en-AU" sz="1400" kern="1200" dirty="0">
                <a:solidFill>
                  <a:schemeClr val="tx1"/>
                </a:solidFill>
                <a:latin typeface="+mn-lt"/>
                <a:ea typeface="+mn-ea"/>
                <a:cs typeface="+mn-cs"/>
              </a:rPr>
              <a:t>Which industries should take action?</a:t>
            </a:r>
          </a:p>
          <a:p>
            <a:pPr lvl="1"/>
            <a:r>
              <a:rPr lang="en-AU" sz="1400" kern="1200" dirty="0">
                <a:solidFill>
                  <a:schemeClr val="tx1"/>
                </a:solidFill>
                <a:latin typeface="+mn-lt"/>
                <a:ea typeface="+mn-ea"/>
                <a:cs typeface="+mn-cs"/>
              </a:rPr>
              <a:t>Which towns need to take more action over others?</a:t>
            </a:r>
          </a:p>
          <a:p>
            <a:pPr lvl="1"/>
            <a:r>
              <a:rPr lang="en-AU" sz="1400" kern="1200" dirty="0">
                <a:solidFill>
                  <a:schemeClr val="tx1"/>
                </a:solidFill>
                <a:latin typeface="+mn-lt"/>
                <a:ea typeface="+mn-ea"/>
                <a:cs typeface="+mn-cs"/>
              </a:rPr>
              <a:t>What are your recommendations and where should they be implemented?</a:t>
            </a:r>
          </a:p>
          <a:p>
            <a:pPr marL="387350" indent="-285750"/>
            <a:r>
              <a:rPr lang="en-AU" sz="1800" kern="1200" dirty="0">
                <a:solidFill>
                  <a:schemeClr val="tx1"/>
                </a:solidFill>
                <a:latin typeface="+mn-lt"/>
                <a:ea typeface="+mn-ea"/>
                <a:cs typeface="+mn-cs"/>
              </a:rPr>
              <a:t>What constraint impacts the model the most</a:t>
            </a:r>
          </a:p>
          <a:p>
            <a:pPr marL="387350" indent="-285750"/>
            <a:r>
              <a:rPr lang="en-AU" sz="1800" kern="1200" dirty="0">
                <a:solidFill>
                  <a:schemeClr val="tx1"/>
                </a:solidFill>
                <a:latin typeface="+mn-lt"/>
                <a:ea typeface="+mn-ea"/>
                <a:cs typeface="+mn-cs"/>
              </a:rPr>
              <a:t>What changed might you make in future analysis?</a:t>
            </a:r>
          </a:p>
          <a:p>
            <a:pPr marL="387350" indent="-285750"/>
            <a:r>
              <a:rPr lang="en-AU" sz="1800" kern="1200" dirty="0">
                <a:solidFill>
                  <a:schemeClr val="tx1"/>
                </a:solidFill>
                <a:latin typeface="+mn-lt"/>
                <a:ea typeface="+mn-ea"/>
                <a:cs typeface="+mn-cs"/>
              </a:rPr>
              <a:t>What additional data might be good?</a:t>
            </a:r>
          </a:p>
          <a:p>
            <a:pPr marL="387350" indent="-285750"/>
            <a:r>
              <a:rPr lang="en-AU" sz="1800" kern="1200" dirty="0">
                <a:solidFill>
                  <a:schemeClr val="tx1"/>
                </a:solidFill>
                <a:latin typeface="+mn-lt"/>
                <a:ea typeface="+mn-ea"/>
                <a:cs typeface="+mn-cs"/>
              </a:rPr>
              <a:t>What are the limitations of your analysis?</a:t>
            </a:r>
          </a:p>
          <a:p>
            <a:endParaRPr lang="en-AU" kern="1200" dirty="0">
              <a:solidFill>
                <a:schemeClr val="tx1"/>
              </a:solidFill>
              <a:latin typeface="+mn-lt"/>
              <a:ea typeface="+mn-ea"/>
              <a:cs typeface="+mn-cs"/>
            </a:endParaRPr>
          </a:p>
          <a:p>
            <a:pPr marL="45720" indent="0">
              <a:buNone/>
            </a:pPr>
            <a:endParaRPr lang="en-AU" sz="2000" dirty="0"/>
          </a:p>
        </p:txBody>
      </p:sp>
    </p:spTree>
    <p:extLst>
      <p:ext uri="{BB962C8B-B14F-4D97-AF65-F5344CB8AC3E}">
        <p14:creationId xmlns:p14="http://schemas.microsoft.com/office/powerpoint/2010/main" val="1589069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7C5226E-B72A-45EA-895A-40332E53C796}"/>
              </a:ext>
            </a:extLst>
          </p:cNvPr>
          <p:cNvSpPr>
            <a:spLocks noGrp="1"/>
          </p:cNvSpPr>
          <p:nvPr>
            <p:ph type="pic" sz="quarter" idx="13"/>
          </p:nvPr>
        </p:nvSpPr>
        <p:spPr/>
      </p:sp>
      <p:sp>
        <p:nvSpPr>
          <p:cNvPr id="3" name="Subtitle 2">
            <a:extLst>
              <a:ext uri="{FF2B5EF4-FFF2-40B4-BE49-F238E27FC236}">
                <a16:creationId xmlns:a16="http://schemas.microsoft.com/office/drawing/2014/main" id="{4FCE9F82-8469-4B81-987A-9BCB3173140A}"/>
              </a:ext>
            </a:extLst>
          </p:cNvPr>
          <p:cNvSpPr>
            <a:spLocks noGrp="1"/>
          </p:cNvSpPr>
          <p:nvPr>
            <p:ph type="subTitle" idx="1"/>
          </p:nvPr>
        </p:nvSpPr>
        <p:spPr/>
        <p:txBody>
          <a:bodyPr/>
          <a:lstStyle/>
          <a:p>
            <a:r>
              <a:rPr lang="en-AU" sz="2000" dirty="0">
                <a:solidFill>
                  <a:schemeClr val="accent3">
                    <a:lumMod val="20000"/>
                    <a:lumOff val="80000"/>
                  </a:schemeClr>
                </a:solidFill>
              </a:rPr>
              <a:t>For a great semester!! Enjoy your well deserved break and good luck in the exam</a:t>
            </a:r>
          </a:p>
        </p:txBody>
      </p:sp>
    </p:spTree>
    <p:extLst>
      <p:ext uri="{BB962C8B-B14F-4D97-AF65-F5344CB8AC3E}">
        <p14:creationId xmlns:p14="http://schemas.microsoft.com/office/powerpoint/2010/main" val="3571335663"/>
      </p:ext>
    </p:extLst>
  </p:cSld>
  <p:clrMapOvr>
    <a:masterClrMapping/>
  </p:clrMapOvr>
</p:sld>
</file>

<file path=ppt/theme/theme1.xml><?xml version="1.0" encoding="utf-8"?>
<a:theme xmlns:a="http://schemas.openxmlformats.org/drawingml/2006/main" name="University of Melbourne">
  <a:themeElements>
    <a:clrScheme name="University of Melbourne">
      <a:dk1>
        <a:sysClr val="windowText" lastClr="000000"/>
      </a:dk1>
      <a:lt1>
        <a:sysClr val="window" lastClr="FFFFFF"/>
      </a:lt1>
      <a:dk2>
        <a:srgbClr val="094183"/>
      </a:dk2>
      <a:lt2>
        <a:srgbClr val="FFFFFF"/>
      </a:lt2>
      <a:accent1>
        <a:srgbClr val="094183"/>
      </a:accent1>
      <a:accent2>
        <a:srgbClr val="4597AD"/>
      </a:accent2>
      <a:accent3>
        <a:srgbClr val="6DAF7F"/>
      </a:accent3>
      <a:accent4>
        <a:srgbClr val="5D7FBE"/>
      </a:accent4>
      <a:accent5>
        <a:srgbClr val="DDAD6A"/>
      </a:accent5>
      <a:accent6>
        <a:srgbClr val="D1694C"/>
      </a:accent6>
      <a:hlink>
        <a:srgbClr val="000000"/>
      </a:hlink>
      <a:folHlink>
        <a:srgbClr val="000000"/>
      </a:folHlink>
    </a:clrScheme>
    <a:fontScheme name="University of Melbourne">
      <a:majorFont>
        <a:latin typeface="Georgi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presentation 16x9 template copyright.potx" id="{536B4FA4-5FAA-443C-9C78-6C52DBA34E61}" vid="{14C51791-37E8-4657-9CE5-D4E99BD32A32}"/>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6796</TotalTime>
  <Words>353</Words>
  <Application>Microsoft Office PowerPoint</Application>
  <PresentationFormat>Widescreen</PresentationFormat>
  <Paragraphs>36</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Courier New</vt:lpstr>
      <vt:lpstr>Georgia</vt:lpstr>
      <vt:lpstr>University of Melbourne</vt:lpstr>
      <vt:lpstr>Some ArcGIS Memes!!</vt:lpstr>
      <vt:lpstr>PowerPoint Presentation</vt:lpstr>
      <vt:lpstr>What to do this week?</vt:lpstr>
      <vt:lpstr>Some feedback A3</vt:lpstr>
      <vt:lpstr>In your report make sure to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Assessing and Monitoring Mountain Pine Beetle Infestation in Northern British Columbia</dc:title>
  <dc:creator>Connor Wilson</dc:creator>
  <cp:lastModifiedBy>Lambert, Chris</cp:lastModifiedBy>
  <cp:revision>139</cp:revision>
  <dcterms:modified xsi:type="dcterms:W3CDTF">2020-05-31T11:03:41Z</dcterms:modified>
</cp:coreProperties>
</file>