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5" r:id="rId3"/>
    <p:sldId id="281" r:id="rId4"/>
    <p:sldId id="286" r:id="rId5"/>
    <p:sldId id="283" r:id="rId6"/>
    <p:sldId id="284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el Altundal" initials="HA" lastIdx="1" clrIdx="0">
    <p:extLst>
      <p:ext uri="{19B8F6BF-5375-455C-9EA6-DF929625EA0E}">
        <p15:presenceInfo xmlns:p15="http://schemas.microsoft.com/office/powerpoint/2012/main" userId="2e6c391ec3d6f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68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3922" autoAdjust="0"/>
  </p:normalViewPr>
  <p:slideViewPr>
    <p:cSldViewPr snapToGrid="0">
      <p:cViewPr varScale="1">
        <p:scale>
          <a:sx n="97" d="100"/>
          <a:sy n="97" d="100"/>
        </p:scale>
        <p:origin x="17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5588" cy="6860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2"/>
          <p:cNvCxnSpPr/>
          <p:nvPr/>
        </p:nvCxnSpPr>
        <p:spPr>
          <a:xfrm>
            <a:off x="2170115" y="1786469"/>
            <a:ext cx="1587" cy="131233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20;p2" descr="Picture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63" y="1752602"/>
            <a:ext cx="1371333" cy="1371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500299" y="1828800"/>
            <a:ext cx="571504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title">
  <p:cSld name="Content with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00034" y="1109950"/>
            <a:ext cx="81439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57200" y="1785930"/>
            <a:ext cx="8229600" cy="431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CAC93-C946-4927-BEC9-313762C0CC17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15E54-4B89-4423-93B4-1A437C6C8E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610FFA-BF90-4C93-8A03-09762383450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208563-6216-4BDA-8A33-E2E422F369B6}"/>
              </a:ext>
            </a:extLst>
          </p:cNvPr>
          <p:cNvCxnSpPr/>
          <p:nvPr userDrawn="1"/>
        </p:nvCxnSpPr>
        <p:spPr>
          <a:xfrm>
            <a:off x="2393982" y="165419"/>
            <a:ext cx="0" cy="510042"/>
          </a:xfrm>
          <a:prstGeom prst="line">
            <a:avLst/>
          </a:prstGeom>
          <a:ln>
            <a:solidFill>
              <a:srgbClr val="FFFFFF">
                <a:alpha val="9000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34290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192881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43834-70ED-4FA1-B11D-E544E93FDB1D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04B34-F272-42B7-B547-0FACA4446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9F7B25-F684-4E1B-B42D-708E4E3A2A40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3716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48200" y="13716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A2810-8DF5-4002-BC55-EF07663F1F2E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A2DF6-B6CE-4DD5-8183-7008EF60FB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666063-998C-4684-B005-D2612F3377F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E9A2D3-B91E-419E-9A3D-C8D9E93B9E31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606FA-F729-46A4-8680-508DF97DAA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7659DF-BE5B-4A9B-AF2A-559BC17FDEC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63D83F-AA53-4A9F-8200-FC6171122F47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1A402-5672-4FF3-A24E-F962408E66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4A8B78-E781-48AE-9D1D-EB938BC3B537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575050" y="1428739"/>
            <a:ext cx="5111750" cy="469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47EE4-AA76-48B4-9032-8DA9AF175549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3D136-7B4F-4C13-BC12-C791911509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377B8E-C9BF-4A85-87C4-5E95098C3397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>
            <a:spLocks noGrp="1"/>
          </p:cNvSpPr>
          <p:nvPr>
            <p:ph type="pic" idx="2"/>
          </p:nvPr>
        </p:nvSpPr>
        <p:spPr>
          <a:xfrm>
            <a:off x="1792288" y="1000110"/>
            <a:ext cx="5486400" cy="421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84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792288" y="5367340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1D94F-95FB-41BC-8841-C9DF685D8ABD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E1C8C-BC60-44E9-BF07-851DB3CAB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4D31CF-7189-426A-BF1D-C2946BD7BA7B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56E40-E99D-4172-9284-42C4BCB32504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6706F-03CF-4C7E-87AB-2BBCC5D29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ED1AED-1224-491E-8F9D-88CED3F44BD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 descr="The evolution starts here"/>
          <p:cNvPicPr preferRelativeResize="0"/>
          <p:nvPr/>
        </p:nvPicPr>
        <p:blipFill rotWithShape="1">
          <a:blip r:embed="rId11">
            <a:alphaModFix/>
          </a:blip>
          <a:srcRect l="1546" t="19051"/>
          <a:stretch/>
        </p:blipFill>
        <p:spPr>
          <a:xfrm>
            <a:off x="6624639" y="6525684"/>
            <a:ext cx="22923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371603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" descr="Picture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2" y="107953"/>
            <a:ext cx="1774825" cy="6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C41EB-C703-45C5-9431-44718A0063A0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2FBDD-A86A-4651-8B24-BCDEAA873309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1591EF-123C-410A-A4B5-231B5D0D13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esri.com/rc/cable/index.html" TargetMode="External"/><Relationship Id="rId2" Type="http://schemas.openxmlformats.org/officeDocument/2006/relationships/hyperlink" Target="https://www.submarinecablem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truesize.com/" TargetMode="External"/><Relationship Id="rId4" Type="http://schemas.openxmlformats.org/officeDocument/2006/relationships/hyperlink" Target="https://www.jasondavies.com/maps/transi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2454098" y="2133600"/>
            <a:ext cx="5232979" cy="1295400"/>
          </a:xfrm>
        </p:spPr>
        <p:txBody>
          <a:bodyPr/>
          <a:lstStyle/>
          <a:p>
            <a:pPr lvl="0" algn="ctr"/>
            <a:r>
              <a:rPr lang="en-US" sz="3200" dirty="0"/>
              <a:t>GEOM20013: WEEK 2 TUTORIAL</a:t>
            </a:r>
            <a:br>
              <a:rPr lang="en-US" sz="32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F8C0-E33B-4255-A267-ABF25137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8FCCA-D8BC-4D7A-A386-F17A750B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Our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07308-E6B1-4B6B-B8BF-617F5D99E0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fontAlgn="base"/>
            <a:r>
              <a:rPr lang="en-AU" b="1" dirty="0"/>
              <a:t>Demonstration </a:t>
            </a:r>
            <a:r>
              <a:rPr lang="en-US" dirty="0"/>
              <a:t>​</a:t>
            </a:r>
          </a:p>
          <a:p>
            <a:pPr lvl="1"/>
            <a:r>
              <a:rPr lang="en-AU" dirty="0"/>
              <a:t>Making a Map</a:t>
            </a:r>
          </a:p>
          <a:p>
            <a:pPr fontAlgn="base"/>
            <a:r>
              <a:rPr lang="en-AU" b="1" dirty="0"/>
              <a:t>Working on A1 (Online </a:t>
            </a:r>
            <a:r>
              <a:rPr lang="en-AU" b="1" dirty="0" err="1"/>
              <a:t>Esri</a:t>
            </a:r>
            <a:r>
              <a:rPr lang="en-AU" b="1" dirty="0"/>
              <a:t> Modules)</a:t>
            </a:r>
            <a:r>
              <a:rPr lang="en-AU" dirty="0"/>
              <a:t>​</a:t>
            </a:r>
          </a:p>
          <a:p>
            <a:pPr marL="533400" lvl="1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079E-03AE-40B2-9F5A-DBC631FB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Coordinate Reference Systems </a:t>
            </a:r>
          </a:p>
        </p:txBody>
      </p:sp>
      <p:pic>
        <p:nvPicPr>
          <p:cNvPr id="4" name="Picture 3" descr="A picture containing dome, accessory, building, umbrella&#10;&#10;Description automatically generated">
            <a:extLst>
              <a:ext uri="{FF2B5EF4-FFF2-40B4-BE49-F238E27FC236}">
                <a16:creationId xmlns:a16="http://schemas.microsoft.com/office/drawing/2014/main" id="{9182619F-367B-4748-828C-C34AC7A0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8" y="1515427"/>
            <a:ext cx="3257550" cy="3095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B35AED-E9AF-429C-9E63-62001268C00E}"/>
              </a:ext>
            </a:extLst>
          </p:cNvPr>
          <p:cNvSpPr txBox="1"/>
          <p:nvPr/>
        </p:nvSpPr>
        <p:spPr>
          <a:xfrm>
            <a:off x="986277" y="4860700"/>
            <a:ext cx="25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Geographic</a:t>
            </a:r>
          </a:p>
          <a:p>
            <a:pPr algn="ctr"/>
            <a:r>
              <a:rPr lang="en-AU" sz="2000" dirty="0"/>
              <a:t>Coordinate System</a:t>
            </a:r>
          </a:p>
        </p:txBody>
      </p:sp>
      <p:pic>
        <p:nvPicPr>
          <p:cNvPr id="9" name="Picture 8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B3171FD4-A067-466B-8D81-59B4F350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511" y="1515426"/>
            <a:ext cx="4412420" cy="3095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D4784D-1369-419A-86BE-815C6FD1FAC8}"/>
              </a:ext>
            </a:extLst>
          </p:cNvPr>
          <p:cNvSpPr txBox="1"/>
          <p:nvPr/>
        </p:nvSpPr>
        <p:spPr>
          <a:xfrm>
            <a:off x="5326235" y="4860700"/>
            <a:ext cx="25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Projected</a:t>
            </a:r>
          </a:p>
          <a:p>
            <a:pPr algn="ctr"/>
            <a:r>
              <a:rPr lang="en-AU" sz="2000" dirty="0"/>
              <a:t>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6620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Maps We like!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https://www.submarinecablemap.com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maps.esri.com/rc/cable/index.html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https://www.jasondavies.com/maps/transition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https://thetruesize.com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079E-03AE-40B2-9F5A-DBC631FB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a Map (Demo)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F32EAD60-3D16-4EFE-8361-8D476355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385"/>
            <a:ext cx="9144000" cy="4873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B12777-874B-41AC-A837-9D186424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120"/>
            <a:ext cx="9144000" cy="48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472E-68A6-42B4-8B2F-357B3770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a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8249D-103F-4F0A-A4AF-565517929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Remember: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09F0DFF-E1AD-40AB-98D0-9FBE8B9C8EC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6029" y="2073453"/>
            <a:ext cx="3551461" cy="34410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b="1" dirty="0"/>
              <a:t>B</a:t>
            </a:r>
            <a:r>
              <a:rPr lang="en-AU" dirty="0"/>
              <a:t>order</a:t>
            </a:r>
          </a:p>
          <a:p>
            <a:pPr>
              <a:lnSpc>
                <a:spcPct val="150000"/>
              </a:lnSpc>
            </a:pPr>
            <a:r>
              <a:rPr lang="en-AU" b="1" dirty="0"/>
              <a:t>O</a:t>
            </a:r>
            <a:r>
              <a:rPr lang="en-AU" dirty="0"/>
              <a:t>rientation</a:t>
            </a:r>
          </a:p>
          <a:p>
            <a:pPr>
              <a:lnSpc>
                <a:spcPct val="150000"/>
              </a:lnSpc>
            </a:pPr>
            <a:r>
              <a:rPr lang="en-AU" b="1" dirty="0"/>
              <a:t>L</a:t>
            </a:r>
            <a:r>
              <a:rPr lang="en-AU" dirty="0"/>
              <a:t>egend</a:t>
            </a:r>
          </a:p>
          <a:p>
            <a:pPr>
              <a:lnSpc>
                <a:spcPct val="150000"/>
              </a:lnSpc>
            </a:pPr>
            <a:r>
              <a:rPr lang="en-AU" b="1" dirty="0"/>
              <a:t>T</a:t>
            </a:r>
            <a:r>
              <a:rPr lang="en-AU" dirty="0"/>
              <a:t>itle</a:t>
            </a:r>
          </a:p>
          <a:p>
            <a:pPr>
              <a:lnSpc>
                <a:spcPct val="150000"/>
              </a:lnSpc>
            </a:pPr>
            <a:r>
              <a:rPr lang="en-AU" b="1" dirty="0"/>
              <a:t>S</a:t>
            </a:r>
            <a:r>
              <a:rPr lang="en-AU" dirty="0"/>
              <a:t>cale</a:t>
            </a:r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9283025"/>
      </p:ext>
    </p:extLst>
  </p:cSld>
  <p:clrMapOvr>
    <a:masterClrMapping/>
  </p:clrMapOvr>
</p:sld>
</file>

<file path=ppt/theme/theme1.xml><?xml version="1.0" encoding="utf-8"?>
<a:theme xmlns:a="http://schemas.openxmlformats.org/drawingml/2006/main" name="Unimelb">
  <a:themeElements>
    <a:clrScheme name="Blank Presentation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003368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2D5E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5773</TotalTime>
  <Words>55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Unimelb</vt:lpstr>
      <vt:lpstr>GEOM20013: WEEK 2 TUTORIAL   </vt:lpstr>
      <vt:lpstr>Todays Tutorial</vt:lpstr>
      <vt:lpstr>Coordinate Reference Systems </vt:lpstr>
      <vt:lpstr>Maps</vt:lpstr>
      <vt:lpstr>Making a Map (Demo)</vt:lpstr>
      <vt:lpstr>Making a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and Monitoring Mountain Pine Beetle Infestation in Northern British Columbia</dc:title>
  <dc:creator>Connor Wilson</dc:creator>
  <cp:lastModifiedBy>Hazel Altundal</cp:lastModifiedBy>
  <cp:revision>74</cp:revision>
  <dcterms:modified xsi:type="dcterms:W3CDTF">2020-03-09T01:55:38Z</dcterms:modified>
</cp:coreProperties>
</file>