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F4C7-4467-7D01-2E36-BED92BA93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9AE4F-503B-77D0-E1B9-73DC17A4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14F9-08A6-2036-8412-32389C7E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812F-61DF-834E-C4FF-C856A5A4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0A19-11C5-BD4B-9E0E-2915CA6F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0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D9D-DD02-8FE4-28C9-0CD982F7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8C190-DC53-7372-B3B1-206FDA0B5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3463-797C-BD44-E7F0-606CA29D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777E-62DB-39C1-E98B-D1A1A790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58D6-ABEE-3EC0-CEA6-044CF520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6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65229-7EA5-1A12-0DCA-568BF85AF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36AC-F2FA-0F3F-7BF7-9B360FEFB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BF43-D907-2725-0277-7311311E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E232B-8A3E-0CD9-2E21-BE3A12A4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835D-829A-B0CD-6414-53920545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1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C6AE-5D2A-3936-B904-90E18904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D249-10A8-560A-93DF-BFDC955D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F057-B669-327D-ED30-175D127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80D6-5B47-B1A8-9E89-91BEDD64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56F2-3391-693C-33FB-32126B8D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424F-16CE-F723-4A30-8E02234E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2E8E1-3391-EDCC-0AB6-0DBDD6A81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615-D6CE-EE8E-94F6-9ED2FBBF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822B-550A-0EF0-5ED5-5E6AA75D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3FF8-45B1-4BEC-9DCD-76ED9DE9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6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9269-0473-A053-6312-783FA104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A768-4C78-6E20-5455-46C166C4D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23483-DE1D-D7EE-F620-27208022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63D61-7518-6D25-9FD6-DC445BD0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8FE4-9939-1254-9167-FD0C9D86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9904-6410-9E29-5DAB-6732B1F7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7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5093-803B-0D30-4B56-F268A7B7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7C73D-D666-FABA-6008-FD6BF7A84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8E9DA-7EB9-CD68-0627-178F2FDB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B2914-1E05-C192-A7AF-BF965B6C0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5E186-5D2A-89F7-1C81-7E8376F50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26EE5-57FE-C402-67EA-85C4A42D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49731-42DD-993A-9BCB-E5387E92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4AE3B-6587-3648-2F88-06B9DE60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5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6D9-41F2-D168-9B79-AA49E7FD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CC17-6EC2-B32E-0F70-2D9BCED7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2130E-08DD-98C1-07C8-4E2D905E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6E95-9BA5-BE7B-8BC9-38581161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4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B2F1-31AC-E677-5A56-85946B4E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CEEDC-1B0F-091C-D32A-D465DF36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87825-5359-70B2-13D9-509D11A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22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D8ED-207D-2FB2-15A4-26E2557E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5FFB-6E57-A796-D228-F75528C3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53BC0-F33D-CDD0-A11D-EFD2C745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B0569-53BE-C9BC-C860-C7742140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2E20C-2E02-646B-85A0-3BC4E821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E41F1-CD9A-BE0A-114E-F6171636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7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1D27-F270-1915-3E4D-B5565ABC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DA2E2-34FA-304A-11E6-BB577290D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5A6B7-3D20-C7CC-AC3F-F4F46BB0D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CE965-A658-42D1-8F5E-648EB48C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AFDF-8981-4F9A-9A43-014838E2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DE31F-93EC-BF3C-3E98-45DD8569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7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3D2FC-DBBF-2E9A-EEE9-AFE46608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419A-6E72-1CF1-A075-0B02B4DF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EA91-0D1B-AECF-7230-7F4F94B7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435C-544D-456F-9056-C7E4E84DE3C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4DECD-3449-2A4B-EEC5-36F7ABF90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38E3-6E28-4103-9148-DDE0882D3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2846-BE15-4B75-A4DE-16F813CC0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7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6A49F-11AF-D30F-030E-D39A53196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" y="0"/>
            <a:ext cx="12185886" cy="6857999"/>
          </a:xfrm>
        </p:spPr>
      </p:pic>
    </p:spTree>
    <p:extLst>
      <p:ext uri="{BB962C8B-B14F-4D97-AF65-F5344CB8AC3E}">
        <p14:creationId xmlns:p14="http://schemas.microsoft.com/office/powerpoint/2010/main" val="23498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93B63-5168-970F-669D-9A881E5B7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8967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E3D37-E36A-71D7-8512-6F01D398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6152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686090-0625-F220-2F34-FFAC7DEA1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9741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7EA7E-526B-390D-3ABF-D3A8CBF97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3305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0270A-CBB5-38F1-7DB9-A5D2A6C1F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846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132F4-DF6E-091A-5733-759A6D0A2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2227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PATEL</dc:creator>
  <cp:lastModifiedBy>HET PATEL</cp:lastModifiedBy>
  <cp:revision>1</cp:revision>
  <dcterms:created xsi:type="dcterms:W3CDTF">2022-11-27T13:31:48Z</dcterms:created>
  <dcterms:modified xsi:type="dcterms:W3CDTF">2022-11-27T13:50:14Z</dcterms:modified>
</cp:coreProperties>
</file>