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1309350" cx="20104100"/>
  <p:notesSz cx="20104100" cy="1130935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CPSFoLeKfbXhiFp2oV58d+mt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3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2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32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3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3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4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5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6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6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6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7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7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8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8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8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8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9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0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" name="Google Shape;57;p31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OTROS MODELOS DE CLASIFICACIÓN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2203450" y="2007522"/>
            <a:ext cx="7619999" cy="8217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ENTROPÍA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Teoría de la Información,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la entropía caracteriza la impureza (desorden) de una colección de ejemplos,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donde la impureza se refiere a la homogeneidad de esos ejemplos con respecto a su clase.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el árbol de decisión,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los datos desordenados se dividen en función de los valores del vector de características asociado con cada punto de datos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Con cada división, los datos se vuelven más homogéneos, lo que disminuirá la entropía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Podemos apreciar la fórmula para calcular la Entropía.</a:t>
            </a:r>
            <a:endParaRPr/>
          </a:p>
        </p:txBody>
      </p:sp>
      <p:sp>
        <p:nvSpPr>
          <p:cNvPr id="144" name="Google Shape;144;p10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sp>
        <p:nvSpPr>
          <p:cNvPr id="145" name="Google Shape;145;p10"/>
          <p:cNvSpPr txBox="1"/>
          <p:nvPr/>
        </p:nvSpPr>
        <p:spPr>
          <a:xfrm>
            <a:off x="12276206" y="890855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Para un conjunto de datos que tiene clases C y la probabilidad de elegir aleatoriamente datos de la clase, i es Pi, la </a:t>
            </a:r>
            <a:r>
              <a:rPr lang="es-ES" sz="1800"/>
              <a:t>fórmula</a:t>
            </a:r>
            <a:r>
              <a:rPr lang="es-ES" sz="1800"/>
              <a:t> representa la entropía E(S). </a:t>
            </a:r>
            <a:endParaRPr sz="1800"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1424" y="6721495"/>
            <a:ext cx="6225563" cy="191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3250" y="2677163"/>
            <a:ext cx="6119390" cy="233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2203450" y="2007522"/>
            <a:ext cx="7620000" cy="6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ENTROPÍA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ejemplo, tenemos un conjunto de datos de 10 observaciones pertenecientes a dos clases SÍ y NO. Si 6 observaciones pertenecen a la clase SÍ y 4 observaciones pertenecen a la clase NO, entonces la entropía se puede escribir de la siguiente manera.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Pyes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es la probabilidad de elegir 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Î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Pno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es la probabilidad de elegir un NO. Aquí Pyes es 6/10 y Pno es 4/10.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50" y="6477352"/>
            <a:ext cx="8125296" cy="73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6970" y="4177349"/>
            <a:ext cx="6361887" cy="107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2203450" y="2007522"/>
            <a:ext cx="7619999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ENTROPÍA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Si las 10 observaciones pertenecen a 1 clase,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la entropía será igual a cero. Lo que implica que el nodo es un nodo puro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ambas clases SÍ y NO tienen el mismo número de observaciones, entonces la entropía será igual a 1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8990" y="2806984"/>
            <a:ext cx="5880660" cy="117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3050" y="5959168"/>
            <a:ext cx="8638122" cy="99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2203450" y="2007522"/>
            <a:ext cx="76200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GANANCIA DE INFORMACIÒN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La ganancia de información mide la reducción esperada de entropía.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La entropía mide la impureza de los datos y la ganancia de información mide la reducción de la impureza de los datos.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característica que tiene la impureza mínima se considerará como el nodo raíz.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La ganancia de información se utiliza para decidir en qué función dividirse en cada paso de la construcción del árbol.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1695155"/>
            <a:ext cx="5715000" cy="791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2203450" y="2007522"/>
            <a:ext cx="7619999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GANANCIA DE INFORMACIÒN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La creación de sub nodos aumenta la homogeneidad, es decir, disminuye la entropía de estos nodos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Cuanto más homogéneo sea el nodo secundario, más se reducirá la varianza después de cada división.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Por lo tanto, la ganancia de información es la reducción de la varianza y puede calcular cuánto disminuye la varianza después de cada división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Según el ejemplo anterior, el conjunto de datos tiene 10 observaciones que pertenecen a dos clases SÍ y NO. Donde 6 observaciones pertenecen a la clase SI y 4 observaciones pertenecen a la clase NO.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649" y="2860310"/>
            <a:ext cx="6858000" cy="558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11423649" y="8608501"/>
            <a:ext cx="6857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El color rojo tiene 3 resultados Sí y 3 resultados No, mientras que el amarillo tiene 3 resultados Sí y 1 resultado No.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2203450" y="2007522"/>
            <a:ext cx="7619999" cy="689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GANANCIA DE INFORMACIÒN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El valor de E(S) ya lo hemos calculado y es aproximadamente igual a 0.971.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Para un conjunto de datos que tiene muchas características, se calcula la ganancia de información de cada característica.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La característica que tenga la máxima ganancia de información será la característica más importante que será el nodo raíz del árbol de decisión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0586" y="2759075"/>
            <a:ext cx="6624864" cy="737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2203450" y="2007522"/>
            <a:ext cx="7619999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ÌNDICE DE GINI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El índice de Gini también se puede utilizar para la selección de funciones.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El árbol elige la característica que minimiza el índice de impurezas de Gini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El valor más alto del índice de Gini indica que la impureza es mayor.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Tanto el índice de Gini como la impureza de Gini se usan indistintamente.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2203450" y="2007522"/>
            <a:ext cx="7619999" cy="7355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ÌNDICE DE GINI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El índice de Gini se puede calcular a partir de la siguiente fórmula matemática, donde c es el número de clases y pi es la probabilidad asociada con la i-ésima clase.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El Índice Gini o Impureza Gini favorece las particiones grandes y es muy simple de implementar.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Solo realiza división binaria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Para variables categóricas, da los resultados en términos de “éxito” o “fracaso”.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Gini es el parámetro predeterminado en el Algoritmo del árbol de decisión.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7450" y="2690142"/>
            <a:ext cx="6019800" cy="2174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2203450" y="2007522"/>
            <a:ext cx="761999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PODA DE ÀRBOLES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Cuando el árbol está completamente desarrollado,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tiende a  sobre ajustar los datos 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debido al ruido o los valores atípicos que pueden generar anomalías en los árboles de decisión.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Lo que a su vez conduce a una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pobre precisión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Esto se puede manejar mediante la poda.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CRITERIOS DE SPLITTING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2203450" y="2007522"/>
            <a:ext cx="761999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PODA DE ÀRBOLES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La poda es el proceso de eliminar comparaciones redundantes o eliminar subárboles.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La poda reduce las comparaciones innecesarias y logra un mejor rendimiento.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Los árboles podados son menos complejos, más pequeños y fáciles de entender. 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3346450" y="10384619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CRITERIOS DE SPLITTING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ÁRBOLES DE DECISIÓN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2203450" y="2007522"/>
            <a:ext cx="762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En esta clase hemos visto: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Árboles de decisión</a:t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Criterios de splitting</a:t>
            </a:r>
            <a:endParaRPr sz="2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s-ES" sz="2600"/>
              <a:t>Poda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ÁRBOLES DE DECISIÓN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DE DECISIÓN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2432050" y="1997075"/>
            <a:ext cx="76200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Un árbol de decisión es un</a:t>
            </a:r>
            <a:r>
              <a:rPr lang="es-ES" sz="2800"/>
              <a:t>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algoritmo de aprendizaje supervisado, que 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se utiliza tanto para tareas de clasificación como de regresión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Tiene una estructura similar a un árbol al revés, la cual representa una jerarquía de decisiones. Puede manejar grandes volúmenes de datos y tener buena precisión.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En su representación gráfica el nodo superior se llama nodo raíz. Un nodo interno representa una prueba o un atributo, cada rama representa un resultado de una prueba y cada nodo terminal u hoja contiene una clase.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812" y="1997075"/>
            <a:ext cx="8688501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2660650" y="10455275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DE DECISIÓN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2279650" y="2225675"/>
            <a:ext cx="7619999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algoritmo que subyace en los árboles de decisión se denomina CART, un acrónimo que indica que los árboles de decisión sirven para modelos de regresión y modelos de clasificación.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Los árboles de regresión se utilizan principalmente cuando la variable objetivo es numérica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Aquí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el valor obtenido por un nodo terminal es siempre la media o el promedio de las respuestas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 que caen en esa región.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Como resultado, si algún dato u observación invisible predecirá con el valor medio.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660650" y="10455275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49" y="2606675"/>
            <a:ext cx="8426091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DE DECISIÓN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2279650" y="2225675"/>
            <a:ext cx="761999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La clasificación se utiliza cuando la variable objetivo es categórica.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Aquí,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el valor obtenido por un nodo terminal es el modo de respuesta que cae en esa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Aunque CART es simple y tiene grandes ventajas,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puede conducir a un sobreajuste si los datos no se manejan adecuadamente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660650" y="10455275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850" y="2454274"/>
            <a:ext cx="7010400" cy="633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DE DECISIÓN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279650" y="2225675"/>
            <a:ext cx="150291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Al desarrollar un árbol, se deben considerar los siguientes puntos: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Características (atributos) a elegir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Condiciones para dividir (splitting)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Saber cuando parar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Mecanismos de poda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decisión de realizar una división estratégica afecta en gran medida la precisión del árbol 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y los criterios de decisión para los árboles de regresión y clasificación serán diferentes.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Se puede utilizar la ganancia de entropía/información o el índice de Gini para elegir la mejor división.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La entropía y la ganancia de información van de la mano.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660650" y="10455275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ÁRBOLES DE DECISIÓN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2279650" y="2225675"/>
            <a:ext cx="7619999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Para un conjunto de datos dado con diferentes características,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para decidir qué característica se debe considerar como el nodo raíz y qué característica debe ser el siguiente nodo de decisión y así sucesivamente, </a:t>
            </a:r>
            <a:r>
              <a:rPr b="1" lang="es-E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debe conocer la ganancia de información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 de cada característica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La característica que tiene la máxima ganancia de información se considerará como el nodo raíz.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Para calcular la ganancia de información primero debemos calcular la entropía.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2660650" y="10455275"/>
            <a:ext cx="10355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FUENTE: https://medium.com/codex/decision-tree-for-classification-entropy-and-information-gain-cd9f99a26e0d</a:t>
            </a:r>
            <a:endParaRPr sz="1800"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530" y="2225675"/>
            <a:ext cx="824992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CRITERIOS DE SPLITTING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