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6" r:id="rId11"/>
    <p:sldId id="277" r:id="rId12"/>
    <p:sldId id="278" r:id="rId13"/>
    <p:sldId id="279" r:id="rId14"/>
    <p:sldId id="280" r:id="rId15"/>
    <p:sldId id="270" r:id="rId16"/>
    <p:sldId id="257" r:id="rId17"/>
    <p:sldId id="259" r:id="rId18"/>
    <p:sldId id="260" r:id="rId19"/>
    <p:sldId id="261" r:id="rId20"/>
    <p:sldId id="271" r:id="rId21"/>
    <p:sldId id="272" r:id="rId22"/>
    <p:sldId id="273" r:id="rId23"/>
    <p:sldId id="274" r:id="rId24"/>
    <p:sldId id="275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D2A1-8ACA-4114-83BF-FC3D9160CB3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18-5157-420D-A738-E8279A0C69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3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D2A1-8ACA-4114-83BF-FC3D9160CB3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18-5157-420D-A738-E8279A0C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78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D2A1-8ACA-4114-83BF-FC3D9160CB3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18-5157-420D-A738-E8279A0C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1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D2A1-8ACA-4114-83BF-FC3D9160CB3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18-5157-420D-A738-E8279A0C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21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D2A1-8ACA-4114-83BF-FC3D9160CB3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18-5157-420D-A738-E8279A0C69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D2A1-8ACA-4114-83BF-FC3D9160CB3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18-5157-420D-A738-E8279A0C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5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D2A1-8ACA-4114-83BF-FC3D9160CB3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18-5157-420D-A738-E8279A0C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8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D2A1-8ACA-4114-83BF-FC3D9160CB3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18-5157-420D-A738-E8279A0C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04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D2A1-8ACA-4114-83BF-FC3D9160CB3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18-5157-420D-A738-E8279A0C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1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B7D2A1-8ACA-4114-83BF-FC3D9160CB3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7A0118-5157-420D-A738-E8279A0C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39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B7D2A1-8ACA-4114-83BF-FC3D9160CB3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7A0118-5157-420D-A738-E8279A0C6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5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B7D2A1-8ACA-4114-83BF-FC3D9160CB3E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7A0118-5157-420D-A738-E8279A0C693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83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FB3391-4629-0E1D-72AD-D928FF7FD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941" y="1127777"/>
            <a:ext cx="9968752" cy="4152433"/>
          </a:xfrm>
        </p:spPr>
        <p:txBody>
          <a:bodyPr>
            <a:normAutofit/>
          </a:bodyPr>
          <a:lstStyle/>
          <a:p>
            <a:pPr algn="ctr"/>
            <a:r>
              <a:rPr lang="en-IN" sz="7200" b="1" i="1" u="sng" dirty="0"/>
              <a:t>Silver Oak College </a:t>
            </a:r>
          </a:p>
          <a:p>
            <a:pPr algn="ctr"/>
            <a:r>
              <a:rPr lang="en-IN" sz="7200" b="1" i="1" u="sng" dirty="0"/>
              <a:t>Of </a:t>
            </a:r>
          </a:p>
          <a:p>
            <a:pPr algn="ctr"/>
            <a:r>
              <a:rPr lang="en-IN" sz="7200" b="1" i="1" u="sng" dirty="0"/>
              <a:t>Computer Application</a:t>
            </a:r>
            <a:endParaRPr lang="en-IN" sz="7200" i="1" u="sng" dirty="0"/>
          </a:p>
        </p:txBody>
      </p:sp>
    </p:spTree>
    <p:extLst>
      <p:ext uri="{BB962C8B-B14F-4D97-AF65-F5344CB8AC3E}">
        <p14:creationId xmlns:p14="http://schemas.microsoft.com/office/powerpoint/2010/main" val="296465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F2B9-0A26-AA00-9DFB-A5F98E91B3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1294" y="1909295"/>
            <a:ext cx="10058400" cy="1450975"/>
          </a:xfrm>
        </p:spPr>
        <p:txBody>
          <a:bodyPr/>
          <a:lstStyle/>
          <a:p>
            <a:pPr algn="ctr"/>
            <a:r>
              <a:rPr lang="en-US" b="1" i="1" u="sng" dirty="0"/>
              <a:t>GRAY LAYOUT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401770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AC6E4-FADF-A5AC-7392-03D71021F0A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" y="0"/>
            <a:ext cx="12187721" cy="6302188"/>
          </a:xfrm>
        </p:spPr>
      </p:pic>
    </p:spTree>
    <p:extLst>
      <p:ext uri="{BB962C8B-B14F-4D97-AF65-F5344CB8AC3E}">
        <p14:creationId xmlns:p14="http://schemas.microsoft.com/office/powerpoint/2010/main" val="238875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258F3-45ED-B529-3865-19E9ED7EA3D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11152"/>
          </a:xfrm>
        </p:spPr>
      </p:pic>
    </p:spTree>
    <p:extLst>
      <p:ext uri="{BB962C8B-B14F-4D97-AF65-F5344CB8AC3E}">
        <p14:creationId xmlns:p14="http://schemas.microsoft.com/office/powerpoint/2010/main" val="357377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5FC86-80F6-5A26-028A-74687FE0070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29082"/>
          </a:xfrm>
        </p:spPr>
      </p:pic>
    </p:spTree>
    <p:extLst>
      <p:ext uri="{BB962C8B-B14F-4D97-AF65-F5344CB8AC3E}">
        <p14:creationId xmlns:p14="http://schemas.microsoft.com/office/powerpoint/2010/main" val="6487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01B93-D9FB-E7BC-53F4-0F94BA3D817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0" y="0"/>
            <a:ext cx="12193990" cy="6329081"/>
          </a:xfrm>
        </p:spPr>
      </p:pic>
    </p:spTree>
    <p:extLst>
      <p:ext uri="{BB962C8B-B14F-4D97-AF65-F5344CB8AC3E}">
        <p14:creationId xmlns:p14="http://schemas.microsoft.com/office/powerpoint/2010/main" val="416699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9E1A-4E32-4366-084B-1CA7A304D1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2000" cy="4473388"/>
          </a:xfrm>
        </p:spPr>
        <p:txBody>
          <a:bodyPr>
            <a:normAutofit/>
          </a:bodyPr>
          <a:lstStyle/>
          <a:p>
            <a:pPr algn="ctr"/>
            <a:r>
              <a:rPr lang="en-IN" sz="7200" b="1" i="1" u="sng" dirty="0"/>
              <a:t>Difference Between </a:t>
            </a:r>
            <a:br>
              <a:rPr lang="en-IN" sz="7200" b="1" i="1" u="sng" dirty="0"/>
            </a:br>
            <a:r>
              <a:rPr lang="en-IN" sz="7200" b="1" i="1" u="sng" dirty="0"/>
              <a:t>Others  and mine </a:t>
            </a:r>
            <a:br>
              <a:rPr lang="en-IN" sz="7200" b="1" i="1" u="sng" dirty="0"/>
            </a:br>
            <a:r>
              <a:rPr lang="en-IN" sz="7200" b="1" i="1" u="sng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55017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E536-E82F-2F90-0F29-6B45F64403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3975"/>
            <a:ext cx="12192000" cy="833438"/>
          </a:xfrm>
        </p:spPr>
        <p:txBody>
          <a:bodyPr>
            <a:normAutofit/>
          </a:bodyPr>
          <a:lstStyle/>
          <a:p>
            <a:pPr algn="ctr"/>
            <a:r>
              <a:rPr lang="en-US" sz="4400" b="1" i="1" u="sng" dirty="0"/>
              <a:t>Light Studio Shopping Website </a:t>
            </a:r>
            <a:r>
              <a:rPr lang="en-US" sz="4400" b="1" i="1" u="sng" dirty="0" err="1"/>
              <a:t>Compair</a:t>
            </a:r>
            <a:r>
              <a:rPr lang="en-US" sz="4400" b="1" i="1" u="sng" dirty="0"/>
              <a:t> to </a:t>
            </a:r>
            <a:r>
              <a:rPr lang="en-US" sz="4400" b="1" i="1" u="sng" dirty="0" err="1"/>
              <a:t>Bewakoof</a:t>
            </a:r>
            <a:r>
              <a:rPr lang="en-US" sz="4400" b="1" i="1" u="sng" dirty="0"/>
              <a:t> </a:t>
            </a:r>
            <a:endParaRPr lang="en-IN" sz="44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3250-E557-D887-C24F-45B1DEEDCE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7906" y="1363384"/>
            <a:ext cx="11636188" cy="41947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Light Studio is a shopping website that offers a wide selection of products ranging from apparel to electronics. It is easy to navigate and offers a great variety of products, making it a great choice for anyone looking to shop online. The website also has a comparison feature, allowing customers to compare prices and features of different </a:t>
            </a:r>
            <a:r>
              <a:rPr lang="en-US" sz="2400" dirty="0" err="1"/>
              <a:t>items.This</a:t>
            </a:r>
            <a:r>
              <a:rPr lang="en-US" sz="2400" dirty="0"/>
              <a:t> makes it easy to find the best deal for whatever you're looking for.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Bewakoof</a:t>
            </a:r>
            <a:r>
              <a:rPr lang="en-US" sz="2400" dirty="0"/>
              <a:t> is another shopping website that offers a wide selection of </a:t>
            </a:r>
            <a:r>
              <a:rPr lang="en-US" sz="2400" dirty="0" err="1"/>
              <a:t>products.It</a:t>
            </a:r>
            <a:r>
              <a:rPr lang="en-US" sz="2400" dirty="0"/>
              <a:t> is also easy to navigate and offers a great variety of </a:t>
            </a:r>
            <a:r>
              <a:rPr lang="en-US" sz="2400" dirty="0" err="1"/>
              <a:t>products.However</a:t>
            </a:r>
            <a:r>
              <a:rPr lang="en-US" sz="2400" dirty="0"/>
              <a:t>, </a:t>
            </a:r>
            <a:r>
              <a:rPr lang="en-US" sz="2400" dirty="0" err="1"/>
              <a:t>Bewakoof</a:t>
            </a:r>
            <a:r>
              <a:rPr lang="en-US" sz="2400" dirty="0"/>
              <a:t> does not have a comparison feature like Light Studio </a:t>
            </a:r>
            <a:r>
              <a:rPr lang="en-US" sz="2400" dirty="0" err="1"/>
              <a:t>does.This</a:t>
            </a:r>
            <a:r>
              <a:rPr lang="en-US" sz="2400" dirty="0"/>
              <a:t> makes it difficult to compare prices and features of different items, making it harder to find the best deal for whatever you're looking for.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9041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8461-20FE-ED25-9364-7A0FDB5800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12192000" cy="1236663"/>
          </a:xfrm>
        </p:spPr>
        <p:txBody>
          <a:bodyPr>
            <a:normAutofit/>
          </a:bodyPr>
          <a:lstStyle/>
          <a:p>
            <a:pPr algn="ctr"/>
            <a:r>
              <a:rPr lang="en-US" sz="6000" b="1" i="1" u="sng" dirty="0"/>
              <a:t>Light Studio Shopping Website Benefits</a:t>
            </a:r>
            <a:endParaRPr lang="en-IN" sz="60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141D-4BFB-761C-4D92-78C8845F55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12900"/>
            <a:ext cx="11842750" cy="49037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Light Studio offers a wide selection of products, making it easy to find what you're looking </a:t>
            </a:r>
            <a:r>
              <a:rPr lang="en-US" sz="2400" dirty="0" err="1"/>
              <a:t>for.The</a:t>
            </a:r>
            <a:r>
              <a:rPr lang="en-US" sz="2400" dirty="0"/>
              <a:t> website also has a comparison feature, allowing customers to compare prices and features of different items.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This makes it easy to find the best deal for whatever you're looking </a:t>
            </a:r>
            <a:r>
              <a:rPr lang="en-US" sz="2400" dirty="0" err="1"/>
              <a:t>for.Additionally</a:t>
            </a:r>
            <a:r>
              <a:rPr lang="en-US" sz="2400" dirty="0"/>
              <a:t>, the website is easy to navigate and has a great variety of products.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Light Studio also offers customer support and a secure payment system. This ensures that customers can shop with confidence, knowing that their information is safe and that they will be taken care of if they have any issues.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The website also has a rewards program, allowing customers to earn points for every purchase they make. These points can be used to get discounts on future purchases.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8982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ADEB-64D8-EFE0-834D-BBCA674C01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049125" cy="8334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 Studio Shopping Website Summary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1533-AD64-A106-853D-4AB04D91B6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71588"/>
            <a:ext cx="12049124" cy="4735512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6000" dirty="0"/>
              <a:t>Light Studio is a great choice for anyone looking to shop </a:t>
            </a:r>
            <a:r>
              <a:rPr lang="en-US" sz="6000" dirty="0" err="1"/>
              <a:t>online.It</a:t>
            </a:r>
            <a:r>
              <a:rPr lang="en-US" sz="6000" dirty="0"/>
              <a:t> offers a wide selection of products, making it easy to find what you're looking for.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000" dirty="0"/>
              <a:t>The website also has a comparison feature, allowing customers to compare prices and features of different </a:t>
            </a:r>
            <a:r>
              <a:rPr lang="en-US" sz="6000" dirty="0" err="1"/>
              <a:t>items.This</a:t>
            </a:r>
            <a:r>
              <a:rPr lang="en-US" sz="6000" dirty="0"/>
              <a:t> makes it easy to find the best deal for whatever you're looking for.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000" dirty="0"/>
              <a:t>Additionally, the website is easy to navigate and has a great variety of </a:t>
            </a:r>
            <a:r>
              <a:rPr lang="en-US" sz="6000" dirty="0" err="1"/>
              <a:t>products.Light</a:t>
            </a:r>
            <a:r>
              <a:rPr lang="en-US" sz="6000" dirty="0"/>
              <a:t> Studio also offers customer support and a secure payment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000" dirty="0"/>
              <a:t> This ensures that customers can shop with confidence, knowing that their information is safe and that they will be taken care of if they have any </a:t>
            </a:r>
            <a:r>
              <a:rPr lang="en-US" sz="6000" dirty="0" err="1"/>
              <a:t>issues.</a:t>
            </a:r>
            <a:r>
              <a:rPr lang="en-US" sz="6200" dirty="0" err="1"/>
              <a:t>The</a:t>
            </a:r>
            <a:r>
              <a:rPr lang="en-US" sz="6200" dirty="0"/>
              <a:t> website also has a rewards program, allowing customers to earn points for every purchase they make.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These points can be used to get discounts on future purchases.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20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964C-FBF8-9C43-80D6-8CD40A4AB4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4611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21ED-CCED-D49E-C760-F76B54A5DA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50900"/>
            <a:ext cx="12192000" cy="55054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Light Studio and </a:t>
            </a:r>
            <a:r>
              <a:rPr lang="en-US" sz="2600" dirty="0" err="1"/>
              <a:t>Bekkuff</a:t>
            </a:r>
            <a:r>
              <a:rPr lang="en-US" sz="2600" dirty="0"/>
              <a:t> are both great shopping websites that offer a wide selection of </a:t>
            </a:r>
            <a:r>
              <a:rPr lang="en-US" sz="2600" dirty="0" err="1"/>
              <a:t>products.Light</a:t>
            </a:r>
            <a:r>
              <a:rPr lang="en-US" sz="2600" dirty="0"/>
              <a:t> Studio has the added benefit of having a comparison feature, making it easier to find the best deal for whatever you're looking for.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err="1"/>
              <a:t>Bekkuff</a:t>
            </a:r>
            <a:r>
              <a:rPr lang="en-US" sz="2600" dirty="0"/>
              <a:t> does not have this feature, but it does offer customer support and a secure payment </a:t>
            </a:r>
            <a:r>
              <a:rPr lang="en-US" sz="2600" dirty="0" err="1"/>
              <a:t>system.Both</a:t>
            </a:r>
            <a:r>
              <a:rPr lang="en-US" sz="2600" dirty="0"/>
              <a:t> websites also have rewards programs, allowing customers to earn points for every purchase they make.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Ultimately, it is up to the customer to decide which website is best for them. Both websites offer a great selection of products and have features that make them </a:t>
            </a:r>
            <a:r>
              <a:rPr lang="en-US" sz="2600" dirty="0" err="1"/>
              <a:t>appealing.It</a:t>
            </a:r>
            <a:r>
              <a:rPr lang="en-US" sz="2600" dirty="0"/>
              <a:t> is important to consider the features of each website and what is important to you when making a decision.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30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B695-88D2-57BD-7C48-DD51425A64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54100"/>
            <a:ext cx="12192000" cy="4749800"/>
          </a:xfrm>
        </p:spPr>
        <p:txBody>
          <a:bodyPr>
            <a:normAutofit/>
          </a:bodyPr>
          <a:lstStyle/>
          <a:p>
            <a:r>
              <a:rPr lang="en-IN" sz="4000" b="1" i="1" u="sng" dirty="0"/>
              <a:t>Name </a:t>
            </a:r>
            <a:r>
              <a:rPr lang="en-IN" sz="4000" b="1" i="1" dirty="0"/>
              <a:t>				:- 	</a:t>
            </a:r>
            <a:r>
              <a:rPr lang="en-IN" sz="4000" b="1" i="1" u="sng" dirty="0"/>
              <a:t>Shah Het K.</a:t>
            </a:r>
          </a:p>
          <a:p>
            <a:r>
              <a:rPr lang="en-IN" sz="4000" b="1" i="1" u="sng" dirty="0"/>
              <a:t>Sem </a:t>
            </a:r>
            <a:r>
              <a:rPr lang="en-IN" sz="4000" b="1" i="1" dirty="0"/>
              <a:t>				:-	 </a:t>
            </a:r>
            <a:r>
              <a:rPr lang="en-IN" sz="4000" b="1" i="1" u="sng" dirty="0"/>
              <a:t>2.</a:t>
            </a:r>
          </a:p>
          <a:p>
            <a:r>
              <a:rPr lang="en-IN" sz="4000" b="1" i="1" u="sng" dirty="0" err="1"/>
              <a:t>Divison</a:t>
            </a:r>
            <a:r>
              <a:rPr lang="en-IN" sz="4000" b="1" i="1" u="sng" dirty="0"/>
              <a:t> </a:t>
            </a:r>
            <a:r>
              <a:rPr lang="en-IN" sz="4000" b="1" i="1" dirty="0"/>
              <a:t>				:-	</a:t>
            </a:r>
            <a:r>
              <a:rPr lang="en-IN" sz="4000" b="1" i="1" u="sng" dirty="0"/>
              <a:t>M1A3 &amp; A</a:t>
            </a:r>
          </a:p>
          <a:p>
            <a:r>
              <a:rPr lang="en-IN" sz="4000" b="1" i="1" u="sng" dirty="0"/>
              <a:t>Subject Name</a:t>
            </a:r>
            <a:r>
              <a:rPr lang="en-IN" sz="4000" b="1" i="1" dirty="0"/>
              <a:t>		:-	 </a:t>
            </a:r>
            <a:r>
              <a:rPr lang="en-IN" sz="4000" b="1" i="1" u="sng" dirty="0"/>
              <a:t>DHTML</a:t>
            </a:r>
          </a:p>
          <a:p>
            <a:r>
              <a:rPr lang="en-IN" sz="4000" b="1" i="1" u="sng" dirty="0"/>
              <a:t>Project Name </a:t>
            </a:r>
            <a:r>
              <a:rPr lang="en-IN" sz="4000" b="1" i="1" dirty="0"/>
              <a:t>		:-	 </a:t>
            </a:r>
            <a:r>
              <a:rPr lang="en-IN" sz="4000" b="1" i="1" u="sng" dirty="0"/>
              <a:t>LIGHT|STUDIO</a:t>
            </a:r>
          </a:p>
          <a:p>
            <a:r>
              <a:rPr lang="en-IN" sz="4000" b="1" i="1" u="sng" dirty="0"/>
              <a:t>Project Guide</a:t>
            </a:r>
            <a:r>
              <a:rPr lang="en-IN" sz="4000" b="1" i="1" dirty="0"/>
              <a:t>		:- 	</a:t>
            </a:r>
            <a:r>
              <a:rPr lang="en-IN" sz="4000" b="1" i="1" u="sng" dirty="0"/>
              <a:t>Professor </a:t>
            </a:r>
            <a:r>
              <a:rPr lang="en-IN" sz="4000" b="1" i="1" u="sng" dirty="0" err="1"/>
              <a:t>Shivam</a:t>
            </a:r>
            <a:r>
              <a:rPr lang="en-IN" sz="4000" b="1" i="1" u="sng" dirty="0"/>
              <a:t> Sir Rajput</a:t>
            </a:r>
          </a:p>
          <a:p>
            <a:endParaRPr lang="en-IN" sz="6000" dirty="0"/>
          </a:p>
          <a:p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022201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0A5B-C769-3C96-48CF-3CE5291E22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52475"/>
          </a:xfrm>
        </p:spPr>
        <p:txBody>
          <a:bodyPr>
            <a:normAutofit/>
          </a:bodyPr>
          <a:lstStyle/>
          <a:p>
            <a:pPr algn="ctr"/>
            <a:r>
              <a:rPr lang="en-US" b="1" i="1" u="sng" dirty="0"/>
              <a:t>The Benefits of Shopping at Light Studio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C89C2-BA0A-1E1D-3F6D-01F3E6C6BA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08113"/>
            <a:ext cx="12192000" cy="47767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Shopping at Light Studio offers customers a range of benefits. Customers can enjoy a wide selection of products, all at competitive prices.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Light Studio also offers free shipping on orders over a certain amount, as well as discounts and promotions.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Additionally, their customer service team is available 24/7 to answer any questions or concerns customers may have.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Light Studio also offers an easy-to-navigate website with a secure checkout </a:t>
            </a:r>
            <a:r>
              <a:rPr lang="en-US" sz="2600" dirty="0" err="1"/>
              <a:t>system.Customers</a:t>
            </a:r>
            <a:r>
              <a:rPr lang="en-US" sz="2600" dirty="0"/>
              <a:t> can quickly find what they’re looking for and complete their purchase in just a few clicks.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 The website also features a loyalty program, where customers can earn points and rewards for shopping with Light Studio.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00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CF12-4C1B-E8CB-BF26-1BCEEB9BF9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825500"/>
          </a:xfrm>
        </p:spPr>
        <p:txBody>
          <a:bodyPr/>
          <a:lstStyle/>
          <a:p>
            <a:pPr algn="ctr"/>
            <a:r>
              <a:rPr lang="en-US" b="1" i="1" u="sng" dirty="0"/>
              <a:t>The Purpose of Light Studio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B957-A82A-C608-51CD-714E4348E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19200"/>
            <a:ext cx="12192000" cy="50466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The purpose of Light Studio is to provide customers with an easy and convenient way to shop online.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 They want to make sure customers have access to a wide selection of products at competitive prices, as well as excellent customer service.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 Additionally, they want to make sure their website is easy to use and secure, so customers can shop with confidence.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Light Studio also wants to create a loyal customer base.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 To do this, they offer rewards and discounts to customers who shop with them regularly.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They also want to ensure that customers have a positive experience when shopping with them, so they can come back again and again.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37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9AB3-C6F2-41E9-33C6-FCE44A613A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7338"/>
            <a:ext cx="12192000" cy="7016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u="sng" dirty="0"/>
              <a:t>Light Studio Shopping Website Benefits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2BA1-E9C5-2C6A-B92E-0F52DA3AAA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44706"/>
            <a:ext cx="12192000" cy="48497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Shopping at Light Studio offers customers a range of </a:t>
            </a:r>
            <a:r>
              <a:rPr lang="en-US" sz="2400" dirty="0" err="1"/>
              <a:t>benefits.Customers</a:t>
            </a:r>
            <a:r>
              <a:rPr lang="en-US" sz="2400" dirty="0"/>
              <a:t> can enjoy a wide selection of products, all at competitive prices.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Light Studio also offers free shipping on orders over a certain amount, as well as discounts and promotions. Additionally, their customer service team is available 24/7 to answer any questions or concerns customers may have.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Light Studio also offers an easy-to-navigate website with a secure checkout </a:t>
            </a:r>
            <a:r>
              <a:rPr lang="en-US" sz="2400" dirty="0" err="1"/>
              <a:t>system.Customers</a:t>
            </a:r>
            <a:r>
              <a:rPr lang="en-US" sz="2400" dirty="0"/>
              <a:t> can quickly find what they’re looking for and complete their purchase in just a few clicks.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website also features a loyalty program, where customers can earn points and rewards for shopping with Light Studio.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66428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6B7D-0C8C-4C77-5868-D44B2BB313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084263"/>
          </a:xfrm>
        </p:spPr>
        <p:txBody>
          <a:bodyPr/>
          <a:lstStyle/>
          <a:p>
            <a:pPr algn="ctr"/>
            <a:r>
              <a:rPr lang="en-IN" b="1" i="1" u="sng" dirty="0"/>
              <a:t>Light Studio’s 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0E03-D4C7-FB22-3111-280F46C324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46263"/>
            <a:ext cx="12192000" cy="42941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Light Studio’s customer service team is available 24/7 to answer any questions or concerns customers may have.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They strive to provide fast and helpful responses to all inquiries, so customers can get the help they need quickly and easily.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 Additionally, they offer a variety of payment options, so customers can choose the one that works best for them.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Light Studio also offers a satisfaction guarantee.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If customers are not satisfied with their purchase, they can return it for a full refund.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This allows customers to shop with confidence, knowing that their purchase is protected.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16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CE10-3810-C350-C94C-40E4734588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4611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QUESTION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2F9F-A185-FAD0-854C-53B0ABA6D0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66921"/>
            <a:ext cx="12192000" cy="5348287"/>
          </a:xfrm>
        </p:spPr>
        <p:txBody>
          <a:bodyPr anchor="ctr">
            <a:no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IN" sz="2000" b="1" u="sng" dirty="0"/>
              <a:t>What is Light Studio?</a:t>
            </a:r>
            <a:endParaRPr lang="en-US" sz="2000" b="1" u="sng" dirty="0"/>
          </a:p>
          <a:p>
            <a:pPr marL="292608" lvl="1" indent="0">
              <a:buNone/>
            </a:pPr>
            <a:r>
              <a:rPr lang="en-US" sz="2000" dirty="0"/>
              <a:t>Light Studio is an e-commerce website that specializes in selling products such as t-shirts, shoes, watches and glasses.</a:t>
            </a:r>
          </a:p>
          <a:p>
            <a:pPr marL="292608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u="sng" dirty="0"/>
              <a:t>What types of products are available at Light Studio?</a:t>
            </a:r>
          </a:p>
          <a:p>
            <a:pPr marL="292608" lvl="1" indent="0">
              <a:buNone/>
            </a:pPr>
            <a:r>
              <a:rPr lang="en-US" sz="2000" dirty="0"/>
              <a:t>Light Studio offers a variety of products including t-shirts, shoes, shirts, glasses and watches.</a:t>
            </a:r>
          </a:p>
          <a:p>
            <a:pPr marL="292608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u="sng" dirty="0"/>
              <a:t>Is it safe to shop on Light Studio's website?</a:t>
            </a:r>
          </a:p>
          <a:p>
            <a:pPr marL="292608" lvl="1" indent="0">
              <a:buNone/>
            </a:pPr>
            <a:r>
              <a:rPr lang="en-US" sz="2000" dirty="0"/>
              <a:t>Yes, Light Studio's website is secure and uses SSL encryption to protect your personal and financial information.</a:t>
            </a:r>
          </a:p>
          <a:p>
            <a:pPr marL="292608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u="sng" dirty="0"/>
              <a:t>Does Light Studio offer free shipping?</a:t>
            </a:r>
          </a:p>
          <a:p>
            <a:pPr marL="292608" lvl="1" indent="0">
              <a:buNone/>
            </a:pPr>
            <a:r>
              <a:rPr lang="en-US" sz="2000" dirty="0"/>
              <a:t>Yes, Light Studio offers free shipping on orders over a certain amount, depending on the customer's location.</a:t>
            </a:r>
          </a:p>
          <a:p>
            <a:pPr marL="292608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u="sng" dirty="0"/>
              <a:t>What is Light Studio's return policy?</a:t>
            </a:r>
          </a:p>
          <a:p>
            <a:pPr marL="292608" lvl="1" indent="0">
              <a:buNone/>
            </a:pPr>
            <a:r>
              <a:rPr lang="en-US" sz="2000" dirty="0"/>
              <a:t> Light Studio offers a 45-day return policy for most items, as long as they are in their original condition and packaging. However, some items may be subject to a restocking fee. Customers should review Light Studio's return policy before purchasing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C3F926-0C14-BB18-3952-58CA85A384AC}"/>
              </a:ext>
            </a:extLst>
          </p:cNvPr>
          <p:cNvCxnSpPr/>
          <p:nvPr/>
        </p:nvCxnSpPr>
        <p:spPr>
          <a:xfrm flipH="1">
            <a:off x="3818961" y="519953"/>
            <a:ext cx="46168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950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B46C-48D2-17D8-DDE4-EAC3B9F415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6824" y="2904098"/>
            <a:ext cx="10058400" cy="4022725"/>
          </a:xfrm>
        </p:spPr>
        <p:txBody>
          <a:bodyPr>
            <a:normAutofit/>
          </a:bodyPr>
          <a:lstStyle/>
          <a:p>
            <a:pPr algn="ctr"/>
            <a:r>
              <a:rPr lang="en-US" sz="4800" b="1" i="1" u="sng" dirty="0"/>
              <a:t>THANK YOU</a:t>
            </a:r>
            <a:endParaRPr lang="en-IN" sz="4800" b="1" i="1" u="sng" dirty="0"/>
          </a:p>
        </p:txBody>
      </p:sp>
    </p:spTree>
    <p:extLst>
      <p:ext uri="{BB962C8B-B14F-4D97-AF65-F5344CB8AC3E}">
        <p14:creationId xmlns:p14="http://schemas.microsoft.com/office/powerpoint/2010/main" val="54954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7FCD-1109-E5F2-3BBD-455789F7E9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4938"/>
            <a:ext cx="12192000" cy="4634286"/>
          </a:xfrm>
        </p:spPr>
        <p:txBody>
          <a:bodyPr>
            <a:noAutofit/>
          </a:bodyPr>
          <a:lstStyle/>
          <a:p>
            <a:pPr algn="ctr">
              <a:buFont typeface="Wingdings" panose="05000000000000000000" pitchFamily="2" charset="2"/>
              <a:buChar char="q"/>
            </a:pPr>
            <a:endParaRPr lang="en-US" sz="2800" b="1" i="1" u="sng" dirty="0"/>
          </a:p>
          <a:p>
            <a:pPr marL="0" indent="0" algn="ctr">
              <a:buNone/>
            </a:pPr>
            <a:endParaRPr lang="en-US" sz="2800" b="1" i="1" u="sng" dirty="0"/>
          </a:p>
          <a:p>
            <a:pPr marL="0" indent="0" algn="ctr">
              <a:buNone/>
            </a:pPr>
            <a:endParaRPr lang="en-US" sz="2800" b="1" i="1" u="sng" dirty="0"/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800" b="1" i="1" u="sng" dirty="0"/>
              <a:t>Welcome to Light Studio Shopping Website!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800" b="1" i="1" u="sng" dirty="0"/>
              <a:t>Our Products</a:t>
            </a:r>
          </a:p>
          <a:p>
            <a:pPr algn="ctr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800" b="1" i="1" u="sng" dirty="0"/>
              <a:t>Secure Checkout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800" b="1" i="1" u="sng" dirty="0"/>
              <a:t>Fast and Reliable Shipping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800" b="1" i="1" u="sng" dirty="0"/>
              <a:t>Customer Service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800" b="1" i="1" u="sng" dirty="0"/>
              <a:t>Start Shopping Today!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9522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A1F7-7172-2B8C-47F0-BD53F5290D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877888"/>
          </a:xfrm>
        </p:spPr>
        <p:txBody>
          <a:bodyPr>
            <a:normAutofit/>
          </a:bodyPr>
          <a:lstStyle/>
          <a:p>
            <a:pPr algn="ctr"/>
            <a:r>
              <a:rPr lang="en-US" b="1" i="1" u="sng" dirty="0"/>
              <a:t>Welcome to Light Studio Shopping Website!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8FCE-D759-6871-548F-07765EB8CFC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739900"/>
            <a:ext cx="12192000" cy="46069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Light Studio Shopping Website is the ultimate destination for all your shopping needs.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We provide a wide selection of products from top brands to fit all your needs.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We offer a convenient and secure checkout process, as well as fast and reliable shipping.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With our easy-to-navigate website, you can find what you need quickly and easily.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25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8FAF-3E6A-2D48-2776-9FE41A92B6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11910"/>
            <a:ext cx="12192000" cy="1138237"/>
          </a:xfrm>
        </p:spPr>
        <p:txBody>
          <a:bodyPr>
            <a:noAutofit/>
          </a:bodyPr>
          <a:lstStyle/>
          <a:p>
            <a:pPr algn="ctr"/>
            <a:br>
              <a:rPr lang="en-US" sz="2800" b="1" i="1" u="sng" dirty="0"/>
            </a:br>
            <a:br>
              <a:rPr lang="en-US" sz="2800" b="1" i="1" u="sng" dirty="0"/>
            </a:br>
            <a:br>
              <a:rPr lang="en-US" sz="2800" b="1" i="1" u="sng" dirty="0"/>
            </a:br>
            <a:br>
              <a:rPr lang="en-US" sz="2800" b="1" i="1" u="sng" dirty="0"/>
            </a:br>
            <a:br>
              <a:rPr lang="en-US" sz="2800" b="1" i="1" u="sng" dirty="0"/>
            </a:br>
            <a:br>
              <a:rPr lang="en-US" sz="2800" b="1" i="1" u="sng" dirty="0"/>
            </a:br>
            <a:br>
              <a:rPr lang="en-US" sz="2800" b="1" i="1" u="sng" dirty="0"/>
            </a:br>
            <a:br>
              <a:rPr lang="en-US" sz="2800" b="1" i="1" u="sng" dirty="0"/>
            </a:br>
            <a:br>
              <a:rPr lang="en-US" sz="2800" b="1" i="1" u="sng" dirty="0"/>
            </a:br>
            <a:r>
              <a:rPr lang="en-US" b="1" i="1" u="sng" dirty="0"/>
              <a:t>Our Products</a:t>
            </a:r>
            <a:br>
              <a:rPr lang="en-US" sz="4400" b="1" i="1" u="sng" dirty="0"/>
            </a:br>
            <a:endParaRPr lang="en-IN" sz="4400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F5AF-B18B-71FD-81E7-8213F7F25A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92213"/>
            <a:ext cx="12192000" cy="513715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 offer a wide selection of products from top brands.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Whether you're looking for electronics, clothing, home goods, or anything else, we have it all.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Our products are of the highest quality and come with a satisfaction guarantee.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 also offer competitive prices and free shipping on orders over </a:t>
            </a:r>
            <a:r>
              <a:rPr lang="en-IN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</a:t>
            </a:r>
            <a:r>
              <a:rPr lang="en-US" sz="2800" dirty="0"/>
              <a:t>199.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68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7540-22C2-2DB0-7415-08E4B7EC6E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12191999" cy="1449387"/>
          </a:xfrm>
        </p:spPr>
        <p:txBody>
          <a:bodyPr/>
          <a:lstStyle/>
          <a:p>
            <a:pPr algn="ctr"/>
            <a:r>
              <a:rPr lang="en-US" b="1" i="1" u="sng" dirty="0"/>
              <a:t>Secure Checkout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3111-8EE6-1FA9-4ECC-86D4B026CA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736725"/>
            <a:ext cx="12192000" cy="45386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 provide a secure checkout process so you can shop with confidence.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Our website is encrypted to protect your personal information and credit card details.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 also offer a variety of payment options, including PayPal, credit card, and Apple Pay.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Our checkout process is quick and easy, so you can get your order fast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3216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7EE7-352F-0F9A-EFCE-C9D13F6C40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989013"/>
          </a:xfrm>
        </p:spPr>
        <p:txBody>
          <a:bodyPr>
            <a:normAutofit/>
          </a:bodyPr>
          <a:lstStyle/>
          <a:p>
            <a:pPr algn="ctr"/>
            <a:r>
              <a:rPr lang="en-IN" b="1" i="1" u="sng" dirty="0"/>
              <a:t>Fast and Reliable Shipping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F85D-9F9C-DD8B-2919-F0428BE27E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46263"/>
            <a:ext cx="12192000" cy="48498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 offer fast and reliable shipping on all orders. We ship to two states and most international destinations.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Most orders are shipped within 24 hours.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 also offer free shipping on orders over </a:t>
            </a:r>
            <a:r>
              <a:rPr lang="en-IN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</a:t>
            </a:r>
            <a:r>
              <a:rPr lang="en-US" sz="2800" dirty="0"/>
              <a:t>199.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 use a variety of shipping carriers, so you can get your order when you need it.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7864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20E8-C24F-1FD5-BA19-206CFA8465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263650"/>
          </a:xfrm>
        </p:spPr>
        <p:txBody>
          <a:bodyPr/>
          <a:lstStyle/>
          <a:p>
            <a:pPr algn="ctr"/>
            <a:r>
              <a:rPr lang="en-IN" b="1" i="1" u="sng" dirty="0"/>
              <a:t>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7E0E-EBDD-DACF-F7BD-6666ECEE06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46263"/>
            <a:ext cx="12192000" cy="4465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Our customer service team is here to help.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 offer 24/7 support via phone, email, and live chat.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 also offer a satisfaction guarantee on all of our products.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If you have any questions or concerns, don't hesitate to contact us.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We're here to help you find the perfect product for your needs.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2285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AF34-F149-7524-14BB-77096FEAF5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076325"/>
          </a:xfrm>
        </p:spPr>
        <p:txBody>
          <a:bodyPr/>
          <a:lstStyle/>
          <a:p>
            <a:pPr algn="ctr"/>
            <a:r>
              <a:rPr lang="en-IN" b="1" i="1" u="sng" dirty="0"/>
              <a:t>Start Shopping Today!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4616-E0BA-DEE4-73CA-D1137F30A2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27150"/>
            <a:ext cx="12192000" cy="45894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 invite you to start shopping today.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With our easy-to-navigate website, secure checkout process, and fast and reliable shipping, you can find what you need quickly and easily.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Thank you for choosing Light Studio Shopping Website. 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We look forward to helping you find the perfect product for your needs.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497443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395</TotalTime>
  <Words>1733</Words>
  <Application>Microsoft Office PowerPoint</Application>
  <PresentationFormat>Widescreen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Welcome to Light Studio Shopping Website!</vt:lpstr>
      <vt:lpstr>         Our Products </vt:lpstr>
      <vt:lpstr>Secure Checkout </vt:lpstr>
      <vt:lpstr>Fast and Reliable Shipping</vt:lpstr>
      <vt:lpstr>Customer Service</vt:lpstr>
      <vt:lpstr>Start Shopping Today!</vt:lpstr>
      <vt:lpstr>GRAY LAYOUT</vt:lpstr>
      <vt:lpstr>PowerPoint Presentation</vt:lpstr>
      <vt:lpstr>PowerPoint Presentation</vt:lpstr>
      <vt:lpstr>PowerPoint Presentation</vt:lpstr>
      <vt:lpstr>PowerPoint Presentation</vt:lpstr>
      <vt:lpstr>Difference Between  Others  and mine  website</vt:lpstr>
      <vt:lpstr>Light Studio Shopping Website Compair to Bewakoof </vt:lpstr>
      <vt:lpstr>Light Studio Shopping Website Benefits</vt:lpstr>
      <vt:lpstr>Light Studio Shopping Website Summary</vt:lpstr>
      <vt:lpstr>Conclusion</vt:lpstr>
      <vt:lpstr>The Benefits of Shopping at Light Studio</vt:lpstr>
      <vt:lpstr>The Purpose of Light Studio</vt:lpstr>
      <vt:lpstr>Light Studio Shopping Website Benefits</vt:lpstr>
      <vt:lpstr>Light Studio’s Customer Service</vt:lpstr>
      <vt:lpstr>QUESTION ANSWER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 Oak College Of Computer Application</dc:title>
  <dc:creator>het shah</dc:creator>
  <cp:lastModifiedBy>het shah</cp:lastModifiedBy>
  <cp:revision>9</cp:revision>
  <dcterms:created xsi:type="dcterms:W3CDTF">2023-03-01T13:01:02Z</dcterms:created>
  <dcterms:modified xsi:type="dcterms:W3CDTF">2023-03-08T14:21:26Z</dcterms:modified>
</cp:coreProperties>
</file>