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17"/>
  </p:notesMasterIdLst>
  <p:handoutMasterIdLst>
    <p:handoutMasterId r:id="rId18"/>
  </p:handoutMasterIdLst>
  <p:sldIdLst>
    <p:sldId id="263" r:id="rId5"/>
    <p:sldId id="256" r:id="rId6"/>
    <p:sldId id="261" r:id="rId7"/>
    <p:sldId id="262" r:id="rId8"/>
    <p:sldId id="264" r:id="rId9"/>
    <p:sldId id="265" r:id="rId10"/>
    <p:sldId id="258" r:id="rId11"/>
    <p:sldId id="266" r:id="rId12"/>
    <p:sldId id="257" r:id="rId13"/>
    <p:sldId id="259" r:id="rId14"/>
    <p:sldId id="267"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611DF-C9D1-4C35-970E-B659BA3B291A}" v="300" dt="2024-09-18T06:01:50.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8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982898090976038"/>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Entertainment</c:v>
                </c:pt>
                <c:pt idx="1">
                  <c:v>Travel</c:v>
                </c:pt>
                <c:pt idx="2">
                  <c:v>Accommodation</c:v>
                </c:pt>
                <c:pt idx="3">
                  <c:v>Food</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7E21EF-2368-43F3-9055-F3AA509182F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35B0891-5FD0-424F-A74D-10B84F08AC87}">
      <dgm:prSet/>
      <dgm:spPr/>
      <dgm:t>
        <a:bodyPr/>
        <a:lstStyle/>
        <a:p>
          <a:r>
            <a:rPr lang="en-US"/>
            <a:t>Group Members:- 	</a:t>
          </a:r>
        </a:p>
      </dgm:t>
    </dgm:pt>
    <dgm:pt modelId="{F16510DA-D817-40FC-A5DB-2CD5B00F96A1}" type="parTrans" cxnId="{688AD7C1-9389-4118-AE2A-3CBE7949D529}">
      <dgm:prSet/>
      <dgm:spPr/>
      <dgm:t>
        <a:bodyPr/>
        <a:lstStyle/>
        <a:p>
          <a:endParaRPr lang="en-US"/>
        </a:p>
      </dgm:t>
    </dgm:pt>
    <dgm:pt modelId="{DEEA0471-4E1B-4789-A92B-0D6251A99CD4}" type="sibTrans" cxnId="{688AD7C1-9389-4118-AE2A-3CBE7949D529}">
      <dgm:prSet/>
      <dgm:spPr/>
      <dgm:t>
        <a:bodyPr/>
        <a:lstStyle/>
        <a:p>
          <a:endParaRPr lang="en-US"/>
        </a:p>
      </dgm:t>
    </dgm:pt>
    <dgm:pt modelId="{BBF1B795-2673-42C6-B082-BEB1FB54A39E}">
      <dgm:prSet/>
      <dgm:spPr/>
      <dgm:t>
        <a:bodyPr/>
        <a:lstStyle/>
        <a:p>
          <a:r>
            <a:rPr lang="en-US" dirty="0"/>
            <a:t>Het Prajapati(2202021000350)</a:t>
          </a:r>
        </a:p>
      </dgm:t>
    </dgm:pt>
    <dgm:pt modelId="{AEAD8A7A-9074-4D72-8ADA-B3F4FE81BE0D}" type="parTrans" cxnId="{B7C1C484-B0FD-4780-8A10-27E7E61AFC67}">
      <dgm:prSet/>
      <dgm:spPr/>
      <dgm:t>
        <a:bodyPr/>
        <a:lstStyle/>
        <a:p>
          <a:endParaRPr lang="en-US"/>
        </a:p>
      </dgm:t>
    </dgm:pt>
    <dgm:pt modelId="{32416F34-EFCE-4715-B7EC-5F3DB79EC020}" type="sibTrans" cxnId="{B7C1C484-B0FD-4780-8A10-27E7E61AFC67}">
      <dgm:prSet/>
      <dgm:spPr/>
      <dgm:t>
        <a:bodyPr/>
        <a:lstStyle/>
        <a:p>
          <a:endParaRPr lang="en-US"/>
        </a:p>
      </dgm:t>
    </dgm:pt>
    <dgm:pt modelId="{176B8C45-90E5-462B-81C2-8E7C7CE6EB13}">
      <dgm:prSet/>
      <dgm:spPr/>
      <dgm:t>
        <a:bodyPr/>
        <a:lstStyle/>
        <a:p>
          <a:r>
            <a:rPr lang="en-US" dirty="0" err="1"/>
            <a:t>Nirmit</a:t>
          </a:r>
          <a:r>
            <a:rPr lang="en-US"/>
            <a:t> Prajapati</a:t>
          </a:r>
          <a:r>
            <a:rPr lang="en-US" dirty="0"/>
            <a:t>(2202021000356 )</a:t>
          </a:r>
        </a:p>
      </dgm:t>
    </dgm:pt>
    <dgm:pt modelId="{0695AB69-6FA1-40B2-9AE2-901F29C2BE28}" type="parTrans" cxnId="{8B7FB3C0-0091-4D0D-9A59-C5830553BB36}">
      <dgm:prSet/>
      <dgm:spPr/>
      <dgm:t>
        <a:bodyPr/>
        <a:lstStyle/>
        <a:p>
          <a:endParaRPr lang="en-US"/>
        </a:p>
      </dgm:t>
    </dgm:pt>
    <dgm:pt modelId="{B4B4DADD-1308-4DD8-893A-0269595FE30B}" type="sibTrans" cxnId="{8B7FB3C0-0091-4D0D-9A59-C5830553BB36}">
      <dgm:prSet/>
      <dgm:spPr/>
      <dgm:t>
        <a:bodyPr/>
        <a:lstStyle/>
        <a:p>
          <a:endParaRPr lang="en-US"/>
        </a:p>
      </dgm:t>
    </dgm:pt>
    <dgm:pt modelId="{F0748ABF-1298-4A54-AEC2-BB8C8004E57D}">
      <dgm:prSet/>
      <dgm:spPr/>
      <dgm:t>
        <a:bodyPr/>
        <a:lstStyle/>
        <a:p>
          <a:r>
            <a:rPr lang="en-US" dirty="0"/>
            <a:t>Janvi Patil(2202021000340)</a:t>
          </a:r>
        </a:p>
      </dgm:t>
    </dgm:pt>
    <dgm:pt modelId="{6E22E60C-0178-4A5D-896C-495D50E46316}" type="parTrans" cxnId="{905DEFD6-9207-4500-94A4-AB3FF91EADF2}">
      <dgm:prSet/>
      <dgm:spPr/>
      <dgm:t>
        <a:bodyPr/>
        <a:lstStyle/>
        <a:p>
          <a:endParaRPr lang="en-US"/>
        </a:p>
      </dgm:t>
    </dgm:pt>
    <dgm:pt modelId="{F919B482-036C-4166-8318-D65F81875F01}" type="sibTrans" cxnId="{905DEFD6-9207-4500-94A4-AB3FF91EADF2}">
      <dgm:prSet/>
      <dgm:spPr/>
      <dgm:t>
        <a:bodyPr/>
        <a:lstStyle/>
        <a:p>
          <a:endParaRPr lang="en-US"/>
        </a:p>
      </dgm:t>
    </dgm:pt>
    <dgm:pt modelId="{CB359696-8125-4CC3-B6E7-898D64715DAE}">
      <dgm:prSet/>
      <dgm:spPr/>
      <dgm:t>
        <a:bodyPr/>
        <a:lstStyle/>
        <a:p>
          <a:r>
            <a:rPr lang="en-US" dirty="0"/>
            <a:t>Vasundhara Patil(220201000341 )</a:t>
          </a:r>
        </a:p>
      </dgm:t>
    </dgm:pt>
    <dgm:pt modelId="{01A06375-66BB-4258-8FAB-DEA5999AB120}" type="parTrans" cxnId="{18C0D22A-6CF7-4E18-9DE4-E27277318280}">
      <dgm:prSet/>
      <dgm:spPr/>
      <dgm:t>
        <a:bodyPr/>
        <a:lstStyle/>
        <a:p>
          <a:endParaRPr lang="en-US"/>
        </a:p>
      </dgm:t>
    </dgm:pt>
    <dgm:pt modelId="{81D63274-B1DE-4369-81A2-C21E7287C680}" type="sibTrans" cxnId="{18C0D22A-6CF7-4E18-9DE4-E27277318280}">
      <dgm:prSet/>
      <dgm:spPr/>
      <dgm:t>
        <a:bodyPr/>
        <a:lstStyle/>
        <a:p>
          <a:endParaRPr lang="en-US"/>
        </a:p>
      </dgm:t>
    </dgm:pt>
    <dgm:pt modelId="{9685A434-5BC0-4236-A465-B11CC0D24415}" type="pres">
      <dgm:prSet presAssocID="{8B7E21EF-2368-43F3-9055-F3AA509182F4}" presName="outerComposite" presStyleCnt="0">
        <dgm:presLayoutVars>
          <dgm:chMax val="5"/>
          <dgm:dir/>
          <dgm:resizeHandles val="exact"/>
        </dgm:presLayoutVars>
      </dgm:prSet>
      <dgm:spPr/>
    </dgm:pt>
    <dgm:pt modelId="{5F34BECE-A604-4149-A927-B5BD7DE00EFC}" type="pres">
      <dgm:prSet presAssocID="{8B7E21EF-2368-43F3-9055-F3AA509182F4}" presName="dummyMaxCanvas" presStyleCnt="0">
        <dgm:presLayoutVars/>
      </dgm:prSet>
      <dgm:spPr/>
    </dgm:pt>
    <dgm:pt modelId="{FD130571-AC53-422D-B418-F70912DB462B}" type="pres">
      <dgm:prSet presAssocID="{8B7E21EF-2368-43F3-9055-F3AA509182F4}" presName="FiveNodes_1" presStyleLbl="node1" presStyleIdx="0" presStyleCnt="5">
        <dgm:presLayoutVars>
          <dgm:bulletEnabled val="1"/>
        </dgm:presLayoutVars>
      </dgm:prSet>
      <dgm:spPr/>
    </dgm:pt>
    <dgm:pt modelId="{E512BFB0-3D70-495C-9300-272BFA79BF43}" type="pres">
      <dgm:prSet presAssocID="{8B7E21EF-2368-43F3-9055-F3AA509182F4}" presName="FiveNodes_2" presStyleLbl="node1" presStyleIdx="1" presStyleCnt="5">
        <dgm:presLayoutVars>
          <dgm:bulletEnabled val="1"/>
        </dgm:presLayoutVars>
      </dgm:prSet>
      <dgm:spPr/>
    </dgm:pt>
    <dgm:pt modelId="{68B0FD70-3049-4605-BA53-6EE4C50CA20F}" type="pres">
      <dgm:prSet presAssocID="{8B7E21EF-2368-43F3-9055-F3AA509182F4}" presName="FiveNodes_3" presStyleLbl="node1" presStyleIdx="2" presStyleCnt="5">
        <dgm:presLayoutVars>
          <dgm:bulletEnabled val="1"/>
        </dgm:presLayoutVars>
      </dgm:prSet>
      <dgm:spPr/>
    </dgm:pt>
    <dgm:pt modelId="{6625762F-43B1-43C3-9691-EAC449FEAA2C}" type="pres">
      <dgm:prSet presAssocID="{8B7E21EF-2368-43F3-9055-F3AA509182F4}" presName="FiveNodes_4" presStyleLbl="node1" presStyleIdx="3" presStyleCnt="5">
        <dgm:presLayoutVars>
          <dgm:bulletEnabled val="1"/>
        </dgm:presLayoutVars>
      </dgm:prSet>
      <dgm:spPr/>
    </dgm:pt>
    <dgm:pt modelId="{103E926E-E7D6-41D2-BD59-8A908A442DE0}" type="pres">
      <dgm:prSet presAssocID="{8B7E21EF-2368-43F3-9055-F3AA509182F4}" presName="FiveNodes_5" presStyleLbl="node1" presStyleIdx="4" presStyleCnt="5">
        <dgm:presLayoutVars>
          <dgm:bulletEnabled val="1"/>
        </dgm:presLayoutVars>
      </dgm:prSet>
      <dgm:spPr/>
    </dgm:pt>
    <dgm:pt modelId="{2825E675-0F5E-4C70-9320-78129BA0D211}" type="pres">
      <dgm:prSet presAssocID="{8B7E21EF-2368-43F3-9055-F3AA509182F4}" presName="FiveConn_1-2" presStyleLbl="fgAccFollowNode1" presStyleIdx="0" presStyleCnt="4">
        <dgm:presLayoutVars>
          <dgm:bulletEnabled val="1"/>
        </dgm:presLayoutVars>
      </dgm:prSet>
      <dgm:spPr/>
    </dgm:pt>
    <dgm:pt modelId="{47560746-2AD8-4D5C-9750-60E0F0B197B7}" type="pres">
      <dgm:prSet presAssocID="{8B7E21EF-2368-43F3-9055-F3AA509182F4}" presName="FiveConn_2-3" presStyleLbl="fgAccFollowNode1" presStyleIdx="1" presStyleCnt="4">
        <dgm:presLayoutVars>
          <dgm:bulletEnabled val="1"/>
        </dgm:presLayoutVars>
      </dgm:prSet>
      <dgm:spPr/>
    </dgm:pt>
    <dgm:pt modelId="{AC590C7F-ECB3-49A6-8F21-9B18762B6345}" type="pres">
      <dgm:prSet presAssocID="{8B7E21EF-2368-43F3-9055-F3AA509182F4}" presName="FiveConn_3-4" presStyleLbl="fgAccFollowNode1" presStyleIdx="2" presStyleCnt="4">
        <dgm:presLayoutVars>
          <dgm:bulletEnabled val="1"/>
        </dgm:presLayoutVars>
      </dgm:prSet>
      <dgm:spPr/>
    </dgm:pt>
    <dgm:pt modelId="{775A396D-7363-42D7-87E0-03A7AAFC4A2A}" type="pres">
      <dgm:prSet presAssocID="{8B7E21EF-2368-43F3-9055-F3AA509182F4}" presName="FiveConn_4-5" presStyleLbl="fgAccFollowNode1" presStyleIdx="3" presStyleCnt="4">
        <dgm:presLayoutVars>
          <dgm:bulletEnabled val="1"/>
        </dgm:presLayoutVars>
      </dgm:prSet>
      <dgm:spPr/>
    </dgm:pt>
    <dgm:pt modelId="{858D3FAE-EACA-4D02-AA8D-AAD5C30BF72B}" type="pres">
      <dgm:prSet presAssocID="{8B7E21EF-2368-43F3-9055-F3AA509182F4}" presName="FiveNodes_1_text" presStyleLbl="node1" presStyleIdx="4" presStyleCnt="5">
        <dgm:presLayoutVars>
          <dgm:bulletEnabled val="1"/>
        </dgm:presLayoutVars>
      </dgm:prSet>
      <dgm:spPr/>
    </dgm:pt>
    <dgm:pt modelId="{ED6CA2AE-09C6-4CD1-B077-2E7145C0C453}" type="pres">
      <dgm:prSet presAssocID="{8B7E21EF-2368-43F3-9055-F3AA509182F4}" presName="FiveNodes_2_text" presStyleLbl="node1" presStyleIdx="4" presStyleCnt="5">
        <dgm:presLayoutVars>
          <dgm:bulletEnabled val="1"/>
        </dgm:presLayoutVars>
      </dgm:prSet>
      <dgm:spPr/>
    </dgm:pt>
    <dgm:pt modelId="{086D0B25-CC9B-4274-B17F-B2AC607621A8}" type="pres">
      <dgm:prSet presAssocID="{8B7E21EF-2368-43F3-9055-F3AA509182F4}" presName="FiveNodes_3_text" presStyleLbl="node1" presStyleIdx="4" presStyleCnt="5">
        <dgm:presLayoutVars>
          <dgm:bulletEnabled val="1"/>
        </dgm:presLayoutVars>
      </dgm:prSet>
      <dgm:spPr/>
    </dgm:pt>
    <dgm:pt modelId="{87EF54FD-8553-4E13-A3F3-D6F2F0F32320}" type="pres">
      <dgm:prSet presAssocID="{8B7E21EF-2368-43F3-9055-F3AA509182F4}" presName="FiveNodes_4_text" presStyleLbl="node1" presStyleIdx="4" presStyleCnt="5">
        <dgm:presLayoutVars>
          <dgm:bulletEnabled val="1"/>
        </dgm:presLayoutVars>
      </dgm:prSet>
      <dgm:spPr/>
    </dgm:pt>
    <dgm:pt modelId="{3440474C-E462-49C9-B73E-9D46965132D8}" type="pres">
      <dgm:prSet presAssocID="{8B7E21EF-2368-43F3-9055-F3AA509182F4}" presName="FiveNodes_5_text" presStyleLbl="node1" presStyleIdx="4" presStyleCnt="5">
        <dgm:presLayoutVars>
          <dgm:bulletEnabled val="1"/>
        </dgm:presLayoutVars>
      </dgm:prSet>
      <dgm:spPr/>
    </dgm:pt>
  </dgm:ptLst>
  <dgm:cxnLst>
    <dgm:cxn modelId="{59FC4C15-B5C6-48FA-9723-AEF7AF008FE0}" type="presOf" srcId="{B4B4DADD-1308-4DD8-893A-0269595FE30B}" destId="{AC590C7F-ECB3-49A6-8F21-9B18762B6345}" srcOrd="0" destOrd="0" presId="urn:microsoft.com/office/officeart/2005/8/layout/vProcess5"/>
    <dgm:cxn modelId="{7D849620-5131-4AC4-98C9-106933B13BC3}" type="presOf" srcId="{F0748ABF-1298-4A54-AEC2-BB8C8004E57D}" destId="{6625762F-43B1-43C3-9691-EAC449FEAA2C}" srcOrd="0" destOrd="0" presId="urn:microsoft.com/office/officeart/2005/8/layout/vProcess5"/>
    <dgm:cxn modelId="{180A9525-DA8C-4A49-8A10-30D29FF61731}" type="presOf" srcId="{F919B482-036C-4166-8318-D65F81875F01}" destId="{775A396D-7363-42D7-87E0-03A7AAFC4A2A}" srcOrd="0" destOrd="0" presId="urn:microsoft.com/office/officeart/2005/8/layout/vProcess5"/>
    <dgm:cxn modelId="{18C0D22A-6CF7-4E18-9DE4-E27277318280}" srcId="{8B7E21EF-2368-43F3-9055-F3AA509182F4}" destId="{CB359696-8125-4CC3-B6E7-898D64715DAE}" srcOrd="4" destOrd="0" parTransId="{01A06375-66BB-4258-8FAB-DEA5999AB120}" sibTransId="{81D63274-B1DE-4369-81A2-C21E7287C680}"/>
    <dgm:cxn modelId="{AFC47C3E-8B46-49CD-A844-C62E2A6FC177}" type="presOf" srcId="{176B8C45-90E5-462B-81C2-8E7C7CE6EB13}" destId="{086D0B25-CC9B-4274-B17F-B2AC607621A8}" srcOrd="1" destOrd="0" presId="urn:microsoft.com/office/officeart/2005/8/layout/vProcess5"/>
    <dgm:cxn modelId="{3400EF43-546C-459B-8BF8-2C6D5D480256}" type="presOf" srcId="{176B8C45-90E5-462B-81C2-8E7C7CE6EB13}" destId="{68B0FD70-3049-4605-BA53-6EE4C50CA20F}" srcOrd="0" destOrd="0" presId="urn:microsoft.com/office/officeart/2005/8/layout/vProcess5"/>
    <dgm:cxn modelId="{538C3C84-EE4C-4690-8570-488DB9F03A1C}" type="presOf" srcId="{535B0891-5FD0-424F-A74D-10B84F08AC87}" destId="{858D3FAE-EACA-4D02-AA8D-AAD5C30BF72B}" srcOrd="1" destOrd="0" presId="urn:microsoft.com/office/officeart/2005/8/layout/vProcess5"/>
    <dgm:cxn modelId="{B7C1C484-B0FD-4780-8A10-27E7E61AFC67}" srcId="{8B7E21EF-2368-43F3-9055-F3AA509182F4}" destId="{BBF1B795-2673-42C6-B082-BEB1FB54A39E}" srcOrd="1" destOrd="0" parTransId="{AEAD8A7A-9074-4D72-8ADA-B3F4FE81BE0D}" sibTransId="{32416F34-EFCE-4715-B7EC-5F3DB79EC020}"/>
    <dgm:cxn modelId="{8713A099-AB7E-4F8D-BA09-A4CEE8C15652}" type="presOf" srcId="{8B7E21EF-2368-43F3-9055-F3AA509182F4}" destId="{9685A434-5BC0-4236-A465-B11CC0D24415}" srcOrd="0" destOrd="0" presId="urn:microsoft.com/office/officeart/2005/8/layout/vProcess5"/>
    <dgm:cxn modelId="{9FA566A2-FE65-4A00-B8F0-D172AD68BF62}" type="presOf" srcId="{CB359696-8125-4CC3-B6E7-898D64715DAE}" destId="{103E926E-E7D6-41D2-BD59-8A908A442DE0}" srcOrd="0" destOrd="0" presId="urn:microsoft.com/office/officeart/2005/8/layout/vProcess5"/>
    <dgm:cxn modelId="{298ABDB8-6520-4A6F-B8D8-3C3171ADC7FF}" type="presOf" srcId="{BBF1B795-2673-42C6-B082-BEB1FB54A39E}" destId="{E512BFB0-3D70-495C-9300-272BFA79BF43}" srcOrd="0" destOrd="0" presId="urn:microsoft.com/office/officeart/2005/8/layout/vProcess5"/>
    <dgm:cxn modelId="{8B7FB3C0-0091-4D0D-9A59-C5830553BB36}" srcId="{8B7E21EF-2368-43F3-9055-F3AA509182F4}" destId="{176B8C45-90E5-462B-81C2-8E7C7CE6EB13}" srcOrd="2" destOrd="0" parTransId="{0695AB69-6FA1-40B2-9AE2-901F29C2BE28}" sibTransId="{B4B4DADD-1308-4DD8-893A-0269595FE30B}"/>
    <dgm:cxn modelId="{688AD7C1-9389-4118-AE2A-3CBE7949D529}" srcId="{8B7E21EF-2368-43F3-9055-F3AA509182F4}" destId="{535B0891-5FD0-424F-A74D-10B84F08AC87}" srcOrd="0" destOrd="0" parTransId="{F16510DA-D817-40FC-A5DB-2CD5B00F96A1}" sibTransId="{DEEA0471-4E1B-4789-A92B-0D6251A99CD4}"/>
    <dgm:cxn modelId="{3D170DC8-7D48-43B7-BB46-D4748ED51FED}" type="presOf" srcId="{DEEA0471-4E1B-4789-A92B-0D6251A99CD4}" destId="{2825E675-0F5E-4C70-9320-78129BA0D211}" srcOrd="0" destOrd="0" presId="urn:microsoft.com/office/officeart/2005/8/layout/vProcess5"/>
    <dgm:cxn modelId="{905DEFD6-9207-4500-94A4-AB3FF91EADF2}" srcId="{8B7E21EF-2368-43F3-9055-F3AA509182F4}" destId="{F0748ABF-1298-4A54-AEC2-BB8C8004E57D}" srcOrd="3" destOrd="0" parTransId="{6E22E60C-0178-4A5D-896C-495D50E46316}" sibTransId="{F919B482-036C-4166-8318-D65F81875F01}"/>
    <dgm:cxn modelId="{9D849FD7-7DDD-4861-B60A-BE6B0AD00314}" type="presOf" srcId="{BBF1B795-2673-42C6-B082-BEB1FB54A39E}" destId="{ED6CA2AE-09C6-4CD1-B077-2E7145C0C453}" srcOrd="1" destOrd="0" presId="urn:microsoft.com/office/officeart/2005/8/layout/vProcess5"/>
    <dgm:cxn modelId="{097F49E2-F4B7-4649-B064-1EB49BCE772D}" type="presOf" srcId="{CB359696-8125-4CC3-B6E7-898D64715DAE}" destId="{3440474C-E462-49C9-B73E-9D46965132D8}" srcOrd="1" destOrd="0" presId="urn:microsoft.com/office/officeart/2005/8/layout/vProcess5"/>
    <dgm:cxn modelId="{CF21E7E5-6608-45C4-8792-413C14861A67}" type="presOf" srcId="{F0748ABF-1298-4A54-AEC2-BB8C8004E57D}" destId="{87EF54FD-8553-4E13-A3F3-D6F2F0F32320}" srcOrd="1" destOrd="0" presId="urn:microsoft.com/office/officeart/2005/8/layout/vProcess5"/>
    <dgm:cxn modelId="{57A1A3E9-A1B7-4407-9FD0-3139BD3A1448}" type="presOf" srcId="{32416F34-EFCE-4715-B7EC-5F3DB79EC020}" destId="{47560746-2AD8-4D5C-9750-60E0F0B197B7}" srcOrd="0" destOrd="0" presId="urn:microsoft.com/office/officeart/2005/8/layout/vProcess5"/>
    <dgm:cxn modelId="{4CAB6AF3-6375-43DF-BCA6-7FF2AFE4225D}" type="presOf" srcId="{535B0891-5FD0-424F-A74D-10B84F08AC87}" destId="{FD130571-AC53-422D-B418-F70912DB462B}" srcOrd="0" destOrd="0" presId="urn:microsoft.com/office/officeart/2005/8/layout/vProcess5"/>
    <dgm:cxn modelId="{EFBE9AB4-BC6F-4E02-B9D8-B65A8330B2B0}" type="presParOf" srcId="{9685A434-5BC0-4236-A465-B11CC0D24415}" destId="{5F34BECE-A604-4149-A927-B5BD7DE00EFC}" srcOrd="0" destOrd="0" presId="urn:microsoft.com/office/officeart/2005/8/layout/vProcess5"/>
    <dgm:cxn modelId="{2D9418A1-641F-41C9-B9AF-326452B179B4}" type="presParOf" srcId="{9685A434-5BC0-4236-A465-B11CC0D24415}" destId="{FD130571-AC53-422D-B418-F70912DB462B}" srcOrd="1" destOrd="0" presId="urn:microsoft.com/office/officeart/2005/8/layout/vProcess5"/>
    <dgm:cxn modelId="{071C00B1-5A07-4E34-8DBC-F54BDFAAA085}" type="presParOf" srcId="{9685A434-5BC0-4236-A465-B11CC0D24415}" destId="{E512BFB0-3D70-495C-9300-272BFA79BF43}" srcOrd="2" destOrd="0" presId="urn:microsoft.com/office/officeart/2005/8/layout/vProcess5"/>
    <dgm:cxn modelId="{43F656A7-ED38-4324-8CF2-36D51679439F}" type="presParOf" srcId="{9685A434-5BC0-4236-A465-B11CC0D24415}" destId="{68B0FD70-3049-4605-BA53-6EE4C50CA20F}" srcOrd="3" destOrd="0" presId="urn:microsoft.com/office/officeart/2005/8/layout/vProcess5"/>
    <dgm:cxn modelId="{C5AF891C-8A7F-4C96-A150-0E29DF0C65BC}" type="presParOf" srcId="{9685A434-5BC0-4236-A465-B11CC0D24415}" destId="{6625762F-43B1-43C3-9691-EAC449FEAA2C}" srcOrd="4" destOrd="0" presId="urn:microsoft.com/office/officeart/2005/8/layout/vProcess5"/>
    <dgm:cxn modelId="{B300E6A5-1FC9-42F1-93A5-2278F6122C69}" type="presParOf" srcId="{9685A434-5BC0-4236-A465-B11CC0D24415}" destId="{103E926E-E7D6-41D2-BD59-8A908A442DE0}" srcOrd="5" destOrd="0" presId="urn:microsoft.com/office/officeart/2005/8/layout/vProcess5"/>
    <dgm:cxn modelId="{528FAA9D-37BF-489F-B524-3DD7A7E2949D}" type="presParOf" srcId="{9685A434-5BC0-4236-A465-B11CC0D24415}" destId="{2825E675-0F5E-4C70-9320-78129BA0D211}" srcOrd="6" destOrd="0" presId="urn:microsoft.com/office/officeart/2005/8/layout/vProcess5"/>
    <dgm:cxn modelId="{D65D7AC5-B1CF-4BAA-8486-88C8D625D13F}" type="presParOf" srcId="{9685A434-5BC0-4236-A465-B11CC0D24415}" destId="{47560746-2AD8-4D5C-9750-60E0F0B197B7}" srcOrd="7" destOrd="0" presId="urn:microsoft.com/office/officeart/2005/8/layout/vProcess5"/>
    <dgm:cxn modelId="{9BE2B0B4-58CD-476D-8855-0D6D5A890AF0}" type="presParOf" srcId="{9685A434-5BC0-4236-A465-B11CC0D24415}" destId="{AC590C7F-ECB3-49A6-8F21-9B18762B6345}" srcOrd="8" destOrd="0" presId="urn:microsoft.com/office/officeart/2005/8/layout/vProcess5"/>
    <dgm:cxn modelId="{843A7676-FD3A-4CB1-A2D7-C5B9AB15A201}" type="presParOf" srcId="{9685A434-5BC0-4236-A465-B11CC0D24415}" destId="{775A396D-7363-42D7-87E0-03A7AAFC4A2A}" srcOrd="9" destOrd="0" presId="urn:microsoft.com/office/officeart/2005/8/layout/vProcess5"/>
    <dgm:cxn modelId="{1B0DE4DF-1B78-46E6-833F-4DA5F98A231A}" type="presParOf" srcId="{9685A434-5BC0-4236-A465-B11CC0D24415}" destId="{858D3FAE-EACA-4D02-AA8D-AAD5C30BF72B}" srcOrd="10" destOrd="0" presId="urn:microsoft.com/office/officeart/2005/8/layout/vProcess5"/>
    <dgm:cxn modelId="{84D1C51A-EF65-420F-A5F4-2C3A55E5083F}" type="presParOf" srcId="{9685A434-5BC0-4236-A465-B11CC0D24415}" destId="{ED6CA2AE-09C6-4CD1-B077-2E7145C0C453}" srcOrd="11" destOrd="0" presId="urn:microsoft.com/office/officeart/2005/8/layout/vProcess5"/>
    <dgm:cxn modelId="{C7B6CEE7-E8A8-4005-BE2C-931867A74204}" type="presParOf" srcId="{9685A434-5BC0-4236-A465-B11CC0D24415}" destId="{086D0B25-CC9B-4274-B17F-B2AC607621A8}" srcOrd="12" destOrd="0" presId="urn:microsoft.com/office/officeart/2005/8/layout/vProcess5"/>
    <dgm:cxn modelId="{EB00F1E9-B44C-410A-BE50-317D8F07543C}" type="presParOf" srcId="{9685A434-5BC0-4236-A465-B11CC0D24415}" destId="{87EF54FD-8553-4E13-A3F3-D6F2F0F32320}" srcOrd="13" destOrd="0" presId="urn:microsoft.com/office/officeart/2005/8/layout/vProcess5"/>
    <dgm:cxn modelId="{66991240-39E6-48C5-B97F-A443434C6337}" type="presParOf" srcId="{9685A434-5BC0-4236-A465-B11CC0D24415}" destId="{3440474C-E462-49C9-B73E-9D46965132D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73DDA-8601-4949-89D7-160458A21B31}"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74D8B27B-0038-433B-8DD6-485AB6C27CB0}">
      <dgm:prSet/>
      <dgm:spPr/>
      <dgm:t>
        <a:bodyPr/>
        <a:lstStyle/>
        <a:p>
          <a:pPr marL="45720" indent="0" defTabSz="914400" rtl="0" eaLnBrk="1" latinLnBrk="0" hangingPunct="1">
            <a:spcBef>
              <a:spcPts val="1400"/>
            </a:spcBef>
            <a:buClr>
              <a:schemeClr val="accent1"/>
            </a:buClr>
            <a:buSzPct val="80000"/>
            <a:buFont typeface="Corbel" pitchFamily="34" charset="0"/>
            <a:buNone/>
          </a:pPr>
          <a:r>
            <a:rPr lang="en-US" kern="1200">
              <a:latin typeface="+mn-lt"/>
              <a:ea typeface="+mn-ea"/>
              <a:cs typeface="+mn-cs"/>
            </a:rPr>
            <a:t>Abstract</a:t>
          </a:r>
        </a:p>
      </dgm:t>
    </dgm:pt>
    <dgm:pt modelId="{FDC4AAC6-CDD9-478C-992C-7A53AF7CDA98}" type="parTrans" cxnId="{BFE4F5A8-C226-4179-847A-E04D0AEA5AD0}">
      <dgm:prSet/>
      <dgm:spPr/>
      <dgm:t>
        <a:bodyPr/>
        <a:lstStyle/>
        <a:p>
          <a:endParaRPr lang="en-US"/>
        </a:p>
      </dgm:t>
    </dgm:pt>
    <dgm:pt modelId="{CC4757A6-45F4-4B94-B137-78026DD323D2}" type="sibTrans" cxnId="{BFE4F5A8-C226-4179-847A-E04D0AEA5AD0}">
      <dgm:prSet/>
      <dgm:spPr/>
      <dgm:t>
        <a:bodyPr/>
        <a:lstStyle/>
        <a:p>
          <a:endParaRPr lang="en-US"/>
        </a:p>
      </dgm:t>
    </dgm:pt>
    <dgm:pt modelId="{CCB2D4D7-536A-4397-87CD-015E31B877A5}">
      <dgm:prSet/>
      <dgm:spPr/>
      <dgm:t>
        <a:bodyPr/>
        <a:lstStyle/>
        <a:p>
          <a:r>
            <a:rPr lang="en-US" kern="1200">
              <a:latin typeface="Corbel" panose="020B0503020204020204"/>
              <a:ea typeface="+mn-ea"/>
              <a:cs typeface="+mn-cs"/>
            </a:rPr>
            <a:t>Introduction</a:t>
          </a:r>
        </a:p>
      </dgm:t>
    </dgm:pt>
    <dgm:pt modelId="{8107457A-0504-4380-BC5C-E018B73F3989}" type="parTrans" cxnId="{2C4CFF6D-58EE-4976-A67D-1D9CE38A64DA}">
      <dgm:prSet/>
      <dgm:spPr/>
      <dgm:t>
        <a:bodyPr/>
        <a:lstStyle/>
        <a:p>
          <a:endParaRPr lang="en-US"/>
        </a:p>
      </dgm:t>
    </dgm:pt>
    <dgm:pt modelId="{86872000-DEF0-49CE-8C1A-9017F5712925}" type="sibTrans" cxnId="{2C4CFF6D-58EE-4976-A67D-1D9CE38A64DA}">
      <dgm:prSet/>
      <dgm:spPr/>
      <dgm:t>
        <a:bodyPr/>
        <a:lstStyle/>
        <a:p>
          <a:endParaRPr lang="en-US"/>
        </a:p>
      </dgm:t>
    </dgm:pt>
    <dgm:pt modelId="{40D8162A-56F1-4D74-839A-53E88737B6C0}">
      <dgm:prSet/>
      <dgm:spPr/>
      <dgm:t>
        <a:bodyPr/>
        <a:lstStyle/>
        <a:p>
          <a:pPr marL="0" lvl="0" indent="0" defTabSz="977900">
            <a:spcBef>
              <a:spcPct val="0"/>
            </a:spcBef>
            <a:spcAft>
              <a:spcPct val="35000"/>
            </a:spcAft>
            <a:buNone/>
          </a:pPr>
          <a:r>
            <a:rPr lang="en-US" kern="1200">
              <a:latin typeface="Corbel" panose="020B0503020204020204"/>
              <a:ea typeface="+mn-ea"/>
              <a:cs typeface="+mn-cs"/>
            </a:rPr>
            <a:t>Literature Survey/Research</a:t>
          </a:r>
        </a:p>
      </dgm:t>
    </dgm:pt>
    <dgm:pt modelId="{0C90C7F4-D651-4C7B-B7CE-4532BB87B3EF}" type="parTrans" cxnId="{966498F7-F4EF-41D9-83D3-4799DFA3F965}">
      <dgm:prSet/>
      <dgm:spPr/>
      <dgm:t>
        <a:bodyPr/>
        <a:lstStyle/>
        <a:p>
          <a:endParaRPr lang="en-US"/>
        </a:p>
      </dgm:t>
    </dgm:pt>
    <dgm:pt modelId="{07C6BEF2-D3E9-465D-8CFE-8A84A0BE3DA9}" type="sibTrans" cxnId="{966498F7-F4EF-41D9-83D3-4799DFA3F965}">
      <dgm:prSet/>
      <dgm:spPr/>
      <dgm:t>
        <a:bodyPr/>
        <a:lstStyle/>
        <a:p>
          <a:endParaRPr lang="en-US"/>
        </a:p>
      </dgm:t>
    </dgm:pt>
    <dgm:pt modelId="{AB16E1DF-12A3-4E20-A3C8-422DDFAB0F60}">
      <dgm:prSet/>
      <dgm:spPr/>
      <dgm:t>
        <a:bodyPr/>
        <a:lstStyle/>
        <a:p>
          <a:r>
            <a:rPr lang="en-US" kern="1200">
              <a:latin typeface="Corbel" panose="020B0503020204020204"/>
              <a:ea typeface="+mn-ea"/>
              <a:cs typeface="+mn-cs"/>
            </a:rPr>
            <a:t>Proposed Work</a:t>
          </a:r>
        </a:p>
      </dgm:t>
    </dgm:pt>
    <dgm:pt modelId="{60A64412-8BC7-4C59-8EFF-FF07EE250C55}" type="parTrans" cxnId="{085D1871-4442-441B-9567-26BA5EA0C5D3}">
      <dgm:prSet/>
      <dgm:spPr/>
      <dgm:t>
        <a:bodyPr/>
        <a:lstStyle/>
        <a:p>
          <a:endParaRPr lang="en-US"/>
        </a:p>
      </dgm:t>
    </dgm:pt>
    <dgm:pt modelId="{CCCE9CBA-9262-4080-89A1-BB060353DC5D}" type="sibTrans" cxnId="{085D1871-4442-441B-9567-26BA5EA0C5D3}">
      <dgm:prSet/>
      <dgm:spPr/>
      <dgm:t>
        <a:bodyPr/>
        <a:lstStyle/>
        <a:p>
          <a:endParaRPr lang="en-US"/>
        </a:p>
      </dgm:t>
    </dgm:pt>
    <dgm:pt modelId="{A82D4891-68FB-4175-9A44-ABC6C33238B8}">
      <dgm:prSet/>
      <dgm:spPr/>
      <dgm:t>
        <a:bodyPr/>
        <a:lstStyle/>
        <a:p>
          <a:pPr marL="0" lvl="0" indent="0" defTabSz="977900">
            <a:spcBef>
              <a:spcPct val="0"/>
            </a:spcBef>
            <a:spcAft>
              <a:spcPct val="35000"/>
            </a:spcAft>
            <a:buNone/>
          </a:pPr>
          <a:r>
            <a:rPr lang="en-US" kern="1200">
              <a:latin typeface="Corbel" panose="020B0503020204020204"/>
              <a:ea typeface="+mn-ea"/>
              <a:cs typeface="+mn-cs"/>
            </a:rPr>
            <a:t>Diagram(UML)/Wireframe</a:t>
          </a:r>
        </a:p>
      </dgm:t>
    </dgm:pt>
    <dgm:pt modelId="{AA79DD4A-72B1-4291-B3A8-E854DF67A538}" type="parTrans" cxnId="{D296A35E-527C-46D9-B8D0-C2DEFCCD1F95}">
      <dgm:prSet/>
      <dgm:spPr/>
      <dgm:t>
        <a:bodyPr/>
        <a:lstStyle/>
        <a:p>
          <a:endParaRPr lang="en-US"/>
        </a:p>
      </dgm:t>
    </dgm:pt>
    <dgm:pt modelId="{FDB465AB-F9AC-4329-B340-B5493273251F}" type="sibTrans" cxnId="{D296A35E-527C-46D9-B8D0-C2DEFCCD1F95}">
      <dgm:prSet/>
      <dgm:spPr/>
      <dgm:t>
        <a:bodyPr/>
        <a:lstStyle/>
        <a:p>
          <a:endParaRPr lang="en-US"/>
        </a:p>
      </dgm:t>
    </dgm:pt>
    <dgm:pt modelId="{33D21AEE-FEAD-4F5C-AE74-31E27C8C1901}">
      <dgm:prSet/>
      <dgm:spPr/>
      <dgm:t>
        <a:bodyPr/>
        <a:lstStyle/>
        <a:p>
          <a:r>
            <a:rPr lang="en-US" kern="1200">
              <a:latin typeface="Corbel" panose="020B0503020204020204"/>
              <a:ea typeface="+mn-ea"/>
              <a:cs typeface="+mn-cs"/>
            </a:rPr>
            <a:t>Worked carried out to date(Table format)</a:t>
          </a:r>
        </a:p>
      </dgm:t>
    </dgm:pt>
    <dgm:pt modelId="{95154309-F10A-450A-9CD4-16A1BF3F9C73}" type="parTrans" cxnId="{374183FB-2054-4CA5-B7F7-1C69C4DE8885}">
      <dgm:prSet/>
      <dgm:spPr/>
      <dgm:t>
        <a:bodyPr/>
        <a:lstStyle/>
        <a:p>
          <a:endParaRPr lang="en-US"/>
        </a:p>
      </dgm:t>
    </dgm:pt>
    <dgm:pt modelId="{0B1004FC-A627-4AD0-B8C1-37F94B62E5F9}" type="sibTrans" cxnId="{374183FB-2054-4CA5-B7F7-1C69C4DE8885}">
      <dgm:prSet/>
      <dgm:spPr/>
      <dgm:t>
        <a:bodyPr/>
        <a:lstStyle/>
        <a:p>
          <a:endParaRPr lang="en-US"/>
        </a:p>
      </dgm:t>
    </dgm:pt>
    <dgm:pt modelId="{F97E00EB-6989-40E1-8D51-C4BED8373C79}">
      <dgm:prSet/>
      <dgm:spPr/>
      <dgm:t>
        <a:bodyPr/>
        <a:lstStyle/>
        <a:p>
          <a:r>
            <a:rPr lang="en-US" kern="1200">
              <a:latin typeface="Corbel" panose="020B0503020204020204"/>
              <a:ea typeface="+mn-ea"/>
              <a:cs typeface="+mn-cs"/>
            </a:rPr>
            <a:t>Timeline Chart(Gantt Chart)</a:t>
          </a:r>
        </a:p>
      </dgm:t>
    </dgm:pt>
    <dgm:pt modelId="{38B80A1A-84B6-49EC-947E-6CBC929A5E26}" type="parTrans" cxnId="{16691380-3FD4-4A7D-9D0A-2DAB240B2261}">
      <dgm:prSet/>
      <dgm:spPr/>
      <dgm:t>
        <a:bodyPr/>
        <a:lstStyle/>
        <a:p>
          <a:endParaRPr lang="en-US"/>
        </a:p>
      </dgm:t>
    </dgm:pt>
    <dgm:pt modelId="{7662BDD6-66F4-42B4-8ADC-3F0A699F8FE5}" type="sibTrans" cxnId="{16691380-3FD4-4A7D-9D0A-2DAB240B2261}">
      <dgm:prSet/>
      <dgm:spPr/>
      <dgm:t>
        <a:bodyPr/>
        <a:lstStyle/>
        <a:p>
          <a:endParaRPr lang="en-US"/>
        </a:p>
      </dgm:t>
    </dgm:pt>
    <dgm:pt modelId="{441A06AA-9C1C-40A3-BCC2-B82D041BE056}">
      <dgm:prSet/>
      <dgm:spPr/>
      <dgm:t>
        <a:bodyPr/>
        <a:lstStyle/>
        <a:p>
          <a:pPr marL="0" lvl="0" indent="0" defTabSz="977900">
            <a:spcBef>
              <a:spcPct val="0"/>
            </a:spcBef>
            <a:spcAft>
              <a:spcPct val="35000"/>
            </a:spcAft>
            <a:buNone/>
          </a:pPr>
          <a:r>
            <a:rPr lang="en-US" kern="1200">
              <a:latin typeface="Corbel" panose="020B0503020204020204"/>
              <a:ea typeface="+mn-ea"/>
              <a:cs typeface="+mn-cs"/>
            </a:rPr>
            <a:t>Future Work &amp; Conclusion</a:t>
          </a:r>
        </a:p>
      </dgm:t>
    </dgm:pt>
    <dgm:pt modelId="{0EAA5026-46F8-41CE-9936-DAB1C8A40F83}" type="parTrans" cxnId="{AA0E0A5E-B8B2-4C1D-BEB6-09ADEA1E0B1D}">
      <dgm:prSet/>
      <dgm:spPr/>
      <dgm:t>
        <a:bodyPr/>
        <a:lstStyle/>
        <a:p>
          <a:endParaRPr lang="en-US"/>
        </a:p>
      </dgm:t>
    </dgm:pt>
    <dgm:pt modelId="{82FE401E-39D2-4A8E-89CF-1EB49184537C}" type="sibTrans" cxnId="{AA0E0A5E-B8B2-4C1D-BEB6-09ADEA1E0B1D}">
      <dgm:prSet/>
      <dgm:spPr/>
      <dgm:t>
        <a:bodyPr/>
        <a:lstStyle/>
        <a:p>
          <a:endParaRPr lang="en-US"/>
        </a:p>
      </dgm:t>
    </dgm:pt>
    <dgm:pt modelId="{5817FD4C-D7B6-41CD-B5FA-E6CA9E0ED376}">
      <dgm:prSet/>
      <dgm:spPr/>
      <dgm:t>
        <a:bodyPr/>
        <a:lstStyle/>
        <a:p>
          <a:pPr marL="0" lvl="0" indent="0" defTabSz="977900">
            <a:spcBef>
              <a:spcPct val="0"/>
            </a:spcBef>
            <a:spcAft>
              <a:spcPct val="35000"/>
            </a:spcAft>
            <a:buNone/>
          </a:pPr>
          <a:r>
            <a:rPr lang="en-US" kern="1200">
              <a:latin typeface="Corbel" panose="020B0503020204020204"/>
              <a:ea typeface="+mn-ea"/>
              <a:cs typeface="+mn-cs"/>
            </a:rPr>
            <a:t>References</a:t>
          </a:r>
        </a:p>
      </dgm:t>
    </dgm:pt>
    <dgm:pt modelId="{A7EA3E3C-8DD0-4956-9C41-D4800621E83F}" type="parTrans" cxnId="{C4549CFF-24EA-4D54-8D60-691E235D3A2C}">
      <dgm:prSet/>
      <dgm:spPr/>
      <dgm:t>
        <a:bodyPr/>
        <a:lstStyle/>
        <a:p>
          <a:endParaRPr lang="en-US"/>
        </a:p>
      </dgm:t>
    </dgm:pt>
    <dgm:pt modelId="{3A1FADAE-D600-4B30-BADC-372859EDC182}" type="sibTrans" cxnId="{C4549CFF-24EA-4D54-8D60-691E235D3A2C}">
      <dgm:prSet/>
      <dgm:spPr/>
      <dgm:t>
        <a:bodyPr/>
        <a:lstStyle/>
        <a:p>
          <a:endParaRPr lang="en-US"/>
        </a:p>
      </dgm:t>
    </dgm:pt>
    <dgm:pt modelId="{75A8B4F3-DFBE-49A2-81B8-E9C54E98962C}" type="pres">
      <dgm:prSet presAssocID="{99173DDA-8601-4949-89D7-160458A21B31}" presName="vert0" presStyleCnt="0">
        <dgm:presLayoutVars>
          <dgm:dir/>
          <dgm:animOne val="branch"/>
          <dgm:animLvl val="lvl"/>
        </dgm:presLayoutVars>
      </dgm:prSet>
      <dgm:spPr/>
    </dgm:pt>
    <dgm:pt modelId="{FF5D08CE-931F-4D12-9AF7-32081BB92207}" type="pres">
      <dgm:prSet presAssocID="{74D8B27B-0038-433B-8DD6-485AB6C27CB0}" presName="thickLine" presStyleLbl="alignNode1" presStyleIdx="0" presStyleCnt="9"/>
      <dgm:spPr/>
    </dgm:pt>
    <dgm:pt modelId="{6E8811AF-31B7-4AA7-A7F5-323790FB88EC}" type="pres">
      <dgm:prSet presAssocID="{74D8B27B-0038-433B-8DD6-485AB6C27CB0}" presName="horz1" presStyleCnt="0"/>
      <dgm:spPr/>
    </dgm:pt>
    <dgm:pt modelId="{A7504ED1-A3F8-4DBA-8BED-F6AB4EA03531}" type="pres">
      <dgm:prSet presAssocID="{74D8B27B-0038-433B-8DD6-485AB6C27CB0}" presName="tx1" presStyleLbl="revTx" presStyleIdx="0" presStyleCnt="9"/>
      <dgm:spPr/>
    </dgm:pt>
    <dgm:pt modelId="{87CDA3AB-E0F3-4A89-8607-3BD77A767075}" type="pres">
      <dgm:prSet presAssocID="{74D8B27B-0038-433B-8DD6-485AB6C27CB0}" presName="vert1" presStyleCnt="0"/>
      <dgm:spPr/>
    </dgm:pt>
    <dgm:pt modelId="{F2646D04-2119-4F6A-B49B-3FFEAECD6294}" type="pres">
      <dgm:prSet presAssocID="{CCB2D4D7-536A-4397-87CD-015E31B877A5}" presName="thickLine" presStyleLbl="alignNode1" presStyleIdx="1" presStyleCnt="9"/>
      <dgm:spPr/>
    </dgm:pt>
    <dgm:pt modelId="{D559FD15-EB7D-4937-B7C4-17374FFFAD51}" type="pres">
      <dgm:prSet presAssocID="{CCB2D4D7-536A-4397-87CD-015E31B877A5}" presName="horz1" presStyleCnt="0"/>
      <dgm:spPr/>
    </dgm:pt>
    <dgm:pt modelId="{69D2BD1B-82A4-41B7-A56E-695DC9CF275E}" type="pres">
      <dgm:prSet presAssocID="{CCB2D4D7-536A-4397-87CD-015E31B877A5}" presName="tx1" presStyleLbl="revTx" presStyleIdx="1" presStyleCnt="9"/>
      <dgm:spPr/>
    </dgm:pt>
    <dgm:pt modelId="{9A73CD55-ADD3-4E66-A615-3D5E09A7D7C5}" type="pres">
      <dgm:prSet presAssocID="{CCB2D4D7-536A-4397-87CD-015E31B877A5}" presName="vert1" presStyleCnt="0"/>
      <dgm:spPr/>
    </dgm:pt>
    <dgm:pt modelId="{E2A8654E-A8A1-45AB-A4AD-DAB14F9910EE}" type="pres">
      <dgm:prSet presAssocID="{40D8162A-56F1-4D74-839A-53E88737B6C0}" presName="thickLine" presStyleLbl="alignNode1" presStyleIdx="2" presStyleCnt="9"/>
      <dgm:spPr/>
    </dgm:pt>
    <dgm:pt modelId="{6878EA1C-CA85-44D1-955A-6409ED78C4A9}" type="pres">
      <dgm:prSet presAssocID="{40D8162A-56F1-4D74-839A-53E88737B6C0}" presName="horz1" presStyleCnt="0"/>
      <dgm:spPr/>
    </dgm:pt>
    <dgm:pt modelId="{D02DA857-D73F-40BF-8283-7366D4574E96}" type="pres">
      <dgm:prSet presAssocID="{40D8162A-56F1-4D74-839A-53E88737B6C0}" presName="tx1" presStyleLbl="revTx" presStyleIdx="2" presStyleCnt="9"/>
      <dgm:spPr/>
    </dgm:pt>
    <dgm:pt modelId="{93539B37-3517-425D-AE5D-1E6AD38B8CC9}" type="pres">
      <dgm:prSet presAssocID="{40D8162A-56F1-4D74-839A-53E88737B6C0}" presName="vert1" presStyleCnt="0"/>
      <dgm:spPr/>
    </dgm:pt>
    <dgm:pt modelId="{164AC83D-FCC6-4C3D-8B8D-C023AF4A5BB2}" type="pres">
      <dgm:prSet presAssocID="{AB16E1DF-12A3-4E20-A3C8-422DDFAB0F60}" presName="thickLine" presStyleLbl="alignNode1" presStyleIdx="3" presStyleCnt="9"/>
      <dgm:spPr/>
    </dgm:pt>
    <dgm:pt modelId="{0995E1D3-C64B-4EE9-B739-8B469ACE736A}" type="pres">
      <dgm:prSet presAssocID="{AB16E1DF-12A3-4E20-A3C8-422DDFAB0F60}" presName="horz1" presStyleCnt="0"/>
      <dgm:spPr/>
    </dgm:pt>
    <dgm:pt modelId="{B901F7F6-EAC1-40A4-8DA9-A49E3B3022DB}" type="pres">
      <dgm:prSet presAssocID="{AB16E1DF-12A3-4E20-A3C8-422DDFAB0F60}" presName="tx1" presStyleLbl="revTx" presStyleIdx="3" presStyleCnt="9"/>
      <dgm:spPr/>
    </dgm:pt>
    <dgm:pt modelId="{A61B10DF-51D3-4D0E-BE7D-814BC512C495}" type="pres">
      <dgm:prSet presAssocID="{AB16E1DF-12A3-4E20-A3C8-422DDFAB0F60}" presName="vert1" presStyleCnt="0"/>
      <dgm:spPr/>
    </dgm:pt>
    <dgm:pt modelId="{78CB92B3-9865-40DA-B042-36FA33DAC9B2}" type="pres">
      <dgm:prSet presAssocID="{A82D4891-68FB-4175-9A44-ABC6C33238B8}" presName="thickLine" presStyleLbl="alignNode1" presStyleIdx="4" presStyleCnt="9"/>
      <dgm:spPr/>
    </dgm:pt>
    <dgm:pt modelId="{4A61BBEE-8056-4C47-9E15-7F5B2C016C88}" type="pres">
      <dgm:prSet presAssocID="{A82D4891-68FB-4175-9A44-ABC6C33238B8}" presName="horz1" presStyleCnt="0"/>
      <dgm:spPr/>
    </dgm:pt>
    <dgm:pt modelId="{752A05D6-8740-43FC-B738-81B07D15B33B}" type="pres">
      <dgm:prSet presAssocID="{A82D4891-68FB-4175-9A44-ABC6C33238B8}" presName="tx1" presStyleLbl="revTx" presStyleIdx="4" presStyleCnt="9"/>
      <dgm:spPr/>
    </dgm:pt>
    <dgm:pt modelId="{52A3354B-E9D8-48B4-8809-6AEB775CFEF3}" type="pres">
      <dgm:prSet presAssocID="{A82D4891-68FB-4175-9A44-ABC6C33238B8}" presName="vert1" presStyleCnt="0"/>
      <dgm:spPr/>
    </dgm:pt>
    <dgm:pt modelId="{59B59E2C-B34D-4286-BFEE-DFB8523C7A5F}" type="pres">
      <dgm:prSet presAssocID="{33D21AEE-FEAD-4F5C-AE74-31E27C8C1901}" presName="thickLine" presStyleLbl="alignNode1" presStyleIdx="5" presStyleCnt="9"/>
      <dgm:spPr/>
    </dgm:pt>
    <dgm:pt modelId="{8614E105-8E53-416A-A488-539268F1B212}" type="pres">
      <dgm:prSet presAssocID="{33D21AEE-FEAD-4F5C-AE74-31E27C8C1901}" presName="horz1" presStyleCnt="0"/>
      <dgm:spPr/>
    </dgm:pt>
    <dgm:pt modelId="{627B32C4-15AB-4433-B33F-C688FE026BC2}" type="pres">
      <dgm:prSet presAssocID="{33D21AEE-FEAD-4F5C-AE74-31E27C8C1901}" presName="tx1" presStyleLbl="revTx" presStyleIdx="5" presStyleCnt="9"/>
      <dgm:spPr/>
    </dgm:pt>
    <dgm:pt modelId="{D98A312A-2DC7-43BC-B79D-9227201CC58D}" type="pres">
      <dgm:prSet presAssocID="{33D21AEE-FEAD-4F5C-AE74-31E27C8C1901}" presName="vert1" presStyleCnt="0"/>
      <dgm:spPr/>
    </dgm:pt>
    <dgm:pt modelId="{84204D53-DD1E-4B1A-BA8C-38BA145692E0}" type="pres">
      <dgm:prSet presAssocID="{F97E00EB-6989-40E1-8D51-C4BED8373C79}" presName="thickLine" presStyleLbl="alignNode1" presStyleIdx="6" presStyleCnt="9"/>
      <dgm:spPr/>
    </dgm:pt>
    <dgm:pt modelId="{87574A57-B3D5-49FF-9061-DBF63BE7FB92}" type="pres">
      <dgm:prSet presAssocID="{F97E00EB-6989-40E1-8D51-C4BED8373C79}" presName="horz1" presStyleCnt="0"/>
      <dgm:spPr/>
    </dgm:pt>
    <dgm:pt modelId="{7D9F4AA8-DD7C-4E8E-BD67-ACB4163F8051}" type="pres">
      <dgm:prSet presAssocID="{F97E00EB-6989-40E1-8D51-C4BED8373C79}" presName="tx1" presStyleLbl="revTx" presStyleIdx="6" presStyleCnt="9"/>
      <dgm:spPr/>
    </dgm:pt>
    <dgm:pt modelId="{0B3A84D8-808B-4834-9FD1-C6197CE9C1DD}" type="pres">
      <dgm:prSet presAssocID="{F97E00EB-6989-40E1-8D51-C4BED8373C79}" presName="vert1" presStyleCnt="0"/>
      <dgm:spPr/>
    </dgm:pt>
    <dgm:pt modelId="{6089ADD4-0018-400F-A605-1BDCCF3D4B02}" type="pres">
      <dgm:prSet presAssocID="{441A06AA-9C1C-40A3-BCC2-B82D041BE056}" presName="thickLine" presStyleLbl="alignNode1" presStyleIdx="7" presStyleCnt="9"/>
      <dgm:spPr/>
    </dgm:pt>
    <dgm:pt modelId="{08AB7309-0C52-4F9C-AF67-8861E04941D0}" type="pres">
      <dgm:prSet presAssocID="{441A06AA-9C1C-40A3-BCC2-B82D041BE056}" presName="horz1" presStyleCnt="0"/>
      <dgm:spPr/>
    </dgm:pt>
    <dgm:pt modelId="{23062E45-36EA-42CE-A8F2-FA1E7553FA50}" type="pres">
      <dgm:prSet presAssocID="{441A06AA-9C1C-40A3-BCC2-B82D041BE056}" presName="tx1" presStyleLbl="revTx" presStyleIdx="7" presStyleCnt="9"/>
      <dgm:spPr/>
    </dgm:pt>
    <dgm:pt modelId="{150355B2-F6AA-4E98-88E0-B43DCBAA0C98}" type="pres">
      <dgm:prSet presAssocID="{441A06AA-9C1C-40A3-BCC2-B82D041BE056}" presName="vert1" presStyleCnt="0"/>
      <dgm:spPr/>
    </dgm:pt>
    <dgm:pt modelId="{9BD74D2F-014C-458C-9367-B4DF4809715B}" type="pres">
      <dgm:prSet presAssocID="{5817FD4C-D7B6-41CD-B5FA-E6CA9E0ED376}" presName="thickLine" presStyleLbl="alignNode1" presStyleIdx="8" presStyleCnt="9"/>
      <dgm:spPr/>
    </dgm:pt>
    <dgm:pt modelId="{14998FC1-26E6-454F-B087-F80544219EDB}" type="pres">
      <dgm:prSet presAssocID="{5817FD4C-D7B6-41CD-B5FA-E6CA9E0ED376}" presName="horz1" presStyleCnt="0"/>
      <dgm:spPr/>
    </dgm:pt>
    <dgm:pt modelId="{0946C794-6474-4B68-9423-63249864D48A}" type="pres">
      <dgm:prSet presAssocID="{5817FD4C-D7B6-41CD-B5FA-E6CA9E0ED376}" presName="tx1" presStyleLbl="revTx" presStyleIdx="8" presStyleCnt="9"/>
      <dgm:spPr/>
    </dgm:pt>
    <dgm:pt modelId="{85E606A1-DB02-4A6B-BB87-FB145E6205FE}" type="pres">
      <dgm:prSet presAssocID="{5817FD4C-D7B6-41CD-B5FA-E6CA9E0ED376}" presName="vert1" presStyleCnt="0"/>
      <dgm:spPr/>
    </dgm:pt>
  </dgm:ptLst>
  <dgm:cxnLst>
    <dgm:cxn modelId="{18BFAB13-7C09-4FE0-9EA3-338B854635D1}" type="presOf" srcId="{5817FD4C-D7B6-41CD-B5FA-E6CA9E0ED376}" destId="{0946C794-6474-4B68-9423-63249864D48A}" srcOrd="0" destOrd="0" presId="urn:microsoft.com/office/officeart/2008/layout/LinedList"/>
    <dgm:cxn modelId="{65165117-F641-4776-84A4-CC5114D3B17D}" type="presOf" srcId="{441A06AA-9C1C-40A3-BCC2-B82D041BE056}" destId="{23062E45-36EA-42CE-A8F2-FA1E7553FA50}" srcOrd="0" destOrd="0" presId="urn:microsoft.com/office/officeart/2008/layout/LinedList"/>
    <dgm:cxn modelId="{594AED2D-7F8B-49FF-8F33-0D8E96BF1AAD}" type="presOf" srcId="{33D21AEE-FEAD-4F5C-AE74-31E27C8C1901}" destId="{627B32C4-15AB-4433-B33F-C688FE026BC2}" srcOrd="0" destOrd="0" presId="urn:microsoft.com/office/officeart/2008/layout/LinedList"/>
    <dgm:cxn modelId="{8A146736-F3CA-459D-96F6-89A830BFC936}" type="presOf" srcId="{CCB2D4D7-536A-4397-87CD-015E31B877A5}" destId="{69D2BD1B-82A4-41B7-A56E-695DC9CF275E}" srcOrd="0" destOrd="0" presId="urn:microsoft.com/office/officeart/2008/layout/LinedList"/>
    <dgm:cxn modelId="{AA0E0A5E-B8B2-4C1D-BEB6-09ADEA1E0B1D}" srcId="{99173DDA-8601-4949-89D7-160458A21B31}" destId="{441A06AA-9C1C-40A3-BCC2-B82D041BE056}" srcOrd="7" destOrd="0" parTransId="{0EAA5026-46F8-41CE-9936-DAB1C8A40F83}" sibTransId="{82FE401E-39D2-4A8E-89CF-1EB49184537C}"/>
    <dgm:cxn modelId="{D296A35E-527C-46D9-B8D0-C2DEFCCD1F95}" srcId="{99173DDA-8601-4949-89D7-160458A21B31}" destId="{A82D4891-68FB-4175-9A44-ABC6C33238B8}" srcOrd="4" destOrd="0" parTransId="{AA79DD4A-72B1-4291-B3A8-E854DF67A538}" sibTransId="{FDB465AB-F9AC-4329-B340-B5493273251F}"/>
    <dgm:cxn modelId="{FD04736D-80C0-4F71-9E4A-A9A0924D13C1}" type="presOf" srcId="{A82D4891-68FB-4175-9A44-ABC6C33238B8}" destId="{752A05D6-8740-43FC-B738-81B07D15B33B}" srcOrd="0" destOrd="0" presId="urn:microsoft.com/office/officeart/2008/layout/LinedList"/>
    <dgm:cxn modelId="{2C4CFF6D-58EE-4976-A67D-1D9CE38A64DA}" srcId="{99173DDA-8601-4949-89D7-160458A21B31}" destId="{CCB2D4D7-536A-4397-87CD-015E31B877A5}" srcOrd="1" destOrd="0" parTransId="{8107457A-0504-4380-BC5C-E018B73F3989}" sibTransId="{86872000-DEF0-49CE-8C1A-9017F5712925}"/>
    <dgm:cxn modelId="{085D1871-4442-441B-9567-26BA5EA0C5D3}" srcId="{99173DDA-8601-4949-89D7-160458A21B31}" destId="{AB16E1DF-12A3-4E20-A3C8-422DDFAB0F60}" srcOrd="3" destOrd="0" parTransId="{60A64412-8BC7-4C59-8EFF-FF07EE250C55}" sibTransId="{CCCE9CBA-9262-4080-89A1-BB060353DC5D}"/>
    <dgm:cxn modelId="{38EA4277-301E-4C24-B46B-7D6F9DB13130}" type="presOf" srcId="{F97E00EB-6989-40E1-8D51-C4BED8373C79}" destId="{7D9F4AA8-DD7C-4E8E-BD67-ACB4163F8051}" srcOrd="0" destOrd="0" presId="urn:microsoft.com/office/officeart/2008/layout/LinedList"/>
    <dgm:cxn modelId="{16691380-3FD4-4A7D-9D0A-2DAB240B2261}" srcId="{99173DDA-8601-4949-89D7-160458A21B31}" destId="{F97E00EB-6989-40E1-8D51-C4BED8373C79}" srcOrd="6" destOrd="0" parTransId="{38B80A1A-84B6-49EC-947E-6CBC929A5E26}" sibTransId="{7662BDD6-66F4-42B4-8ADC-3F0A699F8FE5}"/>
    <dgm:cxn modelId="{B1D13F87-464D-4790-A762-47F7596070D6}" type="presOf" srcId="{99173DDA-8601-4949-89D7-160458A21B31}" destId="{75A8B4F3-DFBE-49A2-81B8-E9C54E98962C}" srcOrd="0" destOrd="0" presId="urn:microsoft.com/office/officeart/2008/layout/LinedList"/>
    <dgm:cxn modelId="{BFE4F5A8-C226-4179-847A-E04D0AEA5AD0}" srcId="{99173DDA-8601-4949-89D7-160458A21B31}" destId="{74D8B27B-0038-433B-8DD6-485AB6C27CB0}" srcOrd="0" destOrd="0" parTransId="{FDC4AAC6-CDD9-478C-992C-7A53AF7CDA98}" sibTransId="{CC4757A6-45F4-4B94-B137-78026DD323D2}"/>
    <dgm:cxn modelId="{F517E6B4-4A37-4E78-B18C-FDDACBE6E17A}" type="presOf" srcId="{74D8B27B-0038-433B-8DD6-485AB6C27CB0}" destId="{A7504ED1-A3F8-4DBA-8BED-F6AB4EA03531}" srcOrd="0" destOrd="0" presId="urn:microsoft.com/office/officeart/2008/layout/LinedList"/>
    <dgm:cxn modelId="{966498F7-F4EF-41D9-83D3-4799DFA3F965}" srcId="{99173DDA-8601-4949-89D7-160458A21B31}" destId="{40D8162A-56F1-4D74-839A-53E88737B6C0}" srcOrd="2" destOrd="0" parTransId="{0C90C7F4-D651-4C7B-B7CE-4532BB87B3EF}" sibTransId="{07C6BEF2-D3E9-465D-8CFE-8A84A0BE3DA9}"/>
    <dgm:cxn modelId="{4C985FF8-C6A9-469A-840F-95FA78723CA9}" type="presOf" srcId="{AB16E1DF-12A3-4E20-A3C8-422DDFAB0F60}" destId="{B901F7F6-EAC1-40A4-8DA9-A49E3B3022DB}" srcOrd="0" destOrd="0" presId="urn:microsoft.com/office/officeart/2008/layout/LinedList"/>
    <dgm:cxn modelId="{3F9A50FB-AF6B-4855-A8A5-30D003FE4BF3}" type="presOf" srcId="{40D8162A-56F1-4D74-839A-53E88737B6C0}" destId="{D02DA857-D73F-40BF-8283-7366D4574E96}" srcOrd="0" destOrd="0" presId="urn:microsoft.com/office/officeart/2008/layout/LinedList"/>
    <dgm:cxn modelId="{374183FB-2054-4CA5-B7F7-1C69C4DE8885}" srcId="{99173DDA-8601-4949-89D7-160458A21B31}" destId="{33D21AEE-FEAD-4F5C-AE74-31E27C8C1901}" srcOrd="5" destOrd="0" parTransId="{95154309-F10A-450A-9CD4-16A1BF3F9C73}" sibTransId="{0B1004FC-A627-4AD0-B8C1-37F94B62E5F9}"/>
    <dgm:cxn modelId="{C4549CFF-24EA-4D54-8D60-691E235D3A2C}" srcId="{99173DDA-8601-4949-89D7-160458A21B31}" destId="{5817FD4C-D7B6-41CD-B5FA-E6CA9E0ED376}" srcOrd="8" destOrd="0" parTransId="{A7EA3E3C-8DD0-4956-9C41-D4800621E83F}" sibTransId="{3A1FADAE-D600-4B30-BADC-372859EDC182}"/>
    <dgm:cxn modelId="{567CCE41-57CD-458F-84AE-C771F1717AB7}" type="presParOf" srcId="{75A8B4F3-DFBE-49A2-81B8-E9C54E98962C}" destId="{FF5D08CE-931F-4D12-9AF7-32081BB92207}" srcOrd="0" destOrd="0" presId="urn:microsoft.com/office/officeart/2008/layout/LinedList"/>
    <dgm:cxn modelId="{F5788983-D95E-4BC0-A16F-C8258B12F3A1}" type="presParOf" srcId="{75A8B4F3-DFBE-49A2-81B8-E9C54E98962C}" destId="{6E8811AF-31B7-4AA7-A7F5-323790FB88EC}" srcOrd="1" destOrd="0" presId="urn:microsoft.com/office/officeart/2008/layout/LinedList"/>
    <dgm:cxn modelId="{9260E945-DADB-43E9-A7BC-399E5D5D77BD}" type="presParOf" srcId="{6E8811AF-31B7-4AA7-A7F5-323790FB88EC}" destId="{A7504ED1-A3F8-4DBA-8BED-F6AB4EA03531}" srcOrd="0" destOrd="0" presId="urn:microsoft.com/office/officeart/2008/layout/LinedList"/>
    <dgm:cxn modelId="{2201475A-C879-42DC-BF36-6C6833770BB6}" type="presParOf" srcId="{6E8811AF-31B7-4AA7-A7F5-323790FB88EC}" destId="{87CDA3AB-E0F3-4A89-8607-3BD77A767075}" srcOrd="1" destOrd="0" presId="urn:microsoft.com/office/officeart/2008/layout/LinedList"/>
    <dgm:cxn modelId="{0E0F03F7-B507-4C93-8F8D-F7CC762701C2}" type="presParOf" srcId="{75A8B4F3-DFBE-49A2-81B8-E9C54E98962C}" destId="{F2646D04-2119-4F6A-B49B-3FFEAECD6294}" srcOrd="2" destOrd="0" presId="urn:microsoft.com/office/officeart/2008/layout/LinedList"/>
    <dgm:cxn modelId="{3D22EC71-CE43-4450-8127-D0AFB001223A}" type="presParOf" srcId="{75A8B4F3-DFBE-49A2-81B8-E9C54E98962C}" destId="{D559FD15-EB7D-4937-B7C4-17374FFFAD51}" srcOrd="3" destOrd="0" presId="urn:microsoft.com/office/officeart/2008/layout/LinedList"/>
    <dgm:cxn modelId="{C6AF9F2F-2DA3-40E0-8A88-D9D4BCCD1CB8}" type="presParOf" srcId="{D559FD15-EB7D-4937-B7C4-17374FFFAD51}" destId="{69D2BD1B-82A4-41B7-A56E-695DC9CF275E}" srcOrd="0" destOrd="0" presId="urn:microsoft.com/office/officeart/2008/layout/LinedList"/>
    <dgm:cxn modelId="{8DBADB44-AD1A-4CB3-A76A-C6EE822ABBED}" type="presParOf" srcId="{D559FD15-EB7D-4937-B7C4-17374FFFAD51}" destId="{9A73CD55-ADD3-4E66-A615-3D5E09A7D7C5}" srcOrd="1" destOrd="0" presId="urn:microsoft.com/office/officeart/2008/layout/LinedList"/>
    <dgm:cxn modelId="{0DB7DE00-07E1-462C-AAF2-BF62C7A6103F}" type="presParOf" srcId="{75A8B4F3-DFBE-49A2-81B8-E9C54E98962C}" destId="{E2A8654E-A8A1-45AB-A4AD-DAB14F9910EE}" srcOrd="4" destOrd="0" presId="urn:microsoft.com/office/officeart/2008/layout/LinedList"/>
    <dgm:cxn modelId="{17564F7D-7B9B-4BAB-AFF7-531342EB2AC7}" type="presParOf" srcId="{75A8B4F3-DFBE-49A2-81B8-E9C54E98962C}" destId="{6878EA1C-CA85-44D1-955A-6409ED78C4A9}" srcOrd="5" destOrd="0" presId="urn:microsoft.com/office/officeart/2008/layout/LinedList"/>
    <dgm:cxn modelId="{A62A1461-4425-4135-B0E5-C91DF44A0AC5}" type="presParOf" srcId="{6878EA1C-CA85-44D1-955A-6409ED78C4A9}" destId="{D02DA857-D73F-40BF-8283-7366D4574E96}" srcOrd="0" destOrd="0" presId="urn:microsoft.com/office/officeart/2008/layout/LinedList"/>
    <dgm:cxn modelId="{1088D0AB-1C02-40C2-AF40-9703ECADBABB}" type="presParOf" srcId="{6878EA1C-CA85-44D1-955A-6409ED78C4A9}" destId="{93539B37-3517-425D-AE5D-1E6AD38B8CC9}" srcOrd="1" destOrd="0" presId="urn:microsoft.com/office/officeart/2008/layout/LinedList"/>
    <dgm:cxn modelId="{2D8BECEC-3C21-4F8A-8EE3-EB7372C88525}" type="presParOf" srcId="{75A8B4F3-DFBE-49A2-81B8-E9C54E98962C}" destId="{164AC83D-FCC6-4C3D-8B8D-C023AF4A5BB2}" srcOrd="6" destOrd="0" presId="urn:microsoft.com/office/officeart/2008/layout/LinedList"/>
    <dgm:cxn modelId="{E40741BC-F9A3-4A21-BEAE-85D80D4CA087}" type="presParOf" srcId="{75A8B4F3-DFBE-49A2-81B8-E9C54E98962C}" destId="{0995E1D3-C64B-4EE9-B739-8B469ACE736A}" srcOrd="7" destOrd="0" presId="urn:microsoft.com/office/officeart/2008/layout/LinedList"/>
    <dgm:cxn modelId="{CCD6872F-E045-488B-BB5D-98132E86958A}" type="presParOf" srcId="{0995E1D3-C64B-4EE9-B739-8B469ACE736A}" destId="{B901F7F6-EAC1-40A4-8DA9-A49E3B3022DB}" srcOrd="0" destOrd="0" presId="urn:microsoft.com/office/officeart/2008/layout/LinedList"/>
    <dgm:cxn modelId="{1E0E0926-2331-48C6-A3C4-0D01056D4448}" type="presParOf" srcId="{0995E1D3-C64B-4EE9-B739-8B469ACE736A}" destId="{A61B10DF-51D3-4D0E-BE7D-814BC512C495}" srcOrd="1" destOrd="0" presId="urn:microsoft.com/office/officeart/2008/layout/LinedList"/>
    <dgm:cxn modelId="{9B755687-05D8-478E-B58A-EE996292993C}" type="presParOf" srcId="{75A8B4F3-DFBE-49A2-81B8-E9C54E98962C}" destId="{78CB92B3-9865-40DA-B042-36FA33DAC9B2}" srcOrd="8" destOrd="0" presId="urn:microsoft.com/office/officeart/2008/layout/LinedList"/>
    <dgm:cxn modelId="{F9C2916F-E0DE-4BA1-942B-BC581CD27195}" type="presParOf" srcId="{75A8B4F3-DFBE-49A2-81B8-E9C54E98962C}" destId="{4A61BBEE-8056-4C47-9E15-7F5B2C016C88}" srcOrd="9" destOrd="0" presId="urn:microsoft.com/office/officeart/2008/layout/LinedList"/>
    <dgm:cxn modelId="{4F6490DC-C7ED-450B-AC7D-6657A6595831}" type="presParOf" srcId="{4A61BBEE-8056-4C47-9E15-7F5B2C016C88}" destId="{752A05D6-8740-43FC-B738-81B07D15B33B}" srcOrd="0" destOrd="0" presId="urn:microsoft.com/office/officeart/2008/layout/LinedList"/>
    <dgm:cxn modelId="{47FC59C6-DBD7-4FED-AF81-D7E97BF5B7AC}" type="presParOf" srcId="{4A61BBEE-8056-4C47-9E15-7F5B2C016C88}" destId="{52A3354B-E9D8-48B4-8809-6AEB775CFEF3}" srcOrd="1" destOrd="0" presId="urn:microsoft.com/office/officeart/2008/layout/LinedList"/>
    <dgm:cxn modelId="{359C1729-F620-4B17-850A-780958F3D1C5}" type="presParOf" srcId="{75A8B4F3-DFBE-49A2-81B8-E9C54E98962C}" destId="{59B59E2C-B34D-4286-BFEE-DFB8523C7A5F}" srcOrd="10" destOrd="0" presId="urn:microsoft.com/office/officeart/2008/layout/LinedList"/>
    <dgm:cxn modelId="{BC41C7B7-4A24-4C40-AAAB-DC23B7FAC6F2}" type="presParOf" srcId="{75A8B4F3-DFBE-49A2-81B8-E9C54E98962C}" destId="{8614E105-8E53-416A-A488-539268F1B212}" srcOrd="11" destOrd="0" presId="urn:microsoft.com/office/officeart/2008/layout/LinedList"/>
    <dgm:cxn modelId="{20EA425F-6267-457A-BB40-1F8E13DCCEA6}" type="presParOf" srcId="{8614E105-8E53-416A-A488-539268F1B212}" destId="{627B32C4-15AB-4433-B33F-C688FE026BC2}" srcOrd="0" destOrd="0" presId="urn:microsoft.com/office/officeart/2008/layout/LinedList"/>
    <dgm:cxn modelId="{DC28DF98-DAB1-42F9-9083-D4993E0F20C1}" type="presParOf" srcId="{8614E105-8E53-416A-A488-539268F1B212}" destId="{D98A312A-2DC7-43BC-B79D-9227201CC58D}" srcOrd="1" destOrd="0" presId="urn:microsoft.com/office/officeart/2008/layout/LinedList"/>
    <dgm:cxn modelId="{3BCA76A2-741D-44A5-95A4-342D70F958EF}" type="presParOf" srcId="{75A8B4F3-DFBE-49A2-81B8-E9C54E98962C}" destId="{84204D53-DD1E-4B1A-BA8C-38BA145692E0}" srcOrd="12" destOrd="0" presId="urn:microsoft.com/office/officeart/2008/layout/LinedList"/>
    <dgm:cxn modelId="{5BBCCC74-3F4A-4609-AA80-0F399199D0AF}" type="presParOf" srcId="{75A8B4F3-DFBE-49A2-81B8-E9C54E98962C}" destId="{87574A57-B3D5-49FF-9061-DBF63BE7FB92}" srcOrd="13" destOrd="0" presId="urn:microsoft.com/office/officeart/2008/layout/LinedList"/>
    <dgm:cxn modelId="{DC482051-63E7-4C89-9908-CCA770254FF3}" type="presParOf" srcId="{87574A57-B3D5-49FF-9061-DBF63BE7FB92}" destId="{7D9F4AA8-DD7C-4E8E-BD67-ACB4163F8051}" srcOrd="0" destOrd="0" presId="urn:microsoft.com/office/officeart/2008/layout/LinedList"/>
    <dgm:cxn modelId="{B7F2FF84-20C7-46F7-8031-BB66098CF58F}" type="presParOf" srcId="{87574A57-B3D5-49FF-9061-DBF63BE7FB92}" destId="{0B3A84D8-808B-4834-9FD1-C6197CE9C1DD}" srcOrd="1" destOrd="0" presId="urn:microsoft.com/office/officeart/2008/layout/LinedList"/>
    <dgm:cxn modelId="{69D2305C-842F-4265-BFE4-3799D5149335}" type="presParOf" srcId="{75A8B4F3-DFBE-49A2-81B8-E9C54E98962C}" destId="{6089ADD4-0018-400F-A605-1BDCCF3D4B02}" srcOrd="14" destOrd="0" presId="urn:microsoft.com/office/officeart/2008/layout/LinedList"/>
    <dgm:cxn modelId="{57B7F765-DD92-41C1-80B2-7B9AD3F49E0C}" type="presParOf" srcId="{75A8B4F3-DFBE-49A2-81B8-E9C54E98962C}" destId="{08AB7309-0C52-4F9C-AF67-8861E04941D0}" srcOrd="15" destOrd="0" presId="urn:microsoft.com/office/officeart/2008/layout/LinedList"/>
    <dgm:cxn modelId="{7F5306C5-DEF0-46A1-8694-A7EAEC817A7D}" type="presParOf" srcId="{08AB7309-0C52-4F9C-AF67-8861E04941D0}" destId="{23062E45-36EA-42CE-A8F2-FA1E7553FA50}" srcOrd="0" destOrd="0" presId="urn:microsoft.com/office/officeart/2008/layout/LinedList"/>
    <dgm:cxn modelId="{A3E747C0-839F-4F6C-AECF-61737D833D62}" type="presParOf" srcId="{08AB7309-0C52-4F9C-AF67-8861E04941D0}" destId="{150355B2-F6AA-4E98-88E0-B43DCBAA0C98}" srcOrd="1" destOrd="0" presId="urn:microsoft.com/office/officeart/2008/layout/LinedList"/>
    <dgm:cxn modelId="{0B1FB088-13C7-406D-9164-A88A3833B3C3}" type="presParOf" srcId="{75A8B4F3-DFBE-49A2-81B8-E9C54E98962C}" destId="{9BD74D2F-014C-458C-9367-B4DF4809715B}" srcOrd="16" destOrd="0" presId="urn:microsoft.com/office/officeart/2008/layout/LinedList"/>
    <dgm:cxn modelId="{AD1D3FEB-B9FB-4B5E-A78E-DD4C4B93E0D2}" type="presParOf" srcId="{75A8B4F3-DFBE-49A2-81B8-E9C54E98962C}" destId="{14998FC1-26E6-454F-B087-F80544219EDB}" srcOrd="17" destOrd="0" presId="urn:microsoft.com/office/officeart/2008/layout/LinedList"/>
    <dgm:cxn modelId="{D9E722B2-5937-422C-8F2C-892C1827E171}" type="presParOf" srcId="{14998FC1-26E6-454F-B087-F80544219EDB}" destId="{0946C794-6474-4B68-9423-63249864D48A}" srcOrd="0" destOrd="0" presId="urn:microsoft.com/office/officeart/2008/layout/LinedList"/>
    <dgm:cxn modelId="{463AE6F9-EBBD-4907-9EA8-3AD6E93E94D5}" type="presParOf" srcId="{14998FC1-26E6-454F-B087-F80544219EDB}" destId="{85E606A1-DB02-4A6B-BB87-FB145E6205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9687A8-BB5E-41C5-9855-9EB57BA7E496}" type="doc">
      <dgm:prSet loTypeId="urn:microsoft.com/office/officeart/2005/8/layout/hierarchy1" loCatId="hierarchy" qsTypeId="urn:microsoft.com/office/officeart/2005/8/quickstyle/simple1" qsCatId="simple" csTypeId="urn:microsoft.com/office/officeart/2005/8/colors/accent3_2" csCatId="accent3"/>
      <dgm:spPr/>
      <dgm:t>
        <a:bodyPr/>
        <a:lstStyle/>
        <a:p>
          <a:endParaRPr lang="en-US"/>
        </a:p>
      </dgm:t>
    </dgm:pt>
    <dgm:pt modelId="{9728695B-4FB0-43EE-9946-190BC9208060}">
      <dgm:prSet/>
      <dgm:spPr/>
      <dgm:t>
        <a:bodyPr/>
        <a:lstStyle/>
        <a:p>
          <a:r>
            <a:rPr lang="en-US" dirty="0"/>
            <a:t>Tourism management is the strategic process of planning, organizing, and overseeing tourism activities to maximize economic, social, and environmental benefits. As one of the fastest-growing global industries, tourism plays a crucial role in shaping economies, cultures, and natural environments. Effective tourism management is essential for ensuring that destinations remain attractive, accessible, and sustainable while fostering positive experiences for visitors.</a:t>
          </a:r>
        </a:p>
      </dgm:t>
    </dgm:pt>
    <dgm:pt modelId="{3F5DE297-F904-4F5B-B542-4409B89A9465}" type="parTrans" cxnId="{6A71A89E-4D0E-4D50-A814-D4EDF65E08BA}">
      <dgm:prSet/>
      <dgm:spPr/>
      <dgm:t>
        <a:bodyPr/>
        <a:lstStyle/>
        <a:p>
          <a:endParaRPr lang="en-US" sz="1800"/>
        </a:p>
      </dgm:t>
    </dgm:pt>
    <dgm:pt modelId="{D5920B85-B3A4-4BAA-976B-2031C47C4131}" type="sibTrans" cxnId="{6A71A89E-4D0E-4D50-A814-D4EDF65E08BA}">
      <dgm:prSet/>
      <dgm:spPr/>
      <dgm:t>
        <a:bodyPr/>
        <a:lstStyle/>
        <a:p>
          <a:endParaRPr lang="en-US"/>
        </a:p>
      </dgm:t>
    </dgm:pt>
    <dgm:pt modelId="{87D661AF-8CBE-471D-92E5-122D149ACE49}">
      <dgm:prSet/>
      <dgm:spPr/>
      <dgm:t>
        <a:bodyPr/>
        <a:lstStyle/>
        <a:p>
          <a:r>
            <a:rPr lang="en-US"/>
            <a:t>This field encompasses various aspects, including destination marketing, visitor experience enhancement, sustainable development, and policy formulation. It requires collaboration among government bodies, private sectors, local communities, and tourists to balance the needs of diverse stakeholders. In recent years, the focus has shifted toward sustainable tourism practices that minimize the ecological footprint while supporting local cultures and economies.</a:t>
          </a:r>
        </a:p>
      </dgm:t>
    </dgm:pt>
    <dgm:pt modelId="{07B5E55D-3C97-49C1-90F9-C5F4395D6F87}" type="parTrans" cxnId="{F44BA46D-C0F0-45A5-99C8-BD45617D8F9E}">
      <dgm:prSet/>
      <dgm:spPr/>
      <dgm:t>
        <a:bodyPr/>
        <a:lstStyle/>
        <a:p>
          <a:endParaRPr lang="en-US" sz="1800"/>
        </a:p>
      </dgm:t>
    </dgm:pt>
    <dgm:pt modelId="{873F3855-8F28-4DED-9882-9ECCF72F566A}" type="sibTrans" cxnId="{F44BA46D-C0F0-45A5-99C8-BD45617D8F9E}">
      <dgm:prSet/>
      <dgm:spPr/>
      <dgm:t>
        <a:bodyPr/>
        <a:lstStyle/>
        <a:p>
          <a:endParaRPr lang="en-US"/>
        </a:p>
      </dgm:t>
    </dgm:pt>
    <dgm:pt modelId="{AB135006-565F-485F-B768-A0E8409645CB}">
      <dgm:prSet/>
      <dgm:spPr/>
      <dgm:t>
        <a:bodyPr/>
        <a:lstStyle/>
        <a:p>
          <a:r>
            <a:rPr lang="en-US"/>
            <a:t>As tourism continues to evolve, integrating technology, innovation, and sustainability, tourism management faces the challenge of adapting to changing consumer preferences and global trends. By adopting a holistic and proactive approach, tourism management aims to create a lasting impact that benefits both current and future generations.</a:t>
          </a:r>
        </a:p>
      </dgm:t>
    </dgm:pt>
    <dgm:pt modelId="{8A56801D-5878-4C75-A185-0D01E9F4DA75}" type="parTrans" cxnId="{F57A5FA9-4C5D-477D-A618-900113861785}">
      <dgm:prSet/>
      <dgm:spPr/>
      <dgm:t>
        <a:bodyPr/>
        <a:lstStyle/>
        <a:p>
          <a:endParaRPr lang="en-US" sz="1800"/>
        </a:p>
      </dgm:t>
    </dgm:pt>
    <dgm:pt modelId="{32816221-1709-485C-B27E-280E12DFB25D}" type="sibTrans" cxnId="{F57A5FA9-4C5D-477D-A618-900113861785}">
      <dgm:prSet/>
      <dgm:spPr/>
      <dgm:t>
        <a:bodyPr/>
        <a:lstStyle/>
        <a:p>
          <a:endParaRPr lang="en-US"/>
        </a:p>
      </dgm:t>
    </dgm:pt>
    <dgm:pt modelId="{38116FD9-AEC2-4133-8AD6-E8BDCADFDBC5}" type="pres">
      <dgm:prSet presAssocID="{709687A8-BB5E-41C5-9855-9EB57BA7E496}" presName="hierChild1" presStyleCnt="0">
        <dgm:presLayoutVars>
          <dgm:chPref val="1"/>
          <dgm:dir/>
          <dgm:animOne val="branch"/>
          <dgm:animLvl val="lvl"/>
          <dgm:resizeHandles/>
        </dgm:presLayoutVars>
      </dgm:prSet>
      <dgm:spPr/>
    </dgm:pt>
    <dgm:pt modelId="{99853616-1703-4889-9A14-F98365A39592}" type="pres">
      <dgm:prSet presAssocID="{9728695B-4FB0-43EE-9946-190BC9208060}" presName="hierRoot1" presStyleCnt="0"/>
      <dgm:spPr/>
    </dgm:pt>
    <dgm:pt modelId="{0DFC5096-DD1B-477F-9DD5-897A72F5C267}" type="pres">
      <dgm:prSet presAssocID="{9728695B-4FB0-43EE-9946-190BC9208060}" presName="composite" presStyleCnt="0"/>
      <dgm:spPr/>
    </dgm:pt>
    <dgm:pt modelId="{6BE3D28F-C418-4109-83A3-C5C30D36D7E8}" type="pres">
      <dgm:prSet presAssocID="{9728695B-4FB0-43EE-9946-190BC9208060}" presName="background" presStyleLbl="node0" presStyleIdx="0" presStyleCnt="3"/>
      <dgm:spPr>
        <a:solidFill>
          <a:srgbClr val="002060"/>
        </a:solidFill>
      </dgm:spPr>
    </dgm:pt>
    <dgm:pt modelId="{AFDC7C50-858F-414C-9439-F684316E28CE}" type="pres">
      <dgm:prSet presAssocID="{9728695B-4FB0-43EE-9946-190BC9208060}" presName="text" presStyleLbl="fgAcc0" presStyleIdx="0" presStyleCnt="3">
        <dgm:presLayoutVars>
          <dgm:chPref val="3"/>
        </dgm:presLayoutVars>
      </dgm:prSet>
      <dgm:spPr/>
    </dgm:pt>
    <dgm:pt modelId="{DE09C2CE-09A8-4505-97A6-F2EADE968613}" type="pres">
      <dgm:prSet presAssocID="{9728695B-4FB0-43EE-9946-190BC9208060}" presName="hierChild2" presStyleCnt="0"/>
      <dgm:spPr/>
    </dgm:pt>
    <dgm:pt modelId="{E30A8A33-B35D-47BE-AACB-B0E61EFBE8F8}" type="pres">
      <dgm:prSet presAssocID="{87D661AF-8CBE-471D-92E5-122D149ACE49}" presName="hierRoot1" presStyleCnt="0"/>
      <dgm:spPr/>
    </dgm:pt>
    <dgm:pt modelId="{6B7DC0E7-FEEE-4E4F-B9D5-2F9A356DE3F4}" type="pres">
      <dgm:prSet presAssocID="{87D661AF-8CBE-471D-92E5-122D149ACE49}" presName="composite" presStyleCnt="0"/>
      <dgm:spPr/>
    </dgm:pt>
    <dgm:pt modelId="{A5CAA5E5-9F75-4951-AECD-B944A7F44950}" type="pres">
      <dgm:prSet presAssocID="{87D661AF-8CBE-471D-92E5-122D149ACE49}" presName="background" presStyleLbl="node0" presStyleIdx="1" presStyleCnt="3"/>
      <dgm:spPr>
        <a:solidFill>
          <a:srgbClr val="002060"/>
        </a:solidFill>
      </dgm:spPr>
    </dgm:pt>
    <dgm:pt modelId="{0818FED5-4D45-44BA-BDBA-40FDE92262CC}" type="pres">
      <dgm:prSet presAssocID="{87D661AF-8CBE-471D-92E5-122D149ACE49}" presName="text" presStyleLbl="fgAcc0" presStyleIdx="1" presStyleCnt="3">
        <dgm:presLayoutVars>
          <dgm:chPref val="3"/>
        </dgm:presLayoutVars>
      </dgm:prSet>
      <dgm:spPr/>
    </dgm:pt>
    <dgm:pt modelId="{70A299F4-B7DC-4B1D-857C-E3166FC973B9}" type="pres">
      <dgm:prSet presAssocID="{87D661AF-8CBE-471D-92E5-122D149ACE49}" presName="hierChild2" presStyleCnt="0"/>
      <dgm:spPr/>
    </dgm:pt>
    <dgm:pt modelId="{31FC0C6C-7D2E-47F0-BBB5-FF82FED9C776}" type="pres">
      <dgm:prSet presAssocID="{AB135006-565F-485F-B768-A0E8409645CB}" presName="hierRoot1" presStyleCnt="0"/>
      <dgm:spPr/>
    </dgm:pt>
    <dgm:pt modelId="{6FDEA6A0-827D-49B4-8160-59289819F60B}" type="pres">
      <dgm:prSet presAssocID="{AB135006-565F-485F-B768-A0E8409645CB}" presName="composite" presStyleCnt="0"/>
      <dgm:spPr/>
    </dgm:pt>
    <dgm:pt modelId="{752E300B-B058-4A46-97E9-DF84D50ED9EB}" type="pres">
      <dgm:prSet presAssocID="{AB135006-565F-485F-B768-A0E8409645CB}" presName="background" presStyleLbl="node0" presStyleIdx="2" presStyleCnt="3"/>
      <dgm:spPr>
        <a:solidFill>
          <a:srgbClr val="002060"/>
        </a:solidFill>
      </dgm:spPr>
    </dgm:pt>
    <dgm:pt modelId="{929A8A75-920F-4F90-B5FB-236DDDBA5D31}" type="pres">
      <dgm:prSet presAssocID="{AB135006-565F-485F-B768-A0E8409645CB}" presName="text" presStyleLbl="fgAcc0" presStyleIdx="2" presStyleCnt="3">
        <dgm:presLayoutVars>
          <dgm:chPref val="3"/>
        </dgm:presLayoutVars>
      </dgm:prSet>
      <dgm:spPr/>
    </dgm:pt>
    <dgm:pt modelId="{8A0D6DD2-A4F4-4828-B1D3-53877CE20D60}" type="pres">
      <dgm:prSet presAssocID="{AB135006-565F-485F-B768-A0E8409645CB}" presName="hierChild2" presStyleCnt="0"/>
      <dgm:spPr/>
    </dgm:pt>
  </dgm:ptLst>
  <dgm:cxnLst>
    <dgm:cxn modelId="{A7E46C24-72A7-4875-8432-372AAB2D6A9A}" type="presOf" srcId="{87D661AF-8CBE-471D-92E5-122D149ACE49}" destId="{0818FED5-4D45-44BA-BDBA-40FDE92262CC}" srcOrd="0" destOrd="0" presId="urn:microsoft.com/office/officeart/2005/8/layout/hierarchy1"/>
    <dgm:cxn modelId="{DA3E782A-9C39-45C9-88B8-B7F53173A9EB}" type="presOf" srcId="{709687A8-BB5E-41C5-9855-9EB57BA7E496}" destId="{38116FD9-AEC2-4133-8AD6-E8BDCADFDBC5}" srcOrd="0" destOrd="0" presId="urn:microsoft.com/office/officeart/2005/8/layout/hierarchy1"/>
    <dgm:cxn modelId="{221EFD5F-87AA-41FB-B84A-0CCD2196D958}" type="presOf" srcId="{AB135006-565F-485F-B768-A0E8409645CB}" destId="{929A8A75-920F-4F90-B5FB-236DDDBA5D31}" srcOrd="0" destOrd="0" presId="urn:microsoft.com/office/officeart/2005/8/layout/hierarchy1"/>
    <dgm:cxn modelId="{F44BA46D-C0F0-45A5-99C8-BD45617D8F9E}" srcId="{709687A8-BB5E-41C5-9855-9EB57BA7E496}" destId="{87D661AF-8CBE-471D-92E5-122D149ACE49}" srcOrd="1" destOrd="0" parTransId="{07B5E55D-3C97-49C1-90F9-C5F4395D6F87}" sibTransId="{873F3855-8F28-4DED-9882-9ECCF72F566A}"/>
    <dgm:cxn modelId="{6A71A89E-4D0E-4D50-A814-D4EDF65E08BA}" srcId="{709687A8-BB5E-41C5-9855-9EB57BA7E496}" destId="{9728695B-4FB0-43EE-9946-190BC9208060}" srcOrd="0" destOrd="0" parTransId="{3F5DE297-F904-4F5B-B542-4409B89A9465}" sibTransId="{D5920B85-B3A4-4BAA-976B-2031C47C4131}"/>
    <dgm:cxn modelId="{F57A5FA9-4C5D-477D-A618-900113861785}" srcId="{709687A8-BB5E-41C5-9855-9EB57BA7E496}" destId="{AB135006-565F-485F-B768-A0E8409645CB}" srcOrd="2" destOrd="0" parTransId="{8A56801D-5878-4C75-A185-0D01E9F4DA75}" sibTransId="{32816221-1709-485C-B27E-280E12DFB25D}"/>
    <dgm:cxn modelId="{AD36ABE9-4DA2-4443-95D8-632CBCAADCE6}" type="presOf" srcId="{9728695B-4FB0-43EE-9946-190BC9208060}" destId="{AFDC7C50-858F-414C-9439-F684316E28CE}" srcOrd="0" destOrd="0" presId="urn:microsoft.com/office/officeart/2005/8/layout/hierarchy1"/>
    <dgm:cxn modelId="{5F76DA65-BC66-4F92-8AA7-4B52C9C1AD84}" type="presParOf" srcId="{38116FD9-AEC2-4133-8AD6-E8BDCADFDBC5}" destId="{99853616-1703-4889-9A14-F98365A39592}" srcOrd="0" destOrd="0" presId="urn:microsoft.com/office/officeart/2005/8/layout/hierarchy1"/>
    <dgm:cxn modelId="{E2F7E760-62EF-4670-A68B-72BF8608053D}" type="presParOf" srcId="{99853616-1703-4889-9A14-F98365A39592}" destId="{0DFC5096-DD1B-477F-9DD5-897A72F5C267}" srcOrd="0" destOrd="0" presId="urn:microsoft.com/office/officeart/2005/8/layout/hierarchy1"/>
    <dgm:cxn modelId="{0354C776-253C-4B44-B40C-3D739F861428}" type="presParOf" srcId="{0DFC5096-DD1B-477F-9DD5-897A72F5C267}" destId="{6BE3D28F-C418-4109-83A3-C5C30D36D7E8}" srcOrd="0" destOrd="0" presId="urn:microsoft.com/office/officeart/2005/8/layout/hierarchy1"/>
    <dgm:cxn modelId="{E7E3E639-EB6A-4CC7-9FDA-77E01D30A537}" type="presParOf" srcId="{0DFC5096-DD1B-477F-9DD5-897A72F5C267}" destId="{AFDC7C50-858F-414C-9439-F684316E28CE}" srcOrd="1" destOrd="0" presId="urn:microsoft.com/office/officeart/2005/8/layout/hierarchy1"/>
    <dgm:cxn modelId="{20D79E6A-25E8-4784-B81D-0515F8EEFB7B}" type="presParOf" srcId="{99853616-1703-4889-9A14-F98365A39592}" destId="{DE09C2CE-09A8-4505-97A6-F2EADE968613}" srcOrd="1" destOrd="0" presId="urn:microsoft.com/office/officeart/2005/8/layout/hierarchy1"/>
    <dgm:cxn modelId="{6DF67628-2406-402D-B593-E769CE4D45A9}" type="presParOf" srcId="{38116FD9-AEC2-4133-8AD6-E8BDCADFDBC5}" destId="{E30A8A33-B35D-47BE-AACB-B0E61EFBE8F8}" srcOrd="1" destOrd="0" presId="urn:microsoft.com/office/officeart/2005/8/layout/hierarchy1"/>
    <dgm:cxn modelId="{BE376426-55B0-49D1-9B15-3BF3667648B2}" type="presParOf" srcId="{E30A8A33-B35D-47BE-AACB-B0E61EFBE8F8}" destId="{6B7DC0E7-FEEE-4E4F-B9D5-2F9A356DE3F4}" srcOrd="0" destOrd="0" presId="urn:microsoft.com/office/officeart/2005/8/layout/hierarchy1"/>
    <dgm:cxn modelId="{4F7F87C1-152D-4754-97DD-B645C8D02112}" type="presParOf" srcId="{6B7DC0E7-FEEE-4E4F-B9D5-2F9A356DE3F4}" destId="{A5CAA5E5-9F75-4951-AECD-B944A7F44950}" srcOrd="0" destOrd="0" presId="urn:microsoft.com/office/officeart/2005/8/layout/hierarchy1"/>
    <dgm:cxn modelId="{70536782-972E-4152-9330-90DA60C5B030}" type="presParOf" srcId="{6B7DC0E7-FEEE-4E4F-B9D5-2F9A356DE3F4}" destId="{0818FED5-4D45-44BA-BDBA-40FDE92262CC}" srcOrd="1" destOrd="0" presId="urn:microsoft.com/office/officeart/2005/8/layout/hierarchy1"/>
    <dgm:cxn modelId="{3ABC4115-63AD-43AB-A670-33729CF8EAA8}" type="presParOf" srcId="{E30A8A33-B35D-47BE-AACB-B0E61EFBE8F8}" destId="{70A299F4-B7DC-4B1D-857C-E3166FC973B9}" srcOrd="1" destOrd="0" presId="urn:microsoft.com/office/officeart/2005/8/layout/hierarchy1"/>
    <dgm:cxn modelId="{B827AD65-6FDF-484E-802E-9D5273A052C8}" type="presParOf" srcId="{38116FD9-AEC2-4133-8AD6-E8BDCADFDBC5}" destId="{31FC0C6C-7D2E-47F0-BBB5-FF82FED9C776}" srcOrd="2" destOrd="0" presId="urn:microsoft.com/office/officeart/2005/8/layout/hierarchy1"/>
    <dgm:cxn modelId="{65C672EC-D50C-4D6D-933F-64438D48EA72}" type="presParOf" srcId="{31FC0C6C-7D2E-47F0-BBB5-FF82FED9C776}" destId="{6FDEA6A0-827D-49B4-8160-59289819F60B}" srcOrd="0" destOrd="0" presId="urn:microsoft.com/office/officeart/2005/8/layout/hierarchy1"/>
    <dgm:cxn modelId="{808DD70A-B0B0-4B4C-A992-42CF02334733}" type="presParOf" srcId="{6FDEA6A0-827D-49B4-8160-59289819F60B}" destId="{752E300B-B058-4A46-97E9-DF84D50ED9EB}" srcOrd="0" destOrd="0" presId="urn:microsoft.com/office/officeart/2005/8/layout/hierarchy1"/>
    <dgm:cxn modelId="{8FCD51CE-12B3-4C65-94E7-CCD03EA41ED7}" type="presParOf" srcId="{6FDEA6A0-827D-49B4-8160-59289819F60B}" destId="{929A8A75-920F-4F90-B5FB-236DDDBA5D31}" srcOrd="1" destOrd="0" presId="urn:microsoft.com/office/officeart/2005/8/layout/hierarchy1"/>
    <dgm:cxn modelId="{3DBAE16F-C001-4702-98DD-99A696FE2B08}" type="presParOf" srcId="{31FC0C6C-7D2E-47F0-BBB5-FF82FED9C776}" destId="{8A0D6DD2-A4F4-4828-B1D3-53877CE20D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564E9C-DC4B-4FCA-A45C-7A2A68ABF190}"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0C85100E-26AF-40B3-97DF-19C4EC3CCEC0}">
      <dgm:prSet/>
      <dgm:spPr/>
      <dgm:t>
        <a:bodyPr/>
        <a:lstStyle/>
        <a:p>
          <a:pPr>
            <a:lnSpc>
              <a:spcPct val="100000"/>
            </a:lnSpc>
            <a:defRPr cap="all"/>
          </a:pPr>
          <a:r>
            <a:rPr lang="en-ZA" cap="none" dirty="0"/>
            <a:t>Adventure</a:t>
          </a:r>
          <a:endParaRPr lang="en-US" cap="none" dirty="0"/>
        </a:p>
      </dgm:t>
    </dgm:pt>
    <dgm:pt modelId="{83E371DD-FB17-4628-859D-A2979B7D3099}" type="parTrans" cxnId="{FD66337D-8FE8-48E6-BE0F-CFD328BEE42E}">
      <dgm:prSet/>
      <dgm:spPr/>
      <dgm:t>
        <a:bodyPr/>
        <a:lstStyle/>
        <a:p>
          <a:endParaRPr lang="en-US" sz="1800"/>
        </a:p>
      </dgm:t>
    </dgm:pt>
    <dgm:pt modelId="{8A672CE1-4528-44AE-9157-DA340C2CD5DB}" type="sibTrans" cxnId="{FD66337D-8FE8-48E6-BE0F-CFD328BEE42E}">
      <dgm:prSet/>
      <dgm:spPr/>
      <dgm:t>
        <a:bodyPr/>
        <a:lstStyle/>
        <a:p>
          <a:endParaRPr lang="en-US"/>
        </a:p>
      </dgm:t>
    </dgm:pt>
    <dgm:pt modelId="{69653324-E1E3-437C-A9D5-28B1353F645A}">
      <dgm:prSet/>
      <dgm:spPr/>
      <dgm:t>
        <a:bodyPr/>
        <a:lstStyle/>
        <a:p>
          <a:pPr>
            <a:lnSpc>
              <a:spcPct val="100000"/>
            </a:lnSpc>
            <a:defRPr cap="all"/>
          </a:pPr>
          <a:r>
            <a:rPr lang="en-ZA" cap="none" dirty="0"/>
            <a:t>Enthusiasm</a:t>
          </a:r>
          <a:endParaRPr lang="en-US" cap="none" dirty="0"/>
        </a:p>
      </dgm:t>
    </dgm:pt>
    <dgm:pt modelId="{F0466364-A484-4F50-8E01-C00666AA6B96}" type="parTrans" cxnId="{25667268-FED2-4149-B353-F16FED2D1A5A}">
      <dgm:prSet/>
      <dgm:spPr/>
      <dgm:t>
        <a:bodyPr/>
        <a:lstStyle/>
        <a:p>
          <a:endParaRPr lang="en-US" sz="1800"/>
        </a:p>
      </dgm:t>
    </dgm:pt>
    <dgm:pt modelId="{6F20977E-D589-4920-96AA-44AAF9391C6A}" type="sibTrans" cxnId="{25667268-FED2-4149-B353-F16FED2D1A5A}">
      <dgm:prSet/>
      <dgm:spPr/>
      <dgm:t>
        <a:bodyPr/>
        <a:lstStyle/>
        <a:p>
          <a:endParaRPr lang="en-US"/>
        </a:p>
      </dgm:t>
    </dgm:pt>
    <dgm:pt modelId="{7F8797D3-295D-45B0-9E28-F7696E313AE3}">
      <dgm:prSet/>
      <dgm:spPr/>
      <dgm:t>
        <a:bodyPr/>
        <a:lstStyle/>
        <a:p>
          <a:pPr>
            <a:lnSpc>
              <a:spcPct val="100000"/>
            </a:lnSpc>
            <a:defRPr cap="all"/>
          </a:pPr>
          <a:r>
            <a:rPr lang="en-ZA" cap="none" dirty="0"/>
            <a:t>Discovery</a:t>
          </a:r>
          <a:endParaRPr lang="en-US" cap="none" dirty="0"/>
        </a:p>
      </dgm:t>
    </dgm:pt>
    <dgm:pt modelId="{2A0378C1-9628-41C6-B719-DFD7DD7C2513}" type="parTrans" cxnId="{B9DB5BF3-D3B4-4EF2-9219-9820EFCDD141}">
      <dgm:prSet/>
      <dgm:spPr/>
      <dgm:t>
        <a:bodyPr/>
        <a:lstStyle/>
        <a:p>
          <a:endParaRPr lang="en-US" sz="1800"/>
        </a:p>
      </dgm:t>
    </dgm:pt>
    <dgm:pt modelId="{BD09EA6A-7770-4233-AA60-BFF5DA55D6CE}" type="sibTrans" cxnId="{B9DB5BF3-D3B4-4EF2-9219-9820EFCDD141}">
      <dgm:prSet/>
      <dgm:spPr/>
      <dgm:t>
        <a:bodyPr/>
        <a:lstStyle/>
        <a:p>
          <a:endParaRPr lang="en-US"/>
        </a:p>
      </dgm:t>
    </dgm:pt>
    <dgm:pt modelId="{E3F9E5A9-51B2-43A8-8F03-9194571938CF}" type="pres">
      <dgm:prSet presAssocID="{7F564E9C-DC4B-4FCA-A45C-7A2A68ABF190}" presName="root" presStyleCnt="0">
        <dgm:presLayoutVars>
          <dgm:dir/>
          <dgm:resizeHandles val="exact"/>
        </dgm:presLayoutVars>
      </dgm:prSet>
      <dgm:spPr/>
    </dgm:pt>
    <dgm:pt modelId="{8929C738-FC34-44B7-BD7A-E6975C65F703}" type="pres">
      <dgm:prSet presAssocID="{0C85100E-26AF-40B3-97DF-19C4EC3CCEC0}" presName="compNode" presStyleCnt="0"/>
      <dgm:spPr/>
    </dgm:pt>
    <dgm:pt modelId="{D7FE9191-F345-41D1-BC78-A57FAC85C889}" type="pres">
      <dgm:prSet presAssocID="{0C85100E-26AF-40B3-97DF-19C4EC3CCEC0}" presName="iconBgRect" presStyleLbl="bgShp" presStyleIdx="0" presStyleCnt="3"/>
      <dgm:spPr/>
    </dgm:pt>
    <dgm:pt modelId="{8FF3ED10-1F7A-4228-8DBA-95ED52350852}" type="pres">
      <dgm:prSet presAssocID="{0C85100E-26AF-40B3-97DF-19C4EC3CCE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ke"/>
        </a:ext>
      </dgm:extLst>
    </dgm:pt>
    <dgm:pt modelId="{DEEFA25E-941B-435D-9E6A-508386CFE47E}" type="pres">
      <dgm:prSet presAssocID="{0C85100E-26AF-40B3-97DF-19C4EC3CCEC0}" presName="spaceRect" presStyleCnt="0"/>
      <dgm:spPr/>
    </dgm:pt>
    <dgm:pt modelId="{54849521-B57C-45E5-AE0C-3EC2C0D4D0A2}" type="pres">
      <dgm:prSet presAssocID="{0C85100E-26AF-40B3-97DF-19C4EC3CCEC0}" presName="textRect" presStyleLbl="revTx" presStyleIdx="0" presStyleCnt="3">
        <dgm:presLayoutVars>
          <dgm:chMax val="1"/>
          <dgm:chPref val="1"/>
        </dgm:presLayoutVars>
      </dgm:prSet>
      <dgm:spPr/>
    </dgm:pt>
    <dgm:pt modelId="{0F6A2FC3-9E47-40CA-83F9-5B63CA09FDA8}" type="pres">
      <dgm:prSet presAssocID="{8A672CE1-4528-44AE-9157-DA340C2CD5DB}" presName="sibTrans" presStyleCnt="0"/>
      <dgm:spPr/>
    </dgm:pt>
    <dgm:pt modelId="{11E84AED-826F-45C8-83C4-91F1A078E1E0}" type="pres">
      <dgm:prSet presAssocID="{69653324-E1E3-437C-A9D5-28B1353F645A}" presName="compNode" presStyleCnt="0"/>
      <dgm:spPr/>
    </dgm:pt>
    <dgm:pt modelId="{CA2BB399-46B1-46DF-BB84-F602FEBB6E8F}" type="pres">
      <dgm:prSet presAssocID="{69653324-E1E3-437C-A9D5-28B1353F645A}" presName="iconBgRect" presStyleLbl="bgShp" presStyleIdx="1" presStyleCnt="3"/>
      <dgm:spPr/>
    </dgm:pt>
    <dgm:pt modelId="{D6853916-A787-4645-8300-F6B01D5465FD}" type="pres">
      <dgm:prSet presAssocID="{69653324-E1E3-437C-A9D5-28B1353F64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n"/>
        </a:ext>
      </dgm:extLst>
    </dgm:pt>
    <dgm:pt modelId="{20F4B50A-E3EC-4DC1-8B67-BB5C3777405D}" type="pres">
      <dgm:prSet presAssocID="{69653324-E1E3-437C-A9D5-28B1353F645A}" presName="spaceRect" presStyleCnt="0"/>
      <dgm:spPr/>
    </dgm:pt>
    <dgm:pt modelId="{1236D849-CB48-479C-B013-12E41455C64A}" type="pres">
      <dgm:prSet presAssocID="{69653324-E1E3-437C-A9D5-28B1353F645A}" presName="textRect" presStyleLbl="revTx" presStyleIdx="1" presStyleCnt="3">
        <dgm:presLayoutVars>
          <dgm:chMax val="1"/>
          <dgm:chPref val="1"/>
        </dgm:presLayoutVars>
      </dgm:prSet>
      <dgm:spPr/>
    </dgm:pt>
    <dgm:pt modelId="{77E7D738-E9B1-4ED4-B593-EC450EE23F5E}" type="pres">
      <dgm:prSet presAssocID="{6F20977E-D589-4920-96AA-44AAF9391C6A}" presName="sibTrans" presStyleCnt="0"/>
      <dgm:spPr/>
    </dgm:pt>
    <dgm:pt modelId="{504F53A5-75F2-4237-863E-8BEA18033D97}" type="pres">
      <dgm:prSet presAssocID="{7F8797D3-295D-45B0-9E28-F7696E313AE3}" presName="compNode" presStyleCnt="0"/>
      <dgm:spPr/>
    </dgm:pt>
    <dgm:pt modelId="{1FBD15DA-15EC-437E-AD24-BB3FBA44188E}" type="pres">
      <dgm:prSet presAssocID="{7F8797D3-295D-45B0-9E28-F7696E313AE3}" presName="iconBgRect" presStyleLbl="bgShp" presStyleIdx="2" presStyleCnt="3"/>
      <dgm:spPr/>
    </dgm:pt>
    <dgm:pt modelId="{F978FA78-402E-430D-BD6D-B50543BC1779}" type="pres">
      <dgm:prSet presAssocID="{7F8797D3-295D-45B0-9E28-F7696E313A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scope"/>
        </a:ext>
      </dgm:extLst>
    </dgm:pt>
    <dgm:pt modelId="{8E26FA69-DD6D-41A2-A1C3-C84664B3DEA9}" type="pres">
      <dgm:prSet presAssocID="{7F8797D3-295D-45B0-9E28-F7696E313AE3}" presName="spaceRect" presStyleCnt="0"/>
      <dgm:spPr/>
    </dgm:pt>
    <dgm:pt modelId="{1437B87F-714F-41BA-8ABB-43977D1FDD2E}" type="pres">
      <dgm:prSet presAssocID="{7F8797D3-295D-45B0-9E28-F7696E313AE3}" presName="textRect" presStyleLbl="revTx" presStyleIdx="2" presStyleCnt="3">
        <dgm:presLayoutVars>
          <dgm:chMax val="1"/>
          <dgm:chPref val="1"/>
        </dgm:presLayoutVars>
      </dgm:prSet>
      <dgm:spPr/>
    </dgm:pt>
  </dgm:ptLst>
  <dgm:cxnLst>
    <dgm:cxn modelId="{9EF79A2A-C397-458C-A3B4-D48F7182843D}" type="presOf" srcId="{7F564E9C-DC4B-4FCA-A45C-7A2A68ABF190}" destId="{E3F9E5A9-51B2-43A8-8F03-9194571938CF}" srcOrd="0" destOrd="0" presId="urn:microsoft.com/office/officeart/2018/5/layout/IconCircleLabelList"/>
    <dgm:cxn modelId="{25667268-FED2-4149-B353-F16FED2D1A5A}" srcId="{7F564E9C-DC4B-4FCA-A45C-7A2A68ABF190}" destId="{69653324-E1E3-437C-A9D5-28B1353F645A}" srcOrd="1" destOrd="0" parTransId="{F0466364-A484-4F50-8E01-C00666AA6B96}" sibTransId="{6F20977E-D589-4920-96AA-44AAF9391C6A}"/>
    <dgm:cxn modelId="{FD66337D-8FE8-48E6-BE0F-CFD328BEE42E}" srcId="{7F564E9C-DC4B-4FCA-A45C-7A2A68ABF190}" destId="{0C85100E-26AF-40B3-97DF-19C4EC3CCEC0}" srcOrd="0" destOrd="0" parTransId="{83E371DD-FB17-4628-859D-A2979B7D3099}" sibTransId="{8A672CE1-4528-44AE-9157-DA340C2CD5DB}"/>
    <dgm:cxn modelId="{66AF4AA0-077B-441F-8BCF-84949DFE4A4A}" type="presOf" srcId="{69653324-E1E3-437C-A9D5-28B1353F645A}" destId="{1236D849-CB48-479C-B013-12E41455C64A}" srcOrd="0" destOrd="0" presId="urn:microsoft.com/office/officeart/2018/5/layout/IconCircleLabelList"/>
    <dgm:cxn modelId="{89A64FA4-89F2-4CC0-9791-9B99DFBDFD94}" type="presOf" srcId="{0C85100E-26AF-40B3-97DF-19C4EC3CCEC0}" destId="{54849521-B57C-45E5-AE0C-3EC2C0D4D0A2}" srcOrd="0" destOrd="0" presId="urn:microsoft.com/office/officeart/2018/5/layout/IconCircleLabelList"/>
    <dgm:cxn modelId="{30BBCAE1-AA43-4AE4-A79A-B5150A5E89F9}" type="presOf" srcId="{7F8797D3-295D-45B0-9E28-F7696E313AE3}" destId="{1437B87F-714F-41BA-8ABB-43977D1FDD2E}" srcOrd="0" destOrd="0" presId="urn:microsoft.com/office/officeart/2018/5/layout/IconCircleLabelList"/>
    <dgm:cxn modelId="{B9DB5BF3-D3B4-4EF2-9219-9820EFCDD141}" srcId="{7F564E9C-DC4B-4FCA-A45C-7A2A68ABF190}" destId="{7F8797D3-295D-45B0-9E28-F7696E313AE3}" srcOrd="2" destOrd="0" parTransId="{2A0378C1-9628-41C6-B719-DFD7DD7C2513}" sibTransId="{BD09EA6A-7770-4233-AA60-BFF5DA55D6CE}"/>
    <dgm:cxn modelId="{046E5389-75CC-49E4-A852-97C2E7E6D226}" type="presParOf" srcId="{E3F9E5A9-51B2-43A8-8F03-9194571938CF}" destId="{8929C738-FC34-44B7-BD7A-E6975C65F703}" srcOrd="0" destOrd="0" presId="urn:microsoft.com/office/officeart/2018/5/layout/IconCircleLabelList"/>
    <dgm:cxn modelId="{38860D80-65A2-4FE3-A65F-086B501908CF}" type="presParOf" srcId="{8929C738-FC34-44B7-BD7A-E6975C65F703}" destId="{D7FE9191-F345-41D1-BC78-A57FAC85C889}" srcOrd="0" destOrd="0" presId="urn:microsoft.com/office/officeart/2018/5/layout/IconCircleLabelList"/>
    <dgm:cxn modelId="{15291291-59DE-4F27-AE8E-09905698A26B}" type="presParOf" srcId="{8929C738-FC34-44B7-BD7A-E6975C65F703}" destId="{8FF3ED10-1F7A-4228-8DBA-95ED52350852}" srcOrd="1" destOrd="0" presId="urn:microsoft.com/office/officeart/2018/5/layout/IconCircleLabelList"/>
    <dgm:cxn modelId="{D93A254D-2C2B-4E74-9B75-CFB868080C85}" type="presParOf" srcId="{8929C738-FC34-44B7-BD7A-E6975C65F703}" destId="{DEEFA25E-941B-435D-9E6A-508386CFE47E}" srcOrd="2" destOrd="0" presId="urn:microsoft.com/office/officeart/2018/5/layout/IconCircleLabelList"/>
    <dgm:cxn modelId="{A6870060-E9BF-4E45-B0B2-CE2FEB416253}" type="presParOf" srcId="{8929C738-FC34-44B7-BD7A-E6975C65F703}" destId="{54849521-B57C-45E5-AE0C-3EC2C0D4D0A2}" srcOrd="3" destOrd="0" presId="urn:microsoft.com/office/officeart/2018/5/layout/IconCircleLabelList"/>
    <dgm:cxn modelId="{80671972-08BA-4928-BC1F-B3133C587435}" type="presParOf" srcId="{E3F9E5A9-51B2-43A8-8F03-9194571938CF}" destId="{0F6A2FC3-9E47-40CA-83F9-5B63CA09FDA8}" srcOrd="1" destOrd="0" presId="urn:microsoft.com/office/officeart/2018/5/layout/IconCircleLabelList"/>
    <dgm:cxn modelId="{D51D2133-6F1D-4DF6-96E7-C6625A6BEED1}" type="presParOf" srcId="{E3F9E5A9-51B2-43A8-8F03-9194571938CF}" destId="{11E84AED-826F-45C8-83C4-91F1A078E1E0}" srcOrd="2" destOrd="0" presId="urn:microsoft.com/office/officeart/2018/5/layout/IconCircleLabelList"/>
    <dgm:cxn modelId="{F9245669-8D02-42CA-A21E-BA72A76391A2}" type="presParOf" srcId="{11E84AED-826F-45C8-83C4-91F1A078E1E0}" destId="{CA2BB399-46B1-46DF-BB84-F602FEBB6E8F}" srcOrd="0" destOrd="0" presId="urn:microsoft.com/office/officeart/2018/5/layout/IconCircleLabelList"/>
    <dgm:cxn modelId="{3E304E6E-CFA0-4E02-97C9-2358B1325747}" type="presParOf" srcId="{11E84AED-826F-45C8-83C4-91F1A078E1E0}" destId="{D6853916-A787-4645-8300-F6B01D5465FD}" srcOrd="1" destOrd="0" presId="urn:microsoft.com/office/officeart/2018/5/layout/IconCircleLabelList"/>
    <dgm:cxn modelId="{A3A558FB-B42D-4CD9-880D-C8970DD9B2CF}" type="presParOf" srcId="{11E84AED-826F-45C8-83C4-91F1A078E1E0}" destId="{20F4B50A-E3EC-4DC1-8B67-BB5C3777405D}" srcOrd="2" destOrd="0" presId="urn:microsoft.com/office/officeart/2018/5/layout/IconCircleLabelList"/>
    <dgm:cxn modelId="{4085BB99-4E4A-42E3-8624-72E8460B7F02}" type="presParOf" srcId="{11E84AED-826F-45C8-83C4-91F1A078E1E0}" destId="{1236D849-CB48-479C-B013-12E41455C64A}" srcOrd="3" destOrd="0" presId="urn:microsoft.com/office/officeart/2018/5/layout/IconCircleLabelList"/>
    <dgm:cxn modelId="{575C131A-D48A-429B-9E4C-1B1619D7306D}" type="presParOf" srcId="{E3F9E5A9-51B2-43A8-8F03-9194571938CF}" destId="{77E7D738-E9B1-4ED4-B593-EC450EE23F5E}" srcOrd="3" destOrd="0" presId="urn:microsoft.com/office/officeart/2018/5/layout/IconCircleLabelList"/>
    <dgm:cxn modelId="{8B3BABB7-9BE3-4CCA-A90F-E5EEF1A4BE2F}" type="presParOf" srcId="{E3F9E5A9-51B2-43A8-8F03-9194571938CF}" destId="{504F53A5-75F2-4237-863E-8BEA18033D97}" srcOrd="4" destOrd="0" presId="urn:microsoft.com/office/officeart/2018/5/layout/IconCircleLabelList"/>
    <dgm:cxn modelId="{38FDD328-2F4A-4403-9CE3-84E8C6AD81A2}" type="presParOf" srcId="{504F53A5-75F2-4237-863E-8BEA18033D97}" destId="{1FBD15DA-15EC-437E-AD24-BB3FBA44188E}" srcOrd="0" destOrd="0" presId="urn:microsoft.com/office/officeart/2018/5/layout/IconCircleLabelList"/>
    <dgm:cxn modelId="{C1E19D95-E19A-48D8-976F-1762354AC7D6}" type="presParOf" srcId="{504F53A5-75F2-4237-863E-8BEA18033D97}" destId="{F978FA78-402E-430D-BD6D-B50543BC1779}" srcOrd="1" destOrd="0" presId="urn:microsoft.com/office/officeart/2018/5/layout/IconCircleLabelList"/>
    <dgm:cxn modelId="{0BF6A35D-48A0-49CB-BFE7-DD9C3FBF1D73}" type="presParOf" srcId="{504F53A5-75F2-4237-863E-8BEA18033D97}" destId="{8E26FA69-DD6D-41A2-A1C3-C84664B3DEA9}" srcOrd="2" destOrd="0" presId="urn:microsoft.com/office/officeart/2018/5/layout/IconCircleLabelList"/>
    <dgm:cxn modelId="{36CE7DD6-956C-461B-94DF-658454BF2FDC}" type="presParOf" srcId="{504F53A5-75F2-4237-863E-8BEA18033D97}" destId="{1437B87F-714F-41BA-8ABB-43977D1FDD2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1362DA-B794-45B9-9BEE-599A1FD4F7C7}" type="doc">
      <dgm:prSet loTypeId="urn:microsoft.com/office/officeart/2009/3/layout/PhasedProcess" loCatId="process" qsTypeId="urn:microsoft.com/office/officeart/2005/8/quickstyle/simple3" qsCatId="simple" csTypeId="urn:microsoft.com/office/officeart/2005/8/colors/accent0_3" csCatId="mainScheme" phldr="1"/>
      <dgm:spPr/>
      <dgm:t>
        <a:bodyPr/>
        <a:lstStyle/>
        <a:p>
          <a:endParaRPr lang="en-ZA"/>
        </a:p>
      </dgm:t>
    </dgm:pt>
    <dgm:pt modelId="{4821B3E8-9370-4D21-8198-65BA4339E415}">
      <dgm:prSet phldrT="[Text]" custT="1"/>
      <dgm:spPr/>
      <dgm:t>
        <a:bodyPr/>
        <a:lstStyle/>
        <a:p>
          <a:r>
            <a:rPr lang="en-ZA" sz="1800" b="1" dirty="0"/>
            <a:t>Car</a:t>
          </a:r>
        </a:p>
      </dgm:t>
    </dgm:pt>
    <dgm:pt modelId="{763F03D9-CB7E-435B-BA77-D1F8D4274E03}" type="parTrans" cxnId="{E14EC1FA-6481-41D2-AE31-0F9E15D74881}">
      <dgm:prSet/>
      <dgm:spPr/>
      <dgm:t>
        <a:bodyPr/>
        <a:lstStyle/>
        <a:p>
          <a:endParaRPr lang="en-ZA" sz="1400"/>
        </a:p>
      </dgm:t>
    </dgm:pt>
    <dgm:pt modelId="{9F2F4829-C8AF-40C8-B99D-D020B7AFAD49}" type="sibTrans" cxnId="{E14EC1FA-6481-41D2-AE31-0F9E15D74881}">
      <dgm:prSet/>
      <dgm:spPr/>
      <dgm:t>
        <a:bodyPr/>
        <a:lstStyle/>
        <a:p>
          <a:endParaRPr lang="en-ZA" sz="1400"/>
        </a:p>
      </dgm:t>
    </dgm:pt>
    <dgm:pt modelId="{A79BCC07-4436-42E3-80A6-732F0A17966E}">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Ride Share</a:t>
          </a:r>
        </a:p>
      </dgm:t>
    </dgm:pt>
    <dgm:pt modelId="{087A1BFF-C84C-4587-A80D-8974ABC8EF5F}" type="sibTrans" cxnId="{6C3AEE11-2408-49AA-A775-6A3512F6F523}">
      <dgm:prSet/>
      <dgm:spPr/>
      <dgm:t>
        <a:bodyPr/>
        <a:lstStyle/>
        <a:p>
          <a:endParaRPr lang="en-ZA" sz="1400"/>
        </a:p>
      </dgm:t>
    </dgm:pt>
    <dgm:pt modelId="{C3A2DAB3-4DF7-44D0-8672-751A277F8AE2}" type="parTrans" cxnId="{6C3AEE11-2408-49AA-A775-6A3512F6F523}">
      <dgm:prSet/>
      <dgm:spPr/>
      <dgm:t>
        <a:bodyPr/>
        <a:lstStyle/>
        <a:p>
          <a:endParaRPr lang="en-ZA" sz="1400"/>
        </a:p>
      </dgm:t>
    </dgm:pt>
    <dgm:pt modelId="{8990175B-9D44-4607-8FBA-A007DD3BDCD2}">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Taxi</a:t>
          </a:r>
        </a:p>
      </dgm:t>
    </dgm:pt>
    <dgm:pt modelId="{02F16045-3CB8-41FE-AF3D-FC471EDB1A43}" type="sibTrans" cxnId="{3B800981-BF06-4825-8D19-D45C3C790513}">
      <dgm:prSet/>
      <dgm:spPr/>
      <dgm:t>
        <a:bodyPr/>
        <a:lstStyle/>
        <a:p>
          <a:endParaRPr lang="en-ZA" sz="1400"/>
        </a:p>
      </dgm:t>
    </dgm:pt>
    <dgm:pt modelId="{1E28B33B-A87B-4A20-B998-C7F1781B7D5F}" type="parTrans" cxnId="{3B800981-BF06-4825-8D19-D45C3C790513}">
      <dgm:prSet/>
      <dgm:spPr/>
      <dgm:t>
        <a:bodyPr/>
        <a:lstStyle/>
        <a:p>
          <a:endParaRPr lang="en-ZA" sz="1400"/>
        </a:p>
      </dgm:t>
    </dgm:pt>
    <dgm:pt modelId="{819594FA-0AF7-4BCA-BF4E-B320063C2DB1}">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Rental</a:t>
          </a:r>
        </a:p>
      </dgm:t>
    </dgm:pt>
    <dgm:pt modelId="{132C8A32-FFC0-4A33-B7C4-C6295D26E9C0}" type="sibTrans" cxnId="{4E926AF1-506D-474E-8D21-8714659EE5EF}">
      <dgm:prSet/>
      <dgm:spPr/>
      <dgm:t>
        <a:bodyPr/>
        <a:lstStyle/>
        <a:p>
          <a:endParaRPr lang="en-ZA" sz="1400"/>
        </a:p>
      </dgm:t>
    </dgm:pt>
    <dgm:pt modelId="{1E130B30-3A17-4D96-B9AD-9A806206E5CD}" type="parTrans" cxnId="{4E926AF1-506D-474E-8D21-8714659EE5EF}">
      <dgm:prSet/>
      <dgm:spPr/>
      <dgm:t>
        <a:bodyPr/>
        <a:lstStyle/>
        <a:p>
          <a:endParaRPr lang="en-ZA" sz="1400"/>
        </a:p>
      </dgm:t>
    </dgm:pt>
    <dgm:pt modelId="{EED48EC9-139E-4D1A-A023-E1766F475502}">
      <dgm:prSet phldrT="[Text]" custT="1"/>
      <dgm:spPr/>
      <dgm:t>
        <a:bodyPr/>
        <a:lstStyle/>
        <a:p>
          <a:r>
            <a:rPr lang="en-ZA" sz="1800" b="1" dirty="0"/>
            <a:t>Air</a:t>
          </a:r>
        </a:p>
      </dgm:t>
    </dgm:pt>
    <dgm:pt modelId="{E8A58E6C-D702-4CD5-A4A4-68BF06D65777}" type="sibTrans" cxnId="{508AA677-84BC-4D76-B730-28EA84E9EBCA}">
      <dgm:prSet/>
      <dgm:spPr/>
      <dgm:t>
        <a:bodyPr/>
        <a:lstStyle/>
        <a:p>
          <a:endParaRPr lang="en-ZA" sz="1400"/>
        </a:p>
      </dgm:t>
    </dgm:pt>
    <dgm:pt modelId="{D0F6851C-F0F8-491D-B94E-762CD794E96A}" type="parTrans" cxnId="{508AA677-84BC-4D76-B730-28EA84E9EBCA}">
      <dgm:prSet/>
      <dgm:spPr/>
      <dgm:t>
        <a:bodyPr/>
        <a:lstStyle/>
        <a:p>
          <a:endParaRPr lang="en-ZA" sz="1400"/>
        </a:p>
      </dgm:t>
    </dgm:pt>
    <dgm:pt modelId="{D51408AB-258D-4406-B40B-CC29CF313713}">
      <dgm:prSet phldrT="[Text]" custT="1"/>
      <dgm:spPr>
        <a:solidFill>
          <a:schemeClr val="accent1">
            <a:alpha val="50000"/>
          </a:schemeClr>
        </a:solidFill>
        <a:effectLst/>
        <a:scene3d>
          <a:camera prst="orthographicFront"/>
          <a:lightRig rig="flat" dir="t"/>
        </a:scene3d>
        <a:sp3d prstMaterial="dkEdge"/>
      </dgm:spPr>
      <dgm:t>
        <a:bodyPr/>
        <a:lstStyle/>
        <a:p>
          <a:r>
            <a:rPr lang="en-ZA" sz="1400" dirty="0"/>
            <a:t>Int.</a:t>
          </a:r>
        </a:p>
      </dgm:t>
    </dgm:pt>
    <dgm:pt modelId="{18195661-4D89-4F14-8701-171F7C521288}" type="sibTrans" cxnId="{1D3D3BC2-7F82-4C5A-8D6B-503206F18A71}">
      <dgm:prSet/>
      <dgm:spPr/>
      <dgm:t>
        <a:bodyPr/>
        <a:lstStyle/>
        <a:p>
          <a:endParaRPr lang="en-ZA" sz="1400"/>
        </a:p>
      </dgm:t>
    </dgm:pt>
    <dgm:pt modelId="{6CA7A0CF-B790-4872-B7B2-B1B9A8D28491}" type="parTrans" cxnId="{1D3D3BC2-7F82-4C5A-8D6B-503206F18A71}">
      <dgm:prSet/>
      <dgm:spPr/>
      <dgm:t>
        <a:bodyPr/>
        <a:lstStyle/>
        <a:p>
          <a:endParaRPr lang="en-ZA" sz="1400"/>
        </a:p>
      </dgm:t>
    </dgm:pt>
    <dgm:pt modelId="{B85C599F-6166-4440-BCFA-9954E84F1BAF}">
      <dgm:prSet phldrT="[Text]" custT="1"/>
      <dgm:spPr>
        <a:solidFill>
          <a:schemeClr val="accent1">
            <a:alpha val="50000"/>
          </a:schemeClr>
        </a:solidFill>
        <a:effectLst/>
        <a:scene3d>
          <a:camera prst="orthographicFront"/>
          <a:lightRig rig="flat" dir="t"/>
        </a:scene3d>
        <a:sp3d prstMaterial="dkEdge"/>
      </dgm:spPr>
      <dgm:t>
        <a:bodyPr/>
        <a:lstStyle/>
        <a:p>
          <a:r>
            <a:rPr lang="en-ZA" sz="1400" dirty="0"/>
            <a:t>Domestic</a:t>
          </a:r>
        </a:p>
      </dgm:t>
    </dgm:pt>
    <dgm:pt modelId="{62B06A73-353D-495C-8CB4-D7FEDF8F7DF5}" type="sibTrans" cxnId="{92557761-266F-4572-B7E2-B98C8F080698}">
      <dgm:prSet/>
      <dgm:spPr/>
      <dgm:t>
        <a:bodyPr/>
        <a:lstStyle/>
        <a:p>
          <a:endParaRPr lang="en-ZA" sz="1400"/>
        </a:p>
      </dgm:t>
    </dgm:pt>
    <dgm:pt modelId="{6452ABC8-EC92-4CB5-B305-5A7115AC0173}" type="parTrans" cxnId="{92557761-266F-4572-B7E2-B98C8F080698}">
      <dgm:prSet/>
      <dgm:spPr/>
      <dgm:t>
        <a:bodyPr/>
        <a:lstStyle/>
        <a:p>
          <a:endParaRPr lang="en-ZA" sz="1400"/>
        </a:p>
      </dgm:t>
    </dgm:pt>
    <dgm:pt modelId="{55D18788-16D9-46D2-837A-960D65CA32C9}">
      <dgm:prSet phldrT="[Text]" custT="1"/>
      <dgm:spPr/>
      <dgm:t>
        <a:bodyPr/>
        <a:lstStyle/>
        <a:p>
          <a:r>
            <a:rPr lang="en-ZA" sz="1800" b="1" dirty="0"/>
            <a:t>Rail</a:t>
          </a:r>
        </a:p>
      </dgm:t>
    </dgm:pt>
    <dgm:pt modelId="{8442729E-1D19-458D-98BD-1AB5B700F9E0}" type="sibTrans" cxnId="{E20EF0EF-E539-4948-B46C-9E9B5B3AA634}">
      <dgm:prSet/>
      <dgm:spPr/>
      <dgm:t>
        <a:bodyPr/>
        <a:lstStyle/>
        <a:p>
          <a:endParaRPr lang="en-ZA" sz="1400"/>
        </a:p>
      </dgm:t>
    </dgm:pt>
    <dgm:pt modelId="{D39B7213-81B5-4957-BC58-13232544EBDA}" type="parTrans" cxnId="{E20EF0EF-E539-4948-B46C-9E9B5B3AA634}">
      <dgm:prSet/>
      <dgm:spPr/>
      <dgm:t>
        <a:bodyPr/>
        <a:lstStyle/>
        <a:p>
          <a:endParaRPr lang="en-ZA" sz="1400"/>
        </a:p>
      </dgm:t>
    </dgm:pt>
    <dgm:pt modelId="{5F850C0C-66DA-4799-ACB6-9C952061092A}">
      <dgm:prSet phldrT="[Text]" custT="1"/>
      <dgm:spPr>
        <a:solidFill>
          <a:schemeClr val="accent4">
            <a:lumMod val="20000"/>
            <a:lumOff val="80000"/>
          </a:schemeClr>
        </a:solidFill>
        <a:scene3d>
          <a:camera prst="orthographicFront"/>
          <a:lightRig rig="flat" dir="t"/>
        </a:scene3d>
        <a:sp3d prstMaterial="dkEdge"/>
      </dgm:spPr>
      <dgm:t>
        <a:bodyPr/>
        <a:lstStyle/>
        <a:p>
          <a:r>
            <a:rPr lang="en-ZA" sz="1400" dirty="0">
              <a:solidFill>
                <a:schemeClr val="tx1"/>
              </a:solidFill>
            </a:rPr>
            <a:t>Railway </a:t>
          </a:r>
        </a:p>
      </dgm:t>
    </dgm:pt>
    <dgm:pt modelId="{58B73E70-F319-49CA-BE47-ADD9C686A37D}" type="sibTrans" cxnId="{45D09604-CFA8-4712-A57A-6D3291397897}">
      <dgm:prSet/>
      <dgm:spPr/>
      <dgm:t>
        <a:bodyPr/>
        <a:lstStyle/>
        <a:p>
          <a:endParaRPr lang="en-ZA" sz="1400"/>
        </a:p>
      </dgm:t>
    </dgm:pt>
    <dgm:pt modelId="{3CA76CAB-6D0D-46D9-A13C-6ECDE85AF2D6}" type="parTrans" cxnId="{45D09604-CFA8-4712-A57A-6D3291397897}">
      <dgm:prSet/>
      <dgm:spPr/>
      <dgm:t>
        <a:bodyPr/>
        <a:lstStyle/>
        <a:p>
          <a:endParaRPr lang="en-ZA" sz="1400"/>
        </a:p>
      </dgm:t>
    </dgm:pt>
    <dgm:pt modelId="{7F997771-75EA-4896-A86B-88DEFCAAF0DF}" type="pres">
      <dgm:prSet presAssocID="{6A1362DA-B794-45B9-9BEE-599A1FD4F7C7}" presName="Name0" presStyleCnt="0">
        <dgm:presLayoutVars>
          <dgm:chMax val="3"/>
          <dgm:chPref val="3"/>
          <dgm:bulletEnabled val="1"/>
          <dgm:dir/>
          <dgm:animLvl val="lvl"/>
        </dgm:presLayoutVars>
      </dgm:prSet>
      <dgm:spPr/>
    </dgm:pt>
    <dgm:pt modelId="{0659EFF8-8E37-48D0-8531-AA8591B030C2}" type="pres">
      <dgm:prSet presAssocID="{6A1362DA-B794-45B9-9BEE-599A1FD4F7C7}" presName="arc1" presStyleLbl="node1" presStyleIdx="0" presStyleCnt="4"/>
      <dgm:spPr>
        <a:solidFill>
          <a:schemeClr val="bg1">
            <a:lumMod val="85000"/>
          </a:schemeClr>
        </a:solidFill>
        <a:scene3d>
          <a:camera prst="orthographicFront"/>
          <a:lightRig rig="flat" dir="t"/>
        </a:scene3d>
        <a:sp3d prstMaterial="dkEdge"/>
      </dgm:spPr>
    </dgm:pt>
    <dgm:pt modelId="{6849B046-FFF3-4CD3-87C3-760114804747}" type="pres">
      <dgm:prSet presAssocID="{6A1362DA-B794-45B9-9BEE-599A1FD4F7C7}" presName="arc3" presStyleLbl="node1" presStyleIdx="1" presStyleCnt="4"/>
      <dgm:spPr>
        <a:xfrm rot="16200000">
          <a:off x="2705159"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DC93D40F-6B01-43A2-B629-3007E6988A4F}" type="pres">
      <dgm:prSet presAssocID="{6A1362DA-B794-45B9-9BEE-599A1FD4F7C7}" presName="parentText2" presStyleLbl="revTx" presStyleIdx="0" presStyleCnt="3">
        <dgm:presLayoutVars>
          <dgm:chMax val="4"/>
          <dgm:chPref val="3"/>
          <dgm:bulletEnabled val="1"/>
        </dgm:presLayoutVars>
      </dgm:prSet>
      <dgm:spPr/>
    </dgm:pt>
    <dgm:pt modelId="{23056524-C614-4F7B-A945-D2D9D78E93A8}" type="pres">
      <dgm:prSet presAssocID="{6A1362DA-B794-45B9-9BEE-599A1FD4F7C7}" presName="arc2" presStyleLbl="node1" presStyleIdx="2" presStyleCnt="4"/>
      <dgm:spPr>
        <a:xfrm rot="5400000">
          <a:off x="2620852"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03188925-9B58-4F84-B5B5-244FB2812A99}" type="pres">
      <dgm:prSet presAssocID="{6A1362DA-B794-45B9-9BEE-599A1FD4F7C7}" presName="arc4" presStyleLbl="node1" presStyleIdx="3" presStyleCnt="4"/>
      <dgm:spPr>
        <a:xfrm rot="16200000">
          <a:off x="5325014"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C8228DC6-78D1-404B-8BAE-5596AA679220}" type="pres">
      <dgm:prSet presAssocID="{6A1362DA-B794-45B9-9BEE-599A1FD4F7C7}" presName="parentText3" presStyleLbl="revTx" presStyleIdx="1" presStyleCnt="3">
        <dgm:presLayoutVars>
          <dgm:chMax val="1"/>
          <dgm:chPref val="1"/>
          <dgm:bulletEnabled val="1"/>
        </dgm:presLayoutVars>
      </dgm:prSet>
      <dgm:spPr/>
    </dgm:pt>
    <dgm:pt modelId="{2F199568-9382-4F57-8637-EA89AB21FD2E}" type="pres">
      <dgm:prSet presAssocID="{6A1362DA-B794-45B9-9BEE-599A1FD4F7C7}" presName="middleComposite" presStyleCnt="0"/>
      <dgm:spPr/>
    </dgm:pt>
    <dgm:pt modelId="{1F528CDB-ABFE-433C-9B57-F41659B19CD6}" type="pres">
      <dgm:prSet presAssocID="{D51408AB-258D-4406-B40B-CC29CF313713}" presName="circ1" presStyleLbl="vennNode1" presStyleIdx="0" presStyleCnt="8" custScaleX="110000" custScaleY="110000"/>
      <dgm:spPr/>
    </dgm:pt>
    <dgm:pt modelId="{A77D9594-052F-47B3-BB36-E5F7883905A4}" type="pres">
      <dgm:prSet presAssocID="{D51408AB-258D-4406-B40B-CC29CF313713}" presName="circ1Tx" presStyleLbl="revTx" presStyleIdx="1" presStyleCnt="3">
        <dgm:presLayoutVars>
          <dgm:chMax val="0"/>
          <dgm:chPref val="0"/>
        </dgm:presLayoutVars>
      </dgm:prSet>
      <dgm:spPr/>
    </dgm:pt>
    <dgm:pt modelId="{F0631B9D-3479-476B-BC88-ACBFFB6E96AB}" type="pres">
      <dgm:prSet presAssocID="{B85C599F-6166-4440-BCFA-9954E84F1BAF}" presName="circ2" presStyleLbl="vennNode1" presStyleIdx="1" presStyleCnt="8" custScaleX="110000" custScaleY="110000"/>
      <dgm:spPr/>
    </dgm:pt>
    <dgm:pt modelId="{7384308B-870E-4E97-A25D-53C3020DFBE2}" type="pres">
      <dgm:prSet presAssocID="{B85C599F-6166-4440-BCFA-9954E84F1BAF}" presName="circ2Tx" presStyleLbl="revTx" presStyleIdx="1" presStyleCnt="3">
        <dgm:presLayoutVars>
          <dgm:chMax val="0"/>
          <dgm:chPref val="0"/>
        </dgm:presLayoutVars>
      </dgm:prSet>
      <dgm:spPr/>
    </dgm:pt>
    <dgm:pt modelId="{2C6B576E-83E6-4A2B-86DA-256C01041219}" type="pres">
      <dgm:prSet presAssocID="{6A1362DA-B794-45B9-9BEE-599A1FD4F7C7}" presName="leftComposite" presStyleCnt="0"/>
      <dgm:spPr/>
    </dgm:pt>
    <dgm:pt modelId="{30071BB3-0EB4-4882-BD62-205BE426F0A9}" type="pres">
      <dgm:prSet presAssocID="{A79BCC07-4436-42E3-80A6-732F0A17966E}" presName="childText1_1" presStyleLbl="vennNode1" presStyleIdx="2" presStyleCnt="8">
        <dgm:presLayoutVars>
          <dgm:chMax val="0"/>
          <dgm:chPref val="0"/>
        </dgm:presLayoutVars>
      </dgm:prSet>
      <dgm:spPr/>
    </dgm:pt>
    <dgm:pt modelId="{00180506-7B30-4C83-B5EB-803D3453F7E0}" type="pres">
      <dgm:prSet presAssocID="{A79BCC07-4436-42E3-80A6-732F0A17966E}" presName="ellipse1" presStyleLbl="vennNode1" presStyleIdx="3" presStyleCnt="8"/>
      <dgm:spPr>
        <a:solidFill>
          <a:schemeClr val="accent2">
            <a:lumMod val="60000"/>
            <a:lumOff val="40000"/>
          </a:schemeClr>
        </a:solidFill>
        <a:scene3d>
          <a:camera prst="orthographicFront"/>
          <a:lightRig rig="flat" dir="t"/>
        </a:scene3d>
        <a:sp3d prstMaterial="dkEdge"/>
      </dgm:spPr>
    </dgm:pt>
    <dgm:pt modelId="{87E6C4B1-CD6A-4E27-BDA3-091E52F28104}" type="pres">
      <dgm:prSet presAssocID="{A79BCC07-4436-42E3-80A6-732F0A17966E}" presName="ellipse2" presStyleLbl="vennNode1" presStyleIdx="4" presStyleCnt="8"/>
      <dgm:spPr>
        <a:solidFill>
          <a:schemeClr val="accent2">
            <a:lumMod val="60000"/>
            <a:lumOff val="40000"/>
          </a:schemeClr>
        </a:solidFill>
        <a:scene3d>
          <a:camera prst="orthographicFront"/>
          <a:lightRig rig="flat" dir="t"/>
        </a:scene3d>
        <a:sp3d prstMaterial="dkEdge"/>
      </dgm:spPr>
    </dgm:pt>
    <dgm:pt modelId="{3C492A34-5353-42F4-A9D0-320B80142C39}" type="pres">
      <dgm:prSet presAssocID="{8990175B-9D44-4607-8FBA-A007DD3BDCD2}" presName="childText1_2" presStyleLbl="vennNode1" presStyleIdx="5" presStyleCnt="8">
        <dgm:presLayoutVars>
          <dgm:chMax val="0"/>
          <dgm:chPref val="0"/>
        </dgm:presLayoutVars>
      </dgm:prSet>
      <dgm:spPr/>
    </dgm:pt>
    <dgm:pt modelId="{8975C524-7118-448B-955F-56AAFE8A7AAA}" type="pres">
      <dgm:prSet presAssocID="{8990175B-9D44-4607-8FBA-A007DD3BDCD2}" presName="ellipse3" presStyleLbl="vennNode1" presStyleIdx="6" presStyleCnt="8"/>
      <dgm:spPr>
        <a:solidFill>
          <a:schemeClr val="accent2">
            <a:lumMod val="60000"/>
            <a:lumOff val="40000"/>
          </a:schemeClr>
        </a:solidFill>
        <a:scene3d>
          <a:camera prst="orthographicFront"/>
          <a:lightRig rig="flat" dir="t"/>
        </a:scene3d>
        <a:sp3d prstMaterial="dkEdge"/>
      </dgm:spPr>
    </dgm:pt>
    <dgm:pt modelId="{7F470B30-C0E6-4733-B1C2-C22A3339ECF1}" type="pres">
      <dgm:prSet presAssocID="{819594FA-0AF7-4BCA-BF4E-B320063C2DB1}" presName="childText1_3" presStyleLbl="vennNode1" presStyleIdx="7" presStyleCnt="8">
        <dgm:presLayoutVars>
          <dgm:chMax val="0"/>
          <dgm:chPref val="0"/>
        </dgm:presLayoutVars>
      </dgm:prSet>
      <dgm:spPr/>
    </dgm:pt>
    <dgm:pt modelId="{AD01EDAC-4230-46FC-BEF5-EDD9B36F1C08}" type="pres">
      <dgm:prSet presAssocID="{6A1362DA-B794-45B9-9BEE-599A1FD4F7C7}" presName="rightChild" presStyleLbl="node2" presStyleIdx="0" presStyleCnt="1">
        <dgm:presLayoutVars>
          <dgm:chMax val="0"/>
          <dgm:chPref val="0"/>
        </dgm:presLayoutVars>
      </dgm:prSet>
      <dgm:spPr/>
    </dgm:pt>
    <dgm:pt modelId="{2F20CFD9-9E25-4178-B585-093FFDC4B696}" type="pres">
      <dgm:prSet presAssocID="{6A1362DA-B794-45B9-9BEE-599A1FD4F7C7}" presName="parentText1" presStyleLbl="revTx" presStyleIdx="2" presStyleCnt="3">
        <dgm:presLayoutVars>
          <dgm:chMax val="4"/>
          <dgm:chPref val="3"/>
          <dgm:bulletEnabled val="1"/>
        </dgm:presLayoutVars>
      </dgm:prSet>
      <dgm:spPr/>
    </dgm:pt>
  </dgm:ptLst>
  <dgm:cxnLst>
    <dgm:cxn modelId="{45D09604-CFA8-4712-A57A-6D3291397897}" srcId="{55D18788-16D9-46D2-837A-960D65CA32C9}" destId="{5F850C0C-66DA-4799-ACB6-9C952061092A}" srcOrd="0" destOrd="0" parTransId="{3CA76CAB-6D0D-46D9-A13C-6ECDE85AF2D6}" sibTransId="{58B73E70-F319-49CA-BE47-ADD9C686A37D}"/>
    <dgm:cxn modelId="{9F72A209-3E49-4599-9DCA-9C049022F59C}" type="presOf" srcId="{6A1362DA-B794-45B9-9BEE-599A1FD4F7C7}" destId="{7F997771-75EA-4896-A86B-88DEFCAAF0DF}" srcOrd="0" destOrd="0" presId="urn:microsoft.com/office/officeart/2009/3/layout/PhasedProcess"/>
    <dgm:cxn modelId="{6C3AEE11-2408-49AA-A775-6A3512F6F523}" srcId="{4821B3E8-9370-4D21-8198-65BA4339E415}" destId="{A79BCC07-4436-42E3-80A6-732F0A17966E}" srcOrd="0" destOrd="0" parTransId="{C3A2DAB3-4DF7-44D0-8672-751A277F8AE2}" sibTransId="{087A1BFF-C84C-4587-A80D-8974ABC8EF5F}"/>
    <dgm:cxn modelId="{AF972721-403C-470B-A699-6122EFDEB1B2}" type="presOf" srcId="{A79BCC07-4436-42E3-80A6-732F0A17966E}" destId="{30071BB3-0EB4-4882-BD62-205BE426F0A9}" srcOrd="0" destOrd="0" presId="urn:microsoft.com/office/officeart/2009/3/layout/PhasedProcess"/>
    <dgm:cxn modelId="{266AC232-17F2-4DBF-8D63-ADF2201D73CC}" type="presOf" srcId="{D51408AB-258D-4406-B40B-CC29CF313713}" destId="{1F528CDB-ABFE-433C-9B57-F41659B19CD6}" srcOrd="0" destOrd="0" presId="urn:microsoft.com/office/officeart/2009/3/layout/PhasedProcess"/>
    <dgm:cxn modelId="{B30D423D-32FE-454E-8A9F-3BF4D4FAF097}" type="presOf" srcId="{819594FA-0AF7-4BCA-BF4E-B320063C2DB1}" destId="{7F470B30-C0E6-4733-B1C2-C22A3339ECF1}" srcOrd="0" destOrd="0" presId="urn:microsoft.com/office/officeart/2009/3/layout/PhasedProcess"/>
    <dgm:cxn modelId="{92557761-266F-4572-B7E2-B98C8F080698}" srcId="{EED48EC9-139E-4D1A-A023-E1766F475502}" destId="{B85C599F-6166-4440-BCFA-9954E84F1BAF}" srcOrd="1" destOrd="0" parTransId="{6452ABC8-EC92-4CB5-B305-5A7115AC0173}" sibTransId="{62B06A73-353D-495C-8CB4-D7FEDF8F7DF5}"/>
    <dgm:cxn modelId="{ABA40B63-DF4F-47C5-BE09-C50957178DB2}" type="presOf" srcId="{EED48EC9-139E-4D1A-A023-E1766F475502}" destId="{DC93D40F-6B01-43A2-B629-3007E6988A4F}" srcOrd="0" destOrd="0" presId="urn:microsoft.com/office/officeart/2009/3/layout/PhasedProcess"/>
    <dgm:cxn modelId="{508AA677-84BC-4D76-B730-28EA84E9EBCA}" srcId="{6A1362DA-B794-45B9-9BEE-599A1FD4F7C7}" destId="{EED48EC9-139E-4D1A-A023-E1766F475502}" srcOrd="1" destOrd="0" parTransId="{D0F6851C-F0F8-491D-B94E-762CD794E96A}" sibTransId="{E8A58E6C-D702-4CD5-A4A4-68BF06D65777}"/>
    <dgm:cxn modelId="{9E1F8D7C-8884-4990-A37A-624E03BB1C88}" type="presOf" srcId="{D51408AB-258D-4406-B40B-CC29CF313713}" destId="{A77D9594-052F-47B3-BB36-E5F7883905A4}" srcOrd="1" destOrd="0" presId="urn:microsoft.com/office/officeart/2009/3/layout/PhasedProcess"/>
    <dgm:cxn modelId="{3B800981-BF06-4825-8D19-D45C3C790513}" srcId="{4821B3E8-9370-4D21-8198-65BA4339E415}" destId="{8990175B-9D44-4607-8FBA-A007DD3BDCD2}" srcOrd="1" destOrd="0" parTransId="{1E28B33B-A87B-4A20-B998-C7F1781B7D5F}" sibTransId="{02F16045-3CB8-41FE-AF3D-FC471EDB1A43}"/>
    <dgm:cxn modelId="{60E570A3-E599-48E8-947E-B7F9C3612225}" type="presOf" srcId="{B85C599F-6166-4440-BCFA-9954E84F1BAF}" destId="{7384308B-870E-4E97-A25D-53C3020DFBE2}" srcOrd="1" destOrd="0" presId="urn:microsoft.com/office/officeart/2009/3/layout/PhasedProcess"/>
    <dgm:cxn modelId="{04A418BB-53ED-4C8F-A64A-27858A40B828}" type="presOf" srcId="{5F850C0C-66DA-4799-ACB6-9C952061092A}" destId="{AD01EDAC-4230-46FC-BEF5-EDD9B36F1C08}" srcOrd="0" destOrd="0" presId="urn:microsoft.com/office/officeart/2009/3/layout/PhasedProcess"/>
    <dgm:cxn modelId="{70A959BF-5B4B-414B-B264-7E1E8C236B1D}" type="presOf" srcId="{B85C599F-6166-4440-BCFA-9954E84F1BAF}" destId="{F0631B9D-3479-476B-BC88-ACBFFB6E96AB}" srcOrd="0" destOrd="0" presId="urn:microsoft.com/office/officeart/2009/3/layout/PhasedProcess"/>
    <dgm:cxn modelId="{1D3D3BC2-7F82-4C5A-8D6B-503206F18A71}" srcId="{EED48EC9-139E-4D1A-A023-E1766F475502}" destId="{D51408AB-258D-4406-B40B-CC29CF313713}" srcOrd="0" destOrd="0" parTransId="{6CA7A0CF-B790-4872-B7B2-B1B9A8D28491}" sibTransId="{18195661-4D89-4F14-8701-171F7C521288}"/>
    <dgm:cxn modelId="{CE99E7D0-A82B-4941-B43E-4911112B61FA}" type="presOf" srcId="{4821B3E8-9370-4D21-8198-65BA4339E415}" destId="{2F20CFD9-9E25-4178-B585-093FFDC4B696}" srcOrd="0" destOrd="0" presId="urn:microsoft.com/office/officeart/2009/3/layout/PhasedProcess"/>
    <dgm:cxn modelId="{1AB8B6EF-CE8B-4ED9-8092-F95AE5D99454}" type="presOf" srcId="{55D18788-16D9-46D2-837A-960D65CA32C9}" destId="{C8228DC6-78D1-404B-8BAE-5596AA679220}" srcOrd="0" destOrd="0" presId="urn:microsoft.com/office/officeart/2009/3/layout/PhasedProcess"/>
    <dgm:cxn modelId="{E20EF0EF-E539-4948-B46C-9E9B5B3AA634}" srcId="{6A1362DA-B794-45B9-9BEE-599A1FD4F7C7}" destId="{55D18788-16D9-46D2-837A-960D65CA32C9}" srcOrd="2" destOrd="0" parTransId="{D39B7213-81B5-4957-BC58-13232544EBDA}" sibTransId="{8442729E-1D19-458D-98BD-1AB5B700F9E0}"/>
    <dgm:cxn modelId="{1C2D47F0-CB41-4D0C-8049-4BD5CEADDD41}" type="presOf" srcId="{8990175B-9D44-4607-8FBA-A007DD3BDCD2}" destId="{3C492A34-5353-42F4-A9D0-320B80142C39}" srcOrd="0" destOrd="0" presId="urn:microsoft.com/office/officeart/2009/3/layout/PhasedProcess"/>
    <dgm:cxn modelId="{4E926AF1-506D-474E-8D21-8714659EE5EF}" srcId="{4821B3E8-9370-4D21-8198-65BA4339E415}" destId="{819594FA-0AF7-4BCA-BF4E-B320063C2DB1}" srcOrd="2" destOrd="0" parTransId="{1E130B30-3A17-4D96-B9AD-9A806206E5CD}" sibTransId="{132C8A32-FFC0-4A33-B7C4-C6295D26E9C0}"/>
    <dgm:cxn modelId="{E14EC1FA-6481-41D2-AE31-0F9E15D74881}" srcId="{6A1362DA-B794-45B9-9BEE-599A1FD4F7C7}" destId="{4821B3E8-9370-4D21-8198-65BA4339E415}" srcOrd="0" destOrd="0" parTransId="{763F03D9-CB7E-435B-BA77-D1F8D4274E03}" sibTransId="{9F2F4829-C8AF-40C8-B99D-D020B7AFAD49}"/>
    <dgm:cxn modelId="{015DE727-6CE5-4307-A8CC-A95DC2D879B3}" type="presParOf" srcId="{7F997771-75EA-4896-A86B-88DEFCAAF0DF}" destId="{0659EFF8-8E37-48D0-8531-AA8591B030C2}" srcOrd="0" destOrd="0" presId="urn:microsoft.com/office/officeart/2009/3/layout/PhasedProcess"/>
    <dgm:cxn modelId="{58DACE89-6D87-49F4-9CB6-8D5778A22807}" type="presParOf" srcId="{7F997771-75EA-4896-A86B-88DEFCAAF0DF}" destId="{6849B046-FFF3-4CD3-87C3-760114804747}" srcOrd="1" destOrd="0" presId="urn:microsoft.com/office/officeart/2009/3/layout/PhasedProcess"/>
    <dgm:cxn modelId="{9E4A4637-176F-4A46-8E51-97933B2B093C}" type="presParOf" srcId="{7F997771-75EA-4896-A86B-88DEFCAAF0DF}" destId="{DC93D40F-6B01-43A2-B629-3007E6988A4F}" srcOrd="2" destOrd="0" presId="urn:microsoft.com/office/officeart/2009/3/layout/PhasedProcess"/>
    <dgm:cxn modelId="{0655A8C4-C065-42DA-90E3-2C9EA2C837C3}" type="presParOf" srcId="{7F997771-75EA-4896-A86B-88DEFCAAF0DF}" destId="{23056524-C614-4F7B-A945-D2D9D78E93A8}" srcOrd="3" destOrd="0" presId="urn:microsoft.com/office/officeart/2009/3/layout/PhasedProcess"/>
    <dgm:cxn modelId="{ECD79578-D8E9-4687-AF49-45F57393446B}" type="presParOf" srcId="{7F997771-75EA-4896-A86B-88DEFCAAF0DF}" destId="{03188925-9B58-4F84-B5B5-244FB2812A99}" srcOrd="4" destOrd="0" presId="urn:microsoft.com/office/officeart/2009/3/layout/PhasedProcess"/>
    <dgm:cxn modelId="{26882245-485B-4B83-96E5-DFBD5AA3BDDE}" type="presParOf" srcId="{7F997771-75EA-4896-A86B-88DEFCAAF0DF}" destId="{C8228DC6-78D1-404B-8BAE-5596AA679220}" srcOrd="5" destOrd="0" presId="urn:microsoft.com/office/officeart/2009/3/layout/PhasedProcess"/>
    <dgm:cxn modelId="{5A39184B-789C-424C-9F77-D2C886162712}" type="presParOf" srcId="{7F997771-75EA-4896-A86B-88DEFCAAF0DF}" destId="{2F199568-9382-4F57-8637-EA89AB21FD2E}" srcOrd="6" destOrd="0" presId="urn:microsoft.com/office/officeart/2009/3/layout/PhasedProcess"/>
    <dgm:cxn modelId="{36FB3A25-2E80-459D-912F-C7CF21434658}" type="presParOf" srcId="{2F199568-9382-4F57-8637-EA89AB21FD2E}" destId="{1F528CDB-ABFE-433C-9B57-F41659B19CD6}" srcOrd="0" destOrd="0" presId="urn:microsoft.com/office/officeart/2009/3/layout/PhasedProcess"/>
    <dgm:cxn modelId="{17991873-07EC-4E89-B641-84CC2C160721}" type="presParOf" srcId="{2F199568-9382-4F57-8637-EA89AB21FD2E}" destId="{A77D9594-052F-47B3-BB36-E5F7883905A4}" srcOrd="1" destOrd="0" presId="urn:microsoft.com/office/officeart/2009/3/layout/PhasedProcess"/>
    <dgm:cxn modelId="{67B2076F-8F02-4C09-ADFD-65463E59E1AC}" type="presParOf" srcId="{2F199568-9382-4F57-8637-EA89AB21FD2E}" destId="{F0631B9D-3479-476B-BC88-ACBFFB6E96AB}" srcOrd="2" destOrd="0" presId="urn:microsoft.com/office/officeart/2009/3/layout/PhasedProcess"/>
    <dgm:cxn modelId="{CFC0C370-CA14-45AB-8BF7-80D5618B7503}" type="presParOf" srcId="{2F199568-9382-4F57-8637-EA89AB21FD2E}" destId="{7384308B-870E-4E97-A25D-53C3020DFBE2}" srcOrd="3" destOrd="0" presId="urn:microsoft.com/office/officeart/2009/3/layout/PhasedProcess"/>
    <dgm:cxn modelId="{5716EB85-A799-4BF1-8F79-8F379BE194C2}" type="presParOf" srcId="{7F997771-75EA-4896-A86B-88DEFCAAF0DF}" destId="{2C6B576E-83E6-4A2B-86DA-256C01041219}" srcOrd="7" destOrd="0" presId="urn:microsoft.com/office/officeart/2009/3/layout/PhasedProcess"/>
    <dgm:cxn modelId="{C3EF00FD-1359-4191-8968-C86AEE4AD890}" type="presParOf" srcId="{2C6B576E-83E6-4A2B-86DA-256C01041219}" destId="{30071BB3-0EB4-4882-BD62-205BE426F0A9}" srcOrd="0" destOrd="0" presId="urn:microsoft.com/office/officeart/2009/3/layout/PhasedProcess"/>
    <dgm:cxn modelId="{9ACE9002-FAAE-4898-86A7-C9E20D41F4BC}" type="presParOf" srcId="{2C6B576E-83E6-4A2B-86DA-256C01041219}" destId="{00180506-7B30-4C83-B5EB-803D3453F7E0}" srcOrd="1" destOrd="0" presId="urn:microsoft.com/office/officeart/2009/3/layout/PhasedProcess"/>
    <dgm:cxn modelId="{978D31BC-470D-42AB-874D-3719C7867838}" type="presParOf" srcId="{2C6B576E-83E6-4A2B-86DA-256C01041219}" destId="{87E6C4B1-CD6A-4E27-BDA3-091E52F28104}" srcOrd="2" destOrd="0" presId="urn:microsoft.com/office/officeart/2009/3/layout/PhasedProcess"/>
    <dgm:cxn modelId="{55A3B645-0C19-40DB-8252-9E23DDEA6B3D}" type="presParOf" srcId="{2C6B576E-83E6-4A2B-86DA-256C01041219}" destId="{3C492A34-5353-42F4-A9D0-320B80142C39}" srcOrd="3" destOrd="0" presId="urn:microsoft.com/office/officeart/2009/3/layout/PhasedProcess"/>
    <dgm:cxn modelId="{C5441BAE-9A86-45D8-B551-47022426DF32}" type="presParOf" srcId="{2C6B576E-83E6-4A2B-86DA-256C01041219}" destId="{8975C524-7118-448B-955F-56AAFE8A7AAA}" srcOrd="4" destOrd="0" presId="urn:microsoft.com/office/officeart/2009/3/layout/PhasedProcess"/>
    <dgm:cxn modelId="{7E2FEC05-7872-4E5D-B69D-1202FC5CF5E2}" type="presParOf" srcId="{2C6B576E-83E6-4A2B-86DA-256C01041219}" destId="{7F470B30-C0E6-4733-B1C2-C22A3339ECF1}" srcOrd="5" destOrd="0" presId="urn:microsoft.com/office/officeart/2009/3/layout/PhasedProcess"/>
    <dgm:cxn modelId="{913512D6-3282-401F-BBC6-10C59D8645EB}" type="presParOf" srcId="{7F997771-75EA-4896-A86B-88DEFCAAF0DF}" destId="{AD01EDAC-4230-46FC-BEF5-EDD9B36F1C08}" srcOrd="8" destOrd="0" presId="urn:microsoft.com/office/officeart/2009/3/layout/PhasedProcess"/>
    <dgm:cxn modelId="{55CB1FD3-BBB7-4B7D-A899-0B561FDC1E8D}" type="presParOf" srcId="{7F997771-75EA-4896-A86B-88DEFCAAF0DF}" destId="{2F20CFD9-9E25-4178-B585-093FFDC4B696}" srcOrd="9" destOrd="0" presId="urn:microsoft.com/office/officeart/2009/3/layout/Phased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93C92F-4235-48FA-85B6-96B58464FD65}" type="doc">
      <dgm:prSet loTypeId="urn:microsoft.com/office/officeart/2008/layout/LinedList" loCatId="list" qsTypeId="urn:microsoft.com/office/officeart/2005/8/quickstyle/3d3" qsCatId="3D" csTypeId="urn:microsoft.com/office/officeart/2005/8/colors/accent1_2" csCatId="accent1"/>
      <dgm:spPr/>
      <dgm:t>
        <a:bodyPr/>
        <a:lstStyle/>
        <a:p>
          <a:endParaRPr lang="en-US"/>
        </a:p>
      </dgm:t>
    </dgm:pt>
    <dgm:pt modelId="{FF3323E2-5F95-492E-8965-619EB22ACB0E}">
      <dgm:prSet/>
      <dgm:spPr/>
      <dgm:t>
        <a:bodyPr/>
        <a:lstStyle/>
        <a:p>
          <a:r>
            <a:rPr lang="en-US" b="1" dirty="0"/>
            <a:t>Future Work:</a:t>
          </a:r>
          <a:endParaRPr lang="en-US" dirty="0"/>
        </a:p>
      </dgm:t>
    </dgm:pt>
    <dgm:pt modelId="{33E1ED3A-AC82-4F3B-9629-06616993605C}" type="parTrans" cxnId="{E9DA3A71-3F3C-4A70-BC33-0E2F4E2EB321}">
      <dgm:prSet/>
      <dgm:spPr/>
      <dgm:t>
        <a:bodyPr/>
        <a:lstStyle/>
        <a:p>
          <a:endParaRPr lang="en-US"/>
        </a:p>
      </dgm:t>
    </dgm:pt>
    <dgm:pt modelId="{F19C870B-E54B-4A3E-800C-297476E5C342}" type="sibTrans" cxnId="{E9DA3A71-3F3C-4A70-BC33-0E2F4E2EB321}">
      <dgm:prSet/>
      <dgm:spPr/>
      <dgm:t>
        <a:bodyPr/>
        <a:lstStyle/>
        <a:p>
          <a:endParaRPr lang="en-US"/>
        </a:p>
      </dgm:t>
    </dgm:pt>
    <dgm:pt modelId="{0669CD01-0C4E-481F-B3DD-06CFD6C5D481}">
      <dgm:prSet/>
      <dgm:spPr/>
      <dgm:t>
        <a:bodyPr/>
        <a:lstStyle/>
        <a:p>
          <a:r>
            <a:rPr lang="en-US" b="1" dirty="0"/>
            <a:t>Sustainable Practices:</a:t>
          </a:r>
          <a:r>
            <a:rPr lang="en-US" dirty="0"/>
            <a:t> Developing and implementing more sustainable tourism practices to minimize environmental impact and promote responsible travel.</a:t>
          </a:r>
        </a:p>
      </dgm:t>
    </dgm:pt>
    <dgm:pt modelId="{43E67500-2A2E-4BF5-8938-7625958FEE90}" type="parTrans" cxnId="{C36105ED-6FDF-4DAF-B545-C51EB67242DB}">
      <dgm:prSet/>
      <dgm:spPr/>
      <dgm:t>
        <a:bodyPr/>
        <a:lstStyle/>
        <a:p>
          <a:endParaRPr lang="en-US"/>
        </a:p>
      </dgm:t>
    </dgm:pt>
    <dgm:pt modelId="{45FE7373-E174-4075-806D-29B95E5CF156}" type="sibTrans" cxnId="{C36105ED-6FDF-4DAF-B545-C51EB67242DB}">
      <dgm:prSet/>
      <dgm:spPr/>
      <dgm:t>
        <a:bodyPr/>
        <a:lstStyle/>
        <a:p>
          <a:endParaRPr lang="en-US"/>
        </a:p>
      </dgm:t>
    </dgm:pt>
    <dgm:pt modelId="{4D038942-B817-4605-BFD0-ED9136281750}">
      <dgm:prSet/>
      <dgm:spPr/>
      <dgm:t>
        <a:bodyPr/>
        <a:lstStyle/>
        <a:p>
          <a:r>
            <a:rPr lang="en-US" b="1"/>
            <a:t>Technology Integration:</a:t>
          </a:r>
          <a:r>
            <a:rPr lang="en-US"/>
            <a:t> Leveraging emerging technologies like AI, AR/VR, and big data to enhance visitor experiences and operational efficiency.</a:t>
          </a:r>
        </a:p>
      </dgm:t>
    </dgm:pt>
    <dgm:pt modelId="{AACFFB99-E1B3-4999-833E-4C7A604D722C}" type="parTrans" cxnId="{8E58466C-E143-4A2A-9130-D27A5BD0D8EC}">
      <dgm:prSet/>
      <dgm:spPr/>
      <dgm:t>
        <a:bodyPr/>
        <a:lstStyle/>
        <a:p>
          <a:endParaRPr lang="en-US"/>
        </a:p>
      </dgm:t>
    </dgm:pt>
    <dgm:pt modelId="{1BF8320B-F5F4-4E0B-807D-60EB77B73D4F}" type="sibTrans" cxnId="{8E58466C-E143-4A2A-9130-D27A5BD0D8EC}">
      <dgm:prSet/>
      <dgm:spPr/>
      <dgm:t>
        <a:bodyPr/>
        <a:lstStyle/>
        <a:p>
          <a:endParaRPr lang="en-US"/>
        </a:p>
      </dgm:t>
    </dgm:pt>
    <dgm:pt modelId="{3572F4A1-630A-4189-B357-3DC4BA0A63E5}">
      <dgm:prSet/>
      <dgm:spPr/>
      <dgm:t>
        <a:bodyPr/>
        <a:lstStyle/>
        <a:p>
          <a:r>
            <a:rPr lang="en-US" b="1"/>
            <a:t>Community Involvement:</a:t>
          </a:r>
          <a:r>
            <a:rPr lang="en-US"/>
            <a:t> Engaging local communities in tourism planning and decision-making to ensure that tourism benefits are widely distributed.</a:t>
          </a:r>
        </a:p>
      </dgm:t>
    </dgm:pt>
    <dgm:pt modelId="{2539AE99-C27E-4709-9273-D944BB728290}" type="parTrans" cxnId="{1387575D-E625-4956-99F7-B5B69F560295}">
      <dgm:prSet/>
      <dgm:spPr/>
      <dgm:t>
        <a:bodyPr/>
        <a:lstStyle/>
        <a:p>
          <a:endParaRPr lang="en-US"/>
        </a:p>
      </dgm:t>
    </dgm:pt>
    <dgm:pt modelId="{9A604E68-FD40-4AEE-8E5B-CE23AAFDB1CF}" type="sibTrans" cxnId="{1387575D-E625-4956-99F7-B5B69F560295}">
      <dgm:prSet/>
      <dgm:spPr/>
      <dgm:t>
        <a:bodyPr/>
        <a:lstStyle/>
        <a:p>
          <a:endParaRPr lang="en-US"/>
        </a:p>
      </dgm:t>
    </dgm:pt>
    <dgm:pt modelId="{B6890AD5-CD2C-49C6-AB95-AAC6B0E9D406}">
      <dgm:prSet/>
      <dgm:spPr/>
      <dgm:t>
        <a:bodyPr/>
        <a:lstStyle/>
        <a:p>
          <a:r>
            <a:rPr lang="en-US" b="1"/>
            <a:t>Resilience Planning:</a:t>
          </a:r>
          <a:r>
            <a:rPr lang="en-US"/>
            <a:t> Strengthening strategies to address challenges such as pandemics, natural disasters, and economic fluctuations affecting the tourism industry.</a:t>
          </a:r>
        </a:p>
      </dgm:t>
    </dgm:pt>
    <dgm:pt modelId="{4FBF031E-0CFA-48F4-87AC-3888E61A8C81}" type="parTrans" cxnId="{4D9AE314-7F97-4F6C-991C-6C43DD21C7D5}">
      <dgm:prSet/>
      <dgm:spPr/>
      <dgm:t>
        <a:bodyPr/>
        <a:lstStyle/>
        <a:p>
          <a:endParaRPr lang="en-US"/>
        </a:p>
      </dgm:t>
    </dgm:pt>
    <dgm:pt modelId="{2BE521A1-94DF-4126-BC0E-8779EC3A9C91}" type="sibTrans" cxnId="{4D9AE314-7F97-4F6C-991C-6C43DD21C7D5}">
      <dgm:prSet/>
      <dgm:spPr/>
      <dgm:t>
        <a:bodyPr/>
        <a:lstStyle/>
        <a:p>
          <a:endParaRPr lang="en-US"/>
        </a:p>
      </dgm:t>
    </dgm:pt>
    <dgm:pt modelId="{AB405583-0CBB-4727-822F-25DC4EF52E52}" type="pres">
      <dgm:prSet presAssocID="{3C93C92F-4235-48FA-85B6-96B58464FD65}" presName="vert0" presStyleCnt="0">
        <dgm:presLayoutVars>
          <dgm:dir/>
          <dgm:animOne val="branch"/>
          <dgm:animLvl val="lvl"/>
        </dgm:presLayoutVars>
      </dgm:prSet>
      <dgm:spPr/>
    </dgm:pt>
    <dgm:pt modelId="{9556FE52-CE4A-479C-B6BD-AB5FAA50B836}" type="pres">
      <dgm:prSet presAssocID="{FF3323E2-5F95-492E-8965-619EB22ACB0E}" presName="thickLine" presStyleLbl="alignNode1" presStyleIdx="0" presStyleCnt="5"/>
      <dgm:spPr/>
    </dgm:pt>
    <dgm:pt modelId="{4BDDD2EC-615A-4C41-9B39-13C66B583A4F}" type="pres">
      <dgm:prSet presAssocID="{FF3323E2-5F95-492E-8965-619EB22ACB0E}" presName="horz1" presStyleCnt="0"/>
      <dgm:spPr/>
    </dgm:pt>
    <dgm:pt modelId="{098B581A-C5E5-4DEA-8010-52B4A908F0DB}" type="pres">
      <dgm:prSet presAssocID="{FF3323E2-5F95-492E-8965-619EB22ACB0E}" presName="tx1" presStyleLbl="revTx" presStyleIdx="0" presStyleCnt="5"/>
      <dgm:spPr/>
    </dgm:pt>
    <dgm:pt modelId="{590B5139-7998-4746-AE98-7DFD068BDD3D}" type="pres">
      <dgm:prSet presAssocID="{FF3323E2-5F95-492E-8965-619EB22ACB0E}" presName="vert1" presStyleCnt="0"/>
      <dgm:spPr/>
    </dgm:pt>
    <dgm:pt modelId="{DB58144B-481F-46F6-A8FA-9F3BE007A102}" type="pres">
      <dgm:prSet presAssocID="{0669CD01-0C4E-481F-B3DD-06CFD6C5D481}" presName="thickLine" presStyleLbl="alignNode1" presStyleIdx="1" presStyleCnt="5"/>
      <dgm:spPr/>
    </dgm:pt>
    <dgm:pt modelId="{280544E7-DEA3-4D54-8FC0-4B00286E989A}" type="pres">
      <dgm:prSet presAssocID="{0669CD01-0C4E-481F-B3DD-06CFD6C5D481}" presName="horz1" presStyleCnt="0"/>
      <dgm:spPr/>
    </dgm:pt>
    <dgm:pt modelId="{2A52F3E7-9C30-4204-A196-CEB12CAD9A74}" type="pres">
      <dgm:prSet presAssocID="{0669CD01-0C4E-481F-B3DD-06CFD6C5D481}" presName="tx1" presStyleLbl="revTx" presStyleIdx="1" presStyleCnt="5"/>
      <dgm:spPr/>
    </dgm:pt>
    <dgm:pt modelId="{FC2C9566-C0D8-4D7E-A147-51F46EEFC4AF}" type="pres">
      <dgm:prSet presAssocID="{0669CD01-0C4E-481F-B3DD-06CFD6C5D481}" presName="vert1" presStyleCnt="0"/>
      <dgm:spPr/>
    </dgm:pt>
    <dgm:pt modelId="{56354810-E2AA-41C2-9A1F-6F75FE157FC6}" type="pres">
      <dgm:prSet presAssocID="{4D038942-B817-4605-BFD0-ED9136281750}" presName="thickLine" presStyleLbl="alignNode1" presStyleIdx="2" presStyleCnt="5"/>
      <dgm:spPr/>
    </dgm:pt>
    <dgm:pt modelId="{BB19915B-38DE-4B06-9344-9A2F7D15BE0B}" type="pres">
      <dgm:prSet presAssocID="{4D038942-B817-4605-BFD0-ED9136281750}" presName="horz1" presStyleCnt="0"/>
      <dgm:spPr/>
    </dgm:pt>
    <dgm:pt modelId="{AA8653B1-0958-4282-AA67-49EE9FB8BB2A}" type="pres">
      <dgm:prSet presAssocID="{4D038942-B817-4605-BFD0-ED9136281750}" presName="tx1" presStyleLbl="revTx" presStyleIdx="2" presStyleCnt="5"/>
      <dgm:spPr/>
    </dgm:pt>
    <dgm:pt modelId="{CDAA24DE-582F-4C11-8BCC-F0FE6189A255}" type="pres">
      <dgm:prSet presAssocID="{4D038942-B817-4605-BFD0-ED9136281750}" presName="vert1" presStyleCnt="0"/>
      <dgm:spPr/>
    </dgm:pt>
    <dgm:pt modelId="{B155D37C-7296-498E-AFF9-1BCBA04DDE94}" type="pres">
      <dgm:prSet presAssocID="{3572F4A1-630A-4189-B357-3DC4BA0A63E5}" presName="thickLine" presStyleLbl="alignNode1" presStyleIdx="3" presStyleCnt="5"/>
      <dgm:spPr/>
    </dgm:pt>
    <dgm:pt modelId="{5F9A06B7-11E0-42AB-8566-F0F68B5319FA}" type="pres">
      <dgm:prSet presAssocID="{3572F4A1-630A-4189-B357-3DC4BA0A63E5}" presName="horz1" presStyleCnt="0"/>
      <dgm:spPr/>
    </dgm:pt>
    <dgm:pt modelId="{FE81089D-00CC-4C22-AF60-58B741F11535}" type="pres">
      <dgm:prSet presAssocID="{3572F4A1-630A-4189-B357-3DC4BA0A63E5}" presName="tx1" presStyleLbl="revTx" presStyleIdx="3" presStyleCnt="5"/>
      <dgm:spPr/>
    </dgm:pt>
    <dgm:pt modelId="{7E48BAAD-88A0-4A59-8EF3-820CE7FA9B7E}" type="pres">
      <dgm:prSet presAssocID="{3572F4A1-630A-4189-B357-3DC4BA0A63E5}" presName="vert1" presStyleCnt="0"/>
      <dgm:spPr/>
    </dgm:pt>
    <dgm:pt modelId="{21DA4D68-C8EC-482C-862F-59366A45D8A8}" type="pres">
      <dgm:prSet presAssocID="{B6890AD5-CD2C-49C6-AB95-AAC6B0E9D406}" presName="thickLine" presStyleLbl="alignNode1" presStyleIdx="4" presStyleCnt="5"/>
      <dgm:spPr/>
    </dgm:pt>
    <dgm:pt modelId="{EA7FFD62-F21A-4173-A20E-7E1E301F6505}" type="pres">
      <dgm:prSet presAssocID="{B6890AD5-CD2C-49C6-AB95-AAC6B0E9D406}" presName="horz1" presStyleCnt="0"/>
      <dgm:spPr/>
    </dgm:pt>
    <dgm:pt modelId="{7563CA86-CB48-484D-A260-6205F162F375}" type="pres">
      <dgm:prSet presAssocID="{B6890AD5-CD2C-49C6-AB95-AAC6B0E9D406}" presName="tx1" presStyleLbl="revTx" presStyleIdx="4" presStyleCnt="5"/>
      <dgm:spPr/>
    </dgm:pt>
    <dgm:pt modelId="{7BB91250-B03D-4CC0-A13A-A38416E1F7A2}" type="pres">
      <dgm:prSet presAssocID="{B6890AD5-CD2C-49C6-AB95-AAC6B0E9D406}" presName="vert1" presStyleCnt="0"/>
      <dgm:spPr/>
    </dgm:pt>
  </dgm:ptLst>
  <dgm:cxnLst>
    <dgm:cxn modelId="{4D9AE314-7F97-4F6C-991C-6C43DD21C7D5}" srcId="{3C93C92F-4235-48FA-85B6-96B58464FD65}" destId="{B6890AD5-CD2C-49C6-AB95-AAC6B0E9D406}" srcOrd="4" destOrd="0" parTransId="{4FBF031E-0CFA-48F4-87AC-3888E61A8C81}" sibTransId="{2BE521A1-94DF-4126-BC0E-8779EC3A9C91}"/>
    <dgm:cxn modelId="{B4C9FC25-4936-4CB6-B7D0-57F293131C74}" type="presOf" srcId="{B6890AD5-CD2C-49C6-AB95-AAC6B0E9D406}" destId="{7563CA86-CB48-484D-A260-6205F162F375}" srcOrd="0" destOrd="0" presId="urn:microsoft.com/office/officeart/2008/layout/LinedList"/>
    <dgm:cxn modelId="{1387575D-E625-4956-99F7-B5B69F560295}" srcId="{3C93C92F-4235-48FA-85B6-96B58464FD65}" destId="{3572F4A1-630A-4189-B357-3DC4BA0A63E5}" srcOrd="3" destOrd="0" parTransId="{2539AE99-C27E-4709-9273-D944BB728290}" sibTransId="{9A604E68-FD40-4AEE-8E5B-CE23AAFDB1CF}"/>
    <dgm:cxn modelId="{8E58466C-E143-4A2A-9130-D27A5BD0D8EC}" srcId="{3C93C92F-4235-48FA-85B6-96B58464FD65}" destId="{4D038942-B817-4605-BFD0-ED9136281750}" srcOrd="2" destOrd="0" parTransId="{AACFFB99-E1B3-4999-833E-4C7A604D722C}" sibTransId="{1BF8320B-F5F4-4E0B-807D-60EB77B73D4F}"/>
    <dgm:cxn modelId="{E9DA3A71-3F3C-4A70-BC33-0E2F4E2EB321}" srcId="{3C93C92F-4235-48FA-85B6-96B58464FD65}" destId="{FF3323E2-5F95-492E-8965-619EB22ACB0E}" srcOrd="0" destOrd="0" parTransId="{33E1ED3A-AC82-4F3B-9629-06616993605C}" sibTransId="{F19C870B-E54B-4A3E-800C-297476E5C342}"/>
    <dgm:cxn modelId="{6C273476-B430-4DDD-9133-840304F6AC2A}" type="presOf" srcId="{4D038942-B817-4605-BFD0-ED9136281750}" destId="{AA8653B1-0958-4282-AA67-49EE9FB8BB2A}" srcOrd="0" destOrd="0" presId="urn:microsoft.com/office/officeart/2008/layout/LinedList"/>
    <dgm:cxn modelId="{B135D556-FB85-4656-8739-2CAD154A0190}" type="presOf" srcId="{FF3323E2-5F95-492E-8965-619EB22ACB0E}" destId="{098B581A-C5E5-4DEA-8010-52B4A908F0DB}" srcOrd="0" destOrd="0" presId="urn:microsoft.com/office/officeart/2008/layout/LinedList"/>
    <dgm:cxn modelId="{ACF6139F-07B2-44C4-8A2B-AE7C59A68BC4}" type="presOf" srcId="{3C93C92F-4235-48FA-85B6-96B58464FD65}" destId="{AB405583-0CBB-4727-822F-25DC4EF52E52}" srcOrd="0" destOrd="0" presId="urn:microsoft.com/office/officeart/2008/layout/LinedList"/>
    <dgm:cxn modelId="{35B52EB5-09F5-4F40-B783-EC7E38F2CB43}" type="presOf" srcId="{0669CD01-0C4E-481F-B3DD-06CFD6C5D481}" destId="{2A52F3E7-9C30-4204-A196-CEB12CAD9A74}" srcOrd="0" destOrd="0" presId="urn:microsoft.com/office/officeart/2008/layout/LinedList"/>
    <dgm:cxn modelId="{AE53D0B8-CD08-41B8-A1BA-CFB31D9830B7}" type="presOf" srcId="{3572F4A1-630A-4189-B357-3DC4BA0A63E5}" destId="{FE81089D-00CC-4C22-AF60-58B741F11535}" srcOrd="0" destOrd="0" presId="urn:microsoft.com/office/officeart/2008/layout/LinedList"/>
    <dgm:cxn modelId="{C36105ED-6FDF-4DAF-B545-C51EB67242DB}" srcId="{3C93C92F-4235-48FA-85B6-96B58464FD65}" destId="{0669CD01-0C4E-481F-B3DD-06CFD6C5D481}" srcOrd="1" destOrd="0" parTransId="{43E67500-2A2E-4BF5-8938-7625958FEE90}" sibTransId="{45FE7373-E174-4075-806D-29B95E5CF156}"/>
    <dgm:cxn modelId="{B7B9F096-6649-4742-927F-D003D6B902D3}" type="presParOf" srcId="{AB405583-0CBB-4727-822F-25DC4EF52E52}" destId="{9556FE52-CE4A-479C-B6BD-AB5FAA50B836}" srcOrd="0" destOrd="0" presId="urn:microsoft.com/office/officeart/2008/layout/LinedList"/>
    <dgm:cxn modelId="{5CC7735D-B15A-426B-BC26-E7622B351DE0}" type="presParOf" srcId="{AB405583-0CBB-4727-822F-25DC4EF52E52}" destId="{4BDDD2EC-615A-4C41-9B39-13C66B583A4F}" srcOrd="1" destOrd="0" presId="urn:microsoft.com/office/officeart/2008/layout/LinedList"/>
    <dgm:cxn modelId="{21FDFCC0-CFF5-4B79-A1D5-57AA0E999630}" type="presParOf" srcId="{4BDDD2EC-615A-4C41-9B39-13C66B583A4F}" destId="{098B581A-C5E5-4DEA-8010-52B4A908F0DB}" srcOrd="0" destOrd="0" presId="urn:microsoft.com/office/officeart/2008/layout/LinedList"/>
    <dgm:cxn modelId="{4F34870D-E84E-4AE1-B7F3-32BC14E6A1DC}" type="presParOf" srcId="{4BDDD2EC-615A-4C41-9B39-13C66B583A4F}" destId="{590B5139-7998-4746-AE98-7DFD068BDD3D}" srcOrd="1" destOrd="0" presId="urn:microsoft.com/office/officeart/2008/layout/LinedList"/>
    <dgm:cxn modelId="{2F63DEB3-1AE4-4840-A8D0-687DCD301FD3}" type="presParOf" srcId="{AB405583-0CBB-4727-822F-25DC4EF52E52}" destId="{DB58144B-481F-46F6-A8FA-9F3BE007A102}" srcOrd="2" destOrd="0" presId="urn:microsoft.com/office/officeart/2008/layout/LinedList"/>
    <dgm:cxn modelId="{9E2B78DC-864F-449C-A4C1-C9B6D6322C88}" type="presParOf" srcId="{AB405583-0CBB-4727-822F-25DC4EF52E52}" destId="{280544E7-DEA3-4D54-8FC0-4B00286E989A}" srcOrd="3" destOrd="0" presId="urn:microsoft.com/office/officeart/2008/layout/LinedList"/>
    <dgm:cxn modelId="{C7E463EF-C273-4F74-B714-CF02FFF6E691}" type="presParOf" srcId="{280544E7-DEA3-4D54-8FC0-4B00286E989A}" destId="{2A52F3E7-9C30-4204-A196-CEB12CAD9A74}" srcOrd="0" destOrd="0" presId="urn:microsoft.com/office/officeart/2008/layout/LinedList"/>
    <dgm:cxn modelId="{6856A16E-FCEC-4FA5-B845-F8600964CF13}" type="presParOf" srcId="{280544E7-DEA3-4D54-8FC0-4B00286E989A}" destId="{FC2C9566-C0D8-4D7E-A147-51F46EEFC4AF}" srcOrd="1" destOrd="0" presId="urn:microsoft.com/office/officeart/2008/layout/LinedList"/>
    <dgm:cxn modelId="{820CA8A0-7078-4CD1-8321-42FB3D3E7389}" type="presParOf" srcId="{AB405583-0CBB-4727-822F-25DC4EF52E52}" destId="{56354810-E2AA-41C2-9A1F-6F75FE157FC6}" srcOrd="4" destOrd="0" presId="urn:microsoft.com/office/officeart/2008/layout/LinedList"/>
    <dgm:cxn modelId="{6E99D964-8D3D-496D-82BE-07702C648E61}" type="presParOf" srcId="{AB405583-0CBB-4727-822F-25DC4EF52E52}" destId="{BB19915B-38DE-4B06-9344-9A2F7D15BE0B}" srcOrd="5" destOrd="0" presId="urn:microsoft.com/office/officeart/2008/layout/LinedList"/>
    <dgm:cxn modelId="{BEB7C383-FD1A-440E-8E62-2B7C5500209D}" type="presParOf" srcId="{BB19915B-38DE-4B06-9344-9A2F7D15BE0B}" destId="{AA8653B1-0958-4282-AA67-49EE9FB8BB2A}" srcOrd="0" destOrd="0" presId="urn:microsoft.com/office/officeart/2008/layout/LinedList"/>
    <dgm:cxn modelId="{186A7A0A-D2D7-402B-96CA-A568E290527F}" type="presParOf" srcId="{BB19915B-38DE-4B06-9344-9A2F7D15BE0B}" destId="{CDAA24DE-582F-4C11-8BCC-F0FE6189A255}" srcOrd="1" destOrd="0" presId="urn:microsoft.com/office/officeart/2008/layout/LinedList"/>
    <dgm:cxn modelId="{6A438A22-B5B0-42F7-9F0F-65A77874F515}" type="presParOf" srcId="{AB405583-0CBB-4727-822F-25DC4EF52E52}" destId="{B155D37C-7296-498E-AFF9-1BCBA04DDE94}" srcOrd="6" destOrd="0" presId="urn:microsoft.com/office/officeart/2008/layout/LinedList"/>
    <dgm:cxn modelId="{DFD8A12A-27C8-417B-A72F-3118FC52F1ED}" type="presParOf" srcId="{AB405583-0CBB-4727-822F-25DC4EF52E52}" destId="{5F9A06B7-11E0-42AB-8566-F0F68B5319FA}" srcOrd="7" destOrd="0" presId="urn:microsoft.com/office/officeart/2008/layout/LinedList"/>
    <dgm:cxn modelId="{FE621910-6398-4368-968C-E88050C5E087}" type="presParOf" srcId="{5F9A06B7-11E0-42AB-8566-F0F68B5319FA}" destId="{FE81089D-00CC-4C22-AF60-58B741F11535}" srcOrd="0" destOrd="0" presId="urn:microsoft.com/office/officeart/2008/layout/LinedList"/>
    <dgm:cxn modelId="{2D5B3D5E-455D-47C0-9B90-9021DAC1DB11}" type="presParOf" srcId="{5F9A06B7-11E0-42AB-8566-F0F68B5319FA}" destId="{7E48BAAD-88A0-4A59-8EF3-820CE7FA9B7E}" srcOrd="1" destOrd="0" presId="urn:microsoft.com/office/officeart/2008/layout/LinedList"/>
    <dgm:cxn modelId="{7EADB1AE-4251-439E-BE99-5C5612B9D7D5}" type="presParOf" srcId="{AB405583-0CBB-4727-822F-25DC4EF52E52}" destId="{21DA4D68-C8EC-482C-862F-59366A45D8A8}" srcOrd="8" destOrd="0" presId="urn:microsoft.com/office/officeart/2008/layout/LinedList"/>
    <dgm:cxn modelId="{E4E19CB9-3DDC-4515-9308-EEA7EE2E2CFB}" type="presParOf" srcId="{AB405583-0CBB-4727-822F-25DC4EF52E52}" destId="{EA7FFD62-F21A-4173-A20E-7E1E301F6505}" srcOrd="9" destOrd="0" presId="urn:microsoft.com/office/officeart/2008/layout/LinedList"/>
    <dgm:cxn modelId="{27CFA44F-BD27-482E-8F33-E43F480101BF}" type="presParOf" srcId="{EA7FFD62-F21A-4173-A20E-7E1E301F6505}" destId="{7563CA86-CB48-484D-A260-6205F162F375}" srcOrd="0" destOrd="0" presId="urn:microsoft.com/office/officeart/2008/layout/LinedList"/>
    <dgm:cxn modelId="{B9444DBB-3270-4C11-BD7D-D3CF18295FF8}" type="presParOf" srcId="{EA7FFD62-F21A-4173-A20E-7E1E301F6505}" destId="{7BB91250-B03D-4CC0-A13A-A38416E1F7A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30571-AC53-422D-B418-F70912DB462B}">
      <dsp:nvSpPr>
        <dsp:cNvPr id="0" name=""/>
        <dsp:cNvSpPr/>
      </dsp:nvSpPr>
      <dsp:spPr>
        <a:xfrm>
          <a:off x="0" y="0"/>
          <a:ext cx="6193579" cy="5035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Group Members:- 	</a:t>
          </a:r>
        </a:p>
      </dsp:txBody>
      <dsp:txXfrm>
        <a:off x="14750" y="14750"/>
        <a:ext cx="5591249" cy="474086"/>
      </dsp:txXfrm>
    </dsp:sp>
    <dsp:sp modelId="{E512BFB0-3D70-495C-9300-272BFA79BF43}">
      <dsp:nvSpPr>
        <dsp:cNvPr id="0" name=""/>
        <dsp:cNvSpPr/>
      </dsp:nvSpPr>
      <dsp:spPr>
        <a:xfrm>
          <a:off x="462507" y="573529"/>
          <a:ext cx="6193579" cy="5035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Het Prajapati(2202021000350)</a:t>
          </a:r>
        </a:p>
      </dsp:txBody>
      <dsp:txXfrm>
        <a:off x="477257" y="588279"/>
        <a:ext cx="5374240" cy="474086"/>
      </dsp:txXfrm>
    </dsp:sp>
    <dsp:sp modelId="{68B0FD70-3049-4605-BA53-6EE4C50CA20F}">
      <dsp:nvSpPr>
        <dsp:cNvPr id="0" name=""/>
        <dsp:cNvSpPr/>
      </dsp:nvSpPr>
      <dsp:spPr>
        <a:xfrm>
          <a:off x="925015" y="1147058"/>
          <a:ext cx="6193579" cy="5035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Nirmit</a:t>
          </a:r>
          <a:r>
            <a:rPr lang="en-US" sz="2100" kern="1200"/>
            <a:t> Prajapati</a:t>
          </a:r>
          <a:r>
            <a:rPr lang="en-US" sz="2100" kern="1200" dirty="0"/>
            <a:t>(2202021000356 )</a:t>
          </a:r>
        </a:p>
      </dsp:txBody>
      <dsp:txXfrm>
        <a:off x="939765" y="1161808"/>
        <a:ext cx="5374240" cy="474086"/>
      </dsp:txXfrm>
    </dsp:sp>
    <dsp:sp modelId="{6625762F-43B1-43C3-9691-EAC449FEAA2C}">
      <dsp:nvSpPr>
        <dsp:cNvPr id="0" name=""/>
        <dsp:cNvSpPr/>
      </dsp:nvSpPr>
      <dsp:spPr>
        <a:xfrm>
          <a:off x="1387522" y="1720587"/>
          <a:ext cx="6193579" cy="5035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Janvi Patil(2202021000340)</a:t>
          </a:r>
        </a:p>
      </dsp:txBody>
      <dsp:txXfrm>
        <a:off x="1402272" y="1735337"/>
        <a:ext cx="5374240" cy="474086"/>
      </dsp:txXfrm>
    </dsp:sp>
    <dsp:sp modelId="{103E926E-E7D6-41D2-BD59-8A908A442DE0}">
      <dsp:nvSpPr>
        <dsp:cNvPr id="0" name=""/>
        <dsp:cNvSpPr/>
      </dsp:nvSpPr>
      <dsp:spPr>
        <a:xfrm>
          <a:off x="1850030" y="2294117"/>
          <a:ext cx="6193579" cy="5035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Vasundhara Patil(220201000341 )</a:t>
          </a:r>
        </a:p>
      </dsp:txBody>
      <dsp:txXfrm>
        <a:off x="1864780" y="2308867"/>
        <a:ext cx="5374240" cy="474086"/>
      </dsp:txXfrm>
    </dsp:sp>
    <dsp:sp modelId="{2825E675-0F5E-4C70-9320-78129BA0D211}">
      <dsp:nvSpPr>
        <dsp:cNvPr id="0" name=""/>
        <dsp:cNvSpPr/>
      </dsp:nvSpPr>
      <dsp:spPr>
        <a:xfrm>
          <a:off x="5866248" y="367898"/>
          <a:ext cx="327331" cy="327331"/>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939897" y="367898"/>
        <a:ext cx="180033" cy="246317"/>
      </dsp:txXfrm>
    </dsp:sp>
    <dsp:sp modelId="{47560746-2AD8-4D5C-9750-60E0F0B197B7}">
      <dsp:nvSpPr>
        <dsp:cNvPr id="0" name=""/>
        <dsp:cNvSpPr/>
      </dsp:nvSpPr>
      <dsp:spPr>
        <a:xfrm>
          <a:off x="6328755" y="941427"/>
          <a:ext cx="327331" cy="327331"/>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02404" y="941427"/>
        <a:ext cx="180033" cy="246317"/>
      </dsp:txXfrm>
    </dsp:sp>
    <dsp:sp modelId="{AC590C7F-ECB3-49A6-8F21-9B18762B6345}">
      <dsp:nvSpPr>
        <dsp:cNvPr id="0" name=""/>
        <dsp:cNvSpPr/>
      </dsp:nvSpPr>
      <dsp:spPr>
        <a:xfrm>
          <a:off x="6791263" y="1506563"/>
          <a:ext cx="327331" cy="327331"/>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64912" y="1506563"/>
        <a:ext cx="180033" cy="246317"/>
      </dsp:txXfrm>
    </dsp:sp>
    <dsp:sp modelId="{775A396D-7363-42D7-87E0-03A7AAFC4A2A}">
      <dsp:nvSpPr>
        <dsp:cNvPr id="0" name=""/>
        <dsp:cNvSpPr/>
      </dsp:nvSpPr>
      <dsp:spPr>
        <a:xfrm>
          <a:off x="7253771" y="2085688"/>
          <a:ext cx="327331" cy="327331"/>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327420" y="2085688"/>
        <a:ext cx="180033" cy="246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D08CE-931F-4D12-9AF7-32081BB92207}">
      <dsp:nvSpPr>
        <dsp:cNvPr id="0" name=""/>
        <dsp:cNvSpPr/>
      </dsp:nvSpPr>
      <dsp:spPr>
        <a:xfrm>
          <a:off x="0" y="499"/>
          <a:ext cx="961813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504ED1-A3F8-4DBA-8BED-F6AB4EA03531}">
      <dsp:nvSpPr>
        <dsp:cNvPr id="0" name=""/>
        <dsp:cNvSpPr/>
      </dsp:nvSpPr>
      <dsp:spPr>
        <a:xfrm>
          <a:off x="0" y="499"/>
          <a:ext cx="9618133" cy="45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45720" lvl="0" indent="0" algn="l" defTabSz="914400" rtl="0" eaLnBrk="1" latinLnBrk="0" hangingPunct="1">
            <a:lnSpc>
              <a:spcPct val="90000"/>
            </a:lnSpc>
            <a:spcBef>
              <a:spcPct val="0"/>
            </a:spcBef>
            <a:spcAft>
              <a:spcPct val="35000"/>
            </a:spcAft>
            <a:buClr>
              <a:schemeClr val="accent1"/>
            </a:buClr>
            <a:buSzPct val="80000"/>
            <a:buFont typeface="Corbel" pitchFamily="34" charset="0"/>
            <a:buNone/>
          </a:pPr>
          <a:r>
            <a:rPr lang="en-US" sz="2100" kern="1200">
              <a:latin typeface="+mn-lt"/>
              <a:ea typeface="+mn-ea"/>
              <a:cs typeface="+mn-cs"/>
            </a:rPr>
            <a:t>Abstract</a:t>
          </a:r>
        </a:p>
      </dsp:txBody>
      <dsp:txXfrm>
        <a:off x="0" y="499"/>
        <a:ext cx="9618133" cy="454720"/>
      </dsp:txXfrm>
    </dsp:sp>
    <dsp:sp modelId="{F2646D04-2119-4F6A-B49B-3FFEAECD6294}">
      <dsp:nvSpPr>
        <dsp:cNvPr id="0" name=""/>
        <dsp:cNvSpPr/>
      </dsp:nvSpPr>
      <dsp:spPr>
        <a:xfrm>
          <a:off x="0" y="455219"/>
          <a:ext cx="961813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D2BD1B-82A4-41B7-A56E-695DC9CF275E}">
      <dsp:nvSpPr>
        <dsp:cNvPr id="0" name=""/>
        <dsp:cNvSpPr/>
      </dsp:nvSpPr>
      <dsp:spPr>
        <a:xfrm>
          <a:off x="0" y="455219"/>
          <a:ext cx="9618133" cy="45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Corbel" panose="020B0503020204020204"/>
              <a:ea typeface="+mn-ea"/>
              <a:cs typeface="+mn-cs"/>
            </a:rPr>
            <a:t>Introduction</a:t>
          </a:r>
        </a:p>
      </dsp:txBody>
      <dsp:txXfrm>
        <a:off x="0" y="455219"/>
        <a:ext cx="9618133" cy="454720"/>
      </dsp:txXfrm>
    </dsp:sp>
    <dsp:sp modelId="{E2A8654E-A8A1-45AB-A4AD-DAB14F9910EE}">
      <dsp:nvSpPr>
        <dsp:cNvPr id="0" name=""/>
        <dsp:cNvSpPr/>
      </dsp:nvSpPr>
      <dsp:spPr>
        <a:xfrm>
          <a:off x="0" y="909940"/>
          <a:ext cx="961813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2DA857-D73F-40BF-8283-7366D4574E96}">
      <dsp:nvSpPr>
        <dsp:cNvPr id="0" name=""/>
        <dsp:cNvSpPr/>
      </dsp:nvSpPr>
      <dsp:spPr>
        <a:xfrm>
          <a:off x="0" y="909940"/>
          <a:ext cx="9618133" cy="45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77900">
            <a:lnSpc>
              <a:spcPct val="90000"/>
            </a:lnSpc>
            <a:spcBef>
              <a:spcPct val="0"/>
            </a:spcBef>
            <a:spcAft>
              <a:spcPct val="35000"/>
            </a:spcAft>
            <a:buNone/>
          </a:pPr>
          <a:r>
            <a:rPr lang="en-US" sz="2100" kern="1200">
              <a:latin typeface="Corbel" panose="020B0503020204020204"/>
              <a:ea typeface="+mn-ea"/>
              <a:cs typeface="+mn-cs"/>
            </a:rPr>
            <a:t>Literature Survey/Research</a:t>
          </a:r>
        </a:p>
      </dsp:txBody>
      <dsp:txXfrm>
        <a:off x="0" y="909940"/>
        <a:ext cx="9618133" cy="454720"/>
      </dsp:txXfrm>
    </dsp:sp>
    <dsp:sp modelId="{164AC83D-FCC6-4C3D-8B8D-C023AF4A5BB2}">
      <dsp:nvSpPr>
        <dsp:cNvPr id="0" name=""/>
        <dsp:cNvSpPr/>
      </dsp:nvSpPr>
      <dsp:spPr>
        <a:xfrm>
          <a:off x="0" y="1364660"/>
          <a:ext cx="961813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01F7F6-EAC1-40A4-8DA9-A49E3B3022DB}">
      <dsp:nvSpPr>
        <dsp:cNvPr id="0" name=""/>
        <dsp:cNvSpPr/>
      </dsp:nvSpPr>
      <dsp:spPr>
        <a:xfrm>
          <a:off x="0" y="1364660"/>
          <a:ext cx="9618133" cy="45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Corbel" panose="020B0503020204020204"/>
              <a:ea typeface="+mn-ea"/>
              <a:cs typeface="+mn-cs"/>
            </a:rPr>
            <a:t>Proposed Work</a:t>
          </a:r>
        </a:p>
      </dsp:txBody>
      <dsp:txXfrm>
        <a:off x="0" y="1364660"/>
        <a:ext cx="9618133" cy="454720"/>
      </dsp:txXfrm>
    </dsp:sp>
    <dsp:sp modelId="{78CB92B3-9865-40DA-B042-36FA33DAC9B2}">
      <dsp:nvSpPr>
        <dsp:cNvPr id="0" name=""/>
        <dsp:cNvSpPr/>
      </dsp:nvSpPr>
      <dsp:spPr>
        <a:xfrm>
          <a:off x="0" y="1819380"/>
          <a:ext cx="961813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2A05D6-8740-43FC-B738-81B07D15B33B}">
      <dsp:nvSpPr>
        <dsp:cNvPr id="0" name=""/>
        <dsp:cNvSpPr/>
      </dsp:nvSpPr>
      <dsp:spPr>
        <a:xfrm>
          <a:off x="0" y="1819380"/>
          <a:ext cx="9618133" cy="45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77900">
            <a:lnSpc>
              <a:spcPct val="90000"/>
            </a:lnSpc>
            <a:spcBef>
              <a:spcPct val="0"/>
            </a:spcBef>
            <a:spcAft>
              <a:spcPct val="35000"/>
            </a:spcAft>
            <a:buNone/>
          </a:pPr>
          <a:r>
            <a:rPr lang="en-US" sz="2100" kern="1200">
              <a:latin typeface="Corbel" panose="020B0503020204020204"/>
              <a:ea typeface="+mn-ea"/>
              <a:cs typeface="+mn-cs"/>
            </a:rPr>
            <a:t>Diagram(UML)/Wireframe</a:t>
          </a:r>
        </a:p>
      </dsp:txBody>
      <dsp:txXfrm>
        <a:off x="0" y="1819380"/>
        <a:ext cx="9618133" cy="454720"/>
      </dsp:txXfrm>
    </dsp:sp>
    <dsp:sp modelId="{59B59E2C-B34D-4286-BFEE-DFB8523C7A5F}">
      <dsp:nvSpPr>
        <dsp:cNvPr id="0" name=""/>
        <dsp:cNvSpPr/>
      </dsp:nvSpPr>
      <dsp:spPr>
        <a:xfrm>
          <a:off x="0" y="2274101"/>
          <a:ext cx="961813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7B32C4-15AB-4433-B33F-C688FE026BC2}">
      <dsp:nvSpPr>
        <dsp:cNvPr id="0" name=""/>
        <dsp:cNvSpPr/>
      </dsp:nvSpPr>
      <dsp:spPr>
        <a:xfrm>
          <a:off x="0" y="2274101"/>
          <a:ext cx="9618133" cy="45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Corbel" panose="020B0503020204020204"/>
              <a:ea typeface="+mn-ea"/>
              <a:cs typeface="+mn-cs"/>
            </a:rPr>
            <a:t>Worked carried out to date(Table format)</a:t>
          </a:r>
        </a:p>
      </dsp:txBody>
      <dsp:txXfrm>
        <a:off x="0" y="2274101"/>
        <a:ext cx="9618133" cy="454720"/>
      </dsp:txXfrm>
    </dsp:sp>
    <dsp:sp modelId="{84204D53-DD1E-4B1A-BA8C-38BA145692E0}">
      <dsp:nvSpPr>
        <dsp:cNvPr id="0" name=""/>
        <dsp:cNvSpPr/>
      </dsp:nvSpPr>
      <dsp:spPr>
        <a:xfrm>
          <a:off x="0" y="2728821"/>
          <a:ext cx="961813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9F4AA8-DD7C-4E8E-BD67-ACB4163F8051}">
      <dsp:nvSpPr>
        <dsp:cNvPr id="0" name=""/>
        <dsp:cNvSpPr/>
      </dsp:nvSpPr>
      <dsp:spPr>
        <a:xfrm>
          <a:off x="0" y="2728821"/>
          <a:ext cx="9618133" cy="45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Corbel" panose="020B0503020204020204"/>
              <a:ea typeface="+mn-ea"/>
              <a:cs typeface="+mn-cs"/>
            </a:rPr>
            <a:t>Timeline Chart(Gantt Chart)</a:t>
          </a:r>
        </a:p>
      </dsp:txBody>
      <dsp:txXfrm>
        <a:off x="0" y="2728821"/>
        <a:ext cx="9618133" cy="454720"/>
      </dsp:txXfrm>
    </dsp:sp>
    <dsp:sp modelId="{6089ADD4-0018-400F-A605-1BDCCF3D4B02}">
      <dsp:nvSpPr>
        <dsp:cNvPr id="0" name=""/>
        <dsp:cNvSpPr/>
      </dsp:nvSpPr>
      <dsp:spPr>
        <a:xfrm>
          <a:off x="0" y="3183541"/>
          <a:ext cx="961813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062E45-36EA-42CE-A8F2-FA1E7553FA50}">
      <dsp:nvSpPr>
        <dsp:cNvPr id="0" name=""/>
        <dsp:cNvSpPr/>
      </dsp:nvSpPr>
      <dsp:spPr>
        <a:xfrm>
          <a:off x="0" y="3183541"/>
          <a:ext cx="9618133" cy="45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77900">
            <a:lnSpc>
              <a:spcPct val="90000"/>
            </a:lnSpc>
            <a:spcBef>
              <a:spcPct val="0"/>
            </a:spcBef>
            <a:spcAft>
              <a:spcPct val="35000"/>
            </a:spcAft>
            <a:buNone/>
          </a:pPr>
          <a:r>
            <a:rPr lang="en-US" sz="2100" kern="1200">
              <a:latin typeface="Corbel" panose="020B0503020204020204"/>
              <a:ea typeface="+mn-ea"/>
              <a:cs typeface="+mn-cs"/>
            </a:rPr>
            <a:t>Future Work &amp; Conclusion</a:t>
          </a:r>
        </a:p>
      </dsp:txBody>
      <dsp:txXfrm>
        <a:off x="0" y="3183541"/>
        <a:ext cx="9618133" cy="454720"/>
      </dsp:txXfrm>
    </dsp:sp>
    <dsp:sp modelId="{9BD74D2F-014C-458C-9367-B4DF4809715B}">
      <dsp:nvSpPr>
        <dsp:cNvPr id="0" name=""/>
        <dsp:cNvSpPr/>
      </dsp:nvSpPr>
      <dsp:spPr>
        <a:xfrm>
          <a:off x="0" y="3638262"/>
          <a:ext cx="961813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6C794-6474-4B68-9423-63249864D48A}">
      <dsp:nvSpPr>
        <dsp:cNvPr id="0" name=""/>
        <dsp:cNvSpPr/>
      </dsp:nvSpPr>
      <dsp:spPr>
        <a:xfrm>
          <a:off x="0" y="3638262"/>
          <a:ext cx="9618133" cy="45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77900">
            <a:lnSpc>
              <a:spcPct val="90000"/>
            </a:lnSpc>
            <a:spcBef>
              <a:spcPct val="0"/>
            </a:spcBef>
            <a:spcAft>
              <a:spcPct val="35000"/>
            </a:spcAft>
            <a:buNone/>
          </a:pPr>
          <a:r>
            <a:rPr lang="en-US" sz="2100" kern="1200">
              <a:latin typeface="Corbel" panose="020B0503020204020204"/>
              <a:ea typeface="+mn-ea"/>
              <a:cs typeface="+mn-cs"/>
            </a:rPr>
            <a:t>References</a:t>
          </a:r>
        </a:p>
      </dsp:txBody>
      <dsp:txXfrm>
        <a:off x="0" y="3638262"/>
        <a:ext cx="9618133" cy="454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3D28F-C418-4109-83A3-C5C30D36D7E8}">
      <dsp:nvSpPr>
        <dsp:cNvPr id="0" name=""/>
        <dsp:cNvSpPr/>
      </dsp:nvSpPr>
      <dsp:spPr>
        <a:xfrm>
          <a:off x="0" y="1840781"/>
          <a:ext cx="3293498" cy="2091371"/>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C7C50-858F-414C-9439-F684316E28CE}">
      <dsp:nvSpPr>
        <dsp:cNvPr id="0" name=""/>
        <dsp:cNvSpPr/>
      </dsp:nvSpPr>
      <dsp:spPr>
        <a:xfrm>
          <a:off x="365944" y="2188428"/>
          <a:ext cx="3293498" cy="2091371"/>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Tourism management is the strategic process of planning, organizing, and overseeing tourism activities to maximize economic, social, and environmental benefits. As one of the fastest-growing global industries, tourism plays a crucial role in shaping economies, cultures, and natural environments. Effective tourism management is essential for ensuring that destinations remain attractive, accessible, and sustainable while fostering positive experiences for visitors.</a:t>
          </a:r>
        </a:p>
      </dsp:txBody>
      <dsp:txXfrm>
        <a:off x="427198" y="2249682"/>
        <a:ext cx="3170990" cy="1968863"/>
      </dsp:txXfrm>
    </dsp:sp>
    <dsp:sp modelId="{A5CAA5E5-9F75-4951-AECD-B944A7F44950}">
      <dsp:nvSpPr>
        <dsp:cNvPr id="0" name=""/>
        <dsp:cNvSpPr/>
      </dsp:nvSpPr>
      <dsp:spPr>
        <a:xfrm>
          <a:off x="4025387" y="1840781"/>
          <a:ext cx="3293498" cy="2091371"/>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18FED5-4D45-44BA-BDBA-40FDE92262CC}">
      <dsp:nvSpPr>
        <dsp:cNvPr id="0" name=""/>
        <dsp:cNvSpPr/>
      </dsp:nvSpPr>
      <dsp:spPr>
        <a:xfrm>
          <a:off x="4391331" y="2188428"/>
          <a:ext cx="3293498" cy="2091371"/>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This field encompasses various aspects, including destination marketing, visitor experience enhancement, sustainable development, and policy formulation. It requires collaboration among government bodies, private sectors, local communities, and tourists to balance the needs of diverse stakeholders. In recent years, the focus has shifted toward sustainable tourism practices that minimize the ecological footprint while supporting local cultures and economies.</a:t>
          </a:r>
        </a:p>
      </dsp:txBody>
      <dsp:txXfrm>
        <a:off x="4452585" y="2249682"/>
        <a:ext cx="3170990" cy="1968863"/>
      </dsp:txXfrm>
    </dsp:sp>
    <dsp:sp modelId="{752E300B-B058-4A46-97E9-DF84D50ED9EB}">
      <dsp:nvSpPr>
        <dsp:cNvPr id="0" name=""/>
        <dsp:cNvSpPr/>
      </dsp:nvSpPr>
      <dsp:spPr>
        <a:xfrm>
          <a:off x="8050774" y="1840781"/>
          <a:ext cx="3293498" cy="2091371"/>
        </a:xfrm>
        <a:prstGeom prst="roundRect">
          <a:avLst>
            <a:gd name="adj" fmla="val 10000"/>
          </a:avLst>
        </a:prstGeom>
        <a:solidFill>
          <a:srgbClr val="00206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9A8A75-920F-4F90-B5FB-236DDDBA5D31}">
      <dsp:nvSpPr>
        <dsp:cNvPr id="0" name=""/>
        <dsp:cNvSpPr/>
      </dsp:nvSpPr>
      <dsp:spPr>
        <a:xfrm>
          <a:off x="8416718" y="2188428"/>
          <a:ext cx="3293498" cy="2091371"/>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As tourism continues to evolve, integrating technology, innovation, and sustainability, tourism management faces the challenge of adapting to changing consumer preferences and global trends. By adopting a holistic and proactive approach, tourism management aims to create a lasting impact that benefits both current and future generations.</a:t>
          </a:r>
        </a:p>
      </dsp:txBody>
      <dsp:txXfrm>
        <a:off x="8477972" y="2249682"/>
        <a:ext cx="3170990" cy="19688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E9191-F345-41D1-BC78-A57FAC85C889}">
      <dsp:nvSpPr>
        <dsp:cNvPr id="0" name=""/>
        <dsp:cNvSpPr/>
      </dsp:nvSpPr>
      <dsp:spPr>
        <a:xfrm>
          <a:off x="422836" y="804300"/>
          <a:ext cx="1303875" cy="13038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3ED10-1F7A-4228-8DBA-95ED52350852}">
      <dsp:nvSpPr>
        <dsp:cNvPr id="0" name=""/>
        <dsp:cNvSpPr/>
      </dsp:nvSpPr>
      <dsp:spPr>
        <a:xfrm>
          <a:off x="700711" y="1082175"/>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49521-B57C-45E5-AE0C-3EC2C0D4D0A2}">
      <dsp:nvSpPr>
        <dsp:cNvPr id="0" name=""/>
        <dsp:cNvSpPr/>
      </dsp:nvSpPr>
      <dsp:spPr>
        <a:xfrm>
          <a:off x="6023" y="251430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defRPr cap="all"/>
          </a:pPr>
          <a:r>
            <a:rPr lang="en-ZA" sz="3400" kern="1200" cap="none" dirty="0"/>
            <a:t>Adventure</a:t>
          </a:r>
          <a:endParaRPr lang="en-US" sz="3400" kern="1200" cap="none" dirty="0"/>
        </a:p>
      </dsp:txBody>
      <dsp:txXfrm>
        <a:off x="6023" y="2514300"/>
        <a:ext cx="2137500" cy="720000"/>
      </dsp:txXfrm>
    </dsp:sp>
    <dsp:sp modelId="{CA2BB399-46B1-46DF-BB84-F602FEBB6E8F}">
      <dsp:nvSpPr>
        <dsp:cNvPr id="0" name=""/>
        <dsp:cNvSpPr/>
      </dsp:nvSpPr>
      <dsp:spPr>
        <a:xfrm>
          <a:off x="2934399" y="804300"/>
          <a:ext cx="1303875" cy="1303875"/>
        </a:xfrm>
        <a:prstGeom prst="ellipse">
          <a:avLst/>
        </a:prstGeom>
        <a:solidFill>
          <a:schemeClr val="accent5">
            <a:hueOff val="5437504"/>
            <a:satOff val="-31742"/>
            <a:lumOff val="-2549"/>
            <a:alphaOff val="0"/>
          </a:schemeClr>
        </a:solidFill>
        <a:ln>
          <a:noFill/>
        </a:ln>
        <a:effectLst/>
      </dsp:spPr>
      <dsp:style>
        <a:lnRef idx="0">
          <a:scrgbClr r="0" g="0" b="0"/>
        </a:lnRef>
        <a:fillRef idx="1">
          <a:scrgbClr r="0" g="0" b="0"/>
        </a:fillRef>
        <a:effectRef idx="0">
          <a:scrgbClr r="0" g="0" b="0"/>
        </a:effectRef>
        <a:fontRef idx="minor"/>
      </dsp:style>
    </dsp:sp>
    <dsp:sp modelId="{D6853916-A787-4645-8300-F6B01D5465FD}">
      <dsp:nvSpPr>
        <dsp:cNvPr id="0" name=""/>
        <dsp:cNvSpPr/>
      </dsp:nvSpPr>
      <dsp:spPr>
        <a:xfrm>
          <a:off x="3212274" y="1082175"/>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6D849-CB48-479C-B013-12E41455C64A}">
      <dsp:nvSpPr>
        <dsp:cNvPr id="0" name=""/>
        <dsp:cNvSpPr/>
      </dsp:nvSpPr>
      <dsp:spPr>
        <a:xfrm>
          <a:off x="2517586" y="251430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defRPr cap="all"/>
          </a:pPr>
          <a:r>
            <a:rPr lang="en-ZA" sz="3400" kern="1200" cap="none" dirty="0"/>
            <a:t>Enthusiasm</a:t>
          </a:r>
          <a:endParaRPr lang="en-US" sz="3400" kern="1200" cap="none" dirty="0"/>
        </a:p>
      </dsp:txBody>
      <dsp:txXfrm>
        <a:off x="2517586" y="2514300"/>
        <a:ext cx="2137500" cy="720000"/>
      </dsp:txXfrm>
    </dsp:sp>
    <dsp:sp modelId="{1FBD15DA-15EC-437E-AD24-BB3FBA44188E}">
      <dsp:nvSpPr>
        <dsp:cNvPr id="0" name=""/>
        <dsp:cNvSpPr/>
      </dsp:nvSpPr>
      <dsp:spPr>
        <a:xfrm>
          <a:off x="5445961" y="804300"/>
          <a:ext cx="1303875" cy="1303875"/>
        </a:xfrm>
        <a:prstGeom prst="ellipse">
          <a:avLst/>
        </a:prstGeom>
        <a:solidFill>
          <a:schemeClr val="accent5">
            <a:hueOff val="10875008"/>
            <a:satOff val="-63485"/>
            <a:lumOff val="-5097"/>
            <a:alphaOff val="0"/>
          </a:schemeClr>
        </a:solidFill>
        <a:ln>
          <a:noFill/>
        </a:ln>
        <a:effectLst/>
      </dsp:spPr>
      <dsp:style>
        <a:lnRef idx="0">
          <a:scrgbClr r="0" g="0" b="0"/>
        </a:lnRef>
        <a:fillRef idx="1">
          <a:scrgbClr r="0" g="0" b="0"/>
        </a:fillRef>
        <a:effectRef idx="0">
          <a:scrgbClr r="0" g="0" b="0"/>
        </a:effectRef>
        <a:fontRef idx="minor"/>
      </dsp:style>
    </dsp:sp>
    <dsp:sp modelId="{F978FA78-402E-430D-BD6D-B50543BC1779}">
      <dsp:nvSpPr>
        <dsp:cNvPr id="0" name=""/>
        <dsp:cNvSpPr/>
      </dsp:nvSpPr>
      <dsp:spPr>
        <a:xfrm>
          <a:off x="5723836" y="1082175"/>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7B87F-714F-41BA-8ABB-43977D1FDD2E}">
      <dsp:nvSpPr>
        <dsp:cNvPr id="0" name=""/>
        <dsp:cNvSpPr/>
      </dsp:nvSpPr>
      <dsp:spPr>
        <a:xfrm>
          <a:off x="5029148" y="251430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defRPr cap="all"/>
          </a:pPr>
          <a:r>
            <a:rPr lang="en-ZA" sz="3400" kern="1200" cap="none" dirty="0"/>
            <a:t>Discovery</a:t>
          </a:r>
          <a:endParaRPr lang="en-US" sz="3400" kern="1200" cap="none" dirty="0"/>
        </a:p>
      </dsp:txBody>
      <dsp:txXfrm>
        <a:off x="5029148" y="2514300"/>
        <a:ext cx="21375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9EFF8-8E37-48D0-8531-AA8591B030C2}">
      <dsp:nvSpPr>
        <dsp:cNvPr id="0" name=""/>
        <dsp:cNvSpPr/>
      </dsp:nvSpPr>
      <dsp:spPr>
        <a:xfrm rot="5400000">
          <a:off x="201" y="614694"/>
          <a:ext cx="2628200" cy="2628604"/>
        </a:xfrm>
        <a:prstGeom prst="blockArc">
          <a:avLst>
            <a:gd name="adj1" fmla="val 13500000"/>
            <a:gd name="adj2" fmla="val 18900000"/>
            <a:gd name="adj3" fmla="val 4960"/>
          </a:avLst>
        </a:prstGeom>
        <a:solidFill>
          <a:schemeClr val="bg1">
            <a:lumMod val="85000"/>
          </a:scheme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6849B046-FFF3-4CD3-87C3-760114804747}">
      <dsp:nvSpPr>
        <dsp:cNvPr id="0" name=""/>
        <dsp:cNvSpPr/>
      </dsp:nvSpPr>
      <dsp:spPr>
        <a:xfrm rot="16200000">
          <a:off x="2705159"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DC93D40F-6B01-43A2-B629-3007E6988A4F}">
      <dsp:nvSpPr>
        <dsp:cNvPr id="0" name=""/>
        <dsp:cNvSpPr/>
      </dsp:nvSpPr>
      <dsp:spPr>
        <a:xfrm>
          <a:off x="3015935"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Air</a:t>
          </a:r>
        </a:p>
      </dsp:txBody>
      <dsp:txXfrm>
        <a:off x="3015935" y="2897894"/>
        <a:ext cx="1995512" cy="525808"/>
      </dsp:txXfrm>
    </dsp:sp>
    <dsp:sp modelId="{23056524-C614-4F7B-A945-D2D9D78E93A8}">
      <dsp:nvSpPr>
        <dsp:cNvPr id="0" name=""/>
        <dsp:cNvSpPr/>
      </dsp:nvSpPr>
      <dsp:spPr>
        <a:xfrm rot="5400000">
          <a:off x="2620852"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03188925-9B58-4F84-B5B5-244FB2812A99}">
      <dsp:nvSpPr>
        <dsp:cNvPr id="0" name=""/>
        <dsp:cNvSpPr/>
      </dsp:nvSpPr>
      <dsp:spPr>
        <a:xfrm rot="16200000">
          <a:off x="5325014"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C8228DC6-78D1-404B-8BAE-5596AA679220}">
      <dsp:nvSpPr>
        <dsp:cNvPr id="0" name=""/>
        <dsp:cNvSpPr/>
      </dsp:nvSpPr>
      <dsp:spPr>
        <a:xfrm>
          <a:off x="5444113"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Rail</a:t>
          </a:r>
        </a:p>
      </dsp:txBody>
      <dsp:txXfrm>
        <a:off x="5444113" y="2897894"/>
        <a:ext cx="1995512" cy="525808"/>
      </dsp:txXfrm>
    </dsp:sp>
    <dsp:sp modelId="{1F528CDB-ABFE-433C-9B57-F41659B19CD6}">
      <dsp:nvSpPr>
        <dsp:cNvPr id="0" name=""/>
        <dsp:cNvSpPr/>
      </dsp:nvSpPr>
      <dsp:spPr>
        <a:xfrm>
          <a:off x="2891606" y="1308830"/>
          <a:ext cx="1324597" cy="1324597"/>
        </a:xfrm>
        <a:prstGeom prst="ellipse">
          <a:avLst/>
        </a:prstGeom>
        <a:solidFill>
          <a:schemeClr val="accent1">
            <a:alpha val="5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ZA" sz="1400" kern="1200" dirty="0"/>
            <a:t>Int.</a:t>
          </a:r>
        </a:p>
      </dsp:txBody>
      <dsp:txXfrm>
        <a:off x="3076572" y="1465028"/>
        <a:ext cx="763731" cy="1012200"/>
      </dsp:txXfrm>
    </dsp:sp>
    <dsp:sp modelId="{F0631B9D-3479-476B-BC88-ACBFFB6E96AB}">
      <dsp:nvSpPr>
        <dsp:cNvPr id="0" name=""/>
        <dsp:cNvSpPr/>
      </dsp:nvSpPr>
      <dsp:spPr>
        <a:xfrm>
          <a:off x="3759483" y="1308830"/>
          <a:ext cx="1324597" cy="1324597"/>
        </a:xfrm>
        <a:prstGeom prst="ellipse">
          <a:avLst/>
        </a:prstGeom>
        <a:solidFill>
          <a:schemeClr val="accent1">
            <a:alpha val="5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ZA" sz="1400" kern="1200" dirty="0"/>
            <a:t>Domestic</a:t>
          </a:r>
        </a:p>
      </dsp:txBody>
      <dsp:txXfrm>
        <a:off x="4135382" y="1465028"/>
        <a:ext cx="763731" cy="1012200"/>
      </dsp:txXfrm>
    </dsp:sp>
    <dsp:sp modelId="{30071BB3-0EB4-4882-BD62-205BE426F0A9}">
      <dsp:nvSpPr>
        <dsp:cNvPr id="0" name=""/>
        <dsp:cNvSpPr/>
      </dsp:nvSpPr>
      <dsp:spPr>
        <a:xfrm>
          <a:off x="758097" y="1013874"/>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Ride Share</a:t>
          </a:r>
        </a:p>
      </dsp:txBody>
      <dsp:txXfrm>
        <a:off x="880053" y="1135833"/>
        <a:ext cx="588856" cy="588870"/>
      </dsp:txXfrm>
    </dsp:sp>
    <dsp:sp modelId="{00180506-7B30-4C83-B5EB-803D3453F7E0}">
      <dsp:nvSpPr>
        <dsp:cNvPr id="0" name=""/>
        <dsp:cNvSpPr/>
      </dsp:nvSpPr>
      <dsp:spPr>
        <a:xfrm>
          <a:off x="450958" y="1710121"/>
          <a:ext cx="409062" cy="408898"/>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87E6C4B1-CD6A-4E27-BDA3-091E52F28104}">
      <dsp:nvSpPr>
        <dsp:cNvPr id="0" name=""/>
        <dsp:cNvSpPr/>
      </dsp:nvSpPr>
      <dsp:spPr>
        <a:xfrm>
          <a:off x="1659205" y="1177686"/>
          <a:ext cx="238017" cy="237862"/>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3C492A34-5353-42F4-A9D0-320B80142C39}">
      <dsp:nvSpPr>
        <dsp:cNvPr id="0" name=""/>
        <dsp:cNvSpPr/>
      </dsp:nvSpPr>
      <dsp:spPr>
        <a:xfrm>
          <a:off x="1570754" y="1511271"/>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Taxi</a:t>
          </a:r>
        </a:p>
      </dsp:txBody>
      <dsp:txXfrm>
        <a:off x="1692710" y="1633230"/>
        <a:ext cx="588856" cy="588870"/>
      </dsp:txXfrm>
    </dsp:sp>
    <dsp:sp modelId="{8975C524-7118-448B-955F-56AAFE8A7AAA}">
      <dsp:nvSpPr>
        <dsp:cNvPr id="0" name=""/>
        <dsp:cNvSpPr/>
      </dsp:nvSpPr>
      <dsp:spPr>
        <a:xfrm>
          <a:off x="1657838" y="2394991"/>
          <a:ext cx="238017" cy="237862"/>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7F470B30-C0E6-4733-B1C2-C22A3339ECF1}">
      <dsp:nvSpPr>
        <dsp:cNvPr id="0" name=""/>
        <dsp:cNvSpPr/>
      </dsp:nvSpPr>
      <dsp:spPr>
        <a:xfrm>
          <a:off x="772936" y="1987175"/>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Rental</a:t>
          </a:r>
        </a:p>
      </dsp:txBody>
      <dsp:txXfrm>
        <a:off x="894892" y="2109134"/>
        <a:ext cx="588856" cy="588870"/>
      </dsp:txXfrm>
    </dsp:sp>
    <dsp:sp modelId="{AD01EDAC-4230-46FC-BEF5-EDD9B36F1C08}">
      <dsp:nvSpPr>
        <dsp:cNvPr id="0" name=""/>
        <dsp:cNvSpPr/>
      </dsp:nvSpPr>
      <dsp:spPr>
        <a:xfrm>
          <a:off x="5670786" y="1158119"/>
          <a:ext cx="1535009" cy="1534731"/>
        </a:xfrm>
        <a:prstGeom prst="ellipse">
          <a:avLst/>
        </a:prstGeom>
        <a:solidFill>
          <a:schemeClr val="accent4">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solidFill>
                <a:schemeClr val="tx1"/>
              </a:solidFill>
            </a:rPr>
            <a:t>Railway </a:t>
          </a:r>
        </a:p>
      </dsp:txBody>
      <dsp:txXfrm>
        <a:off x="5895583" y="1382875"/>
        <a:ext cx="1085415" cy="1085219"/>
      </dsp:txXfrm>
    </dsp:sp>
    <dsp:sp modelId="{2F20CFD9-9E25-4178-B585-093FFDC4B696}">
      <dsp:nvSpPr>
        <dsp:cNvPr id="0" name=""/>
        <dsp:cNvSpPr/>
      </dsp:nvSpPr>
      <dsp:spPr>
        <a:xfrm>
          <a:off x="493907"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Car</a:t>
          </a:r>
        </a:p>
      </dsp:txBody>
      <dsp:txXfrm>
        <a:off x="493907" y="2897894"/>
        <a:ext cx="1995512" cy="5258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6FE52-CE4A-479C-B6BD-AB5FAA50B836}">
      <dsp:nvSpPr>
        <dsp:cNvPr id="0" name=""/>
        <dsp:cNvSpPr/>
      </dsp:nvSpPr>
      <dsp:spPr>
        <a:xfrm>
          <a:off x="0" y="492"/>
          <a:ext cx="4564626" cy="0"/>
        </a:xfrm>
        <a:prstGeom prst="line">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98B581A-C5E5-4DEA-8010-52B4A908F0DB}">
      <dsp:nvSpPr>
        <dsp:cNvPr id="0" name=""/>
        <dsp:cNvSpPr/>
      </dsp:nvSpPr>
      <dsp:spPr>
        <a:xfrm>
          <a:off x="0" y="492"/>
          <a:ext cx="4564626" cy="807522"/>
        </a:xfrm>
        <a:prstGeom prst="rect">
          <a:avLst/>
        </a:prstGeom>
        <a:noFill/>
        <a:ln w="100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Future Work:</a:t>
          </a:r>
          <a:endParaRPr lang="en-US" sz="1400" kern="1200" dirty="0"/>
        </a:p>
      </dsp:txBody>
      <dsp:txXfrm>
        <a:off x="0" y="492"/>
        <a:ext cx="4564626" cy="807522"/>
      </dsp:txXfrm>
    </dsp:sp>
    <dsp:sp modelId="{DB58144B-481F-46F6-A8FA-9F3BE007A102}">
      <dsp:nvSpPr>
        <dsp:cNvPr id="0" name=""/>
        <dsp:cNvSpPr/>
      </dsp:nvSpPr>
      <dsp:spPr>
        <a:xfrm>
          <a:off x="0" y="808015"/>
          <a:ext cx="4564626" cy="0"/>
        </a:xfrm>
        <a:prstGeom prst="line">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A52F3E7-9C30-4204-A196-CEB12CAD9A74}">
      <dsp:nvSpPr>
        <dsp:cNvPr id="0" name=""/>
        <dsp:cNvSpPr/>
      </dsp:nvSpPr>
      <dsp:spPr>
        <a:xfrm>
          <a:off x="0" y="808015"/>
          <a:ext cx="4564626" cy="807522"/>
        </a:xfrm>
        <a:prstGeom prst="rect">
          <a:avLst/>
        </a:prstGeom>
        <a:noFill/>
        <a:ln w="100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t>Sustainable Practices:</a:t>
          </a:r>
          <a:r>
            <a:rPr lang="en-US" sz="1400" kern="1200" dirty="0"/>
            <a:t> Developing and implementing more sustainable tourism practices to minimize environmental impact and promote responsible travel.</a:t>
          </a:r>
        </a:p>
      </dsp:txBody>
      <dsp:txXfrm>
        <a:off x="0" y="808015"/>
        <a:ext cx="4564626" cy="807522"/>
      </dsp:txXfrm>
    </dsp:sp>
    <dsp:sp modelId="{56354810-E2AA-41C2-9A1F-6F75FE157FC6}">
      <dsp:nvSpPr>
        <dsp:cNvPr id="0" name=""/>
        <dsp:cNvSpPr/>
      </dsp:nvSpPr>
      <dsp:spPr>
        <a:xfrm>
          <a:off x="0" y="1615538"/>
          <a:ext cx="4564626" cy="0"/>
        </a:xfrm>
        <a:prstGeom prst="line">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A8653B1-0958-4282-AA67-49EE9FB8BB2A}">
      <dsp:nvSpPr>
        <dsp:cNvPr id="0" name=""/>
        <dsp:cNvSpPr/>
      </dsp:nvSpPr>
      <dsp:spPr>
        <a:xfrm>
          <a:off x="0" y="1615538"/>
          <a:ext cx="4564626" cy="807522"/>
        </a:xfrm>
        <a:prstGeom prst="rect">
          <a:avLst/>
        </a:prstGeom>
        <a:noFill/>
        <a:ln w="100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Technology Integration:</a:t>
          </a:r>
          <a:r>
            <a:rPr lang="en-US" sz="1400" kern="1200"/>
            <a:t> Leveraging emerging technologies like AI, AR/VR, and big data to enhance visitor experiences and operational efficiency.</a:t>
          </a:r>
        </a:p>
      </dsp:txBody>
      <dsp:txXfrm>
        <a:off x="0" y="1615538"/>
        <a:ext cx="4564626" cy="807522"/>
      </dsp:txXfrm>
    </dsp:sp>
    <dsp:sp modelId="{B155D37C-7296-498E-AFF9-1BCBA04DDE94}">
      <dsp:nvSpPr>
        <dsp:cNvPr id="0" name=""/>
        <dsp:cNvSpPr/>
      </dsp:nvSpPr>
      <dsp:spPr>
        <a:xfrm>
          <a:off x="0" y="2423061"/>
          <a:ext cx="4564626" cy="0"/>
        </a:xfrm>
        <a:prstGeom prst="line">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E81089D-00CC-4C22-AF60-58B741F11535}">
      <dsp:nvSpPr>
        <dsp:cNvPr id="0" name=""/>
        <dsp:cNvSpPr/>
      </dsp:nvSpPr>
      <dsp:spPr>
        <a:xfrm>
          <a:off x="0" y="2423061"/>
          <a:ext cx="4564626" cy="807522"/>
        </a:xfrm>
        <a:prstGeom prst="rect">
          <a:avLst/>
        </a:prstGeom>
        <a:noFill/>
        <a:ln w="100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Community Involvement:</a:t>
          </a:r>
          <a:r>
            <a:rPr lang="en-US" sz="1400" kern="1200"/>
            <a:t> Engaging local communities in tourism planning and decision-making to ensure that tourism benefits are widely distributed.</a:t>
          </a:r>
        </a:p>
      </dsp:txBody>
      <dsp:txXfrm>
        <a:off x="0" y="2423061"/>
        <a:ext cx="4564626" cy="807522"/>
      </dsp:txXfrm>
    </dsp:sp>
    <dsp:sp modelId="{21DA4D68-C8EC-482C-862F-59366A45D8A8}">
      <dsp:nvSpPr>
        <dsp:cNvPr id="0" name=""/>
        <dsp:cNvSpPr/>
      </dsp:nvSpPr>
      <dsp:spPr>
        <a:xfrm>
          <a:off x="0" y="3230584"/>
          <a:ext cx="4564626" cy="0"/>
        </a:xfrm>
        <a:prstGeom prst="line">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563CA86-CB48-484D-A260-6205F162F375}">
      <dsp:nvSpPr>
        <dsp:cNvPr id="0" name=""/>
        <dsp:cNvSpPr/>
      </dsp:nvSpPr>
      <dsp:spPr>
        <a:xfrm>
          <a:off x="0" y="3230584"/>
          <a:ext cx="4564626" cy="807522"/>
        </a:xfrm>
        <a:prstGeom prst="rect">
          <a:avLst/>
        </a:prstGeom>
        <a:noFill/>
        <a:ln w="100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a:t>Resilience Planning:</a:t>
          </a:r>
          <a:r>
            <a:rPr lang="en-US" sz="1400" kern="1200"/>
            <a:t> Strengthening strategies to address challenges such as pandemics, natural disasters, and economic fluctuations affecting the tourism industry.</a:t>
          </a:r>
        </a:p>
      </dsp:txBody>
      <dsp:txXfrm>
        <a:off x="0" y="3230584"/>
        <a:ext cx="4564626" cy="80752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9/19/2024</a:t>
            </a:fld>
            <a:endParaRPr lang="en-US" dirty="0"/>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dirty="0"/>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9/19/2024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dirty="0"/>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a:t>
            </a:fld>
            <a:endParaRPr lang="en-US" dirty="0"/>
          </a:p>
        </p:txBody>
      </p:sp>
    </p:spTree>
    <p:extLst>
      <p:ext uri="{BB962C8B-B14F-4D97-AF65-F5344CB8AC3E}">
        <p14:creationId xmlns:p14="http://schemas.microsoft.com/office/powerpoint/2010/main" val="13045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7</a:t>
            </a:fld>
            <a:endParaRPr lang="en-US" dirty="0"/>
          </a:p>
        </p:txBody>
      </p:sp>
    </p:spTree>
    <p:extLst>
      <p:ext uri="{BB962C8B-B14F-4D97-AF65-F5344CB8AC3E}">
        <p14:creationId xmlns:p14="http://schemas.microsoft.com/office/powerpoint/2010/main" val="2039457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9</a:t>
            </a:fld>
            <a:endParaRPr lang="en-US" dirty="0"/>
          </a:p>
        </p:txBody>
      </p:sp>
    </p:spTree>
    <p:extLst>
      <p:ext uri="{BB962C8B-B14F-4D97-AF65-F5344CB8AC3E}">
        <p14:creationId xmlns:p14="http://schemas.microsoft.com/office/powerpoint/2010/main" val="127208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10</a:t>
            </a:fld>
            <a:endParaRPr lang="en-US" dirty="0"/>
          </a:p>
        </p:txBody>
      </p:sp>
    </p:spTree>
    <p:extLst>
      <p:ext uri="{BB962C8B-B14F-4D97-AF65-F5344CB8AC3E}">
        <p14:creationId xmlns:p14="http://schemas.microsoft.com/office/powerpoint/2010/main" val="411146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12</a:t>
            </a:fld>
            <a:endParaRPr lang="en-US" dirty="0"/>
          </a:p>
        </p:txBody>
      </p:sp>
    </p:spTree>
    <p:extLst>
      <p:ext uri="{BB962C8B-B14F-4D97-AF65-F5344CB8AC3E}">
        <p14:creationId xmlns:p14="http://schemas.microsoft.com/office/powerpoint/2010/main" val="32851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9/19/2024</a:t>
            </a:fld>
            <a:endParaRPr lang="en-US" noProof="0"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9/19/2024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9/19/2024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9/19/2024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9/19/2024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9/19/2024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9/19/2024</a:t>
            </a:fld>
            <a:endParaRPr lang="en-US" noProof="0" dirty="0"/>
          </a:p>
        </p:txBody>
      </p:sp>
      <p:sp>
        <p:nvSpPr>
          <p:cNvPr id="8" name="Footer Placeholder 7"/>
          <p:cNvSpPr>
            <a:spLocks noGrp="1"/>
          </p:cNvSpPr>
          <p:nvPr>
            <p:ph type="ftr" sz="quarter" idx="11"/>
          </p:nvPr>
        </p:nvSpPr>
        <p:spPr/>
        <p:txBody>
          <a:bodyPr/>
          <a:lstStyle/>
          <a:p>
            <a:r>
              <a:rPr lang="en-US" noProof="0" dirty="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9/19/2024</a:t>
            </a:fld>
            <a:endParaRPr lang="en-US" noProof="0" dirty="0"/>
          </a:p>
        </p:txBody>
      </p:sp>
      <p:sp>
        <p:nvSpPr>
          <p:cNvPr id="4" name="Footer Placeholder 3"/>
          <p:cNvSpPr>
            <a:spLocks noGrp="1"/>
          </p:cNvSpPr>
          <p:nvPr>
            <p:ph type="ftr" sz="quarter" idx="11"/>
          </p:nvPr>
        </p:nvSpPr>
        <p:spPr/>
        <p:txBody>
          <a:bodyPr/>
          <a:lstStyle/>
          <a:p>
            <a:r>
              <a:rPr lang="en-US" noProof="0" dirty="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9/19/2024</a:t>
            </a:fld>
            <a:endParaRPr lang="en-US" noProof="0" dirty="0"/>
          </a:p>
        </p:txBody>
      </p:sp>
      <p:sp>
        <p:nvSpPr>
          <p:cNvPr id="3" name="Footer Placeholder 2"/>
          <p:cNvSpPr>
            <a:spLocks noGrp="1"/>
          </p:cNvSpPr>
          <p:nvPr>
            <p:ph type="ftr" sz="quarter" idx="11"/>
          </p:nvPr>
        </p:nvSpPr>
        <p:spPr/>
        <p:txBody>
          <a:bodyPr/>
          <a:lstStyle/>
          <a:p>
            <a:r>
              <a:rPr lang="en-US" noProof="0" dirty="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9/19/2024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9/19/2024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9/19/2024</a:t>
            </a:fld>
            <a:endParaRPr lang="en-US" noProof="0"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3.jpe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
            <a:extLst>
              <a:ext uri="{FF2B5EF4-FFF2-40B4-BE49-F238E27FC236}">
                <a16:creationId xmlns:a16="http://schemas.microsoft.com/office/drawing/2014/main" id="{8BA7E4B8-868B-BE4A-C720-727BEEA208C4}"/>
              </a:ext>
            </a:extLst>
          </p:cNvPr>
          <p:cNvSpPr>
            <a:spLocks noChangeArrowheads="1"/>
          </p:cNvSpPr>
          <p:nvPr/>
        </p:nvSpPr>
        <p:spPr bwMode="auto">
          <a:xfrm>
            <a:off x="0" y="3822700"/>
            <a:ext cx="3529013" cy="3035300"/>
          </a:xfrm>
          <a:custGeom>
            <a:avLst/>
            <a:gdLst>
              <a:gd name="T0" fmla="*/ 0 w 3529329"/>
              <a:gd name="T1" fmla="*/ 0 h 3035300"/>
              <a:gd name="T2" fmla="*/ 3523969 w 3529329"/>
              <a:gd name="T3" fmla="*/ 0 h 3035300"/>
              <a:gd name="T4" fmla="*/ 3523969 w 3529329"/>
              <a:gd name="T5" fmla="*/ 3035294 h 3035300"/>
              <a:gd name="T6" fmla="*/ 0 60000 65536"/>
              <a:gd name="T7" fmla="*/ 0 60000 65536"/>
              <a:gd name="T8" fmla="*/ 0 60000 65536"/>
              <a:gd name="T9" fmla="*/ 0 w 3529329"/>
              <a:gd name="T10" fmla="*/ 0 h 3035300"/>
              <a:gd name="T11" fmla="*/ 3529329 w 3529329"/>
              <a:gd name="T12" fmla="*/ 3035300 h 3035300"/>
            </a:gdLst>
            <a:ahLst/>
            <a:cxnLst>
              <a:cxn ang="T6">
                <a:pos x="T0" y="T1"/>
              </a:cxn>
              <a:cxn ang="T7">
                <a:pos x="T2" y="T3"/>
              </a:cxn>
              <a:cxn ang="T8">
                <a:pos x="T4" y="T5"/>
              </a:cxn>
            </a:cxnLst>
            <a:rect l="T9" t="T10" r="T11" b="T12"/>
            <a:pathLst>
              <a:path w="3529329" h="3035300">
                <a:moveTo>
                  <a:pt x="0" y="0"/>
                </a:moveTo>
                <a:lnTo>
                  <a:pt x="3529340" y="0"/>
                </a:lnTo>
                <a:lnTo>
                  <a:pt x="3529340" y="3035295"/>
                </a:lnTo>
              </a:path>
            </a:pathLst>
          </a:custGeom>
          <a:noFill/>
          <a:ln w="76320" cap="sq">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3" name="AutoShape 2">
            <a:extLst>
              <a:ext uri="{FF2B5EF4-FFF2-40B4-BE49-F238E27FC236}">
                <a16:creationId xmlns:a16="http://schemas.microsoft.com/office/drawing/2014/main" id="{E9C0F340-3EAB-2B52-5AD6-8A76983F9D64}"/>
              </a:ext>
            </a:extLst>
          </p:cNvPr>
          <p:cNvSpPr>
            <a:spLocks noChangeArrowheads="1"/>
          </p:cNvSpPr>
          <p:nvPr/>
        </p:nvSpPr>
        <p:spPr bwMode="auto">
          <a:xfrm>
            <a:off x="6802438" y="3725863"/>
            <a:ext cx="2341562" cy="3132137"/>
          </a:xfrm>
          <a:custGeom>
            <a:avLst/>
            <a:gdLst>
              <a:gd name="T0" fmla="*/ 0 w 2341879"/>
              <a:gd name="T1" fmla="*/ 3137202 h 3131820"/>
              <a:gd name="T2" fmla="*/ 0 w 2341879"/>
              <a:gd name="T3" fmla="*/ 0 h 3131820"/>
              <a:gd name="T4" fmla="*/ 2336491 w 2341879"/>
              <a:gd name="T5" fmla="*/ 0 h 3131820"/>
              <a:gd name="T6" fmla="*/ 0 60000 65536"/>
              <a:gd name="T7" fmla="*/ 0 60000 65536"/>
              <a:gd name="T8" fmla="*/ 0 60000 65536"/>
              <a:gd name="T9" fmla="*/ 0 w 2341879"/>
              <a:gd name="T10" fmla="*/ 0 h 3131820"/>
              <a:gd name="T11" fmla="*/ 2341879 w 2341879"/>
              <a:gd name="T12" fmla="*/ 3131820 h 3131820"/>
            </a:gdLst>
            <a:ahLst/>
            <a:cxnLst>
              <a:cxn ang="T6">
                <a:pos x="T0" y="T1"/>
              </a:cxn>
              <a:cxn ang="T7">
                <a:pos x="T2" y="T3"/>
              </a:cxn>
              <a:cxn ang="T8">
                <a:pos x="T4" y="T5"/>
              </a:cxn>
            </a:cxnLst>
            <a:rect l="T9" t="T10" r="T11" b="T12"/>
            <a:pathLst>
              <a:path w="2341879" h="3131820">
                <a:moveTo>
                  <a:pt x="0" y="3131819"/>
                </a:moveTo>
                <a:lnTo>
                  <a:pt x="0" y="0"/>
                </a:lnTo>
                <a:lnTo>
                  <a:pt x="2341869" y="0"/>
                </a:lnTo>
              </a:path>
            </a:pathLst>
          </a:custGeom>
          <a:noFill/>
          <a:ln w="76320" cap="sq">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4" name="AutoShape 4">
            <a:extLst>
              <a:ext uri="{FF2B5EF4-FFF2-40B4-BE49-F238E27FC236}">
                <a16:creationId xmlns:a16="http://schemas.microsoft.com/office/drawing/2014/main" id="{CD3CE7A7-13FE-1CBC-6492-26A3F72019AB}"/>
              </a:ext>
            </a:extLst>
          </p:cNvPr>
          <p:cNvSpPr>
            <a:spLocks noChangeArrowheads="1"/>
          </p:cNvSpPr>
          <p:nvPr/>
        </p:nvSpPr>
        <p:spPr bwMode="auto">
          <a:xfrm>
            <a:off x="5724525" y="3306763"/>
            <a:ext cx="3417888" cy="914400"/>
          </a:xfrm>
          <a:custGeom>
            <a:avLst/>
            <a:gdLst>
              <a:gd name="T0" fmla="*/ 3402666 w 3418840"/>
              <a:gd name="T1" fmla="*/ 0 h 914400"/>
              <a:gd name="T2" fmla="*/ 0 w 3418840"/>
              <a:gd name="T3" fmla="*/ 0 h 914400"/>
              <a:gd name="T4" fmla="*/ 3402666 w 3418840"/>
              <a:gd name="T5" fmla="*/ 914399 h 914400"/>
              <a:gd name="T6" fmla="*/ 3402666 w 3418840"/>
              <a:gd name="T7" fmla="*/ 0 h 914400"/>
              <a:gd name="T8" fmla="*/ 0 60000 65536"/>
              <a:gd name="T9" fmla="*/ 0 60000 65536"/>
              <a:gd name="T10" fmla="*/ 0 60000 65536"/>
              <a:gd name="T11" fmla="*/ 0 60000 65536"/>
              <a:gd name="T12" fmla="*/ 0 w 3418840"/>
              <a:gd name="T13" fmla="*/ 0 h 914400"/>
              <a:gd name="T14" fmla="*/ 3418840 w 3418840"/>
              <a:gd name="T15" fmla="*/ 914400 h 914400"/>
            </a:gdLst>
            <a:ahLst/>
            <a:cxnLst>
              <a:cxn ang="T8">
                <a:pos x="T0" y="T1"/>
              </a:cxn>
              <a:cxn ang="T9">
                <a:pos x="T2" y="T3"/>
              </a:cxn>
              <a:cxn ang="T10">
                <a:pos x="T4" y="T5"/>
              </a:cxn>
              <a:cxn ang="T11">
                <a:pos x="T6" y="T7"/>
              </a:cxn>
            </a:cxnLst>
            <a:rect l="T12" t="T13" r="T14" b="T15"/>
            <a:pathLst>
              <a:path w="3418840" h="914400">
                <a:moveTo>
                  <a:pt x="3418819" y="0"/>
                </a:moveTo>
                <a:lnTo>
                  <a:pt x="0" y="0"/>
                </a:lnTo>
                <a:lnTo>
                  <a:pt x="3418819" y="914399"/>
                </a:lnTo>
                <a:lnTo>
                  <a:pt x="34188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5" name="Rectangle 8">
            <a:extLst>
              <a:ext uri="{FF2B5EF4-FFF2-40B4-BE49-F238E27FC236}">
                <a16:creationId xmlns:a16="http://schemas.microsoft.com/office/drawing/2014/main" id="{DD51FB4A-EC2C-08E8-584B-158AD412BF62}"/>
              </a:ext>
            </a:extLst>
          </p:cNvPr>
          <p:cNvSpPr>
            <a:spLocks noChangeArrowheads="1"/>
          </p:cNvSpPr>
          <p:nvPr/>
        </p:nvSpPr>
        <p:spPr bwMode="auto">
          <a:xfrm>
            <a:off x="1769805" y="1667440"/>
            <a:ext cx="8658917"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9pPr>
          </a:lstStyle>
          <a:p>
            <a:pPr algn="ctr"/>
            <a:r>
              <a:rPr lang="en-US" altLang="en-US" sz="2400" b="1" dirty="0">
                <a:solidFill>
                  <a:srgbClr val="FFFFFF"/>
                </a:solidFill>
                <a:latin typeface="Times New Roman" panose="02020603050405020304" pitchFamily="18" charset="0"/>
                <a:cs typeface="Times New Roman" panose="02020603050405020304" pitchFamily="18" charset="0"/>
              </a:rPr>
              <a:t> </a:t>
            </a:r>
            <a:r>
              <a:rPr lang="en-IN" altLang="en-US" sz="2400" b="1" dirty="0">
                <a:solidFill>
                  <a:schemeClr val="tx1"/>
                </a:solidFill>
                <a:latin typeface="Times New Roman" panose="02020603050405020304" pitchFamily="18" charset="0"/>
                <a:cs typeface="Times New Roman" panose="02020603050405020304" pitchFamily="18" charset="0"/>
              </a:rPr>
              <a:t>College of Technology (01)</a:t>
            </a:r>
            <a:endParaRPr lang="en-IN" altLang="en-US" sz="2400" dirty="0">
              <a:solidFill>
                <a:schemeClr val="tx1"/>
              </a:solidFill>
              <a:latin typeface="Times New Roman" panose="02020603050405020304" pitchFamily="18" charset="0"/>
              <a:cs typeface="Times New Roman" panose="02020603050405020304" pitchFamily="18" charset="0"/>
            </a:endParaRPr>
          </a:p>
          <a:p>
            <a:pPr algn="ctr"/>
            <a:r>
              <a:rPr lang="en-IN" altLang="en-US" sz="2400" b="1" dirty="0">
                <a:solidFill>
                  <a:schemeClr val="tx1"/>
                </a:solidFill>
                <a:latin typeface="Times New Roman" panose="02020603050405020304" pitchFamily="18" charset="0"/>
                <a:cs typeface="Times New Roman" panose="02020603050405020304" pitchFamily="18" charset="0"/>
              </a:rPr>
              <a:t>Aditya Silver Oak Institute of Technology	</a:t>
            </a:r>
            <a:endParaRPr lang="en-IN" altLang="en-US" sz="2400" dirty="0">
              <a:solidFill>
                <a:schemeClr val="tx1"/>
              </a:solidFill>
              <a:latin typeface="Times New Roman" panose="02020603050405020304" pitchFamily="18" charset="0"/>
              <a:cs typeface="Times New Roman" panose="02020603050405020304" pitchFamily="18" charset="0"/>
            </a:endParaRPr>
          </a:p>
          <a:p>
            <a:pPr algn="ctr"/>
            <a:r>
              <a:rPr lang="en-IN" altLang="en-US" sz="2400" b="1" dirty="0">
                <a:solidFill>
                  <a:schemeClr val="tx1"/>
                </a:solidFill>
                <a:latin typeface="Times New Roman" panose="02020603050405020304" pitchFamily="18" charset="0"/>
                <a:cs typeface="Times New Roman" panose="02020603050405020304" pitchFamily="18" charset="0"/>
              </a:rPr>
              <a:t>Diploma Engineering Department of Information Technology (010)</a:t>
            </a:r>
          </a:p>
          <a:p>
            <a:pPr algn="ctr"/>
            <a:endParaRPr lang="en-IN" altLang="en-US" sz="2400" dirty="0">
              <a:solidFill>
                <a:schemeClr val="tx1"/>
              </a:solidFill>
              <a:latin typeface="Times New Roman" panose="02020603050405020304" pitchFamily="18" charset="0"/>
              <a:cs typeface="Times New Roman" panose="02020603050405020304" pitchFamily="18" charset="0"/>
            </a:endParaRPr>
          </a:p>
          <a:p>
            <a:pPr algn="ctr"/>
            <a:r>
              <a:rPr lang="en-IN" altLang="en-US" sz="2400" dirty="0">
                <a:solidFill>
                  <a:schemeClr val="tx1"/>
                </a:solidFill>
                <a:latin typeface="Times New Roman" panose="02020603050405020304" pitchFamily="18" charset="0"/>
                <a:cs typeface="Times New Roman" panose="02020603050405020304" pitchFamily="18" charset="0"/>
              </a:rPr>
              <a:t> </a:t>
            </a:r>
          </a:p>
          <a:p>
            <a:pPr algn="ctr" eaLnBrk="1" hangingPunct="1">
              <a:buSzPct val="100000"/>
            </a:pPr>
            <a:endParaRPr lang="en-US" altLang="en-US" sz="2400" b="1" dirty="0">
              <a:solidFill>
                <a:srgbClr val="FFFFFF"/>
              </a:solidFill>
              <a:latin typeface="Times New Roman" panose="02020603050405020304" pitchFamily="18" charset="0"/>
              <a:cs typeface="Times New Roman" panose="02020603050405020304" pitchFamily="18" charset="0"/>
            </a:endParaRPr>
          </a:p>
        </p:txBody>
      </p:sp>
      <p:pic>
        <p:nvPicPr>
          <p:cNvPr id="7" name="image1.png" descr="A black and red text on a black background&#10;&#10;Description automatically generated">
            <a:extLst>
              <a:ext uri="{FF2B5EF4-FFF2-40B4-BE49-F238E27FC236}">
                <a16:creationId xmlns:a16="http://schemas.microsoft.com/office/drawing/2014/main" id="{25259668-2AF8-12C6-F8A3-EEEEF2C20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958" y="485975"/>
            <a:ext cx="441483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
            <a:extLst>
              <a:ext uri="{FF2B5EF4-FFF2-40B4-BE49-F238E27FC236}">
                <a16:creationId xmlns:a16="http://schemas.microsoft.com/office/drawing/2014/main" id="{65756D7D-86A8-22EF-369A-93BE3CD41158}"/>
              </a:ext>
            </a:extLst>
          </p:cNvPr>
          <p:cNvSpPr txBox="1">
            <a:spLocks noChangeArrowheads="1"/>
          </p:cNvSpPr>
          <p:nvPr/>
        </p:nvSpPr>
        <p:spPr bwMode="auto">
          <a:xfrm>
            <a:off x="1798833" y="3036634"/>
            <a:ext cx="86589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4000" b="1" dirty="0">
                <a:solidFill>
                  <a:schemeClr val="tx1"/>
                </a:solidFill>
                <a:latin typeface="Times New Roman" panose="02020603050405020304" pitchFamily="18" charset="0"/>
                <a:cs typeface="Times New Roman" panose="02020603050405020304" pitchFamily="18" charset="0"/>
              </a:rPr>
              <a:t>Tourism management</a:t>
            </a:r>
          </a:p>
        </p:txBody>
      </p:sp>
      <p:sp>
        <p:nvSpPr>
          <p:cNvPr id="15" name="TextBox 14">
            <a:extLst>
              <a:ext uri="{FF2B5EF4-FFF2-40B4-BE49-F238E27FC236}">
                <a16:creationId xmlns:a16="http://schemas.microsoft.com/office/drawing/2014/main" id="{9CCD2FB2-CCE7-D176-01BA-B6D8B5BDDD11}"/>
              </a:ext>
            </a:extLst>
          </p:cNvPr>
          <p:cNvSpPr txBox="1"/>
          <p:nvPr/>
        </p:nvSpPr>
        <p:spPr>
          <a:xfrm>
            <a:off x="8404123" y="3957206"/>
            <a:ext cx="3787877" cy="830997"/>
          </a:xfrm>
          <a:prstGeom prst="rect">
            <a:avLst/>
          </a:prstGeom>
          <a:noFill/>
        </p:spPr>
        <p:txBody>
          <a:bodyPr wrap="square">
            <a:spAutoFit/>
          </a:bodyPr>
          <a:lstStyle/>
          <a:p>
            <a:pPr algn="ctr"/>
            <a:r>
              <a:rPr lang="en-US" altLang="en-US" sz="2400" i="1" dirty="0">
                <a:solidFill>
                  <a:srgbClr val="000000"/>
                </a:solidFill>
                <a:latin typeface="Times New Roman" panose="02020603050405020304" pitchFamily="18" charset="0"/>
                <a:cs typeface="Times New Roman" panose="02020603050405020304" pitchFamily="18" charset="0"/>
              </a:rPr>
              <a:t>Internal Faculty Guide:- </a:t>
            </a:r>
          </a:p>
          <a:p>
            <a:pPr algn="ctr"/>
            <a:r>
              <a:rPr lang="en-IN" altLang="en-US" sz="2400" b="1" i="1" dirty="0">
                <a:solidFill>
                  <a:srgbClr val="000000"/>
                </a:solidFill>
                <a:latin typeface="Times New Roman" panose="02020603050405020304" pitchFamily="18" charset="0"/>
                <a:cs typeface="Times New Roman" panose="02020603050405020304" pitchFamily="18" charset="0"/>
              </a:rPr>
              <a:t>Prof. Aarti Jadav</a:t>
            </a:r>
          </a:p>
        </p:txBody>
      </p:sp>
      <p:graphicFrame>
        <p:nvGraphicFramePr>
          <p:cNvPr id="21" name="Text Box 11">
            <a:extLst>
              <a:ext uri="{FF2B5EF4-FFF2-40B4-BE49-F238E27FC236}">
                <a16:creationId xmlns:a16="http://schemas.microsoft.com/office/drawing/2014/main" id="{CC4ED052-834A-52A5-D31C-C7C2688D698D}"/>
              </a:ext>
            </a:extLst>
          </p:cNvPr>
          <p:cNvGraphicFramePr/>
          <p:nvPr>
            <p:extLst>
              <p:ext uri="{D42A27DB-BD31-4B8C-83A1-F6EECF244321}">
                <p14:modId xmlns:p14="http://schemas.microsoft.com/office/powerpoint/2010/main" val="2771005009"/>
              </p:ext>
            </p:extLst>
          </p:nvPr>
        </p:nvGraphicFramePr>
        <p:xfrm>
          <a:off x="256661" y="3751304"/>
          <a:ext cx="8043610" cy="2797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9893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88E1-1C83-45CD-94C1-01CE6D18A71C}"/>
              </a:ext>
            </a:extLst>
          </p:cNvPr>
          <p:cNvSpPr>
            <a:spLocks noGrp="1"/>
          </p:cNvSpPr>
          <p:nvPr>
            <p:ph type="title"/>
          </p:nvPr>
        </p:nvSpPr>
        <p:spPr>
          <a:xfrm>
            <a:off x="4775612" y="609600"/>
            <a:ext cx="6693061" cy="1356360"/>
          </a:xfrm>
        </p:spPr>
        <p:txBody>
          <a:bodyPr>
            <a:normAutofit/>
          </a:bodyPr>
          <a:lstStyle/>
          <a:p>
            <a:r>
              <a:rPr lang="en-US" dirty="0"/>
              <a:t>Transportation </a:t>
            </a:r>
          </a:p>
        </p:txBody>
      </p:sp>
      <p:pic>
        <p:nvPicPr>
          <p:cNvPr id="5" name="Picture 4" descr="Airport">
            <a:extLst>
              <a:ext uri="{FF2B5EF4-FFF2-40B4-BE49-F238E27FC236}">
                <a16:creationId xmlns:a16="http://schemas.microsoft.com/office/drawing/2014/main" id="{E4D3CE1D-3DAE-4798-AD0B-2A9034A192C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
          <a:stretch/>
        </p:blipFill>
        <p:spPr>
          <a:xfrm>
            <a:off x="241388" y="256364"/>
            <a:ext cx="4200395" cy="6352184"/>
          </a:xfrm>
          <a:prstGeom prst="rect">
            <a:avLst/>
          </a:prstGeom>
        </p:spPr>
      </p:pic>
      <p:graphicFrame>
        <p:nvGraphicFramePr>
          <p:cNvPr id="4" name="Content Placeholder 3" descr="Phased Process Graph">
            <a:extLst>
              <a:ext uri="{FF2B5EF4-FFF2-40B4-BE49-F238E27FC236}">
                <a16:creationId xmlns:a16="http://schemas.microsoft.com/office/drawing/2014/main" id="{0C82266E-8E79-4188-AADA-9AAEBC0C24E4}"/>
              </a:ext>
            </a:extLst>
          </p:cNvPr>
          <p:cNvGraphicFramePr>
            <a:graphicFrameLocks noGrp="1"/>
          </p:cNvGraphicFramePr>
          <p:nvPr>
            <p:ph idx="1"/>
            <p:extLst>
              <p:ext uri="{D42A27DB-BD31-4B8C-83A1-F6EECF244321}">
                <p14:modId xmlns:p14="http://schemas.microsoft.com/office/powerpoint/2010/main" val="3224189781"/>
              </p:ext>
            </p:extLst>
          </p:nvPr>
        </p:nvGraphicFramePr>
        <p:xfrm>
          <a:off x="4357084" y="1409700"/>
          <a:ext cx="7953417"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476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AC31-88E3-2A67-9B57-A20D3E120125}"/>
              </a:ext>
            </a:extLst>
          </p:cNvPr>
          <p:cNvSpPr>
            <a:spLocks noGrp="1"/>
          </p:cNvSpPr>
          <p:nvPr>
            <p:ph type="title"/>
          </p:nvPr>
        </p:nvSpPr>
        <p:spPr/>
        <p:txBody>
          <a:bodyPr/>
          <a:lstStyle/>
          <a:p>
            <a:r>
              <a:rPr lang="en-US" dirty="0"/>
              <a:t>Future Work &amp; Conclusion</a:t>
            </a:r>
            <a:br>
              <a:rPr lang="en-US" dirty="0"/>
            </a:br>
            <a:endParaRPr lang="en-IN" dirty="0"/>
          </a:p>
        </p:txBody>
      </p:sp>
      <p:graphicFrame>
        <p:nvGraphicFramePr>
          <p:cNvPr id="8" name="Content Placeholder 2">
            <a:extLst>
              <a:ext uri="{FF2B5EF4-FFF2-40B4-BE49-F238E27FC236}">
                <a16:creationId xmlns:a16="http://schemas.microsoft.com/office/drawing/2014/main" id="{0FDC288F-1AF6-037E-A2E9-3BB89B3A061D}"/>
              </a:ext>
            </a:extLst>
          </p:cNvPr>
          <p:cNvGraphicFramePr>
            <a:graphicFrameLocks noGrp="1"/>
          </p:cNvGraphicFramePr>
          <p:nvPr>
            <p:ph idx="1"/>
            <p:extLst>
              <p:ext uri="{D42A27DB-BD31-4B8C-83A1-F6EECF244321}">
                <p14:modId xmlns:p14="http://schemas.microsoft.com/office/powerpoint/2010/main" val="1655023312"/>
              </p:ext>
            </p:extLst>
          </p:nvPr>
        </p:nvGraphicFramePr>
        <p:xfrm>
          <a:off x="449827" y="1965960"/>
          <a:ext cx="4564626"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E552A40-2DF6-AF0B-A3C2-DA4A7064071C}"/>
              </a:ext>
            </a:extLst>
          </p:cNvPr>
          <p:cNvSpPr txBox="1"/>
          <p:nvPr/>
        </p:nvSpPr>
        <p:spPr>
          <a:xfrm>
            <a:off x="5613235" y="1965960"/>
            <a:ext cx="6098458" cy="2062103"/>
          </a:xfrm>
          <a:prstGeom prst="rect">
            <a:avLst/>
          </a:prstGeom>
          <a:noFill/>
        </p:spPr>
        <p:txBody>
          <a:bodyPr wrap="square">
            <a:spAutoFit/>
          </a:bodyPr>
          <a:lstStyle/>
          <a:p>
            <a:r>
              <a:rPr lang="en-US" sz="3200" b="1" dirty="0">
                <a:solidFill>
                  <a:schemeClr val="accent1"/>
                </a:solidFill>
              </a:rPr>
              <a:t>Conclusion:</a:t>
            </a:r>
            <a:r>
              <a:rPr lang="en-US" sz="3200" dirty="0">
                <a:solidFill>
                  <a:schemeClr val="accent1"/>
                </a:solidFill>
              </a:rPr>
              <a:t> </a:t>
            </a:r>
          </a:p>
          <a:p>
            <a:r>
              <a:rPr lang="en-US" sz="1600" b="1" dirty="0">
                <a:solidFill>
                  <a:srgbClr val="000000">
                    <a:hueOff val="0"/>
                    <a:satOff val="0"/>
                    <a:lumOff val="0"/>
                    <a:alphaOff val="0"/>
                  </a:srgbClr>
                </a:solidFill>
                <a:latin typeface="Corbel" panose="020B0503020204020204"/>
              </a:rPr>
              <a:t>Tourism management is evolving to address contemporary challenges and opportunities. Emphasizing sustainability, technology, community engagement, and resilience will be crucial for the industry's future. By focusing on these areas, tourism can continue to thrive while positively impacting destinations and their communities.</a:t>
            </a:r>
            <a:endParaRPr lang="en-IN" sz="1600" b="1" dirty="0">
              <a:solidFill>
                <a:srgbClr val="000000">
                  <a:hueOff val="0"/>
                  <a:satOff val="0"/>
                  <a:lumOff val="0"/>
                  <a:alphaOff val="0"/>
                </a:srgbClr>
              </a:solidFill>
              <a:latin typeface="Corbel" panose="020B0503020204020204"/>
            </a:endParaRPr>
          </a:p>
        </p:txBody>
      </p:sp>
    </p:spTree>
    <p:extLst>
      <p:ext uri="{BB962C8B-B14F-4D97-AF65-F5344CB8AC3E}">
        <p14:creationId xmlns:p14="http://schemas.microsoft.com/office/powerpoint/2010/main" val="361390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wo people climbing a mountain">
            <a:extLst>
              <a:ext uri="{FF2B5EF4-FFF2-40B4-BE49-F238E27FC236}">
                <a16:creationId xmlns:a16="http://schemas.microsoft.com/office/drawing/2014/main" id="{629F2A20-8FE1-4EA2-AE83-45314542A65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1056" r="1" b="8609"/>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0D81407-D1A6-42DD-AE7A-4FA34ACD1317}"/>
              </a:ext>
            </a:extLst>
          </p:cNvPr>
          <p:cNvSpPr>
            <a:spLocks noGrp="1"/>
          </p:cNvSpPr>
          <p:nvPr>
            <p:ph type="title"/>
          </p:nvPr>
        </p:nvSpPr>
        <p:spPr>
          <a:xfrm>
            <a:off x="677333" y="609600"/>
            <a:ext cx="3851123" cy="1320800"/>
          </a:xfrm>
        </p:spPr>
        <p:txBody>
          <a:bodyPr>
            <a:normAutofit/>
          </a:bodyPr>
          <a:lstStyle/>
          <a:p>
            <a:r>
              <a:rPr lang="en-US"/>
              <a:t>Thank You</a:t>
            </a:r>
          </a:p>
        </p:txBody>
      </p:sp>
      <p:sp>
        <p:nvSpPr>
          <p:cNvPr id="8" name="Content Placeholder 7">
            <a:extLst>
              <a:ext uri="{FF2B5EF4-FFF2-40B4-BE49-F238E27FC236}">
                <a16:creationId xmlns:a16="http://schemas.microsoft.com/office/drawing/2014/main" id="{41FF5D4E-7134-4EA4-BA11-FE50F4576B73}"/>
              </a:ext>
            </a:extLst>
          </p:cNvPr>
          <p:cNvSpPr>
            <a:spLocks noGrp="1"/>
          </p:cNvSpPr>
          <p:nvPr>
            <p:ph idx="1"/>
          </p:nvPr>
        </p:nvSpPr>
        <p:spPr>
          <a:xfrm>
            <a:off x="677334" y="2160589"/>
            <a:ext cx="3851122" cy="3880773"/>
          </a:xfrm>
        </p:spPr>
        <p:txBody>
          <a:bodyPr>
            <a:normAutofit/>
          </a:bodyPr>
          <a:lstStyle/>
          <a:p>
            <a:pPr marL="45720" indent="0">
              <a:buNone/>
            </a:pPr>
            <a:r>
              <a:rPr lang="en-US"/>
              <a:t>someone@example.com</a:t>
            </a:r>
          </a:p>
          <a:p>
            <a:endParaRPr lang="en-US"/>
          </a:p>
        </p:txBody>
      </p:sp>
      <p:cxnSp>
        <p:nvCxnSpPr>
          <p:cNvPr id="36" name="Straight Connector 35">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4698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een hills with trees and fog&#10;&#10;Description automatically generated">
            <a:extLst>
              <a:ext uri="{FF2B5EF4-FFF2-40B4-BE49-F238E27FC236}">
                <a16:creationId xmlns:a16="http://schemas.microsoft.com/office/drawing/2014/main" id="{D313C90F-F6B5-86B2-8489-D38CD2667951}"/>
              </a:ext>
            </a:extLst>
          </p:cNvPr>
          <p:cNvPicPr>
            <a:picLocks noChangeAspect="1"/>
          </p:cNvPicPr>
          <p:nvPr/>
        </p:nvPicPr>
        <p:blipFill>
          <a:blip r:embed="rId3"/>
          <a:srcRect l="9091" t="18182"/>
          <a:stretch/>
        </p:blipFill>
        <p:spPr>
          <a:xfrm>
            <a:off x="1" y="10"/>
            <a:ext cx="12191999" cy="6857990"/>
          </a:xfrm>
          <a:prstGeom prst="rect">
            <a:avLst/>
          </a:prstGeom>
        </p:spPr>
      </p:pic>
      <p:sp>
        <p:nvSpPr>
          <p:cNvPr id="97" name="Isosceles Triangle 96">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9" name="Parallelogram 108">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2"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3"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4" name="Isosceles Triangle 113">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4704200" y="1678665"/>
            <a:ext cx="4569803" cy="2369131"/>
          </a:xfrm>
        </p:spPr>
        <p:txBody>
          <a:bodyPr>
            <a:normAutofit/>
          </a:bodyPr>
          <a:lstStyle/>
          <a:p>
            <a:r>
              <a:rPr lang="en-IN" sz="4500" dirty="0"/>
              <a:t>Globe Trekker</a:t>
            </a:r>
            <a:endParaRPr lang="en-US" sz="4500" cap="none" dirty="0"/>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4700964" y="4050832"/>
            <a:ext cx="4573037" cy="1096899"/>
          </a:xfrm>
        </p:spPr>
        <p:txBody>
          <a:bodyPr>
            <a:normAutofit/>
          </a:bodyPr>
          <a:lstStyle/>
          <a:p>
            <a:r>
              <a:rPr lang="en-US" dirty="0">
                <a:solidFill>
                  <a:schemeClr val="bg1"/>
                </a:solidFill>
              </a:rPr>
              <a:t>Travel Guide:</a:t>
            </a:r>
            <a:br>
              <a:rPr lang="en-US" dirty="0">
                <a:solidFill>
                  <a:schemeClr val="bg1"/>
                </a:solidFill>
              </a:rPr>
            </a:br>
            <a:r>
              <a:rPr lang="en-US" dirty="0">
                <a:solidFill>
                  <a:schemeClr val="bg1"/>
                </a:solidFill>
              </a:rPr>
              <a:t>See the World with New Eyes</a:t>
            </a:r>
          </a:p>
        </p:txBody>
      </p:sp>
      <p:sp>
        <p:nvSpPr>
          <p:cNvPr id="115"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6"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7"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8" name="Isosceles Triangle 117">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8340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Isosceles Triangle 15">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Isosceles Triangle 20">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3"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CA201-E994-2B7A-34C4-D51C6A386D1F}"/>
              </a:ext>
            </a:extLst>
          </p:cNvPr>
          <p:cNvSpPr>
            <a:spLocks noGrp="1"/>
          </p:cNvSpPr>
          <p:nvPr>
            <p:ph type="title"/>
          </p:nvPr>
        </p:nvSpPr>
        <p:spPr>
          <a:xfrm>
            <a:off x="1286933" y="609600"/>
            <a:ext cx="10197494" cy="1099457"/>
          </a:xfrm>
        </p:spPr>
        <p:txBody>
          <a:bodyPr vert="horz" lIns="91440" tIns="45720" rIns="91440" bIns="45720" rtlCol="0" anchor="t">
            <a:normAutofit/>
          </a:bodyPr>
          <a:lstStyle/>
          <a:p>
            <a:pPr defTabSz="457200">
              <a:buSzPct val="100000"/>
            </a:pPr>
            <a:r>
              <a:rPr lang="en-US" altLang="en-US" sz="3600" b="1"/>
              <a:t>Table of Content</a:t>
            </a:r>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6" name="TextBox 3">
            <a:extLst>
              <a:ext uri="{FF2B5EF4-FFF2-40B4-BE49-F238E27FC236}">
                <a16:creationId xmlns:a16="http://schemas.microsoft.com/office/drawing/2014/main" id="{F643287A-9BEE-E421-0F33-C7DEB5E463ED}"/>
              </a:ext>
            </a:extLst>
          </p:cNvPr>
          <p:cNvGraphicFramePr/>
          <p:nvPr>
            <p:extLst>
              <p:ext uri="{D42A27DB-BD31-4B8C-83A1-F6EECF244321}">
                <p14:modId xmlns:p14="http://schemas.microsoft.com/office/powerpoint/2010/main" val="316098696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566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erial view of a city skyline">
            <a:extLst>
              <a:ext uri="{FF2B5EF4-FFF2-40B4-BE49-F238E27FC236}">
                <a16:creationId xmlns:a16="http://schemas.microsoft.com/office/drawing/2014/main" id="{EE53889E-D914-D115-35DD-32428837FEAF}"/>
              </a:ext>
            </a:extLst>
          </p:cNvPr>
          <p:cNvPicPr>
            <a:picLocks noChangeAspect="1"/>
          </p:cNvPicPr>
          <p:nvPr/>
        </p:nvPicPr>
        <p:blipFill>
          <a:blip r:embed="rId2"/>
          <a:srcRect l="9091" t="23391"/>
          <a:stretch/>
        </p:blipFill>
        <p:spPr>
          <a:xfrm>
            <a:off x="1" y="10"/>
            <a:ext cx="12191999" cy="6857990"/>
          </a:xfrm>
          <a:prstGeom prst="rect">
            <a:avLst/>
          </a:prstGeom>
        </p:spPr>
      </p:pic>
      <p:sp>
        <p:nvSpPr>
          <p:cNvPr id="25" name="Isosceles Triangle 24">
            <a:extLst>
              <a:ext uri="{FF2B5EF4-FFF2-40B4-BE49-F238E27FC236}">
                <a16:creationId xmlns:a16="http://schemas.microsoft.com/office/drawing/2014/main" id="{DD6B6433-CCD9-42F6-83C5-76BCAA8FE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Parallelogram 26">
            <a:extLst>
              <a:ext uri="{FF2B5EF4-FFF2-40B4-BE49-F238E27FC236}">
                <a16:creationId xmlns:a16="http://schemas.microsoft.com/office/drawing/2014/main" id="{442B55CB-F27D-4C06-89E5-4EC99A519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48527540-7F01-4C2E-9641-738882048E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6F60FB6-F855-43F0-A752-3719156C1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70669A81-0E9B-4B42-AFEA-8F672C6CF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0783FDB-E1BF-15EE-BEA7-6FEA61E75F1D}"/>
              </a:ext>
            </a:extLst>
          </p:cNvPr>
          <p:cNvSpPr>
            <a:spLocks noGrp="1"/>
          </p:cNvSpPr>
          <p:nvPr>
            <p:ph type="title"/>
          </p:nvPr>
        </p:nvSpPr>
        <p:spPr>
          <a:xfrm>
            <a:off x="2786047" y="609600"/>
            <a:ext cx="6487955" cy="1320800"/>
          </a:xfrm>
        </p:spPr>
        <p:txBody>
          <a:bodyPr anchor="t">
            <a:normAutofit/>
          </a:bodyPr>
          <a:lstStyle/>
          <a:p>
            <a:r>
              <a:rPr lang="en-IN" dirty="0"/>
              <a:t>Abstract</a:t>
            </a:r>
          </a:p>
        </p:txBody>
      </p:sp>
      <p:sp>
        <p:nvSpPr>
          <p:cNvPr id="54" name="Rectangle 25">
            <a:extLst>
              <a:ext uri="{FF2B5EF4-FFF2-40B4-BE49-F238E27FC236}">
                <a16:creationId xmlns:a16="http://schemas.microsoft.com/office/drawing/2014/main" id="{8C93E0C6-CF08-4771-B5A9-6018CB3AE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6" name="Isosceles Triangle 55">
            <a:extLst>
              <a:ext uri="{FF2B5EF4-FFF2-40B4-BE49-F238E27FC236}">
                <a16:creationId xmlns:a16="http://schemas.microsoft.com/office/drawing/2014/main" id="{A011F1B8-62C5-4D08-A621-EAD05C7D6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FDD9F8DC-F283-4A28-A20D-8AC1E74A02CB}"/>
              </a:ext>
            </a:extLst>
          </p:cNvPr>
          <p:cNvSpPr>
            <a:spLocks noGrp="1"/>
          </p:cNvSpPr>
          <p:nvPr>
            <p:ph idx="1"/>
          </p:nvPr>
        </p:nvSpPr>
        <p:spPr>
          <a:xfrm>
            <a:off x="2124438" y="2172447"/>
            <a:ext cx="8163372" cy="3882362"/>
          </a:xfrm>
        </p:spPr>
        <p:txBody>
          <a:bodyPr>
            <a:noAutofit/>
          </a:bodyPr>
          <a:lstStyle/>
          <a:p>
            <a:pPr marL="45720" indent="0" algn="just">
              <a:buNone/>
            </a:pPr>
            <a:r>
              <a:rPr lang="en-US" dirty="0">
                <a:solidFill>
                  <a:schemeClr val="tx2"/>
                </a:solidFill>
              </a:rPr>
              <a:t>Tourism management is a multidisciplinary field focused on the strategic planning, development, and oversight of tourism activities to ensure sustainable growth and positive experiences for visitors. It encompasses coordinating resources, destinations, marketing, and stakeholder engagement to balance economic benefits with environmental preservation and cultural sensitivity. Key components include destination management, service quality, tourism marketing, and policy-making. In the modern context, tourism management emphasizes sustainable practices that reduce environmental impacts, enhance community well-being, and ensure the long-term viability of tourism destinations. The ultimate goal is to create a harmonious balance between tourist satisfaction, local community benefits, and environmental conservation.</a:t>
            </a:r>
            <a:endParaRPr lang="en-IN" dirty="0">
              <a:solidFill>
                <a:schemeClr val="tx2"/>
              </a:solidFill>
            </a:endParaRPr>
          </a:p>
        </p:txBody>
      </p:sp>
      <p:sp>
        <p:nvSpPr>
          <p:cNvPr id="58" name="Rectangle 27">
            <a:extLst>
              <a:ext uri="{FF2B5EF4-FFF2-40B4-BE49-F238E27FC236}">
                <a16:creationId xmlns:a16="http://schemas.microsoft.com/office/drawing/2014/main" id="{C6A6AECB-428C-4CB4-B65A-359F08B6D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0" name="Rectangle 28">
            <a:extLst>
              <a:ext uri="{FF2B5EF4-FFF2-40B4-BE49-F238E27FC236}">
                <a16:creationId xmlns:a16="http://schemas.microsoft.com/office/drawing/2014/main" id="{28D1A6ED-2AB6-46A3-A315-485B8BF93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 name="Rectangle 29">
            <a:extLst>
              <a:ext uri="{FF2B5EF4-FFF2-40B4-BE49-F238E27FC236}">
                <a16:creationId xmlns:a16="http://schemas.microsoft.com/office/drawing/2014/main" id="{B61CE46B-8525-46A8-AB7B-DCBCC1B65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4" name="Isosceles Triangle 63">
            <a:extLst>
              <a:ext uri="{FF2B5EF4-FFF2-40B4-BE49-F238E27FC236}">
                <a16:creationId xmlns:a16="http://schemas.microsoft.com/office/drawing/2014/main" id="{4412B991-9935-45FB-A17E-8F30DD832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04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A827B-470F-74E0-CA0F-1E5AA064727A}"/>
              </a:ext>
            </a:extLst>
          </p:cNvPr>
          <p:cNvSpPr>
            <a:spLocks noGrp="1"/>
          </p:cNvSpPr>
          <p:nvPr>
            <p:ph type="title"/>
          </p:nvPr>
        </p:nvSpPr>
        <p:spPr>
          <a:xfrm>
            <a:off x="1286933" y="609600"/>
            <a:ext cx="10197494" cy="1099457"/>
          </a:xfrm>
        </p:spPr>
        <p:txBody>
          <a:bodyPr>
            <a:normAutofit/>
          </a:bodyPr>
          <a:lstStyle/>
          <a:p>
            <a:r>
              <a:rPr lang="en-US" sz="3400" kern="1200">
                <a:latin typeface="Corbel" panose="020B0503020204020204"/>
                <a:ea typeface="+mn-ea"/>
                <a:cs typeface="+mn-cs"/>
              </a:rPr>
              <a:t>Introduction</a:t>
            </a:r>
            <a:br>
              <a:rPr lang="en-IN" sz="3400"/>
            </a:br>
            <a:endParaRPr lang="en-IN" sz="3400"/>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BE740EB0-D83A-709A-48D1-E13E8374F031}"/>
              </a:ext>
            </a:extLst>
          </p:cNvPr>
          <p:cNvGraphicFramePr>
            <a:graphicFrameLocks noGrp="1"/>
          </p:cNvGraphicFramePr>
          <p:nvPr>
            <p:ph idx="1"/>
            <p:extLst>
              <p:ext uri="{D42A27DB-BD31-4B8C-83A1-F6EECF244321}">
                <p14:modId xmlns:p14="http://schemas.microsoft.com/office/powerpoint/2010/main" val="1843721418"/>
              </p:ext>
            </p:extLst>
          </p:nvPr>
        </p:nvGraphicFramePr>
        <p:xfrm>
          <a:off x="206480" y="737419"/>
          <a:ext cx="11710217" cy="6120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273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ld map with flight paths">
            <a:extLst>
              <a:ext uri="{FF2B5EF4-FFF2-40B4-BE49-F238E27FC236}">
                <a16:creationId xmlns:a16="http://schemas.microsoft.com/office/drawing/2014/main" id="{9F5BB19F-CA6A-0360-1424-62C28050DFC8}"/>
              </a:ext>
            </a:extLst>
          </p:cNvPr>
          <p:cNvPicPr>
            <a:picLocks noChangeAspect="1"/>
          </p:cNvPicPr>
          <p:nvPr/>
        </p:nvPicPr>
        <p:blipFill>
          <a:blip r:embed="rId2">
            <a:duotone>
              <a:prstClr val="black"/>
              <a:schemeClr val="tx2">
                <a:tint val="45000"/>
                <a:satMod val="400000"/>
              </a:schemeClr>
            </a:duotone>
            <a:alphaModFix amt="40000"/>
          </a:blip>
          <a:srcRect t="8673" b="8910"/>
          <a:stretch/>
        </p:blipFill>
        <p:spPr>
          <a:xfrm>
            <a:off x="20" y="10"/>
            <a:ext cx="12191980" cy="6857990"/>
          </a:xfrm>
          <a:prstGeom prst="rect">
            <a:avLst/>
          </a:prstGeom>
        </p:spPr>
      </p:pic>
      <p:sp>
        <p:nvSpPr>
          <p:cNvPr id="2" name="Title 1">
            <a:extLst>
              <a:ext uri="{FF2B5EF4-FFF2-40B4-BE49-F238E27FC236}">
                <a16:creationId xmlns:a16="http://schemas.microsoft.com/office/drawing/2014/main" id="{22193F54-25E9-4DD0-8466-4676299A7912}"/>
              </a:ext>
            </a:extLst>
          </p:cNvPr>
          <p:cNvSpPr>
            <a:spLocks noGrp="1"/>
          </p:cNvSpPr>
          <p:nvPr>
            <p:ph type="title"/>
          </p:nvPr>
        </p:nvSpPr>
        <p:spPr>
          <a:xfrm>
            <a:off x="677334" y="609600"/>
            <a:ext cx="8596668" cy="1320800"/>
          </a:xfrm>
        </p:spPr>
        <p:txBody>
          <a:bodyPr>
            <a:normAutofit/>
          </a:bodyPr>
          <a:lstStyle/>
          <a:p>
            <a:r>
              <a:rPr lang="en-US" kern="1200">
                <a:latin typeface="Corbel" panose="020B0503020204020204"/>
                <a:ea typeface="+mn-ea"/>
                <a:cs typeface="+mn-cs"/>
              </a:rPr>
              <a:t>Literature Survey/Research</a:t>
            </a:r>
            <a:br>
              <a:rPr lang="en-US" kern="1200">
                <a:latin typeface="Corbel" panose="020B0503020204020204"/>
                <a:ea typeface="+mn-ea"/>
                <a:cs typeface="+mn-cs"/>
              </a:rPr>
            </a:br>
            <a:endParaRPr lang="en-IN"/>
          </a:p>
        </p:txBody>
      </p:sp>
      <p:sp>
        <p:nvSpPr>
          <p:cNvPr id="3" name="Content Placeholder 2">
            <a:extLst>
              <a:ext uri="{FF2B5EF4-FFF2-40B4-BE49-F238E27FC236}">
                <a16:creationId xmlns:a16="http://schemas.microsoft.com/office/drawing/2014/main" id="{F7320530-A06D-8060-96BD-3161296F77B0}"/>
              </a:ext>
            </a:extLst>
          </p:cNvPr>
          <p:cNvSpPr>
            <a:spLocks noGrp="1"/>
          </p:cNvSpPr>
          <p:nvPr>
            <p:ph idx="1"/>
          </p:nvPr>
        </p:nvSpPr>
        <p:spPr>
          <a:xfrm>
            <a:off x="20" y="1440435"/>
            <a:ext cx="12191980" cy="5417555"/>
          </a:xfrm>
        </p:spPr>
        <p:txBody>
          <a:bodyPr>
            <a:normAutofit fontScale="92500" lnSpcReduction="10000"/>
          </a:bodyPr>
          <a:lstStyle/>
          <a:p>
            <a:pPr marL="45720" indent="0">
              <a:buNone/>
            </a:pPr>
            <a:endParaRPr lang="en-US" sz="1800" dirty="0">
              <a:solidFill>
                <a:srgbClr val="FFFFFF"/>
              </a:solidFill>
            </a:endParaRPr>
          </a:p>
          <a:p>
            <a:r>
              <a:rPr lang="en-US" sz="1800" dirty="0">
                <a:solidFill>
                  <a:srgbClr val="FFFFFF"/>
                </a:solidFill>
              </a:rPr>
              <a:t>Tourism management research has evolved significantly over the past few decades, with key focus areas including sustainable tourism, destination management, and the role of technology in enhancing visitor experiences. Early studies emphasized economic impacts, highlighting tourism as a major driver of growth, especially in developing countries. However, as environmental concerns grew, research shifted toward sustainable practices, exploring ways to balance tourism development with ecological conservation and cultural preservation.</a:t>
            </a:r>
          </a:p>
          <a:p>
            <a:endParaRPr lang="en-US" sz="1800" dirty="0">
              <a:solidFill>
                <a:srgbClr val="FFFFFF"/>
              </a:solidFill>
            </a:endParaRPr>
          </a:p>
          <a:p>
            <a:r>
              <a:rPr lang="en-US" sz="1800" dirty="0">
                <a:solidFill>
                  <a:srgbClr val="FFFFFF"/>
                </a:solidFill>
              </a:rPr>
              <a:t>Recent literature emphasizes the importance of stakeholder collaboration, particularly between government agencies, local communities, and private sectors, in managing tourism sustainably. Scholars have also explored the impacts of over-tourism on destinations, leading to strategies for mitigating negative effects through capacity management and responsible tourism practices.</a:t>
            </a:r>
          </a:p>
          <a:p>
            <a:endParaRPr lang="en-US" sz="1800" dirty="0">
              <a:solidFill>
                <a:srgbClr val="FFFFFF"/>
              </a:solidFill>
            </a:endParaRPr>
          </a:p>
          <a:p>
            <a:r>
              <a:rPr lang="en-US" sz="1800" dirty="0">
                <a:solidFill>
                  <a:srgbClr val="FFFFFF"/>
                </a:solidFill>
              </a:rPr>
              <a:t>The role of technology, especially digital marketing, social media, and artificial intelligence, has gained prominence in recent research, showing how these tools can be used for destination promotion, enhancing tourist experiences, and managing resources efficiently. The COVID-19 pandemic also sparked studies on crisis management in tourism, examining recovery strategies and the rise of domestic and virtual tourism. </a:t>
            </a:r>
          </a:p>
          <a:p>
            <a:endParaRPr lang="en-US" sz="1800" dirty="0">
              <a:solidFill>
                <a:srgbClr val="FFFFFF"/>
              </a:solidFill>
            </a:endParaRPr>
          </a:p>
          <a:p>
            <a:r>
              <a:rPr lang="en-US" sz="1800" dirty="0">
                <a:solidFill>
                  <a:srgbClr val="FFFFFF"/>
                </a:solidFill>
              </a:rPr>
              <a:t>Overall, the literature indicates a growing emphasis on sustainability, innovation, and resilience in tourism management, reflecting its dynamic nature in response to global trends and challenges.</a:t>
            </a:r>
            <a:endParaRPr lang="en-IN" sz="1800" dirty="0">
              <a:solidFill>
                <a:srgbClr val="FFFFFF"/>
              </a:solidFill>
            </a:endParaRPr>
          </a:p>
        </p:txBody>
      </p:sp>
    </p:spTree>
    <p:extLst>
      <p:ext uri="{BB962C8B-B14F-4D97-AF65-F5344CB8AC3E}">
        <p14:creationId xmlns:p14="http://schemas.microsoft.com/office/powerpoint/2010/main" val="383413174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EC2-3CE6-403C-843D-B88A8A456CA0}"/>
              </a:ext>
            </a:extLst>
          </p:cNvPr>
          <p:cNvSpPr>
            <a:spLocks noGrp="1"/>
          </p:cNvSpPr>
          <p:nvPr>
            <p:ph type="title"/>
          </p:nvPr>
        </p:nvSpPr>
        <p:spPr>
          <a:xfrm>
            <a:off x="1143000" y="609600"/>
            <a:ext cx="9875520" cy="1356360"/>
          </a:xfrm>
        </p:spPr>
        <p:txBody>
          <a:bodyPr>
            <a:normAutofit/>
          </a:bodyPr>
          <a:lstStyle/>
          <a:p>
            <a:r>
              <a:rPr lang="en-US" dirty="0"/>
              <a:t>Travel Budget</a:t>
            </a:r>
          </a:p>
        </p:txBody>
      </p:sp>
      <p:graphicFrame>
        <p:nvGraphicFramePr>
          <p:cNvPr id="6" name="Content Placeholder 5" descr="Donut Graph">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1839208709"/>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38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9453DFB-8805-FB55-42E4-F38DA9E0CF8C}"/>
              </a:ext>
            </a:extLst>
          </p:cNvPr>
          <p:cNvPicPr>
            <a:picLocks noChangeAspect="1"/>
          </p:cNvPicPr>
          <p:nvPr/>
        </p:nvPicPr>
        <p:blipFill>
          <a:blip r:embed="rId2">
            <a:duotone>
              <a:prstClr val="black"/>
              <a:schemeClr val="tx2">
                <a:tint val="45000"/>
                <a:satMod val="400000"/>
              </a:schemeClr>
            </a:duotone>
            <a:alphaModFix amt="40000"/>
          </a:blip>
          <a:srcRect t="8383" b="7031"/>
          <a:stretch/>
        </p:blipFill>
        <p:spPr>
          <a:xfrm>
            <a:off x="20" y="10"/>
            <a:ext cx="12191980" cy="6857990"/>
          </a:xfrm>
          <a:prstGeom prst="rect">
            <a:avLst/>
          </a:prstGeom>
        </p:spPr>
      </p:pic>
      <p:sp>
        <p:nvSpPr>
          <p:cNvPr id="2" name="Title 1">
            <a:extLst>
              <a:ext uri="{FF2B5EF4-FFF2-40B4-BE49-F238E27FC236}">
                <a16:creationId xmlns:a16="http://schemas.microsoft.com/office/drawing/2014/main" id="{BF7F4637-78F8-ACFB-BB3A-FA46B2572222}"/>
              </a:ext>
            </a:extLst>
          </p:cNvPr>
          <p:cNvSpPr>
            <a:spLocks noGrp="1"/>
          </p:cNvSpPr>
          <p:nvPr>
            <p:ph type="title"/>
          </p:nvPr>
        </p:nvSpPr>
        <p:spPr>
          <a:xfrm>
            <a:off x="677334" y="609600"/>
            <a:ext cx="8596668" cy="1320800"/>
          </a:xfrm>
        </p:spPr>
        <p:txBody>
          <a:bodyPr>
            <a:normAutofit/>
          </a:bodyPr>
          <a:lstStyle/>
          <a:p>
            <a:r>
              <a:rPr lang="en-US"/>
              <a:t>Proposed Work</a:t>
            </a:r>
            <a:br>
              <a:rPr lang="en-US"/>
            </a:br>
            <a:endParaRPr lang="en-IN" dirty="0"/>
          </a:p>
        </p:txBody>
      </p:sp>
      <p:sp>
        <p:nvSpPr>
          <p:cNvPr id="3" name="Content Placeholder 2">
            <a:extLst>
              <a:ext uri="{FF2B5EF4-FFF2-40B4-BE49-F238E27FC236}">
                <a16:creationId xmlns:a16="http://schemas.microsoft.com/office/drawing/2014/main" id="{1793EF4B-473A-0098-1485-CE36BBCFDB3A}"/>
              </a:ext>
            </a:extLst>
          </p:cNvPr>
          <p:cNvSpPr>
            <a:spLocks noGrp="1"/>
          </p:cNvSpPr>
          <p:nvPr>
            <p:ph idx="1"/>
          </p:nvPr>
        </p:nvSpPr>
        <p:spPr>
          <a:xfrm>
            <a:off x="0" y="737421"/>
            <a:ext cx="12192000" cy="6061578"/>
          </a:xfrm>
        </p:spPr>
        <p:txBody>
          <a:bodyPr>
            <a:normAutofit fontScale="92500" lnSpcReduction="10000"/>
          </a:bodyPr>
          <a:lstStyle/>
          <a:p>
            <a:pPr marL="45720" indent="0">
              <a:buNone/>
            </a:pPr>
            <a:endParaRPr lang="en-US" sz="1600" dirty="0">
              <a:solidFill>
                <a:srgbClr val="FFFFFF"/>
              </a:solidFill>
            </a:endParaRPr>
          </a:p>
          <a:p>
            <a:endParaRPr lang="en-US" sz="1600" dirty="0">
              <a:solidFill>
                <a:srgbClr val="FFFFFF"/>
              </a:solidFill>
            </a:endParaRPr>
          </a:p>
          <a:p>
            <a:r>
              <a:rPr lang="en-US" sz="1600" dirty="0">
                <a:solidFill>
                  <a:srgbClr val="FFFFFF"/>
                </a:solidFill>
              </a:rPr>
              <a:t>The proposed work in tourism management aims to develop innovative strategies that prioritize sustainability, enhance tourist experiences, and foster community involvement. Key objectives include:</a:t>
            </a:r>
          </a:p>
          <a:p>
            <a:endParaRPr lang="en-US" sz="1600" dirty="0">
              <a:solidFill>
                <a:srgbClr val="FFFFFF"/>
              </a:solidFill>
            </a:endParaRPr>
          </a:p>
          <a:p>
            <a:r>
              <a:rPr lang="en-US" sz="1600" dirty="0">
                <a:solidFill>
                  <a:srgbClr val="FFFFFF"/>
                </a:solidFill>
              </a:rPr>
              <a:t>1. Sustainable Destination Development: Implement green practices, such as eco-friendly infrastructure and resource conservation, to reduce the environmental impact of tourism. This includes creating frameworks for responsible tourism that preserve local ecosystems and cultures.</a:t>
            </a:r>
          </a:p>
          <a:p>
            <a:endParaRPr lang="en-US" sz="1600" dirty="0">
              <a:solidFill>
                <a:srgbClr val="FFFFFF"/>
              </a:solidFill>
            </a:endParaRPr>
          </a:p>
          <a:p>
            <a:r>
              <a:rPr lang="en-US" sz="1600" dirty="0">
                <a:solidFill>
                  <a:srgbClr val="FFFFFF"/>
                </a:solidFill>
              </a:rPr>
              <a:t>2. Technology Integration: Leverage digital tools such as AI, big data, and social media to improve destination marketing, manage visitor flows, and enhance personalized tourist experiences. This includes developing smart tourism applications that provide real-time information and promote less crowded areas to mitigate over-tourism.</a:t>
            </a:r>
          </a:p>
          <a:p>
            <a:endParaRPr lang="en-US" sz="1600" dirty="0">
              <a:solidFill>
                <a:srgbClr val="FFFFFF"/>
              </a:solidFill>
            </a:endParaRPr>
          </a:p>
          <a:p>
            <a:r>
              <a:rPr lang="en-US" sz="1600" dirty="0">
                <a:solidFill>
                  <a:srgbClr val="FFFFFF"/>
                </a:solidFill>
              </a:rPr>
              <a:t>3. Community Engagement: Strengthen the role of local communities in tourism planning and decision-making. This involves promoting community-based tourism, where local residents directly benefit from tourism, ensuring cultural preservation and economic inclusivity.</a:t>
            </a:r>
          </a:p>
          <a:p>
            <a:endParaRPr lang="en-US" sz="1600" dirty="0">
              <a:solidFill>
                <a:srgbClr val="FFFFFF"/>
              </a:solidFill>
            </a:endParaRPr>
          </a:p>
          <a:p>
            <a:r>
              <a:rPr lang="en-US" sz="1600" dirty="0">
                <a:solidFill>
                  <a:srgbClr val="FFFFFF"/>
                </a:solidFill>
              </a:rPr>
              <a:t>4. Crisis Management and Resilience Building: Develop comprehensive crisis management strategies to address unforeseen challenges such as pandemics or natural disasters, ensuring tourism sector resilience and quick recovery.</a:t>
            </a:r>
          </a:p>
          <a:p>
            <a:endParaRPr lang="en-US" sz="1600" dirty="0">
              <a:solidFill>
                <a:srgbClr val="FFFFFF"/>
              </a:solidFill>
            </a:endParaRPr>
          </a:p>
          <a:p>
            <a:r>
              <a:rPr lang="en-US" sz="1600" dirty="0">
                <a:solidFill>
                  <a:srgbClr val="FFFFFF"/>
                </a:solidFill>
              </a:rPr>
              <a:t>By focusing on these areas, the proposed work seeks to create a sustainable, resilient, and inclusive tourism ecosystem that balances economic benefits with environmental and social responsibilities.</a:t>
            </a:r>
            <a:endParaRPr lang="en-IN" sz="1600" dirty="0">
              <a:solidFill>
                <a:srgbClr val="FFFFFF"/>
              </a:solidFill>
            </a:endParaRPr>
          </a:p>
        </p:txBody>
      </p:sp>
    </p:spTree>
    <p:extLst>
      <p:ext uri="{BB962C8B-B14F-4D97-AF65-F5344CB8AC3E}">
        <p14:creationId xmlns:p14="http://schemas.microsoft.com/office/powerpoint/2010/main" val="25008060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0" y="609600"/>
            <a:ext cx="6693061" cy="1356360"/>
          </a:xfrm>
        </p:spPr>
        <p:txBody>
          <a:bodyPr>
            <a:normAutofit/>
          </a:bodyPr>
          <a:lstStyle/>
          <a:p>
            <a:r>
              <a:rPr lang="en-US" dirty="0"/>
              <a:t>Choose an Experience</a:t>
            </a:r>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graphicFrame>
        <p:nvGraphicFramePr>
          <p:cNvPr id="5" name="Content Placeholder 2" descr="Icon Bullets">
            <a:extLst>
              <a:ext uri="{FF2B5EF4-FFF2-40B4-BE49-F238E27FC236}">
                <a16:creationId xmlns:a16="http://schemas.microsoft.com/office/drawing/2014/main" id="{8453D1B9-6A3D-441D-888D-C1BEB727AD58}"/>
              </a:ext>
            </a:extLst>
          </p:cNvPr>
          <p:cNvGraphicFramePr>
            <a:graphicFrameLocks noGrp="1"/>
          </p:cNvGraphicFramePr>
          <p:nvPr>
            <p:ph idx="1"/>
            <p:extLst>
              <p:ext uri="{D42A27DB-BD31-4B8C-83A1-F6EECF244321}">
                <p14:modId xmlns:p14="http://schemas.microsoft.com/office/powerpoint/2010/main" val="2122521520"/>
              </p:ext>
            </p:extLst>
          </p:nvPr>
        </p:nvGraphicFramePr>
        <p:xfrm>
          <a:off x="663388" y="2057400"/>
          <a:ext cx="7172673"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847438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7C7122E-3481-4AC9-B57E-A47516AC105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EF0D866-2B5B-42FA-BA6C-C5A2A7495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8ADAB2-5713-4CC8-B21C-AD74ED6A7DF7}">
  <ds:schemaRefs>
    <ds:schemaRef ds:uri="http://schemas.microsoft.com/sharepoint/v3/contenttype/forms"/>
  </ds:schemaRefs>
</ds:datastoreItem>
</file>

<file path=customXml/itemProps3.xml><?xml version="1.0" encoding="utf-8"?>
<ds:datastoreItem xmlns:ds="http://schemas.openxmlformats.org/officeDocument/2006/customXml" ds:itemID="{98D3DDD6-8E74-4DF3-A7C9-6234C7DB3E79}">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http://purl.org/dc/dcmitype/"/>
    <ds:schemaRef ds:uri="http://www.w3.org/XML/1998/namespace"/>
    <ds:schemaRef ds:uri="16c05727-aa75-4e4a-9b5f-8a80a1165891"/>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Tourism design</Template>
  <TotalTime>2606</TotalTime>
  <Words>1063</Words>
  <Application>Microsoft Office PowerPoint</Application>
  <PresentationFormat>Widescreen</PresentationFormat>
  <Paragraphs>88</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Corbel</vt:lpstr>
      <vt:lpstr>Times New Roman</vt:lpstr>
      <vt:lpstr>Basis</vt:lpstr>
      <vt:lpstr>PowerPoint Presentation</vt:lpstr>
      <vt:lpstr>Globe Trekker</vt:lpstr>
      <vt:lpstr>Table of Content</vt:lpstr>
      <vt:lpstr>Abstract</vt:lpstr>
      <vt:lpstr>Introduction </vt:lpstr>
      <vt:lpstr>Literature Survey/Research </vt:lpstr>
      <vt:lpstr>Travel Budget</vt:lpstr>
      <vt:lpstr>Proposed Work </vt:lpstr>
      <vt:lpstr>Choose an Experience</vt:lpstr>
      <vt:lpstr>Transportation </vt:lpstr>
      <vt:lpstr>Future Work &amp;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Het Prajapati</dc:creator>
  <cp:lastModifiedBy>Het Prajapati</cp:lastModifiedBy>
  <cp:revision>2</cp:revision>
  <dcterms:created xsi:type="dcterms:W3CDTF">2024-09-14T18:11:12Z</dcterms:created>
  <dcterms:modified xsi:type="dcterms:W3CDTF">2024-09-19T07:04:53Z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