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1522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64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222646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Introduction to Sharing Threads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226123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Sharing Threads is a revolutionary webapp where users can register, rent or lease clothes, and find fashionable attire from nearby individuals. Offering a seamless experience, it's the perfect solution for those looking to embrace sustainability and style at pocket friendly rates.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8A4371-8107-FA56-7157-EF9804774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00" y="1226633"/>
            <a:ext cx="5776333" cy="577633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0229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30629" y="2687003"/>
            <a:ext cx="5279827" cy="5506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35"/>
              </a:lnSpc>
              <a:buNone/>
            </a:pPr>
            <a:r>
              <a:rPr lang="en-US" sz="3468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How Sharing Threads works</a:t>
            </a:r>
            <a:endParaRPr lang="en-US" sz="3468" dirty="0"/>
          </a:p>
        </p:txBody>
      </p:sp>
      <p:sp>
        <p:nvSpPr>
          <p:cNvPr id="6" name="Shape 3"/>
          <p:cNvSpPr/>
          <p:nvPr/>
        </p:nvSpPr>
        <p:spPr>
          <a:xfrm>
            <a:off x="3377327" y="3501866"/>
            <a:ext cx="35123" cy="4243030"/>
          </a:xfrm>
          <a:prstGeom prst="roundRect">
            <a:avLst>
              <a:gd name="adj" fmla="val 225741"/>
            </a:avLst>
          </a:prstGeom>
          <a:solidFill>
            <a:srgbClr val="D1C8C6"/>
          </a:solidFill>
          <a:ln/>
        </p:spPr>
      </p:sp>
      <p:sp>
        <p:nvSpPr>
          <p:cNvPr id="7" name="Shape 4"/>
          <p:cNvSpPr/>
          <p:nvPr/>
        </p:nvSpPr>
        <p:spPr>
          <a:xfrm>
            <a:off x="3593009" y="3820061"/>
            <a:ext cx="616625" cy="35123"/>
          </a:xfrm>
          <a:prstGeom prst="roundRect">
            <a:avLst>
              <a:gd name="adj" fmla="val 225741"/>
            </a:avLst>
          </a:prstGeom>
          <a:solidFill>
            <a:srgbClr val="D1C8C6"/>
          </a:solidFill>
          <a:ln/>
        </p:spPr>
      </p:sp>
      <p:sp>
        <p:nvSpPr>
          <p:cNvPr id="8" name="Shape 5"/>
          <p:cNvSpPr/>
          <p:nvPr/>
        </p:nvSpPr>
        <p:spPr>
          <a:xfrm>
            <a:off x="3196650" y="3639503"/>
            <a:ext cx="396359" cy="396359"/>
          </a:xfrm>
          <a:prstGeom prst="roundRect">
            <a:avLst>
              <a:gd name="adj" fmla="val 2000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3345359" y="3672483"/>
            <a:ext cx="98822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1"/>
              </a:lnSpc>
              <a:buNone/>
            </a:pPr>
            <a:r>
              <a:rPr lang="en-US" sz="208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081" dirty="0"/>
          </a:p>
        </p:txBody>
      </p:sp>
      <p:sp>
        <p:nvSpPr>
          <p:cNvPr id="10" name="Text 7"/>
          <p:cNvSpPr/>
          <p:nvPr/>
        </p:nvSpPr>
        <p:spPr>
          <a:xfrm>
            <a:off x="4363879" y="3677960"/>
            <a:ext cx="2202299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8"/>
              </a:lnSpc>
              <a:buNone/>
            </a:pPr>
            <a:r>
              <a:rPr lang="en-US" sz="173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User Registration</a:t>
            </a:r>
            <a:endParaRPr lang="en-US" sz="1734" dirty="0"/>
          </a:p>
        </p:txBody>
      </p:sp>
      <p:sp>
        <p:nvSpPr>
          <p:cNvPr id="11" name="Text 8"/>
          <p:cNvSpPr/>
          <p:nvPr/>
        </p:nvSpPr>
        <p:spPr>
          <a:xfrm>
            <a:off x="4363879" y="4058841"/>
            <a:ext cx="7135892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387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Individuals can easily sign up with a few simple steps and start exploring the wardrobe options available.</a:t>
            </a:r>
            <a:endParaRPr lang="en-US" sz="1387" dirty="0"/>
          </a:p>
        </p:txBody>
      </p:sp>
      <p:sp>
        <p:nvSpPr>
          <p:cNvPr id="12" name="Shape 9"/>
          <p:cNvSpPr/>
          <p:nvPr/>
        </p:nvSpPr>
        <p:spPr>
          <a:xfrm>
            <a:off x="3593009" y="5293102"/>
            <a:ext cx="616625" cy="35123"/>
          </a:xfrm>
          <a:prstGeom prst="roundRect">
            <a:avLst>
              <a:gd name="adj" fmla="val 225741"/>
            </a:avLst>
          </a:prstGeom>
          <a:solidFill>
            <a:srgbClr val="D1C8C6"/>
          </a:solidFill>
          <a:ln/>
        </p:spPr>
      </p:sp>
      <p:sp>
        <p:nvSpPr>
          <p:cNvPr id="13" name="Shape 10"/>
          <p:cNvSpPr/>
          <p:nvPr/>
        </p:nvSpPr>
        <p:spPr>
          <a:xfrm>
            <a:off x="3196650" y="5112544"/>
            <a:ext cx="396359" cy="396359"/>
          </a:xfrm>
          <a:prstGeom prst="roundRect">
            <a:avLst>
              <a:gd name="adj" fmla="val 2000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3327380" y="5145524"/>
            <a:ext cx="134779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1"/>
              </a:lnSpc>
              <a:buNone/>
            </a:pPr>
            <a:r>
              <a:rPr lang="en-US" sz="208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081" dirty="0"/>
          </a:p>
        </p:txBody>
      </p:sp>
      <p:sp>
        <p:nvSpPr>
          <p:cNvPr id="15" name="Text 12"/>
          <p:cNvSpPr/>
          <p:nvPr/>
        </p:nvSpPr>
        <p:spPr>
          <a:xfrm>
            <a:off x="4363879" y="5151001"/>
            <a:ext cx="2202299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8"/>
              </a:lnSpc>
              <a:buNone/>
            </a:pPr>
            <a:r>
              <a:rPr lang="en-US" sz="173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Renting and Leasing</a:t>
            </a:r>
            <a:endParaRPr lang="en-US" sz="1734" dirty="0"/>
          </a:p>
        </p:txBody>
      </p:sp>
      <p:sp>
        <p:nvSpPr>
          <p:cNvPr id="16" name="Text 13"/>
          <p:cNvSpPr/>
          <p:nvPr/>
        </p:nvSpPr>
        <p:spPr>
          <a:xfrm>
            <a:off x="4363879" y="5531882"/>
            <a:ext cx="7135892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387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Users can either borrow clothes for a particular event or lease them for a longer period, ensuring a sustainable and cost-effective approach to fashion.</a:t>
            </a:r>
            <a:endParaRPr lang="en-US" sz="1387" dirty="0"/>
          </a:p>
        </p:txBody>
      </p:sp>
      <p:sp>
        <p:nvSpPr>
          <p:cNvPr id="17" name="Shape 14"/>
          <p:cNvSpPr/>
          <p:nvPr/>
        </p:nvSpPr>
        <p:spPr>
          <a:xfrm>
            <a:off x="3593009" y="6766143"/>
            <a:ext cx="616625" cy="35123"/>
          </a:xfrm>
          <a:prstGeom prst="roundRect">
            <a:avLst>
              <a:gd name="adj" fmla="val 225741"/>
            </a:avLst>
          </a:prstGeom>
          <a:solidFill>
            <a:srgbClr val="D1C8C6"/>
          </a:solidFill>
          <a:ln/>
        </p:spPr>
      </p:sp>
      <p:sp>
        <p:nvSpPr>
          <p:cNvPr id="18" name="Shape 15"/>
          <p:cNvSpPr/>
          <p:nvPr/>
        </p:nvSpPr>
        <p:spPr>
          <a:xfrm>
            <a:off x="3196650" y="6585585"/>
            <a:ext cx="396359" cy="396359"/>
          </a:xfrm>
          <a:prstGeom prst="roundRect">
            <a:avLst>
              <a:gd name="adj" fmla="val 2000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3330238" y="6618565"/>
            <a:ext cx="129064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1"/>
              </a:lnSpc>
              <a:buNone/>
            </a:pPr>
            <a:r>
              <a:rPr lang="en-US" sz="208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081" dirty="0"/>
          </a:p>
        </p:txBody>
      </p:sp>
      <p:sp>
        <p:nvSpPr>
          <p:cNvPr id="20" name="Text 17"/>
          <p:cNvSpPr/>
          <p:nvPr/>
        </p:nvSpPr>
        <p:spPr>
          <a:xfrm>
            <a:off x="4363879" y="6624042"/>
            <a:ext cx="2202299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8"/>
              </a:lnSpc>
              <a:buNone/>
            </a:pPr>
            <a:r>
              <a:rPr lang="en-US" sz="173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Finding Clothes Nearby</a:t>
            </a:r>
            <a:endParaRPr lang="en-US" sz="1734" dirty="0"/>
          </a:p>
        </p:txBody>
      </p:sp>
      <p:sp>
        <p:nvSpPr>
          <p:cNvPr id="21" name="Text 18"/>
          <p:cNvSpPr/>
          <p:nvPr/>
        </p:nvSpPr>
        <p:spPr>
          <a:xfrm>
            <a:off x="4363879" y="7004923"/>
            <a:ext cx="7135892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387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geolocation, users can discover fashion gems in their vicinity, promoting a sense of community and sharing.</a:t>
            </a:r>
            <a:endParaRPr lang="en-US" sz="138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6111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Registration Process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9983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Create an Account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54675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Start by signing up using basic personal details. It's a quick and secure process.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39983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Email Verification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54675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confirmation email will be sent to validate the user's email address, ensuring security and trust.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39983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Profile Set-Up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54675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profile creation, including style preferences and size details, for a personalized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70754"/>
            <a:ext cx="66879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Renting and Leasing Clothes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5205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Flexible Options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08991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Choose from a wide selection of fashion items and decide whether to rent for special occasions or lease for an extended period.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5205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Sustainable Fashion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089910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Contribute to the reduction of fashion waste by reusing and renting garments, promoting an eco-friendly lifestyle.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5205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Clothing Quality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089910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Ensuring top-quality, well-maintained clothes, carefully curated and available for users to rent or lease.</a:t>
            </a:r>
            <a:endParaRPr lang="en-US" sz="175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872" y="4761428"/>
            <a:ext cx="3156347" cy="19473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933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Finding Clothes Nearby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78442" y="2936200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Local Discovery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45126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Easily locate attire options within your area, fostering a sense of community and convenience.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20106" y="2936200"/>
            <a:ext cx="1699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Geolocation Services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 geolocation features to pinpoint clothing items available nearby, promoting sustainability and accessibility.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59392" y="5310307"/>
            <a:ext cx="162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344954"/>
            <a:ext cx="30946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Community Collaboration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Engage in a collaborative exchange of fashion picks, creating a network of shared wardrobe options.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28155"/>
            <a:ext cx="78877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Benefits of using Sharing Threads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Sustainable Fashion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Embrace an environmentally conscious lifestyle by reducing fashion waste and promoting reuse.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Diverse Wardrobe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Access a wide array of fashionable clothing options to elevate your style game without the hefty price tags.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185421"/>
          </a:xfrm>
          <a:prstGeom prst="roundRect">
            <a:avLst>
              <a:gd name="adj" fmla="val 498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Social Connection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Connect with individuals in your community and expand your fashion horizons through shared choices and creativity.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185421"/>
          </a:xfrm>
          <a:prstGeom prst="roundRect">
            <a:avLst>
              <a:gd name="adj" fmla="val 498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Financial Savvy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Save money while still looking fabulous by renting or leasing clothes for different occasions. It's smart and pocket-friendly.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528135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5568315" y="3770827"/>
            <a:ext cx="349377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Thank You , </a:t>
            </a:r>
            <a:endParaRPr lang="en-US" sz="5400" dirty="0"/>
          </a:p>
        </p:txBody>
      </p:sp>
      <p:sp>
        <p:nvSpPr>
          <p:cNvPr id="5" name="Text 3"/>
          <p:cNvSpPr/>
          <p:nvPr/>
        </p:nvSpPr>
        <p:spPr>
          <a:xfrm>
            <a:off x="5821083" y="4568840"/>
            <a:ext cx="2988234" cy="4821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Team </a:t>
            </a:r>
            <a:r>
              <a:rPr lang="en-US" sz="2400" b="1" dirty="0" err="1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WildPointers</a:t>
            </a:r>
            <a:endParaRPr lang="en-US" sz="2400" b="1" dirty="0"/>
          </a:p>
        </p:txBody>
      </p:sp>
      <p:sp>
        <p:nvSpPr>
          <p:cNvPr id="6" name="Text 4"/>
          <p:cNvSpPr/>
          <p:nvPr/>
        </p:nvSpPr>
        <p:spPr>
          <a:xfrm>
            <a:off x="2037993" y="480905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410</Words>
  <Application>Microsoft Office PowerPoint</Application>
  <PresentationFormat>Custom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Crimson Pro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HET PATEL</cp:lastModifiedBy>
  <cp:revision>2</cp:revision>
  <dcterms:created xsi:type="dcterms:W3CDTF">2024-03-15T07:03:10Z</dcterms:created>
  <dcterms:modified xsi:type="dcterms:W3CDTF">2024-03-15T08:15:37Z</dcterms:modified>
</cp:coreProperties>
</file>