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0" r:id="rId5"/>
  </p:sldMasterIdLst>
  <p:notesMasterIdLst>
    <p:notesMasterId r:id="rId27"/>
  </p:notesMasterIdLst>
  <p:sldIdLst>
    <p:sldId id="281" r:id="rId6"/>
    <p:sldId id="256" r:id="rId7"/>
    <p:sldId id="259" r:id="rId8"/>
    <p:sldId id="262" r:id="rId9"/>
    <p:sldId id="275" r:id="rId10"/>
    <p:sldId id="274" r:id="rId11"/>
    <p:sldId id="261" r:id="rId12"/>
    <p:sldId id="282" r:id="rId13"/>
    <p:sldId id="263" r:id="rId14"/>
    <p:sldId id="264" r:id="rId15"/>
    <p:sldId id="278" r:id="rId16"/>
    <p:sldId id="279" r:id="rId17"/>
    <p:sldId id="268" r:id="rId18"/>
    <p:sldId id="269" r:id="rId19"/>
    <p:sldId id="270" r:id="rId20"/>
    <p:sldId id="271" r:id="rId21"/>
    <p:sldId id="260" r:id="rId22"/>
    <p:sldId id="272" r:id="rId23"/>
    <p:sldId id="257" r:id="rId24"/>
    <p:sldId id="258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C6587-745A-4A23-B81D-1ACA433CA9C8}" v="72" dt="2024-04-16T19:51:31.340"/>
    <p1510:client id="{28373C45-88E2-8D81-07B1-A026D642D729}" v="810" dt="2024-04-16T04:49:02.398"/>
    <p1510:client id="{528E3C9A-117C-4D20-9823-E80FC19762EE}" v="144" dt="2024-04-16T17:43:02.860"/>
    <p1510:client id="{59312E9B-ED9F-FC2D-0570-CF3A6E9C5834}" v="54" dt="2024-04-16T13:52:17.676"/>
    <p1510:client id="{6B37EDF1-8E71-4F41-9333-405D261B99B8}" v="53" dt="2024-04-16T02:56:16.385"/>
    <p1510:client id="{7010521B-8FA6-4F75-A9CF-08A3823D7555}" v="139" dt="2024-04-16T19:27:34.424"/>
    <p1510:client id="{72FA1E8A-7591-A34A-D849-0C2801CA527C}" v="826" dt="2024-04-16T17:13:48.996"/>
    <p1510:client id="{7C1AB178-D170-029C-C715-E3944D0B43D7}" v="62" dt="2024-04-16T16:25:26.013"/>
    <p1510:client id="{BAC99B95-8ACB-DB2A-0D79-878A170DA698}" v="4" dt="2024-04-16T01:34:46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8735" autoAdjust="0"/>
  </p:normalViewPr>
  <p:slideViewPr>
    <p:cSldViewPr snapToGrid="0">
      <p:cViewPr>
        <p:scale>
          <a:sx n="65" d="100"/>
          <a:sy n="65" d="100"/>
        </p:scale>
        <p:origin x="13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2BE14-CEC0-4F7E-93F3-F56ADA471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259618-622C-4996-8FD1-D7F829B7F8DD}">
      <dgm:prSet custT="1"/>
      <dgm:spPr/>
      <dgm:t>
        <a:bodyPr/>
        <a:lstStyle/>
        <a:p>
          <a:r>
            <a:rPr lang="en-US" sz="1800" b="0" dirty="0"/>
            <a:t>Increased Operational Costs</a:t>
          </a:r>
        </a:p>
      </dgm:t>
    </dgm:pt>
    <dgm:pt modelId="{3BEA04F0-354E-4098-8182-8FC5BAFDCFFD}" type="parTrans" cxnId="{76CA0901-4A02-41D6-BA41-B604B5C9DA1F}">
      <dgm:prSet/>
      <dgm:spPr/>
      <dgm:t>
        <a:bodyPr/>
        <a:lstStyle/>
        <a:p>
          <a:endParaRPr lang="en-US" sz="1900"/>
        </a:p>
      </dgm:t>
    </dgm:pt>
    <dgm:pt modelId="{3988910D-9527-42E3-A34A-D4CCE7FDAE40}" type="sibTrans" cxnId="{76CA0901-4A02-41D6-BA41-B604B5C9DA1F}">
      <dgm:prSet/>
      <dgm:spPr/>
      <dgm:t>
        <a:bodyPr/>
        <a:lstStyle/>
        <a:p>
          <a:endParaRPr lang="en-US" sz="1900"/>
        </a:p>
      </dgm:t>
    </dgm:pt>
    <dgm:pt modelId="{630F26CA-5876-4858-9B7D-0501AC94C767}">
      <dgm:prSet custT="1"/>
      <dgm:spPr/>
      <dgm:t>
        <a:bodyPr/>
        <a:lstStyle/>
        <a:p>
          <a:r>
            <a:rPr lang="en-US" sz="1800" b="0" dirty="0"/>
            <a:t>Inconsistent Customer Experience</a:t>
          </a:r>
        </a:p>
      </dgm:t>
    </dgm:pt>
    <dgm:pt modelId="{AFB890E2-795B-464E-9695-109688525CE8}" type="parTrans" cxnId="{607621F1-DBC2-4494-A755-8F26087D30E9}">
      <dgm:prSet/>
      <dgm:spPr/>
      <dgm:t>
        <a:bodyPr/>
        <a:lstStyle/>
        <a:p>
          <a:endParaRPr lang="en-US" sz="1900"/>
        </a:p>
      </dgm:t>
    </dgm:pt>
    <dgm:pt modelId="{D7FC538C-EF0D-437F-B22E-3A49D6620275}" type="sibTrans" cxnId="{607621F1-DBC2-4494-A755-8F26087D30E9}">
      <dgm:prSet/>
      <dgm:spPr/>
      <dgm:t>
        <a:bodyPr/>
        <a:lstStyle/>
        <a:p>
          <a:endParaRPr lang="en-US" sz="1900"/>
        </a:p>
      </dgm:t>
    </dgm:pt>
    <dgm:pt modelId="{30525AFD-BA08-4997-8F25-6A8AE7D1B075}">
      <dgm:prSet custT="1"/>
      <dgm:spPr/>
      <dgm:t>
        <a:bodyPr/>
        <a:lstStyle/>
        <a:p>
          <a:r>
            <a:rPr lang="en-US" sz="1800" b="0" dirty="0"/>
            <a:t>Longer Resolution Times</a:t>
          </a:r>
        </a:p>
      </dgm:t>
    </dgm:pt>
    <dgm:pt modelId="{AFBD15E5-FF15-4EAE-941F-B69AF4C7FD7B}" type="parTrans" cxnId="{70CBB6DE-3F7C-47CA-965B-67B031FE3486}">
      <dgm:prSet/>
      <dgm:spPr/>
      <dgm:t>
        <a:bodyPr/>
        <a:lstStyle/>
        <a:p>
          <a:endParaRPr lang="en-US" sz="1900"/>
        </a:p>
      </dgm:t>
    </dgm:pt>
    <dgm:pt modelId="{AAC647A5-849A-41CB-8D0C-6F7EF1630B6F}" type="sibTrans" cxnId="{70CBB6DE-3F7C-47CA-965B-67B031FE3486}">
      <dgm:prSet/>
      <dgm:spPr/>
      <dgm:t>
        <a:bodyPr/>
        <a:lstStyle/>
        <a:p>
          <a:endParaRPr lang="en-US" sz="1900"/>
        </a:p>
      </dgm:t>
    </dgm:pt>
    <dgm:pt modelId="{B5E9F796-8304-4F32-AF30-6642EE9093FF}">
      <dgm:prSet custT="1"/>
      <dgm:spPr/>
      <dgm:t>
        <a:bodyPr/>
        <a:lstStyle/>
        <a:p>
          <a:r>
            <a:rPr lang="en-US" sz="1800" b="0" dirty="0"/>
            <a:t>Limited Scalability</a:t>
          </a:r>
        </a:p>
      </dgm:t>
    </dgm:pt>
    <dgm:pt modelId="{99EA24F9-3B54-4822-A194-FFC893AEFF8D}" type="parTrans" cxnId="{BEEEE73A-CC2A-4D17-8818-307CE6CDEEBE}">
      <dgm:prSet/>
      <dgm:spPr/>
      <dgm:t>
        <a:bodyPr/>
        <a:lstStyle/>
        <a:p>
          <a:endParaRPr lang="en-US" sz="1900"/>
        </a:p>
      </dgm:t>
    </dgm:pt>
    <dgm:pt modelId="{F5A8BAFC-7221-4292-9F00-AA3A1F4C0A0B}" type="sibTrans" cxnId="{BEEEE73A-CC2A-4D17-8818-307CE6CDEEBE}">
      <dgm:prSet/>
      <dgm:spPr/>
      <dgm:t>
        <a:bodyPr/>
        <a:lstStyle/>
        <a:p>
          <a:endParaRPr lang="en-US" sz="1900"/>
        </a:p>
      </dgm:t>
    </dgm:pt>
    <dgm:pt modelId="{E99B4A5C-CE23-4C81-9CAA-550AB22C4E19}">
      <dgm:prSet custT="1"/>
      <dgm:spPr/>
      <dgm:t>
        <a:bodyPr/>
        <a:lstStyle/>
        <a:p>
          <a:r>
            <a:rPr lang="en-US" sz="1800" b="0" dirty="0"/>
            <a:t>Inefficient Resource Allocation</a:t>
          </a:r>
        </a:p>
      </dgm:t>
    </dgm:pt>
    <dgm:pt modelId="{9E5EE817-68FB-475F-BA0A-AA85463C81AD}" type="parTrans" cxnId="{E2F0574E-6253-4CBE-A59A-C6F19822AE10}">
      <dgm:prSet/>
      <dgm:spPr/>
      <dgm:t>
        <a:bodyPr/>
        <a:lstStyle/>
        <a:p>
          <a:endParaRPr lang="en-US" sz="1900"/>
        </a:p>
      </dgm:t>
    </dgm:pt>
    <dgm:pt modelId="{A306C24D-8958-453E-AB48-30CC409AAEC6}" type="sibTrans" cxnId="{E2F0574E-6253-4CBE-A59A-C6F19822AE10}">
      <dgm:prSet/>
      <dgm:spPr/>
      <dgm:t>
        <a:bodyPr/>
        <a:lstStyle/>
        <a:p>
          <a:endParaRPr lang="en-US" sz="1900"/>
        </a:p>
      </dgm:t>
    </dgm:pt>
    <dgm:pt modelId="{E053B5D8-CB83-4E2A-B275-3EBFCB4FE319}" type="pres">
      <dgm:prSet presAssocID="{E5D2BE14-CEC0-4F7E-93F3-F56ADA4714A4}" presName="vert0" presStyleCnt="0">
        <dgm:presLayoutVars>
          <dgm:dir/>
          <dgm:animOne val="branch"/>
          <dgm:animLvl val="lvl"/>
        </dgm:presLayoutVars>
      </dgm:prSet>
      <dgm:spPr/>
    </dgm:pt>
    <dgm:pt modelId="{6C0935F1-7C4C-4301-961A-E205A27572DB}" type="pres">
      <dgm:prSet presAssocID="{BF259618-622C-4996-8FD1-D7F829B7F8DD}" presName="thickLine" presStyleLbl="alignNode1" presStyleIdx="0" presStyleCnt="5"/>
      <dgm:spPr/>
    </dgm:pt>
    <dgm:pt modelId="{EEDE98F0-9630-47BA-A71D-C98D9F420ACE}" type="pres">
      <dgm:prSet presAssocID="{BF259618-622C-4996-8FD1-D7F829B7F8DD}" presName="horz1" presStyleCnt="0"/>
      <dgm:spPr/>
    </dgm:pt>
    <dgm:pt modelId="{AB72D76E-1DFC-46AF-B882-D0F98459C8CB}" type="pres">
      <dgm:prSet presAssocID="{BF259618-622C-4996-8FD1-D7F829B7F8DD}" presName="tx1" presStyleLbl="revTx" presStyleIdx="0" presStyleCnt="5"/>
      <dgm:spPr/>
    </dgm:pt>
    <dgm:pt modelId="{94F034AF-CC93-47AF-8905-28D3625CB745}" type="pres">
      <dgm:prSet presAssocID="{BF259618-622C-4996-8FD1-D7F829B7F8DD}" presName="vert1" presStyleCnt="0"/>
      <dgm:spPr/>
    </dgm:pt>
    <dgm:pt modelId="{94A867A6-A23E-4D21-BFCF-43EDA1D8D31C}" type="pres">
      <dgm:prSet presAssocID="{630F26CA-5876-4858-9B7D-0501AC94C767}" presName="thickLine" presStyleLbl="alignNode1" presStyleIdx="1" presStyleCnt="5"/>
      <dgm:spPr/>
    </dgm:pt>
    <dgm:pt modelId="{A4C63368-09CE-4310-B53A-1710752B8D76}" type="pres">
      <dgm:prSet presAssocID="{630F26CA-5876-4858-9B7D-0501AC94C767}" presName="horz1" presStyleCnt="0"/>
      <dgm:spPr/>
    </dgm:pt>
    <dgm:pt modelId="{2AD64EE7-422B-463C-8A9F-8EC401EEB7CE}" type="pres">
      <dgm:prSet presAssocID="{630F26CA-5876-4858-9B7D-0501AC94C767}" presName="tx1" presStyleLbl="revTx" presStyleIdx="1" presStyleCnt="5"/>
      <dgm:spPr/>
    </dgm:pt>
    <dgm:pt modelId="{BD8B52B9-4653-49C1-B8DD-7D88A1C324A9}" type="pres">
      <dgm:prSet presAssocID="{630F26CA-5876-4858-9B7D-0501AC94C767}" presName="vert1" presStyleCnt="0"/>
      <dgm:spPr/>
    </dgm:pt>
    <dgm:pt modelId="{46A3BC4D-C8CE-43A4-A98B-BE82F90867C3}" type="pres">
      <dgm:prSet presAssocID="{30525AFD-BA08-4997-8F25-6A8AE7D1B075}" presName="thickLine" presStyleLbl="alignNode1" presStyleIdx="2" presStyleCnt="5"/>
      <dgm:spPr/>
    </dgm:pt>
    <dgm:pt modelId="{949D1F61-E665-46A4-933D-24D38CA5C0E4}" type="pres">
      <dgm:prSet presAssocID="{30525AFD-BA08-4997-8F25-6A8AE7D1B075}" presName="horz1" presStyleCnt="0"/>
      <dgm:spPr/>
    </dgm:pt>
    <dgm:pt modelId="{FD8161AC-99B1-4F70-994C-CC896AAB66A8}" type="pres">
      <dgm:prSet presAssocID="{30525AFD-BA08-4997-8F25-6A8AE7D1B075}" presName="tx1" presStyleLbl="revTx" presStyleIdx="2" presStyleCnt="5"/>
      <dgm:spPr/>
    </dgm:pt>
    <dgm:pt modelId="{3612D351-F130-4BA4-80D0-DACAD382D33F}" type="pres">
      <dgm:prSet presAssocID="{30525AFD-BA08-4997-8F25-6A8AE7D1B075}" presName="vert1" presStyleCnt="0"/>
      <dgm:spPr/>
    </dgm:pt>
    <dgm:pt modelId="{E8B2BB92-8A79-4925-8C42-80613918802E}" type="pres">
      <dgm:prSet presAssocID="{B5E9F796-8304-4F32-AF30-6642EE9093FF}" presName="thickLine" presStyleLbl="alignNode1" presStyleIdx="3" presStyleCnt="5"/>
      <dgm:spPr/>
    </dgm:pt>
    <dgm:pt modelId="{8433405A-CBEF-4502-A1D9-4588015FE0E2}" type="pres">
      <dgm:prSet presAssocID="{B5E9F796-8304-4F32-AF30-6642EE9093FF}" presName="horz1" presStyleCnt="0"/>
      <dgm:spPr/>
    </dgm:pt>
    <dgm:pt modelId="{E7C98D59-CF3E-44B2-9AB9-A0EB9242FF95}" type="pres">
      <dgm:prSet presAssocID="{B5E9F796-8304-4F32-AF30-6642EE9093FF}" presName="tx1" presStyleLbl="revTx" presStyleIdx="3" presStyleCnt="5"/>
      <dgm:spPr/>
    </dgm:pt>
    <dgm:pt modelId="{FD0A5033-2E77-4DA6-8FCC-60AB39C0317D}" type="pres">
      <dgm:prSet presAssocID="{B5E9F796-8304-4F32-AF30-6642EE9093FF}" presName="vert1" presStyleCnt="0"/>
      <dgm:spPr/>
    </dgm:pt>
    <dgm:pt modelId="{B30D9191-8CC8-4D58-8CFE-79F901FC2BAA}" type="pres">
      <dgm:prSet presAssocID="{E99B4A5C-CE23-4C81-9CAA-550AB22C4E19}" presName="thickLine" presStyleLbl="alignNode1" presStyleIdx="4" presStyleCnt="5"/>
      <dgm:spPr/>
    </dgm:pt>
    <dgm:pt modelId="{7D0EB5E3-273D-4A46-A0AA-088A95910076}" type="pres">
      <dgm:prSet presAssocID="{E99B4A5C-CE23-4C81-9CAA-550AB22C4E19}" presName="horz1" presStyleCnt="0"/>
      <dgm:spPr/>
    </dgm:pt>
    <dgm:pt modelId="{F6C3EE42-3A91-432D-9B2A-8D02054EA89F}" type="pres">
      <dgm:prSet presAssocID="{E99B4A5C-CE23-4C81-9CAA-550AB22C4E19}" presName="tx1" presStyleLbl="revTx" presStyleIdx="4" presStyleCnt="5"/>
      <dgm:spPr/>
    </dgm:pt>
    <dgm:pt modelId="{5C9A2470-76FD-47AC-9C60-DE5A705FCC2C}" type="pres">
      <dgm:prSet presAssocID="{E99B4A5C-CE23-4C81-9CAA-550AB22C4E19}" presName="vert1" presStyleCnt="0"/>
      <dgm:spPr/>
    </dgm:pt>
  </dgm:ptLst>
  <dgm:cxnLst>
    <dgm:cxn modelId="{76CA0901-4A02-41D6-BA41-B604B5C9DA1F}" srcId="{E5D2BE14-CEC0-4F7E-93F3-F56ADA4714A4}" destId="{BF259618-622C-4996-8FD1-D7F829B7F8DD}" srcOrd="0" destOrd="0" parTransId="{3BEA04F0-354E-4098-8182-8FC5BAFDCFFD}" sibTransId="{3988910D-9527-42E3-A34A-D4CCE7FDAE40}"/>
    <dgm:cxn modelId="{227AE335-54B3-405A-A595-627D3F7E44C2}" type="presOf" srcId="{E99B4A5C-CE23-4C81-9CAA-550AB22C4E19}" destId="{F6C3EE42-3A91-432D-9B2A-8D02054EA89F}" srcOrd="0" destOrd="0" presId="urn:microsoft.com/office/officeart/2008/layout/LinedList"/>
    <dgm:cxn modelId="{6E60EB38-2747-43CF-A390-9902AD0EEA19}" type="presOf" srcId="{B5E9F796-8304-4F32-AF30-6642EE9093FF}" destId="{E7C98D59-CF3E-44B2-9AB9-A0EB9242FF95}" srcOrd="0" destOrd="0" presId="urn:microsoft.com/office/officeart/2008/layout/LinedList"/>
    <dgm:cxn modelId="{BEEEE73A-CC2A-4D17-8818-307CE6CDEEBE}" srcId="{E5D2BE14-CEC0-4F7E-93F3-F56ADA4714A4}" destId="{B5E9F796-8304-4F32-AF30-6642EE9093FF}" srcOrd="3" destOrd="0" parTransId="{99EA24F9-3B54-4822-A194-FFC893AEFF8D}" sibTransId="{F5A8BAFC-7221-4292-9F00-AA3A1F4C0A0B}"/>
    <dgm:cxn modelId="{E2F0574E-6253-4CBE-A59A-C6F19822AE10}" srcId="{E5D2BE14-CEC0-4F7E-93F3-F56ADA4714A4}" destId="{E99B4A5C-CE23-4C81-9CAA-550AB22C4E19}" srcOrd="4" destOrd="0" parTransId="{9E5EE817-68FB-475F-BA0A-AA85463C81AD}" sibTransId="{A306C24D-8958-453E-AB48-30CC409AAEC6}"/>
    <dgm:cxn modelId="{A8F02394-6A83-4051-9345-CD3865D2718A}" type="presOf" srcId="{630F26CA-5876-4858-9B7D-0501AC94C767}" destId="{2AD64EE7-422B-463C-8A9F-8EC401EEB7CE}" srcOrd="0" destOrd="0" presId="urn:microsoft.com/office/officeart/2008/layout/LinedList"/>
    <dgm:cxn modelId="{57ADDFB4-70C4-49B5-9C68-B989EACB71A3}" type="presOf" srcId="{BF259618-622C-4996-8FD1-D7F829B7F8DD}" destId="{AB72D76E-1DFC-46AF-B882-D0F98459C8CB}" srcOrd="0" destOrd="0" presId="urn:microsoft.com/office/officeart/2008/layout/LinedList"/>
    <dgm:cxn modelId="{3970B3D0-E847-4AFF-B641-80721CBAF3CB}" type="presOf" srcId="{E5D2BE14-CEC0-4F7E-93F3-F56ADA4714A4}" destId="{E053B5D8-CB83-4E2A-B275-3EBFCB4FE319}" srcOrd="0" destOrd="0" presId="urn:microsoft.com/office/officeart/2008/layout/LinedList"/>
    <dgm:cxn modelId="{70CBB6DE-3F7C-47CA-965B-67B031FE3486}" srcId="{E5D2BE14-CEC0-4F7E-93F3-F56ADA4714A4}" destId="{30525AFD-BA08-4997-8F25-6A8AE7D1B075}" srcOrd="2" destOrd="0" parTransId="{AFBD15E5-FF15-4EAE-941F-B69AF4C7FD7B}" sibTransId="{AAC647A5-849A-41CB-8D0C-6F7EF1630B6F}"/>
    <dgm:cxn modelId="{53B5ABE0-ED02-4402-B8B2-6E21928D24A3}" type="presOf" srcId="{30525AFD-BA08-4997-8F25-6A8AE7D1B075}" destId="{FD8161AC-99B1-4F70-994C-CC896AAB66A8}" srcOrd="0" destOrd="0" presId="urn:microsoft.com/office/officeart/2008/layout/LinedList"/>
    <dgm:cxn modelId="{607621F1-DBC2-4494-A755-8F26087D30E9}" srcId="{E5D2BE14-CEC0-4F7E-93F3-F56ADA4714A4}" destId="{630F26CA-5876-4858-9B7D-0501AC94C767}" srcOrd="1" destOrd="0" parTransId="{AFB890E2-795B-464E-9695-109688525CE8}" sibTransId="{D7FC538C-EF0D-437F-B22E-3A49D6620275}"/>
    <dgm:cxn modelId="{563356B7-6345-4EAC-BB6B-54F3B8D6341C}" type="presParOf" srcId="{E053B5D8-CB83-4E2A-B275-3EBFCB4FE319}" destId="{6C0935F1-7C4C-4301-961A-E205A27572DB}" srcOrd="0" destOrd="0" presId="urn:microsoft.com/office/officeart/2008/layout/LinedList"/>
    <dgm:cxn modelId="{D6B9A8C2-0B3F-47F2-A487-ED2F8799A58E}" type="presParOf" srcId="{E053B5D8-CB83-4E2A-B275-3EBFCB4FE319}" destId="{EEDE98F0-9630-47BA-A71D-C98D9F420ACE}" srcOrd="1" destOrd="0" presId="urn:microsoft.com/office/officeart/2008/layout/LinedList"/>
    <dgm:cxn modelId="{68C79A42-3E30-465E-B9CD-5DF84F788A3B}" type="presParOf" srcId="{EEDE98F0-9630-47BA-A71D-C98D9F420ACE}" destId="{AB72D76E-1DFC-46AF-B882-D0F98459C8CB}" srcOrd="0" destOrd="0" presId="urn:microsoft.com/office/officeart/2008/layout/LinedList"/>
    <dgm:cxn modelId="{08B7C236-2A09-4C0C-951A-951AA9281EE7}" type="presParOf" srcId="{EEDE98F0-9630-47BA-A71D-C98D9F420ACE}" destId="{94F034AF-CC93-47AF-8905-28D3625CB745}" srcOrd="1" destOrd="0" presId="urn:microsoft.com/office/officeart/2008/layout/LinedList"/>
    <dgm:cxn modelId="{0050AAB9-4D8A-4EA6-BE8C-11DDEC5E586F}" type="presParOf" srcId="{E053B5D8-CB83-4E2A-B275-3EBFCB4FE319}" destId="{94A867A6-A23E-4D21-BFCF-43EDA1D8D31C}" srcOrd="2" destOrd="0" presId="urn:microsoft.com/office/officeart/2008/layout/LinedList"/>
    <dgm:cxn modelId="{1F554FFD-97B6-49F1-9ADC-16E66DCEF03E}" type="presParOf" srcId="{E053B5D8-CB83-4E2A-B275-3EBFCB4FE319}" destId="{A4C63368-09CE-4310-B53A-1710752B8D76}" srcOrd="3" destOrd="0" presId="urn:microsoft.com/office/officeart/2008/layout/LinedList"/>
    <dgm:cxn modelId="{121179A0-1956-47D1-BF90-6DB1AC5E6509}" type="presParOf" srcId="{A4C63368-09CE-4310-B53A-1710752B8D76}" destId="{2AD64EE7-422B-463C-8A9F-8EC401EEB7CE}" srcOrd="0" destOrd="0" presId="urn:microsoft.com/office/officeart/2008/layout/LinedList"/>
    <dgm:cxn modelId="{E2CC3F17-9967-496B-8064-922300EB0714}" type="presParOf" srcId="{A4C63368-09CE-4310-B53A-1710752B8D76}" destId="{BD8B52B9-4653-49C1-B8DD-7D88A1C324A9}" srcOrd="1" destOrd="0" presId="urn:microsoft.com/office/officeart/2008/layout/LinedList"/>
    <dgm:cxn modelId="{16FF3BAD-913C-4878-8886-90F20049157D}" type="presParOf" srcId="{E053B5D8-CB83-4E2A-B275-3EBFCB4FE319}" destId="{46A3BC4D-C8CE-43A4-A98B-BE82F90867C3}" srcOrd="4" destOrd="0" presId="urn:microsoft.com/office/officeart/2008/layout/LinedList"/>
    <dgm:cxn modelId="{6CBBFB96-AD96-4C2A-9F37-02BAAA62B2FA}" type="presParOf" srcId="{E053B5D8-CB83-4E2A-B275-3EBFCB4FE319}" destId="{949D1F61-E665-46A4-933D-24D38CA5C0E4}" srcOrd="5" destOrd="0" presId="urn:microsoft.com/office/officeart/2008/layout/LinedList"/>
    <dgm:cxn modelId="{80FB3C99-6ADF-4A3A-9C57-106FBC066D88}" type="presParOf" srcId="{949D1F61-E665-46A4-933D-24D38CA5C0E4}" destId="{FD8161AC-99B1-4F70-994C-CC896AAB66A8}" srcOrd="0" destOrd="0" presId="urn:microsoft.com/office/officeart/2008/layout/LinedList"/>
    <dgm:cxn modelId="{75576CA9-BD85-4E34-A060-F756FCD25641}" type="presParOf" srcId="{949D1F61-E665-46A4-933D-24D38CA5C0E4}" destId="{3612D351-F130-4BA4-80D0-DACAD382D33F}" srcOrd="1" destOrd="0" presId="urn:microsoft.com/office/officeart/2008/layout/LinedList"/>
    <dgm:cxn modelId="{B3EB68F9-71AC-489C-B927-9B50FB8CD76A}" type="presParOf" srcId="{E053B5D8-CB83-4E2A-B275-3EBFCB4FE319}" destId="{E8B2BB92-8A79-4925-8C42-80613918802E}" srcOrd="6" destOrd="0" presId="urn:microsoft.com/office/officeart/2008/layout/LinedList"/>
    <dgm:cxn modelId="{A1D9DD81-6189-4729-9998-70395068B089}" type="presParOf" srcId="{E053B5D8-CB83-4E2A-B275-3EBFCB4FE319}" destId="{8433405A-CBEF-4502-A1D9-4588015FE0E2}" srcOrd="7" destOrd="0" presId="urn:microsoft.com/office/officeart/2008/layout/LinedList"/>
    <dgm:cxn modelId="{BDDA8914-9129-4A55-B1FC-EA65C22BEF57}" type="presParOf" srcId="{8433405A-CBEF-4502-A1D9-4588015FE0E2}" destId="{E7C98D59-CF3E-44B2-9AB9-A0EB9242FF95}" srcOrd="0" destOrd="0" presId="urn:microsoft.com/office/officeart/2008/layout/LinedList"/>
    <dgm:cxn modelId="{2C58FBFE-0CA4-44C0-9694-5868B5F437B7}" type="presParOf" srcId="{8433405A-CBEF-4502-A1D9-4588015FE0E2}" destId="{FD0A5033-2E77-4DA6-8FCC-60AB39C0317D}" srcOrd="1" destOrd="0" presId="urn:microsoft.com/office/officeart/2008/layout/LinedList"/>
    <dgm:cxn modelId="{D173F020-20E6-45AB-B5D9-776ADF3C8EE5}" type="presParOf" srcId="{E053B5D8-CB83-4E2A-B275-3EBFCB4FE319}" destId="{B30D9191-8CC8-4D58-8CFE-79F901FC2BAA}" srcOrd="8" destOrd="0" presId="urn:microsoft.com/office/officeart/2008/layout/LinedList"/>
    <dgm:cxn modelId="{8DE0EF19-0DB5-4CD1-94CD-16B908116E9E}" type="presParOf" srcId="{E053B5D8-CB83-4E2A-B275-3EBFCB4FE319}" destId="{7D0EB5E3-273D-4A46-A0AA-088A95910076}" srcOrd="9" destOrd="0" presId="urn:microsoft.com/office/officeart/2008/layout/LinedList"/>
    <dgm:cxn modelId="{1AA70A15-8846-4EDC-A979-561D128535D6}" type="presParOf" srcId="{7D0EB5E3-273D-4A46-A0AA-088A95910076}" destId="{F6C3EE42-3A91-432D-9B2A-8D02054EA89F}" srcOrd="0" destOrd="0" presId="urn:microsoft.com/office/officeart/2008/layout/LinedList"/>
    <dgm:cxn modelId="{170D8DE5-69A4-4DE9-B221-18188003BC25}" type="presParOf" srcId="{7D0EB5E3-273D-4A46-A0AA-088A95910076}" destId="{5C9A2470-76FD-47AC-9C60-DE5A705FCC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758050-45F8-40A1-947A-129003E0570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45810C1-E2C2-48B7-9BC8-0495C4C6DA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Test Environment</a:t>
          </a:r>
        </a:p>
      </dgm:t>
    </dgm:pt>
    <dgm:pt modelId="{71AB7F86-71AF-44C8-ADA2-BDCE6E109854}" type="parTrans" cxnId="{F84F4660-D0E3-4BDD-98DF-4615B3CB1460}">
      <dgm:prSet/>
      <dgm:spPr/>
      <dgm:t>
        <a:bodyPr/>
        <a:lstStyle/>
        <a:p>
          <a:endParaRPr lang="en-US"/>
        </a:p>
      </dgm:t>
    </dgm:pt>
    <dgm:pt modelId="{829C7262-73F3-4AE0-960B-BEA793D56C6A}" type="sibTrans" cxnId="{F84F4660-D0E3-4BDD-98DF-4615B3CB1460}">
      <dgm:prSet/>
      <dgm:spPr/>
      <dgm:t>
        <a:bodyPr/>
        <a:lstStyle/>
        <a:p>
          <a:endParaRPr lang="en-US"/>
        </a:p>
      </dgm:t>
    </dgm:pt>
    <dgm:pt modelId="{1F3B8B08-3766-4BFB-9614-0056614176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Development</a:t>
          </a:r>
        </a:p>
      </dgm:t>
    </dgm:pt>
    <dgm:pt modelId="{2F308C7C-DA76-40F2-97CA-C9452ED86BB8}" type="parTrans" cxnId="{177A1319-58A7-40AD-BB28-1C2037088EB4}">
      <dgm:prSet/>
      <dgm:spPr/>
      <dgm:t>
        <a:bodyPr/>
        <a:lstStyle/>
        <a:p>
          <a:endParaRPr lang="en-US"/>
        </a:p>
      </dgm:t>
    </dgm:pt>
    <dgm:pt modelId="{A50CA384-2068-4E0D-AF81-D7E974A353D8}" type="sibTrans" cxnId="{177A1319-58A7-40AD-BB28-1C2037088EB4}">
      <dgm:prSet/>
      <dgm:spPr/>
      <dgm:t>
        <a:bodyPr/>
        <a:lstStyle/>
        <a:p>
          <a:endParaRPr lang="en-US"/>
        </a:p>
      </dgm:t>
    </dgm:pt>
    <dgm:pt modelId="{85509C3A-7B63-4E6B-9BDF-733CB6BE37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Integration</a:t>
          </a:r>
        </a:p>
      </dgm:t>
    </dgm:pt>
    <dgm:pt modelId="{5D323B21-FD3E-4147-ACCC-6AA29902E7DB}" type="parTrans" cxnId="{096595E0-7F00-4773-A9D9-A96463BA60CF}">
      <dgm:prSet/>
      <dgm:spPr/>
      <dgm:t>
        <a:bodyPr/>
        <a:lstStyle/>
        <a:p>
          <a:endParaRPr lang="en-US"/>
        </a:p>
      </dgm:t>
    </dgm:pt>
    <dgm:pt modelId="{9C627AE4-ABBE-4F67-9899-DEECE60E53BA}" type="sibTrans" cxnId="{096595E0-7F00-4773-A9D9-A96463BA60CF}">
      <dgm:prSet/>
      <dgm:spPr/>
      <dgm:t>
        <a:bodyPr/>
        <a:lstStyle/>
        <a:p>
          <a:endParaRPr lang="en-US"/>
        </a:p>
      </dgm:t>
    </dgm:pt>
    <dgm:pt modelId="{27D5BD5A-B58A-4AB3-9C54-EEA3466B6D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UAT</a:t>
          </a:r>
        </a:p>
      </dgm:t>
    </dgm:pt>
    <dgm:pt modelId="{85C87BF2-FDFA-4689-A295-6103D4172853}" type="parTrans" cxnId="{0D180548-E694-46F2-B947-A9C0171714D9}">
      <dgm:prSet/>
      <dgm:spPr/>
      <dgm:t>
        <a:bodyPr/>
        <a:lstStyle/>
        <a:p>
          <a:endParaRPr lang="en-US"/>
        </a:p>
      </dgm:t>
    </dgm:pt>
    <dgm:pt modelId="{57B8BF47-2837-4B81-8E48-B7EE1230FEDB}" type="sibTrans" cxnId="{0D180548-E694-46F2-B947-A9C0171714D9}">
      <dgm:prSet/>
      <dgm:spPr/>
      <dgm:t>
        <a:bodyPr/>
        <a:lstStyle/>
        <a:p>
          <a:endParaRPr lang="en-US"/>
        </a:p>
      </dgm:t>
    </dgm:pt>
    <dgm:pt modelId="{D1C0FE33-1F28-4CCB-9630-05C0952487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</a:t>
          </a:r>
        </a:p>
      </dgm:t>
    </dgm:pt>
    <dgm:pt modelId="{FFD1B3F0-3BDE-4DF1-8DC8-9EF4840852A7}" type="parTrans" cxnId="{71C409C7-2500-428B-9E80-4F225E0B1D67}">
      <dgm:prSet/>
      <dgm:spPr/>
      <dgm:t>
        <a:bodyPr/>
        <a:lstStyle/>
        <a:p>
          <a:endParaRPr lang="en-US"/>
        </a:p>
      </dgm:t>
    </dgm:pt>
    <dgm:pt modelId="{BB35CFB3-F231-4C5C-A93D-9FCD89EEFE58}" type="sibTrans" cxnId="{71C409C7-2500-428B-9E80-4F225E0B1D67}">
      <dgm:prSet/>
      <dgm:spPr/>
      <dgm:t>
        <a:bodyPr/>
        <a:lstStyle/>
        <a:p>
          <a:endParaRPr lang="en-US"/>
        </a:p>
      </dgm:t>
    </dgm:pt>
    <dgm:pt modelId="{81270AD0-C338-4B6F-8BA3-1A3FAC813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Jira</a:t>
          </a:r>
        </a:p>
      </dgm:t>
    </dgm:pt>
    <dgm:pt modelId="{B7704D82-B4A2-4940-9023-CBAE57575A47}" type="parTrans" cxnId="{D1DCA311-12E3-418A-8A02-BCCB1B03250F}">
      <dgm:prSet/>
      <dgm:spPr/>
      <dgm:t>
        <a:bodyPr/>
        <a:lstStyle/>
        <a:p>
          <a:endParaRPr lang="en-US"/>
        </a:p>
      </dgm:t>
    </dgm:pt>
    <dgm:pt modelId="{BDC639F8-EE28-43D7-A8CC-81F55E5AF8CC}" type="sibTrans" cxnId="{D1DCA311-12E3-418A-8A02-BCCB1B03250F}">
      <dgm:prSet/>
      <dgm:spPr/>
      <dgm:t>
        <a:bodyPr/>
        <a:lstStyle/>
        <a:p>
          <a:endParaRPr lang="en-US"/>
        </a:p>
      </dgm:t>
    </dgm:pt>
    <dgm:pt modelId="{E2DAD5E7-FD7A-47DB-A3C1-D6F3CACF0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OWASP ZAP</a:t>
          </a:r>
        </a:p>
      </dgm:t>
    </dgm:pt>
    <dgm:pt modelId="{AEAA699D-17F7-4E33-B565-CDC64EBF7141}" type="parTrans" cxnId="{026EB1CD-BEA4-409D-BF85-2E143BC597DC}">
      <dgm:prSet/>
      <dgm:spPr/>
      <dgm:t>
        <a:bodyPr/>
        <a:lstStyle/>
        <a:p>
          <a:endParaRPr lang="en-US"/>
        </a:p>
      </dgm:t>
    </dgm:pt>
    <dgm:pt modelId="{B7C0351C-2C01-427C-805F-2CE7F9417012}" type="sibTrans" cxnId="{026EB1CD-BEA4-409D-BF85-2E143BC597DC}">
      <dgm:prSet/>
      <dgm:spPr/>
      <dgm:t>
        <a:bodyPr/>
        <a:lstStyle/>
        <a:p>
          <a:endParaRPr lang="en-US"/>
        </a:p>
      </dgm:t>
    </dgm:pt>
    <dgm:pt modelId="{6801FC97-22B2-4000-BF7F-2D29E59AF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Apache JMeter</a:t>
          </a:r>
        </a:p>
      </dgm:t>
    </dgm:pt>
    <dgm:pt modelId="{B6A39FA7-7A43-481C-A3FB-FD72249C5D30}" type="parTrans" cxnId="{A4E5916A-D8C8-4A78-9F71-B1C798476AFD}">
      <dgm:prSet/>
      <dgm:spPr/>
      <dgm:t>
        <a:bodyPr/>
        <a:lstStyle/>
        <a:p>
          <a:endParaRPr lang="en-US"/>
        </a:p>
      </dgm:t>
    </dgm:pt>
    <dgm:pt modelId="{F10A9A9F-A6E8-4D45-B961-0EBFD5490008}" type="sibTrans" cxnId="{A4E5916A-D8C8-4A78-9F71-B1C798476AFD}">
      <dgm:prSet/>
      <dgm:spPr/>
      <dgm:t>
        <a:bodyPr/>
        <a:lstStyle/>
        <a:p>
          <a:endParaRPr lang="en-US"/>
        </a:p>
      </dgm:t>
    </dgm:pt>
    <dgm:pt modelId="{2BF242D6-7A07-4AAD-AF17-A8E1C80443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Test sign-off</a:t>
          </a:r>
        </a:p>
      </dgm:t>
    </dgm:pt>
    <dgm:pt modelId="{32EC5526-BB76-41CF-91FD-B255F6269D2A}" type="parTrans" cxnId="{279ED7CE-40DA-4275-B6A6-7C43D5A2211E}">
      <dgm:prSet/>
      <dgm:spPr/>
      <dgm:t>
        <a:bodyPr/>
        <a:lstStyle/>
        <a:p>
          <a:endParaRPr lang="en-US"/>
        </a:p>
      </dgm:t>
    </dgm:pt>
    <dgm:pt modelId="{934665D0-8462-462F-A408-18CF73A76A36}" type="sibTrans" cxnId="{279ED7CE-40DA-4275-B6A6-7C43D5A2211E}">
      <dgm:prSet/>
      <dgm:spPr/>
      <dgm:t>
        <a:bodyPr/>
        <a:lstStyle/>
        <a:p>
          <a:endParaRPr lang="en-US"/>
        </a:p>
      </dgm:t>
    </dgm:pt>
    <dgm:pt modelId="{D54AFDF8-7AB9-440B-B228-125D3DB5C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each phase</a:t>
          </a:r>
        </a:p>
      </dgm:t>
    </dgm:pt>
    <dgm:pt modelId="{DBB5DB05-09AC-4E60-8E48-B9AD3CEF2ABC}" type="parTrans" cxnId="{095D917B-A454-41B1-8CEE-BF512A2F7F78}">
      <dgm:prSet/>
      <dgm:spPr/>
      <dgm:t>
        <a:bodyPr/>
        <a:lstStyle/>
        <a:p>
          <a:endParaRPr lang="en-US"/>
        </a:p>
      </dgm:t>
    </dgm:pt>
    <dgm:pt modelId="{50865E86-8ADD-478C-BD16-24390C32F81D}" type="sibTrans" cxnId="{095D917B-A454-41B1-8CEE-BF512A2F7F78}">
      <dgm:prSet/>
      <dgm:spPr/>
      <dgm:t>
        <a:bodyPr/>
        <a:lstStyle/>
        <a:p>
          <a:endParaRPr lang="en-US"/>
        </a:p>
      </dgm:t>
    </dgm:pt>
    <dgm:pt modelId="{064E6738-1E4D-4340-8A52-60DAA29B1D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Verification of exit criteria</a:t>
          </a:r>
        </a:p>
      </dgm:t>
    </dgm:pt>
    <dgm:pt modelId="{D552FB35-4532-474C-89CC-0D60E0A9E957}" type="parTrans" cxnId="{7472FF67-C211-4719-B6AD-1DA3C9AAA07C}">
      <dgm:prSet/>
      <dgm:spPr/>
      <dgm:t>
        <a:bodyPr/>
        <a:lstStyle/>
        <a:p>
          <a:endParaRPr lang="en-US"/>
        </a:p>
      </dgm:t>
    </dgm:pt>
    <dgm:pt modelId="{3A1AE8A4-E7DD-426C-9C63-2A301D07C9AA}" type="sibTrans" cxnId="{7472FF67-C211-4719-B6AD-1DA3C9AAA07C}">
      <dgm:prSet/>
      <dgm:spPr/>
      <dgm:t>
        <a:bodyPr/>
        <a:lstStyle/>
        <a:p>
          <a:endParaRPr lang="en-US"/>
        </a:p>
      </dgm:t>
    </dgm:pt>
    <dgm:pt modelId="{E6A1CA3A-0F26-4DB1-A0AA-1FCB4A7B39AC}" type="pres">
      <dgm:prSet presAssocID="{2C758050-45F8-40A1-947A-129003E0570D}" presName="root" presStyleCnt="0">
        <dgm:presLayoutVars>
          <dgm:dir/>
          <dgm:resizeHandles val="exact"/>
        </dgm:presLayoutVars>
      </dgm:prSet>
      <dgm:spPr/>
    </dgm:pt>
    <dgm:pt modelId="{BC32EEC3-6097-4143-AEB5-3AA371D3EC3F}" type="pres">
      <dgm:prSet presAssocID="{145810C1-E2C2-48B7-9BC8-0495C4C6DAF7}" presName="compNode" presStyleCnt="0"/>
      <dgm:spPr/>
    </dgm:pt>
    <dgm:pt modelId="{A309E807-66E2-4F48-8766-85E3120350D4}" type="pres">
      <dgm:prSet presAssocID="{145810C1-E2C2-48B7-9BC8-0495C4C6DAF7}" presName="iconRect" presStyleLbl="node1" presStyleIdx="0" presStyleCnt="3" custLinFactNeighborX="1602" custLinFactNeighborY="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 outline"/>
        </a:ext>
      </dgm:extLst>
    </dgm:pt>
    <dgm:pt modelId="{0BAAFABE-7E05-4537-89F8-9FB7DEE47BC2}" type="pres">
      <dgm:prSet presAssocID="{145810C1-E2C2-48B7-9BC8-0495C4C6DAF7}" presName="iconSpace" presStyleCnt="0"/>
      <dgm:spPr/>
    </dgm:pt>
    <dgm:pt modelId="{EDE02E32-7B63-4D31-9FE2-87814E3D518B}" type="pres">
      <dgm:prSet presAssocID="{145810C1-E2C2-48B7-9BC8-0495C4C6DAF7}" presName="parTx" presStyleLbl="revTx" presStyleIdx="0" presStyleCnt="6">
        <dgm:presLayoutVars>
          <dgm:chMax val="0"/>
          <dgm:chPref val="0"/>
        </dgm:presLayoutVars>
      </dgm:prSet>
      <dgm:spPr/>
    </dgm:pt>
    <dgm:pt modelId="{BDC5A2C5-044A-4655-B93D-ADA8C186CFDE}" type="pres">
      <dgm:prSet presAssocID="{145810C1-E2C2-48B7-9BC8-0495C4C6DAF7}" presName="txSpace" presStyleCnt="0"/>
      <dgm:spPr/>
    </dgm:pt>
    <dgm:pt modelId="{4452AACF-5408-4B37-9240-A600078967EE}" type="pres">
      <dgm:prSet presAssocID="{145810C1-E2C2-48B7-9BC8-0495C4C6DAF7}" presName="desTx" presStyleLbl="revTx" presStyleIdx="1" presStyleCnt="6">
        <dgm:presLayoutVars/>
      </dgm:prSet>
      <dgm:spPr/>
    </dgm:pt>
    <dgm:pt modelId="{59FE4416-597F-4AEE-8070-062A7F2EC21B}" type="pres">
      <dgm:prSet presAssocID="{829C7262-73F3-4AE0-960B-BEA793D56C6A}" presName="sibTrans" presStyleCnt="0"/>
      <dgm:spPr/>
    </dgm:pt>
    <dgm:pt modelId="{BB2CD815-AE56-4CED-9173-18AB0BE514B9}" type="pres">
      <dgm:prSet presAssocID="{D1C0FE33-1F28-4CCB-9630-05C0952487BC}" presName="compNode" presStyleCnt="0"/>
      <dgm:spPr/>
    </dgm:pt>
    <dgm:pt modelId="{572F52A6-D1FD-4B47-B1A6-42D8C9C23D7E}" type="pres">
      <dgm:prSet presAssocID="{D1C0FE33-1F28-4CCB-9630-05C0952487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8E8307D6-28E8-4BF0-961D-7AAE9646B62A}" type="pres">
      <dgm:prSet presAssocID="{D1C0FE33-1F28-4CCB-9630-05C0952487BC}" presName="iconSpace" presStyleCnt="0"/>
      <dgm:spPr/>
    </dgm:pt>
    <dgm:pt modelId="{E3DE82DE-F4BC-4926-AC27-D80A75A294D8}" type="pres">
      <dgm:prSet presAssocID="{D1C0FE33-1F28-4CCB-9630-05C0952487BC}" presName="parTx" presStyleLbl="revTx" presStyleIdx="2" presStyleCnt="6">
        <dgm:presLayoutVars>
          <dgm:chMax val="0"/>
          <dgm:chPref val="0"/>
        </dgm:presLayoutVars>
      </dgm:prSet>
      <dgm:spPr/>
    </dgm:pt>
    <dgm:pt modelId="{D887940B-9590-4835-98B2-384BFF7A78BD}" type="pres">
      <dgm:prSet presAssocID="{D1C0FE33-1F28-4CCB-9630-05C0952487BC}" presName="txSpace" presStyleCnt="0"/>
      <dgm:spPr/>
    </dgm:pt>
    <dgm:pt modelId="{7473A34D-6001-4715-9400-86B4C06FDC1B}" type="pres">
      <dgm:prSet presAssocID="{D1C0FE33-1F28-4CCB-9630-05C0952487BC}" presName="desTx" presStyleLbl="revTx" presStyleIdx="3" presStyleCnt="6">
        <dgm:presLayoutVars/>
      </dgm:prSet>
      <dgm:spPr/>
    </dgm:pt>
    <dgm:pt modelId="{59CE42D8-92DD-41AA-B244-3FFB24ED12B3}" type="pres">
      <dgm:prSet presAssocID="{BB35CFB3-F231-4C5C-A93D-9FCD89EEFE58}" presName="sibTrans" presStyleCnt="0"/>
      <dgm:spPr/>
    </dgm:pt>
    <dgm:pt modelId="{9122CB33-0757-4791-B49B-A9DE8C997FF8}" type="pres">
      <dgm:prSet presAssocID="{2BF242D6-7A07-4AAD-AF17-A8E1C80443D1}" presName="compNode" presStyleCnt="0"/>
      <dgm:spPr/>
    </dgm:pt>
    <dgm:pt modelId="{26B12E7A-ABC2-471F-9F41-2C0714988524}" type="pres">
      <dgm:prSet presAssocID="{2BF242D6-7A07-4AAD-AF17-A8E1C80443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467440F-D6D6-4649-B82C-794EECADFEB7}" type="pres">
      <dgm:prSet presAssocID="{2BF242D6-7A07-4AAD-AF17-A8E1C80443D1}" presName="iconSpace" presStyleCnt="0"/>
      <dgm:spPr/>
    </dgm:pt>
    <dgm:pt modelId="{E1E38E52-E1A3-4866-B206-8F2357B933C2}" type="pres">
      <dgm:prSet presAssocID="{2BF242D6-7A07-4AAD-AF17-A8E1C80443D1}" presName="parTx" presStyleLbl="revTx" presStyleIdx="4" presStyleCnt="6">
        <dgm:presLayoutVars>
          <dgm:chMax val="0"/>
          <dgm:chPref val="0"/>
        </dgm:presLayoutVars>
      </dgm:prSet>
      <dgm:spPr/>
    </dgm:pt>
    <dgm:pt modelId="{1C91EB3B-DD19-4DE1-82FC-F21766B69406}" type="pres">
      <dgm:prSet presAssocID="{2BF242D6-7A07-4AAD-AF17-A8E1C80443D1}" presName="txSpace" presStyleCnt="0"/>
      <dgm:spPr/>
    </dgm:pt>
    <dgm:pt modelId="{6DC9CCCE-6D36-486C-9E97-7EE5A0D7CF45}" type="pres">
      <dgm:prSet presAssocID="{2BF242D6-7A07-4AAD-AF17-A8E1C80443D1}" presName="desTx" presStyleLbl="revTx" presStyleIdx="5" presStyleCnt="6">
        <dgm:presLayoutVars/>
      </dgm:prSet>
      <dgm:spPr/>
    </dgm:pt>
  </dgm:ptLst>
  <dgm:cxnLst>
    <dgm:cxn modelId="{DE496010-764E-4805-BCCD-511A02CC547F}" type="presOf" srcId="{064E6738-1E4D-4340-8A52-60DAA29B1DB3}" destId="{6DC9CCCE-6D36-486C-9E97-7EE5A0D7CF45}" srcOrd="0" destOrd="1" presId="urn:microsoft.com/office/officeart/2018/5/layout/CenteredIconLabelDescriptionList"/>
    <dgm:cxn modelId="{D1DCA311-12E3-418A-8A02-BCCB1B03250F}" srcId="{D1C0FE33-1F28-4CCB-9630-05C0952487BC}" destId="{81270AD0-C338-4B6F-8BA3-1A3FAC813771}" srcOrd="0" destOrd="0" parTransId="{B7704D82-B4A2-4940-9023-CBAE57575A47}" sibTransId="{BDC639F8-EE28-43D7-A8CC-81F55E5AF8CC}"/>
    <dgm:cxn modelId="{177A1319-58A7-40AD-BB28-1C2037088EB4}" srcId="{145810C1-E2C2-48B7-9BC8-0495C4C6DAF7}" destId="{1F3B8B08-3766-4BFB-9614-0056614176B2}" srcOrd="0" destOrd="0" parTransId="{2F308C7C-DA76-40F2-97CA-C9452ED86BB8}" sibTransId="{A50CA384-2068-4E0D-AF81-D7E974A353D8}"/>
    <dgm:cxn modelId="{E8581240-1066-4CA0-96C2-D59699C267DB}" type="presOf" srcId="{E2DAD5E7-FD7A-47DB-A3C1-D6F3CACF08A3}" destId="{7473A34D-6001-4715-9400-86B4C06FDC1B}" srcOrd="0" destOrd="1" presId="urn:microsoft.com/office/officeart/2018/5/layout/CenteredIconLabelDescriptionList"/>
    <dgm:cxn modelId="{F84F4660-D0E3-4BDD-98DF-4615B3CB1460}" srcId="{2C758050-45F8-40A1-947A-129003E0570D}" destId="{145810C1-E2C2-48B7-9BC8-0495C4C6DAF7}" srcOrd="0" destOrd="0" parTransId="{71AB7F86-71AF-44C8-ADA2-BDCE6E109854}" sibTransId="{829C7262-73F3-4AE0-960B-BEA793D56C6A}"/>
    <dgm:cxn modelId="{7472FF67-C211-4719-B6AD-1DA3C9AAA07C}" srcId="{2BF242D6-7A07-4AAD-AF17-A8E1C80443D1}" destId="{064E6738-1E4D-4340-8A52-60DAA29B1DB3}" srcOrd="1" destOrd="0" parTransId="{D552FB35-4532-474C-89CC-0D60E0A9E957}" sibTransId="{3A1AE8A4-E7DD-426C-9C63-2A301D07C9AA}"/>
    <dgm:cxn modelId="{0D180548-E694-46F2-B947-A9C0171714D9}" srcId="{145810C1-E2C2-48B7-9BC8-0495C4C6DAF7}" destId="{27D5BD5A-B58A-4AB3-9C54-EEA3466B6D4C}" srcOrd="2" destOrd="0" parTransId="{85C87BF2-FDFA-4689-A295-6103D4172853}" sibTransId="{57B8BF47-2837-4B81-8E48-B7EE1230FEDB}"/>
    <dgm:cxn modelId="{5A7E3F4A-C110-4C0E-8A39-90244F39992A}" type="presOf" srcId="{2C758050-45F8-40A1-947A-129003E0570D}" destId="{E6A1CA3A-0F26-4DB1-A0AA-1FCB4A7B39AC}" srcOrd="0" destOrd="0" presId="urn:microsoft.com/office/officeart/2018/5/layout/CenteredIconLabelDescriptionList"/>
    <dgm:cxn modelId="{A4E5916A-D8C8-4A78-9F71-B1C798476AFD}" srcId="{D1C0FE33-1F28-4CCB-9630-05C0952487BC}" destId="{6801FC97-22B2-4000-BF7F-2D29E59AF88F}" srcOrd="2" destOrd="0" parTransId="{B6A39FA7-7A43-481C-A3FB-FD72249C5D30}" sibTransId="{F10A9A9F-A6E8-4D45-B961-0EBFD5490008}"/>
    <dgm:cxn modelId="{B4E6A44F-39DA-46E6-83C1-0780ADDE9FE4}" type="presOf" srcId="{85509C3A-7B63-4E6B-9BDF-733CB6BE3726}" destId="{4452AACF-5408-4B37-9240-A600078967EE}" srcOrd="0" destOrd="1" presId="urn:microsoft.com/office/officeart/2018/5/layout/CenteredIconLabelDescriptionList"/>
    <dgm:cxn modelId="{F38BDC5A-08EA-4F1A-8F23-1E815DCC4584}" type="presOf" srcId="{145810C1-E2C2-48B7-9BC8-0495C4C6DAF7}" destId="{EDE02E32-7B63-4D31-9FE2-87814E3D518B}" srcOrd="0" destOrd="0" presId="urn:microsoft.com/office/officeart/2018/5/layout/CenteredIconLabelDescriptionList"/>
    <dgm:cxn modelId="{095D917B-A454-41B1-8CEE-BF512A2F7F78}" srcId="{2BF242D6-7A07-4AAD-AF17-A8E1C80443D1}" destId="{D54AFDF8-7AB9-440B-B228-125D3DB5C096}" srcOrd="0" destOrd="0" parTransId="{DBB5DB05-09AC-4E60-8E48-B9AD3CEF2ABC}" sibTransId="{50865E86-8ADD-478C-BD16-24390C32F81D}"/>
    <dgm:cxn modelId="{C2619498-F29E-40E4-B861-AC2FB519244E}" type="presOf" srcId="{D54AFDF8-7AB9-440B-B228-125D3DB5C096}" destId="{6DC9CCCE-6D36-486C-9E97-7EE5A0D7CF45}" srcOrd="0" destOrd="0" presId="urn:microsoft.com/office/officeart/2018/5/layout/CenteredIconLabelDescriptionList"/>
    <dgm:cxn modelId="{FB88E1AD-BA87-4154-87C0-108123E67F71}" type="presOf" srcId="{1F3B8B08-3766-4BFB-9614-0056614176B2}" destId="{4452AACF-5408-4B37-9240-A600078967EE}" srcOrd="0" destOrd="0" presId="urn:microsoft.com/office/officeart/2018/5/layout/CenteredIconLabelDescriptionList"/>
    <dgm:cxn modelId="{021934C2-21B8-424F-9179-7EB67266AFCB}" type="presOf" srcId="{D1C0FE33-1F28-4CCB-9630-05C0952487BC}" destId="{E3DE82DE-F4BC-4926-AC27-D80A75A294D8}" srcOrd="0" destOrd="0" presId="urn:microsoft.com/office/officeart/2018/5/layout/CenteredIconLabelDescriptionList"/>
    <dgm:cxn modelId="{71C409C7-2500-428B-9E80-4F225E0B1D67}" srcId="{2C758050-45F8-40A1-947A-129003E0570D}" destId="{D1C0FE33-1F28-4CCB-9630-05C0952487BC}" srcOrd="1" destOrd="0" parTransId="{FFD1B3F0-3BDE-4DF1-8DC8-9EF4840852A7}" sibTransId="{BB35CFB3-F231-4C5C-A93D-9FCD89EEFE58}"/>
    <dgm:cxn modelId="{88996DCB-1C11-467C-AA43-0127B8C6D46F}" type="presOf" srcId="{6801FC97-22B2-4000-BF7F-2D29E59AF88F}" destId="{7473A34D-6001-4715-9400-86B4C06FDC1B}" srcOrd="0" destOrd="2" presId="urn:microsoft.com/office/officeart/2018/5/layout/CenteredIconLabelDescriptionList"/>
    <dgm:cxn modelId="{026EB1CD-BEA4-409D-BF85-2E143BC597DC}" srcId="{D1C0FE33-1F28-4CCB-9630-05C0952487BC}" destId="{E2DAD5E7-FD7A-47DB-A3C1-D6F3CACF08A3}" srcOrd="1" destOrd="0" parTransId="{AEAA699D-17F7-4E33-B565-CDC64EBF7141}" sibTransId="{B7C0351C-2C01-427C-805F-2CE7F9417012}"/>
    <dgm:cxn modelId="{279ED7CE-40DA-4275-B6A6-7C43D5A2211E}" srcId="{2C758050-45F8-40A1-947A-129003E0570D}" destId="{2BF242D6-7A07-4AAD-AF17-A8E1C80443D1}" srcOrd="2" destOrd="0" parTransId="{32EC5526-BB76-41CF-91FD-B255F6269D2A}" sibTransId="{934665D0-8462-462F-A408-18CF73A76A36}"/>
    <dgm:cxn modelId="{1745CFDB-58A8-41C4-AA9C-0EA9AB65111F}" type="presOf" srcId="{81270AD0-C338-4B6F-8BA3-1A3FAC813771}" destId="{7473A34D-6001-4715-9400-86B4C06FDC1B}" srcOrd="0" destOrd="0" presId="urn:microsoft.com/office/officeart/2018/5/layout/CenteredIconLabelDescriptionList"/>
    <dgm:cxn modelId="{E55ED0DC-E798-43FD-8FF0-AB2AEDC34D07}" type="presOf" srcId="{2BF242D6-7A07-4AAD-AF17-A8E1C80443D1}" destId="{E1E38E52-E1A3-4866-B206-8F2357B933C2}" srcOrd="0" destOrd="0" presId="urn:microsoft.com/office/officeart/2018/5/layout/CenteredIconLabelDescriptionList"/>
    <dgm:cxn modelId="{096595E0-7F00-4773-A9D9-A96463BA60CF}" srcId="{145810C1-E2C2-48B7-9BC8-0495C4C6DAF7}" destId="{85509C3A-7B63-4E6B-9BDF-733CB6BE3726}" srcOrd="1" destOrd="0" parTransId="{5D323B21-FD3E-4147-ACCC-6AA29902E7DB}" sibTransId="{9C627AE4-ABBE-4F67-9899-DEECE60E53BA}"/>
    <dgm:cxn modelId="{0106E1F5-DD76-4EB4-8B9B-EF2AADA82493}" type="presOf" srcId="{27D5BD5A-B58A-4AB3-9C54-EEA3466B6D4C}" destId="{4452AACF-5408-4B37-9240-A600078967EE}" srcOrd="0" destOrd="2" presId="urn:microsoft.com/office/officeart/2018/5/layout/CenteredIconLabelDescriptionList"/>
    <dgm:cxn modelId="{68EABD0B-BF15-4B6A-9C51-055C7949E0AF}" type="presParOf" srcId="{E6A1CA3A-0F26-4DB1-A0AA-1FCB4A7B39AC}" destId="{BC32EEC3-6097-4143-AEB5-3AA371D3EC3F}" srcOrd="0" destOrd="0" presId="urn:microsoft.com/office/officeart/2018/5/layout/CenteredIconLabelDescriptionList"/>
    <dgm:cxn modelId="{F68F2838-B8D4-40F8-BB2F-698631D88927}" type="presParOf" srcId="{BC32EEC3-6097-4143-AEB5-3AA371D3EC3F}" destId="{A309E807-66E2-4F48-8766-85E3120350D4}" srcOrd="0" destOrd="0" presId="urn:microsoft.com/office/officeart/2018/5/layout/CenteredIconLabelDescriptionList"/>
    <dgm:cxn modelId="{767AEDEF-7564-4FF8-82FC-2C938363EC8F}" type="presParOf" srcId="{BC32EEC3-6097-4143-AEB5-3AA371D3EC3F}" destId="{0BAAFABE-7E05-4537-89F8-9FB7DEE47BC2}" srcOrd="1" destOrd="0" presId="urn:microsoft.com/office/officeart/2018/5/layout/CenteredIconLabelDescriptionList"/>
    <dgm:cxn modelId="{0E6E5783-FEEF-46EF-A4A4-D30DEDAE313C}" type="presParOf" srcId="{BC32EEC3-6097-4143-AEB5-3AA371D3EC3F}" destId="{EDE02E32-7B63-4D31-9FE2-87814E3D518B}" srcOrd="2" destOrd="0" presId="urn:microsoft.com/office/officeart/2018/5/layout/CenteredIconLabelDescriptionList"/>
    <dgm:cxn modelId="{0F08EF45-25DC-4264-8A5F-52D7EE43382B}" type="presParOf" srcId="{BC32EEC3-6097-4143-AEB5-3AA371D3EC3F}" destId="{BDC5A2C5-044A-4655-B93D-ADA8C186CFDE}" srcOrd="3" destOrd="0" presId="urn:microsoft.com/office/officeart/2018/5/layout/CenteredIconLabelDescriptionList"/>
    <dgm:cxn modelId="{54E06ABC-BC49-4B59-BE68-7F76B00A78D2}" type="presParOf" srcId="{BC32EEC3-6097-4143-AEB5-3AA371D3EC3F}" destId="{4452AACF-5408-4B37-9240-A600078967EE}" srcOrd="4" destOrd="0" presId="urn:microsoft.com/office/officeart/2018/5/layout/CenteredIconLabelDescriptionList"/>
    <dgm:cxn modelId="{EB23A08C-00CE-42E3-BB6E-D4540C71A4A6}" type="presParOf" srcId="{E6A1CA3A-0F26-4DB1-A0AA-1FCB4A7B39AC}" destId="{59FE4416-597F-4AEE-8070-062A7F2EC21B}" srcOrd="1" destOrd="0" presId="urn:microsoft.com/office/officeart/2018/5/layout/CenteredIconLabelDescriptionList"/>
    <dgm:cxn modelId="{E7CDA336-9688-475D-B7BF-C75125E3966F}" type="presParOf" srcId="{E6A1CA3A-0F26-4DB1-A0AA-1FCB4A7B39AC}" destId="{BB2CD815-AE56-4CED-9173-18AB0BE514B9}" srcOrd="2" destOrd="0" presId="urn:microsoft.com/office/officeart/2018/5/layout/CenteredIconLabelDescriptionList"/>
    <dgm:cxn modelId="{67B23505-BE58-4700-9E0F-525B8AC6372E}" type="presParOf" srcId="{BB2CD815-AE56-4CED-9173-18AB0BE514B9}" destId="{572F52A6-D1FD-4B47-B1A6-42D8C9C23D7E}" srcOrd="0" destOrd="0" presId="urn:microsoft.com/office/officeart/2018/5/layout/CenteredIconLabelDescriptionList"/>
    <dgm:cxn modelId="{C98C534D-09A1-49AE-9EAC-AA83DCEC25DD}" type="presParOf" srcId="{BB2CD815-AE56-4CED-9173-18AB0BE514B9}" destId="{8E8307D6-28E8-4BF0-961D-7AAE9646B62A}" srcOrd="1" destOrd="0" presId="urn:microsoft.com/office/officeart/2018/5/layout/CenteredIconLabelDescriptionList"/>
    <dgm:cxn modelId="{FF61BE66-ECB6-4041-AB41-2CD4BBA13E08}" type="presParOf" srcId="{BB2CD815-AE56-4CED-9173-18AB0BE514B9}" destId="{E3DE82DE-F4BC-4926-AC27-D80A75A294D8}" srcOrd="2" destOrd="0" presId="urn:microsoft.com/office/officeart/2018/5/layout/CenteredIconLabelDescriptionList"/>
    <dgm:cxn modelId="{16FEDCAC-72E9-4F46-B130-3005DAF4D12A}" type="presParOf" srcId="{BB2CD815-AE56-4CED-9173-18AB0BE514B9}" destId="{D887940B-9590-4835-98B2-384BFF7A78BD}" srcOrd="3" destOrd="0" presId="urn:microsoft.com/office/officeart/2018/5/layout/CenteredIconLabelDescriptionList"/>
    <dgm:cxn modelId="{3B076781-D767-4C35-AA2A-00E9607B084A}" type="presParOf" srcId="{BB2CD815-AE56-4CED-9173-18AB0BE514B9}" destId="{7473A34D-6001-4715-9400-86B4C06FDC1B}" srcOrd="4" destOrd="0" presId="urn:microsoft.com/office/officeart/2018/5/layout/CenteredIconLabelDescriptionList"/>
    <dgm:cxn modelId="{ED04993A-85A3-4CD9-B148-E68D6DC9AF8C}" type="presParOf" srcId="{E6A1CA3A-0F26-4DB1-A0AA-1FCB4A7B39AC}" destId="{59CE42D8-92DD-41AA-B244-3FFB24ED12B3}" srcOrd="3" destOrd="0" presId="urn:microsoft.com/office/officeart/2018/5/layout/CenteredIconLabelDescriptionList"/>
    <dgm:cxn modelId="{59C060EB-09AC-4A6C-981B-005C46438F02}" type="presParOf" srcId="{E6A1CA3A-0F26-4DB1-A0AA-1FCB4A7B39AC}" destId="{9122CB33-0757-4791-B49B-A9DE8C997FF8}" srcOrd="4" destOrd="0" presId="urn:microsoft.com/office/officeart/2018/5/layout/CenteredIconLabelDescriptionList"/>
    <dgm:cxn modelId="{07EDDF9D-9988-4585-809D-439B01192858}" type="presParOf" srcId="{9122CB33-0757-4791-B49B-A9DE8C997FF8}" destId="{26B12E7A-ABC2-471F-9F41-2C0714988524}" srcOrd="0" destOrd="0" presId="urn:microsoft.com/office/officeart/2018/5/layout/CenteredIconLabelDescriptionList"/>
    <dgm:cxn modelId="{C0C8BB13-CBC5-4D0D-AEE0-14F071CFE486}" type="presParOf" srcId="{9122CB33-0757-4791-B49B-A9DE8C997FF8}" destId="{F467440F-D6D6-4649-B82C-794EECADFEB7}" srcOrd="1" destOrd="0" presId="urn:microsoft.com/office/officeart/2018/5/layout/CenteredIconLabelDescriptionList"/>
    <dgm:cxn modelId="{A85B3DFD-18A9-430D-9535-63BBDAE2C6CE}" type="presParOf" srcId="{9122CB33-0757-4791-B49B-A9DE8C997FF8}" destId="{E1E38E52-E1A3-4866-B206-8F2357B933C2}" srcOrd="2" destOrd="0" presId="urn:microsoft.com/office/officeart/2018/5/layout/CenteredIconLabelDescriptionList"/>
    <dgm:cxn modelId="{C60E3849-B2BC-4D56-84E5-F8593D0458CF}" type="presParOf" srcId="{9122CB33-0757-4791-B49B-A9DE8C997FF8}" destId="{1C91EB3B-DD19-4DE1-82FC-F21766B69406}" srcOrd="3" destOrd="0" presId="urn:microsoft.com/office/officeart/2018/5/layout/CenteredIconLabelDescriptionList"/>
    <dgm:cxn modelId="{5FD0E788-4D10-42D2-B810-6DCA1D3EABEF}" type="presParOf" srcId="{9122CB33-0757-4791-B49B-A9DE8C997FF8}" destId="{6DC9CCCE-6D36-486C-9E97-7EE5A0D7CF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D04CE2-D42F-42FE-825A-7457D0B798D2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4CBD28C-E255-4CF4-908C-FBC7CFE679EC}">
      <dgm:prSet custT="1"/>
      <dgm:spPr/>
      <dgm:t>
        <a:bodyPr/>
        <a:lstStyle/>
        <a:p>
          <a:r>
            <a:rPr lang="en-IN" sz="1800" dirty="0">
              <a:latin typeface="+mn-lt"/>
            </a:rPr>
            <a:t>Customer Service Context Handling</a:t>
          </a:r>
          <a:endParaRPr lang="en-US" sz="1800" dirty="0">
            <a:latin typeface="+mn-lt"/>
          </a:endParaRPr>
        </a:p>
      </dgm:t>
    </dgm:pt>
    <dgm:pt modelId="{93C879F9-3814-447A-AB83-0D46D8AA6AA3}" type="parTrans" cxnId="{F8FCB765-4BA6-4BE4-B838-84F2A29002AC}">
      <dgm:prSet/>
      <dgm:spPr/>
      <dgm:t>
        <a:bodyPr/>
        <a:lstStyle/>
        <a:p>
          <a:endParaRPr lang="en-US"/>
        </a:p>
      </dgm:t>
    </dgm:pt>
    <dgm:pt modelId="{9C0CDA08-560D-425F-B740-C036F774C970}" type="sibTrans" cxnId="{F8FCB765-4BA6-4BE4-B838-84F2A29002AC}">
      <dgm:prSet/>
      <dgm:spPr/>
      <dgm:t>
        <a:bodyPr/>
        <a:lstStyle/>
        <a:p>
          <a:endParaRPr lang="en-US"/>
        </a:p>
      </dgm:t>
    </dgm:pt>
    <dgm:pt modelId="{81FCE490-7667-429F-906D-87DA360DBE96}">
      <dgm:prSet custT="1"/>
      <dgm:spPr/>
      <dgm:t>
        <a:bodyPr/>
        <a:lstStyle/>
        <a:p>
          <a:r>
            <a:rPr lang="en-IN" sz="1800">
              <a:latin typeface="+mn-lt"/>
            </a:rPr>
            <a:t>Integration with Existing Systems</a:t>
          </a:r>
          <a:endParaRPr lang="en-US" sz="1800">
            <a:latin typeface="+mn-lt"/>
          </a:endParaRPr>
        </a:p>
      </dgm:t>
    </dgm:pt>
    <dgm:pt modelId="{A256F1C9-430C-4258-A369-3B403C69D69B}" type="parTrans" cxnId="{8614B297-7BF0-4752-838D-43AB823EA40C}">
      <dgm:prSet/>
      <dgm:spPr/>
      <dgm:t>
        <a:bodyPr/>
        <a:lstStyle/>
        <a:p>
          <a:endParaRPr lang="en-US"/>
        </a:p>
      </dgm:t>
    </dgm:pt>
    <dgm:pt modelId="{8D6A9D14-C4AF-4472-86CA-E684B4F8175B}" type="sibTrans" cxnId="{8614B297-7BF0-4752-838D-43AB823EA40C}">
      <dgm:prSet/>
      <dgm:spPr/>
      <dgm:t>
        <a:bodyPr/>
        <a:lstStyle/>
        <a:p>
          <a:endParaRPr lang="en-US"/>
        </a:p>
      </dgm:t>
    </dgm:pt>
    <dgm:pt modelId="{0B2EAF57-3D95-49F2-9720-ABB64A21E803}">
      <dgm:prSet custT="1"/>
      <dgm:spPr/>
      <dgm:t>
        <a:bodyPr/>
        <a:lstStyle/>
        <a:p>
          <a:r>
            <a:rPr lang="en-IN" sz="1800" dirty="0">
              <a:latin typeface="+mn-lt"/>
            </a:rPr>
            <a:t>Customer Service KPIs Tracking</a:t>
          </a:r>
          <a:endParaRPr lang="en-US" sz="1800" dirty="0">
            <a:latin typeface="+mn-lt"/>
          </a:endParaRPr>
        </a:p>
      </dgm:t>
    </dgm:pt>
    <dgm:pt modelId="{32FF61A5-AA0D-4CE9-93D1-A80503977FE7}" type="parTrans" cxnId="{0BEBCC2F-6031-415F-A88F-E561060082E4}">
      <dgm:prSet/>
      <dgm:spPr/>
      <dgm:t>
        <a:bodyPr/>
        <a:lstStyle/>
        <a:p>
          <a:endParaRPr lang="en-US"/>
        </a:p>
      </dgm:t>
    </dgm:pt>
    <dgm:pt modelId="{42F15D18-FCC4-4333-80FC-ED0BE029E0F0}" type="sibTrans" cxnId="{0BEBCC2F-6031-415F-A88F-E561060082E4}">
      <dgm:prSet/>
      <dgm:spPr/>
      <dgm:t>
        <a:bodyPr/>
        <a:lstStyle/>
        <a:p>
          <a:endParaRPr lang="en-US"/>
        </a:p>
      </dgm:t>
    </dgm:pt>
    <dgm:pt modelId="{8F71C8C5-6CA5-489D-A397-059F9919AD8D}">
      <dgm:prSet custT="1"/>
      <dgm:spPr/>
      <dgm:t>
        <a:bodyPr/>
        <a:lstStyle/>
        <a:p>
          <a:r>
            <a:rPr lang="en-IN" sz="1800">
              <a:latin typeface="+mn-lt"/>
            </a:rPr>
            <a:t>Privacy and Security Standards</a:t>
          </a:r>
          <a:endParaRPr lang="en-US" sz="1800">
            <a:latin typeface="+mn-lt"/>
          </a:endParaRPr>
        </a:p>
      </dgm:t>
    </dgm:pt>
    <dgm:pt modelId="{820E8C13-D015-48C6-9207-E7D36BDADEEF}" type="parTrans" cxnId="{2ABD2BBF-B08C-47D2-93F1-7B935B1DB771}">
      <dgm:prSet/>
      <dgm:spPr/>
      <dgm:t>
        <a:bodyPr/>
        <a:lstStyle/>
        <a:p>
          <a:endParaRPr lang="en-US"/>
        </a:p>
      </dgm:t>
    </dgm:pt>
    <dgm:pt modelId="{9FE871DC-B84F-4327-81CF-5D04FD3A8AD6}" type="sibTrans" cxnId="{2ABD2BBF-B08C-47D2-93F1-7B935B1DB771}">
      <dgm:prSet/>
      <dgm:spPr/>
      <dgm:t>
        <a:bodyPr/>
        <a:lstStyle/>
        <a:p>
          <a:endParaRPr lang="en-US"/>
        </a:p>
      </dgm:t>
    </dgm:pt>
    <dgm:pt modelId="{ADE99F95-EB8F-44D7-83F4-93FAFD58E1D4}">
      <dgm:prSet custT="1"/>
      <dgm:spPr/>
      <dgm:t>
        <a:bodyPr/>
        <a:lstStyle/>
        <a:p>
          <a:r>
            <a:rPr lang="en-IN" sz="1800" dirty="0">
              <a:latin typeface="+mn-lt"/>
            </a:rPr>
            <a:t>Language Support</a:t>
          </a:r>
          <a:endParaRPr lang="en-US" sz="1800" dirty="0">
            <a:latin typeface="+mn-lt"/>
          </a:endParaRPr>
        </a:p>
      </dgm:t>
    </dgm:pt>
    <dgm:pt modelId="{06736C2E-682E-4C51-B393-32D56BD6B46C}" type="parTrans" cxnId="{6C3E7F1D-5D0B-4115-9C31-C451F8636BA6}">
      <dgm:prSet/>
      <dgm:spPr/>
      <dgm:t>
        <a:bodyPr/>
        <a:lstStyle/>
        <a:p>
          <a:endParaRPr lang="en-US"/>
        </a:p>
      </dgm:t>
    </dgm:pt>
    <dgm:pt modelId="{89B45743-BF5B-47B6-9A6A-D21841861F6C}" type="sibTrans" cxnId="{6C3E7F1D-5D0B-4115-9C31-C451F8636BA6}">
      <dgm:prSet/>
      <dgm:spPr/>
      <dgm:t>
        <a:bodyPr/>
        <a:lstStyle/>
        <a:p>
          <a:endParaRPr lang="en-US"/>
        </a:p>
      </dgm:t>
    </dgm:pt>
    <dgm:pt modelId="{1F70C4EB-3E1E-4B41-B60A-99C4DD3395B9}">
      <dgm:prSet custT="1"/>
      <dgm:spPr/>
      <dgm:t>
        <a:bodyPr/>
        <a:lstStyle/>
        <a:p>
          <a:r>
            <a:rPr lang="en-IN" sz="1800">
              <a:latin typeface="+mn-lt"/>
            </a:rPr>
            <a:t>Consistent and Accurate Responses</a:t>
          </a:r>
          <a:endParaRPr lang="en-US" sz="1800">
            <a:latin typeface="+mn-lt"/>
          </a:endParaRPr>
        </a:p>
      </dgm:t>
    </dgm:pt>
    <dgm:pt modelId="{74E64D02-D17F-4C65-BC46-37B7C90C687C}" type="parTrans" cxnId="{5D48C601-90F9-4AAC-B247-0C8CB51D7C5C}">
      <dgm:prSet/>
      <dgm:spPr/>
      <dgm:t>
        <a:bodyPr/>
        <a:lstStyle/>
        <a:p>
          <a:endParaRPr lang="en-US"/>
        </a:p>
      </dgm:t>
    </dgm:pt>
    <dgm:pt modelId="{D28CF8F0-161D-484B-8F75-51D3178FE12E}" type="sibTrans" cxnId="{5D48C601-90F9-4AAC-B247-0C8CB51D7C5C}">
      <dgm:prSet/>
      <dgm:spPr/>
      <dgm:t>
        <a:bodyPr/>
        <a:lstStyle/>
        <a:p>
          <a:endParaRPr lang="en-US"/>
        </a:p>
      </dgm:t>
    </dgm:pt>
    <dgm:pt modelId="{DC89F2EF-1BC0-4814-B2EE-47BD2D767EE5}">
      <dgm:prSet custT="1"/>
      <dgm:spPr/>
      <dgm:t>
        <a:bodyPr/>
        <a:lstStyle/>
        <a:p>
          <a:r>
            <a:rPr lang="en-IN" sz="1800" dirty="0">
              <a:latin typeface="+mn-lt"/>
            </a:rPr>
            <a:t>User Load and Scalability Requirements</a:t>
          </a:r>
          <a:endParaRPr lang="en-US" sz="1800" dirty="0">
            <a:latin typeface="+mn-lt"/>
          </a:endParaRPr>
        </a:p>
      </dgm:t>
    </dgm:pt>
    <dgm:pt modelId="{7E0B08D5-C7FD-4ED5-ADC9-C40909D4AEC3}" type="parTrans" cxnId="{C02E35A8-41DF-4486-BA23-94B347628C70}">
      <dgm:prSet/>
      <dgm:spPr/>
      <dgm:t>
        <a:bodyPr/>
        <a:lstStyle/>
        <a:p>
          <a:endParaRPr lang="en-US"/>
        </a:p>
      </dgm:t>
    </dgm:pt>
    <dgm:pt modelId="{38BDE634-F948-427F-9F77-CCE02762F5A2}" type="sibTrans" cxnId="{C02E35A8-41DF-4486-BA23-94B347628C70}">
      <dgm:prSet/>
      <dgm:spPr/>
      <dgm:t>
        <a:bodyPr/>
        <a:lstStyle/>
        <a:p>
          <a:endParaRPr lang="en-US"/>
        </a:p>
      </dgm:t>
    </dgm:pt>
    <dgm:pt modelId="{7B8DBED7-DDB2-4291-99C3-13DFEDC9E6BF}" type="pres">
      <dgm:prSet presAssocID="{72D04CE2-D42F-42FE-825A-7457D0B798D2}" presName="diagram" presStyleCnt="0">
        <dgm:presLayoutVars>
          <dgm:dir/>
          <dgm:resizeHandles val="exact"/>
        </dgm:presLayoutVars>
      </dgm:prSet>
      <dgm:spPr/>
    </dgm:pt>
    <dgm:pt modelId="{F6A095E5-22FD-450C-888A-4C291FB8BDB1}" type="pres">
      <dgm:prSet presAssocID="{04CBD28C-E255-4CF4-908C-FBC7CFE679EC}" presName="node" presStyleLbl="node1" presStyleIdx="0" presStyleCnt="7">
        <dgm:presLayoutVars>
          <dgm:bulletEnabled val="1"/>
        </dgm:presLayoutVars>
      </dgm:prSet>
      <dgm:spPr/>
    </dgm:pt>
    <dgm:pt modelId="{99C4DD86-3601-4C23-B2DC-90AF11534F2C}" type="pres">
      <dgm:prSet presAssocID="{9C0CDA08-560D-425F-B740-C036F774C970}" presName="sibTrans" presStyleCnt="0"/>
      <dgm:spPr/>
    </dgm:pt>
    <dgm:pt modelId="{834A7D4C-F4C3-484C-8D50-6CCC52778B22}" type="pres">
      <dgm:prSet presAssocID="{81FCE490-7667-429F-906D-87DA360DBE96}" presName="node" presStyleLbl="node1" presStyleIdx="1" presStyleCnt="7">
        <dgm:presLayoutVars>
          <dgm:bulletEnabled val="1"/>
        </dgm:presLayoutVars>
      </dgm:prSet>
      <dgm:spPr/>
    </dgm:pt>
    <dgm:pt modelId="{18F84D5A-1F62-4001-9A8C-47E02C38BE83}" type="pres">
      <dgm:prSet presAssocID="{8D6A9D14-C4AF-4472-86CA-E684B4F8175B}" presName="sibTrans" presStyleCnt="0"/>
      <dgm:spPr/>
    </dgm:pt>
    <dgm:pt modelId="{80DF3166-DC0F-445D-BB8B-6CD14207168F}" type="pres">
      <dgm:prSet presAssocID="{0B2EAF57-3D95-49F2-9720-ABB64A21E803}" presName="node" presStyleLbl="node1" presStyleIdx="2" presStyleCnt="7">
        <dgm:presLayoutVars>
          <dgm:bulletEnabled val="1"/>
        </dgm:presLayoutVars>
      </dgm:prSet>
      <dgm:spPr/>
    </dgm:pt>
    <dgm:pt modelId="{B0B77B91-59D0-4A9F-8E18-020549E86B59}" type="pres">
      <dgm:prSet presAssocID="{42F15D18-FCC4-4333-80FC-ED0BE029E0F0}" presName="sibTrans" presStyleCnt="0"/>
      <dgm:spPr/>
    </dgm:pt>
    <dgm:pt modelId="{BCAD7B66-41DD-40C1-B744-A21CC00E1427}" type="pres">
      <dgm:prSet presAssocID="{8F71C8C5-6CA5-489D-A397-059F9919AD8D}" presName="node" presStyleLbl="node1" presStyleIdx="3" presStyleCnt="7">
        <dgm:presLayoutVars>
          <dgm:bulletEnabled val="1"/>
        </dgm:presLayoutVars>
      </dgm:prSet>
      <dgm:spPr/>
    </dgm:pt>
    <dgm:pt modelId="{2DE6CC51-4423-4674-B9AB-8ED9975F959F}" type="pres">
      <dgm:prSet presAssocID="{9FE871DC-B84F-4327-81CF-5D04FD3A8AD6}" presName="sibTrans" presStyleCnt="0"/>
      <dgm:spPr/>
    </dgm:pt>
    <dgm:pt modelId="{88EB5BCC-E732-4BB2-8074-3887B3227896}" type="pres">
      <dgm:prSet presAssocID="{ADE99F95-EB8F-44D7-83F4-93FAFD58E1D4}" presName="node" presStyleLbl="node1" presStyleIdx="4" presStyleCnt="7">
        <dgm:presLayoutVars>
          <dgm:bulletEnabled val="1"/>
        </dgm:presLayoutVars>
      </dgm:prSet>
      <dgm:spPr/>
    </dgm:pt>
    <dgm:pt modelId="{2333F371-F52A-4D91-9A9A-8FFE21E21189}" type="pres">
      <dgm:prSet presAssocID="{89B45743-BF5B-47B6-9A6A-D21841861F6C}" presName="sibTrans" presStyleCnt="0"/>
      <dgm:spPr/>
    </dgm:pt>
    <dgm:pt modelId="{95A38195-5CAE-4FC8-9C77-8A0FBEE9156E}" type="pres">
      <dgm:prSet presAssocID="{1F70C4EB-3E1E-4B41-B60A-99C4DD3395B9}" presName="node" presStyleLbl="node1" presStyleIdx="5" presStyleCnt="7">
        <dgm:presLayoutVars>
          <dgm:bulletEnabled val="1"/>
        </dgm:presLayoutVars>
      </dgm:prSet>
      <dgm:spPr/>
    </dgm:pt>
    <dgm:pt modelId="{126E962E-0C70-43B2-835C-8EFD61EED734}" type="pres">
      <dgm:prSet presAssocID="{D28CF8F0-161D-484B-8F75-51D3178FE12E}" presName="sibTrans" presStyleCnt="0"/>
      <dgm:spPr/>
    </dgm:pt>
    <dgm:pt modelId="{C697BEF8-6072-4EE0-9121-4073B210FDFF}" type="pres">
      <dgm:prSet presAssocID="{DC89F2EF-1BC0-4814-B2EE-47BD2D767EE5}" presName="node" presStyleLbl="node1" presStyleIdx="6" presStyleCnt="7">
        <dgm:presLayoutVars>
          <dgm:bulletEnabled val="1"/>
        </dgm:presLayoutVars>
      </dgm:prSet>
      <dgm:spPr/>
    </dgm:pt>
  </dgm:ptLst>
  <dgm:cxnLst>
    <dgm:cxn modelId="{5D48C601-90F9-4AAC-B247-0C8CB51D7C5C}" srcId="{72D04CE2-D42F-42FE-825A-7457D0B798D2}" destId="{1F70C4EB-3E1E-4B41-B60A-99C4DD3395B9}" srcOrd="5" destOrd="0" parTransId="{74E64D02-D17F-4C65-BC46-37B7C90C687C}" sibTransId="{D28CF8F0-161D-484B-8F75-51D3178FE12E}"/>
    <dgm:cxn modelId="{37BC6210-D38C-4050-AC00-1FFA3D3AB853}" type="presOf" srcId="{81FCE490-7667-429F-906D-87DA360DBE96}" destId="{834A7D4C-F4C3-484C-8D50-6CCC52778B22}" srcOrd="0" destOrd="0" presId="urn:microsoft.com/office/officeart/2005/8/layout/default"/>
    <dgm:cxn modelId="{6C3E7F1D-5D0B-4115-9C31-C451F8636BA6}" srcId="{72D04CE2-D42F-42FE-825A-7457D0B798D2}" destId="{ADE99F95-EB8F-44D7-83F4-93FAFD58E1D4}" srcOrd="4" destOrd="0" parTransId="{06736C2E-682E-4C51-B393-32D56BD6B46C}" sibTransId="{89B45743-BF5B-47B6-9A6A-D21841861F6C}"/>
    <dgm:cxn modelId="{8930A71D-4F8F-4D03-996F-8465D3B4E417}" type="presOf" srcId="{ADE99F95-EB8F-44D7-83F4-93FAFD58E1D4}" destId="{88EB5BCC-E732-4BB2-8074-3887B3227896}" srcOrd="0" destOrd="0" presId="urn:microsoft.com/office/officeart/2005/8/layout/default"/>
    <dgm:cxn modelId="{0BEBCC2F-6031-415F-A88F-E561060082E4}" srcId="{72D04CE2-D42F-42FE-825A-7457D0B798D2}" destId="{0B2EAF57-3D95-49F2-9720-ABB64A21E803}" srcOrd="2" destOrd="0" parTransId="{32FF61A5-AA0D-4CE9-93D1-A80503977FE7}" sibTransId="{42F15D18-FCC4-4333-80FC-ED0BE029E0F0}"/>
    <dgm:cxn modelId="{9EAB1139-179C-4C72-B4E1-1279AE5B9048}" type="presOf" srcId="{72D04CE2-D42F-42FE-825A-7457D0B798D2}" destId="{7B8DBED7-DDB2-4291-99C3-13DFEDC9E6BF}" srcOrd="0" destOrd="0" presId="urn:microsoft.com/office/officeart/2005/8/layout/default"/>
    <dgm:cxn modelId="{B19D5165-113D-4F32-9C75-E1614DA038D3}" type="presOf" srcId="{0B2EAF57-3D95-49F2-9720-ABB64A21E803}" destId="{80DF3166-DC0F-445D-BB8B-6CD14207168F}" srcOrd="0" destOrd="0" presId="urn:microsoft.com/office/officeart/2005/8/layout/default"/>
    <dgm:cxn modelId="{F8FCB765-4BA6-4BE4-B838-84F2A29002AC}" srcId="{72D04CE2-D42F-42FE-825A-7457D0B798D2}" destId="{04CBD28C-E255-4CF4-908C-FBC7CFE679EC}" srcOrd="0" destOrd="0" parTransId="{93C879F9-3814-447A-AB83-0D46D8AA6AA3}" sibTransId="{9C0CDA08-560D-425F-B740-C036F774C970}"/>
    <dgm:cxn modelId="{E9027F49-9E1B-4C0C-9C91-86C17E44F13F}" type="presOf" srcId="{04CBD28C-E255-4CF4-908C-FBC7CFE679EC}" destId="{F6A095E5-22FD-450C-888A-4C291FB8BDB1}" srcOrd="0" destOrd="0" presId="urn:microsoft.com/office/officeart/2005/8/layout/default"/>
    <dgm:cxn modelId="{83CD4070-8592-4C8B-B460-4C433D1BF9B0}" type="presOf" srcId="{DC89F2EF-1BC0-4814-B2EE-47BD2D767EE5}" destId="{C697BEF8-6072-4EE0-9121-4073B210FDFF}" srcOrd="0" destOrd="0" presId="urn:microsoft.com/office/officeart/2005/8/layout/default"/>
    <dgm:cxn modelId="{AF508B8E-5409-4ADF-8824-7797107FAE3C}" type="presOf" srcId="{1F70C4EB-3E1E-4B41-B60A-99C4DD3395B9}" destId="{95A38195-5CAE-4FC8-9C77-8A0FBEE9156E}" srcOrd="0" destOrd="0" presId="urn:microsoft.com/office/officeart/2005/8/layout/default"/>
    <dgm:cxn modelId="{8614B297-7BF0-4752-838D-43AB823EA40C}" srcId="{72D04CE2-D42F-42FE-825A-7457D0B798D2}" destId="{81FCE490-7667-429F-906D-87DA360DBE96}" srcOrd="1" destOrd="0" parTransId="{A256F1C9-430C-4258-A369-3B403C69D69B}" sibTransId="{8D6A9D14-C4AF-4472-86CA-E684B4F8175B}"/>
    <dgm:cxn modelId="{C02E35A8-41DF-4486-BA23-94B347628C70}" srcId="{72D04CE2-D42F-42FE-825A-7457D0B798D2}" destId="{DC89F2EF-1BC0-4814-B2EE-47BD2D767EE5}" srcOrd="6" destOrd="0" parTransId="{7E0B08D5-C7FD-4ED5-ADC9-C40909D4AEC3}" sibTransId="{38BDE634-F948-427F-9F77-CCE02762F5A2}"/>
    <dgm:cxn modelId="{2ABD2BBF-B08C-47D2-93F1-7B935B1DB771}" srcId="{72D04CE2-D42F-42FE-825A-7457D0B798D2}" destId="{8F71C8C5-6CA5-489D-A397-059F9919AD8D}" srcOrd="3" destOrd="0" parTransId="{820E8C13-D015-48C6-9207-E7D36BDADEEF}" sibTransId="{9FE871DC-B84F-4327-81CF-5D04FD3A8AD6}"/>
    <dgm:cxn modelId="{654F62C5-6894-479A-8D8D-B89677EB6999}" type="presOf" srcId="{8F71C8C5-6CA5-489D-A397-059F9919AD8D}" destId="{BCAD7B66-41DD-40C1-B744-A21CC00E1427}" srcOrd="0" destOrd="0" presId="urn:microsoft.com/office/officeart/2005/8/layout/default"/>
    <dgm:cxn modelId="{BDB30BB1-FA4F-43D6-9E06-14AD82DBAE4E}" type="presParOf" srcId="{7B8DBED7-DDB2-4291-99C3-13DFEDC9E6BF}" destId="{F6A095E5-22FD-450C-888A-4C291FB8BDB1}" srcOrd="0" destOrd="0" presId="urn:microsoft.com/office/officeart/2005/8/layout/default"/>
    <dgm:cxn modelId="{D5B10BCC-51B2-4880-9D74-FB0377EE4335}" type="presParOf" srcId="{7B8DBED7-DDB2-4291-99C3-13DFEDC9E6BF}" destId="{99C4DD86-3601-4C23-B2DC-90AF11534F2C}" srcOrd="1" destOrd="0" presId="urn:microsoft.com/office/officeart/2005/8/layout/default"/>
    <dgm:cxn modelId="{9B203F1F-48F1-4E5D-A70B-182AEC039724}" type="presParOf" srcId="{7B8DBED7-DDB2-4291-99C3-13DFEDC9E6BF}" destId="{834A7D4C-F4C3-484C-8D50-6CCC52778B22}" srcOrd="2" destOrd="0" presId="urn:microsoft.com/office/officeart/2005/8/layout/default"/>
    <dgm:cxn modelId="{84BACB02-6176-4F03-A9FD-D547BC12DF94}" type="presParOf" srcId="{7B8DBED7-DDB2-4291-99C3-13DFEDC9E6BF}" destId="{18F84D5A-1F62-4001-9A8C-47E02C38BE83}" srcOrd="3" destOrd="0" presId="urn:microsoft.com/office/officeart/2005/8/layout/default"/>
    <dgm:cxn modelId="{313F8CDF-5898-4A2F-B21C-F74C1931F187}" type="presParOf" srcId="{7B8DBED7-DDB2-4291-99C3-13DFEDC9E6BF}" destId="{80DF3166-DC0F-445D-BB8B-6CD14207168F}" srcOrd="4" destOrd="0" presId="urn:microsoft.com/office/officeart/2005/8/layout/default"/>
    <dgm:cxn modelId="{6C81B5E9-3273-4AF1-AF00-8890A17E520D}" type="presParOf" srcId="{7B8DBED7-DDB2-4291-99C3-13DFEDC9E6BF}" destId="{B0B77B91-59D0-4A9F-8E18-020549E86B59}" srcOrd="5" destOrd="0" presId="urn:microsoft.com/office/officeart/2005/8/layout/default"/>
    <dgm:cxn modelId="{43403C22-6D2F-4FA2-81CB-03CC64CA38A8}" type="presParOf" srcId="{7B8DBED7-DDB2-4291-99C3-13DFEDC9E6BF}" destId="{BCAD7B66-41DD-40C1-B744-A21CC00E1427}" srcOrd="6" destOrd="0" presId="urn:microsoft.com/office/officeart/2005/8/layout/default"/>
    <dgm:cxn modelId="{EDCDEFB4-06B6-49B8-A8AE-6B2268FF5EA4}" type="presParOf" srcId="{7B8DBED7-DDB2-4291-99C3-13DFEDC9E6BF}" destId="{2DE6CC51-4423-4674-B9AB-8ED9975F959F}" srcOrd="7" destOrd="0" presId="urn:microsoft.com/office/officeart/2005/8/layout/default"/>
    <dgm:cxn modelId="{B5CDA373-4D83-4304-983B-514BD305B0AE}" type="presParOf" srcId="{7B8DBED7-DDB2-4291-99C3-13DFEDC9E6BF}" destId="{88EB5BCC-E732-4BB2-8074-3887B3227896}" srcOrd="8" destOrd="0" presId="urn:microsoft.com/office/officeart/2005/8/layout/default"/>
    <dgm:cxn modelId="{C45589D1-3946-4256-911D-684C71F2D7EB}" type="presParOf" srcId="{7B8DBED7-DDB2-4291-99C3-13DFEDC9E6BF}" destId="{2333F371-F52A-4D91-9A9A-8FFE21E21189}" srcOrd="9" destOrd="0" presId="urn:microsoft.com/office/officeart/2005/8/layout/default"/>
    <dgm:cxn modelId="{9C9CD5DA-D691-460A-98EB-84C89598CBB0}" type="presParOf" srcId="{7B8DBED7-DDB2-4291-99C3-13DFEDC9E6BF}" destId="{95A38195-5CAE-4FC8-9C77-8A0FBEE9156E}" srcOrd="10" destOrd="0" presId="urn:microsoft.com/office/officeart/2005/8/layout/default"/>
    <dgm:cxn modelId="{CCE221A1-80F4-447D-88EF-9BAF04718A52}" type="presParOf" srcId="{7B8DBED7-DDB2-4291-99C3-13DFEDC9E6BF}" destId="{126E962E-0C70-43B2-835C-8EFD61EED734}" srcOrd="11" destOrd="0" presId="urn:microsoft.com/office/officeart/2005/8/layout/default"/>
    <dgm:cxn modelId="{0DCC835E-1237-4D5E-8FFF-F3B85AAF6E37}" type="presParOf" srcId="{7B8DBED7-DDB2-4291-99C3-13DFEDC9E6BF}" destId="{C697BEF8-6072-4EE0-9121-4073B210FDF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D4D6E-63A5-4D80-A168-CC99A5EEE8DA}" type="doc">
      <dgm:prSet loTypeId="urn:microsoft.com/office/officeart/2005/8/layout/hList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CA"/>
        </a:p>
      </dgm:t>
    </dgm:pt>
    <dgm:pt modelId="{ADB4D059-CBD9-4FCB-8A1A-975665EE906C}">
      <dgm:prSet phldrT="[Text]" custT="1"/>
      <dgm:spPr/>
      <dgm:t>
        <a:bodyPr/>
        <a:lstStyle/>
        <a:p>
          <a:r>
            <a:rPr lang="en-CA" sz="1800" b="0" dirty="0"/>
            <a:t>People</a:t>
          </a:r>
        </a:p>
      </dgm:t>
    </dgm:pt>
    <dgm:pt modelId="{6480F558-9DAC-4FFE-84C2-C7D58A45F5CB}" type="parTrans" cxnId="{9F201523-D481-4AA1-8A05-2F6705819223}">
      <dgm:prSet/>
      <dgm:spPr/>
      <dgm:t>
        <a:bodyPr/>
        <a:lstStyle/>
        <a:p>
          <a:endParaRPr lang="en-CA"/>
        </a:p>
      </dgm:t>
    </dgm:pt>
    <dgm:pt modelId="{40B60A57-995F-46C1-9EAB-36F8E602D8BC}" type="sibTrans" cxnId="{9F201523-D481-4AA1-8A05-2F6705819223}">
      <dgm:prSet/>
      <dgm:spPr/>
      <dgm:t>
        <a:bodyPr/>
        <a:lstStyle/>
        <a:p>
          <a:endParaRPr lang="en-CA"/>
        </a:p>
      </dgm:t>
    </dgm:pt>
    <dgm:pt modelId="{AB020DD7-C20A-427A-AC8C-ACA2E099BC1F}">
      <dgm:prSet phldrT="[Text]" custT="1"/>
      <dgm:spPr/>
      <dgm:t>
        <a:bodyPr/>
        <a:lstStyle/>
        <a:p>
          <a:r>
            <a:rPr lang="en-IN" sz="1800" b="0"/>
            <a:t>Performance</a:t>
          </a:r>
          <a:endParaRPr lang="en-CA" sz="1800" b="0"/>
        </a:p>
      </dgm:t>
    </dgm:pt>
    <dgm:pt modelId="{A44D0546-E220-4063-AA8E-9CC7B9AE4631}" type="parTrans" cxnId="{52302F9E-C4F0-4EC2-8013-3BCA0D67252C}">
      <dgm:prSet/>
      <dgm:spPr/>
      <dgm:t>
        <a:bodyPr/>
        <a:lstStyle/>
        <a:p>
          <a:endParaRPr lang="en-CA"/>
        </a:p>
      </dgm:t>
    </dgm:pt>
    <dgm:pt modelId="{D3725775-CFE9-4A8E-A143-5EECA141819A}" type="sibTrans" cxnId="{52302F9E-C4F0-4EC2-8013-3BCA0D67252C}">
      <dgm:prSet/>
      <dgm:spPr/>
      <dgm:t>
        <a:bodyPr/>
        <a:lstStyle/>
        <a:p>
          <a:endParaRPr lang="en-CA"/>
        </a:p>
      </dgm:t>
    </dgm:pt>
    <dgm:pt modelId="{D8858E73-BFB6-4475-BFDF-80D437A9A821}">
      <dgm:prSet phldrT="[Text]" custT="1"/>
      <dgm:spPr/>
      <dgm:t>
        <a:bodyPr/>
        <a:lstStyle/>
        <a:p>
          <a:r>
            <a:rPr lang="en-IN" sz="1800" b="0"/>
            <a:t>Proactive</a:t>
          </a:r>
          <a:endParaRPr lang="en-CA" sz="1800" b="0"/>
        </a:p>
      </dgm:t>
    </dgm:pt>
    <dgm:pt modelId="{56002ACC-08B2-4750-A41D-523F27635A20}" type="parTrans" cxnId="{45A2BB74-A5E3-4B9F-A990-0B94FCC22D4B}">
      <dgm:prSet/>
      <dgm:spPr/>
      <dgm:t>
        <a:bodyPr/>
        <a:lstStyle/>
        <a:p>
          <a:endParaRPr lang="en-CA"/>
        </a:p>
      </dgm:t>
    </dgm:pt>
    <dgm:pt modelId="{0F5E85CD-B123-4FCD-A3FE-467AA9A22DDA}" type="sibTrans" cxnId="{45A2BB74-A5E3-4B9F-A990-0B94FCC22D4B}">
      <dgm:prSet/>
      <dgm:spPr/>
      <dgm:t>
        <a:bodyPr/>
        <a:lstStyle/>
        <a:p>
          <a:endParaRPr lang="en-CA"/>
        </a:p>
      </dgm:t>
    </dgm:pt>
    <dgm:pt modelId="{DA733F3E-D913-4812-B653-C3B5B0D26F60}">
      <dgm:prSet phldrT="[Text]" custT="1"/>
      <dgm:spPr/>
      <dgm:t>
        <a:bodyPr/>
        <a:lstStyle/>
        <a:p>
          <a:r>
            <a:rPr lang="en-IN" sz="1800" b="0"/>
            <a:t>Intuitive</a:t>
          </a:r>
          <a:endParaRPr lang="en-CA" sz="1800" b="0"/>
        </a:p>
      </dgm:t>
    </dgm:pt>
    <dgm:pt modelId="{3E0BC176-238C-4F85-A9C7-357B389D4E88}" type="parTrans" cxnId="{5A138136-5292-4057-8BB6-F9DDF19D82E1}">
      <dgm:prSet/>
      <dgm:spPr/>
      <dgm:t>
        <a:bodyPr/>
        <a:lstStyle/>
        <a:p>
          <a:endParaRPr lang="en-CA"/>
        </a:p>
      </dgm:t>
    </dgm:pt>
    <dgm:pt modelId="{2BA82C40-4451-4F61-8A47-4F96E3E4ED92}" type="sibTrans" cxnId="{5A138136-5292-4057-8BB6-F9DDF19D82E1}">
      <dgm:prSet/>
      <dgm:spPr/>
      <dgm:t>
        <a:bodyPr/>
        <a:lstStyle/>
        <a:p>
          <a:endParaRPr lang="en-CA"/>
        </a:p>
      </dgm:t>
    </dgm:pt>
    <dgm:pt modelId="{00A02AFE-8C9B-474D-99F3-3B483ABF8944}">
      <dgm:prSet phldrT="[Text]" custT="1"/>
      <dgm:spPr/>
      <dgm:t>
        <a:bodyPr/>
        <a:lstStyle/>
        <a:p>
          <a:r>
            <a:rPr lang="en-IN" sz="1800" b="0" dirty="0"/>
            <a:t>Responsive</a:t>
          </a:r>
          <a:endParaRPr lang="en-CA" sz="1800" b="0" dirty="0"/>
        </a:p>
      </dgm:t>
    </dgm:pt>
    <dgm:pt modelId="{FA7A4714-2890-45F1-B400-BB474E0BC0BD}" type="parTrans" cxnId="{D7A2402E-BAB2-4A14-A4A9-ADF57F537F44}">
      <dgm:prSet/>
      <dgm:spPr/>
      <dgm:t>
        <a:bodyPr/>
        <a:lstStyle/>
        <a:p>
          <a:endParaRPr lang="en-CA"/>
        </a:p>
      </dgm:t>
    </dgm:pt>
    <dgm:pt modelId="{423E3FA0-7E78-48A9-AD74-CA981BD995EF}" type="sibTrans" cxnId="{D7A2402E-BAB2-4A14-A4A9-ADF57F537F44}">
      <dgm:prSet/>
      <dgm:spPr/>
      <dgm:t>
        <a:bodyPr/>
        <a:lstStyle/>
        <a:p>
          <a:endParaRPr lang="en-CA"/>
        </a:p>
      </dgm:t>
    </dgm:pt>
    <dgm:pt modelId="{9304123F-1435-4410-80CD-F6911603473D}">
      <dgm:prSet phldrT="[Text]" custT="1"/>
      <dgm:spPr/>
      <dgm:t>
        <a:bodyPr/>
        <a:lstStyle/>
        <a:p>
          <a:r>
            <a:rPr lang="en-CA" sz="1800" b="0" dirty="0"/>
            <a:t>Process</a:t>
          </a:r>
        </a:p>
      </dgm:t>
    </dgm:pt>
    <dgm:pt modelId="{E4305BA2-9BFF-4212-B293-E442293BB562}" type="parTrans" cxnId="{B88BA7CE-496D-40D2-88A8-5F584AB13240}">
      <dgm:prSet/>
      <dgm:spPr/>
      <dgm:t>
        <a:bodyPr/>
        <a:lstStyle/>
        <a:p>
          <a:endParaRPr lang="en-CA"/>
        </a:p>
      </dgm:t>
    </dgm:pt>
    <dgm:pt modelId="{29F4D6BC-46DF-4FBD-A8C4-E76DB367C5AD}" type="sibTrans" cxnId="{B88BA7CE-496D-40D2-88A8-5F584AB13240}">
      <dgm:prSet/>
      <dgm:spPr/>
      <dgm:t>
        <a:bodyPr/>
        <a:lstStyle/>
        <a:p>
          <a:endParaRPr lang="en-CA"/>
        </a:p>
      </dgm:t>
    </dgm:pt>
    <dgm:pt modelId="{2F4A4B0B-9B7F-446B-963F-3AF14D377673}">
      <dgm:prSet phldrT="[Text]" custT="1"/>
      <dgm:spPr/>
      <dgm:t>
        <a:bodyPr/>
        <a:lstStyle/>
        <a:p>
          <a:r>
            <a:rPr lang="en-CA" sz="1800" b="0"/>
            <a:t>Technology</a:t>
          </a:r>
        </a:p>
      </dgm:t>
    </dgm:pt>
    <dgm:pt modelId="{E25278FE-A3FF-4453-98EA-81B769F6608E}" type="parTrans" cxnId="{8F3A334F-8662-42B7-A175-CE643EA536EF}">
      <dgm:prSet/>
      <dgm:spPr/>
      <dgm:t>
        <a:bodyPr/>
        <a:lstStyle/>
        <a:p>
          <a:endParaRPr lang="en-CA"/>
        </a:p>
      </dgm:t>
    </dgm:pt>
    <dgm:pt modelId="{5B51E71B-A075-4E4E-954F-DFB3B5003CD2}" type="sibTrans" cxnId="{8F3A334F-8662-42B7-A175-CE643EA536EF}">
      <dgm:prSet/>
      <dgm:spPr/>
      <dgm:t>
        <a:bodyPr/>
        <a:lstStyle/>
        <a:p>
          <a:endParaRPr lang="en-CA"/>
        </a:p>
      </dgm:t>
    </dgm:pt>
    <dgm:pt modelId="{B3BA5DAE-1D38-4995-8DE6-3369AB31131B}">
      <dgm:prSet custT="1"/>
      <dgm:spPr/>
      <dgm:t>
        <a:bodyPr/>
        <a:lstStyle/>
        <a:p>
          <a:r>
            <a:rPr lang="en-IN" sz="1800" b="0"/>
            <a:t>Adaptability</a:t>
          </a:r>
          <a:endParaRPr lang="en-CA" sz="1800" b="0"/>
        </a:p>
      </dgm:t>
    </dgm:pt>
    <dgm:pt modelId="{CFCFF3AF-57A8-4F35-9302-FDF502C481BF}" type="parTrans" cxnId="{65028B09-2670-40FF-B350-EF875F10EEDC}">
      <dgm:prSet/>
      <dgm:spPr/>
      <dgm:t>
        <a:bodyPr/>
        <a:lstStyle/>
        <a:p>
          <a:endParaRPr lang="en-CA"/>
        </a:p>
      </dgm:t>
    </dgm:pt>
    <dgm:pt modelId="{FEFF0590-9BB0-4878-8702-699AF3673C5E}" type="sibTrans" cxnId="{65028B09-2670-40FF-B350-EF875F10EEDC}">
      <dgm:prSet/>
      <dgm:spPr/>
      <dgm:t>
        <a:bodyPr/>
        <a:lstStyle/>
        <a:p>
          <a:endParaRPr lang="en-CA"/>
        </a:p>
      </dgm:t>
    </dgm:pt>
    <dgm:pt modelId="{96507240-800B-480D-B9DF-E8D46D1D3678}">
      <dgm:prSet custT="1"/>
      <dgm:spPr/>
      <dgm:t>
        <a:bodyPr/>
        <a:lstStyle/>
        <a:p>
          <a:r>
            <a:rPr lang="en-IN" sz="1800" b="0"/>
            <a:t>Empathy</a:t>
          </a:r>
          <a:endParaRPr lang="en-CA" sz="1800" b="0"/>
        </a:p>
      </dgm:t>
    </dgm:pt>
    <dgm:pt modelId="{88B645F9-EC93-4574-996A-2BB60DBE94C1}" type="parTrans" cxnId="{135F62E5-035F-4468-A6C8-D4133EED54E0}">
      <dgm:prSet/>
      <dgm:spPr/>
      <dgm:t>
        <a:bodyPr/>
        <a:lstStyle/>
        <a:p>
          <a:endParaRPr lang="en-CA"/>
        </a:p>
      </dgm:t>
    </dgm:pt>
    <dgm:pt modelId="{41C2129C-212B-4EB1-8A21-E5F99D38DF1A}" type="sibTrans" cxnId="{135F62E5-035F-4468-A6C8-D4133EED54E0}">
      <dgm:prSet/>
      <dgm:spPr/>
      <dgm:t>
        <a:bodyPr/>
        <a:lstStyle/>
        <a:p>
          <a:endParaRPr lang="en-CA"/>
        </a:p>
      </dgm:t>
    </dgm:pt>
    <dgm:pt modelId="{10DE2D56-3FF3-4C49-8618-DEF4B7250BC1}">
      <dgm:prSet custT="1"/>
      <dgm:spPr/>
      <dgm:t>
        <a:bodyPr/>
        <a:lstStyle/>
        <a:p>
          <a:r>
            <a:rPr lang="en-IN" sz="1800" b="0"/>
            <a:t>UI/UX</a:t>
          </a:r>
          <a:endParaRPr lang="en-CA" sz="1800" b="0"/>
        </a:p>
      </dgm:t>
    </dgm:pt>
    <dgm:pt modelId="{B946E55C-11A9-4AC6-A6E1-358517FBF0A8}" type="parTrans" cxnId="{7F131A74-3053-4AF6-AADC-831A15E683DA}">
      <dgm:prSet/>
      <dgm:spPr/>
      <dgm:t>
        <a:bodyPr/>
        <a:lstStyle/>
        <a:p>
          <a:endParaRPr lang="en-CA"/>
        </a:p>
      </dgm:t>
    </dgm:pt>
    <dgm:pt modelId="{0073D7F1-57B5-4320-A2FA-E640B842E766}" type="sibTrans" cxnId="{7F131A74-3053-4AF6-AADC-831A15E683DA}">
      <dgm:prSet/>
      <dgm:spPr/>
      <dgm:t>
        <a:bodyPr/>
        <a:lstStyle/>
        <a:p>
          <a:endParaRPr lang="en-CA"/>
        </a:p>
      </dgm:t>
    </dgm:pt>
    <dgm:pt modelId="{3627CD97-7494-4D2F-8A62-429044649F92}">
      <dgm:prSet custT="1"/>
      <dgm:spPr/>
      <dgm:t>
        <a:bodyPr/>
        <a:lstStyle/>
        <a:p>
          <a:r>
            <a:rPr lang="en-CA" sz="1800" b="0" dirty="0"/>
            <a:t>Efficiency</a:t>
          </a:r>
        </a:p>
      </dgm:t>
    </dgm:pt>
    <dgm:pt modelId="{59E6E572-B1CD-4CEB-BD04-D5D741B86240}" type="parTrans" cxnId="{D19E3BDC-60BC-40AC-8903-17516B6143FA}">
      <dgm:prSet/>
      <dgm:spPr/>
      <dgm:t>
        <a:bodyPr/>
        <a:lstStyle/>
        <a:p>
          <a:endParaRPr lang="en-CA"/>
        </a:p>
      </dgm:t>
    </dgm:pt>
    <dgm:pt modelId="{DBC87EC4-EC85-46BD-9B1B-73DEB854B073}" type="sibTrans" cxnId="{D19E3BDC-60BC-40AC-8903-17516B6143FA}">
      <dgm:prSet/>
      <dgm:spPr/>
      <dgm:t>
        <a:bodyPr/>
        <a:lstStyle/>
        <a:p>
          <a:endParaRPr lang="en-CA"/>
        </a:p>
      </dgm:t>
    </dgm:pt>
    <dgm:pt modelId="{B6439566-E44A-48CF-86CA-E10713E4DD1E}">
      <dgm:prSet custT="1"/>
      <dgm:spPr/>
      <dgm:t>
        <a:bodyPr/>
        <a:lstStyle/>
        <a:p>
          <a:r>
            <a:rPr lang="en-CA" sz="1800" b="0"/>
            <a:t>Automation</a:t>
          </a:r>
        </a:p>
      </dgm:t>
    </dgm:pt>
    <dgm:pt modelId="{8FDE17CE-CAB5-4C01-A4EC-D7A1E354F3E1}" type="parTrans" cxnId="{4689DFB8-C984-4241-A3DD-FC562DD229EE}">
      <dgm:prSet/>
      <dgm:spPr/>
      <dgm:t>
        <a:bodyPr/>
        <a:lstStyle/>
        <a:p>
          <a:endParaRPr lang="en-CA"/>
        </a:p>
      </dgm:t>
    </dgm:pt>
    <dgm:pt modelId="{6B27B645-9411-4615-BF87-8BD14DC0AD63}" type="sibTrans" cxnId="{4689DFB8-C984-4241-A3DD-FC562DD229EE}">
      <dgm:prSet/>
      <dgm:spPr/>
      <dgm:t>
        <a:bodyPr/>
        <a:lstStyle/>
        <a:p>
          <a:endParaRPr lang="en-CA"/>
        </a:p>
      </dgm:t>
    </dgm:pt>
    <dgm:pt modelId="{F7097243-ADCD-4B2C-9516-8C612C2DB7BB}">
      <dgm:prSet custT="1"/>
      <dgm:spPr/>
      <dgm:t>
        <a:bodyPr/>
        <a:lstStyle/>
        <a:p>
          <a:r>
            <a:rPr lang="en-CA" sz="1800" b="0"/>
            <a:t>Flexibility</a:t>
          </a:r>
        </a:p>
      </dgm:t>
    </dgm:pt>
    <dgm:pt modelId="{8FBA0703-E6E8-4E45-AC32-E7C75EDDAC72}" type="parTrans" cxnId="{EACCC5C3-C07A-4322-94EB-8E737DA3897A}">
      <dgm:prSet/>
      <dgm:spPr/>
      <dgm:t>
        <a:bodyPr/>
        <a:lstStyle/>
        <a:p>
          <a:endParaRPr lang="en-CA"/>
        </a:p>
      </dgm:t>
    </dgm:pt>
    <dgm:pt modelId="{FE7FEEC1-B43C-4865-B57D-F512B977E0FA}" type="sibTrans" cxnId="{EACCC5C3-C07A-4322-94EB-8E737DA3897A}">
      <dgm:prSet/>
      <dgm:spPr/>
      <dgm:t>
        <a:bodyPr/>
        <a:lstStyle/>
        <a:p>
          <a:endParaRPr lang="en-CA"/>
        </a:p>
      </dgm:t>
    </dgm:pt>
    <dgm:pt modelId="{D1E94ED9-7841-4DD0-BBAE-95FC0C107F36}">
      <dgm:prSet custT="1"/>
      <dgm:spPr/>
      <dgm:t>
        <a:bodyPr/>
        <a:lstStyle/>
        <a:p>
          <a:r>
            <a:rPr lang="en-CA" sz="1800" b="0" dirty="0"/>
            <a:t>Scalability</a:t>
          </a:r>
        </a:p>
      </dgm:t>
    </dgm:pt>
    <dgm:pt modelId="{E86C4C2D-395A-4B01-AEF5-9817E2E181D4}" type="parTrans" cxnId="{128DABBB-30B9-43DD-9BFA-4F6FF302C26F}">
      <dgm:prSet/>
      <dgm:spPr/>
      <dgm:t>
        <a:bodyPr/>
        <a:lstStyle/>
        <a:p>
          <a:endParaRPr lang="en-CA"/>
        </a:p>
      </dgm:t>
    </dgm:pt>
    <dgm:pt modelId="{967DD9BF-B370-4688-B00E-0603EE74FC44}" type="sibTrans" cxnId="{128DABBB-30B9-43DD-9BFA-4F6FF302C26F}">
      <dgm:prSet/>
      <dgm:spPr/>
      <dgm:t>
        <a:bodyPr/>
        <a:lstStyle/>
        <a:p>
          <a:endParaRPr lang="en-CA"/>
        </a:p>
      </dgm:t>
    </dgm:pt>
    <dgm:pt modelId="{1764BB7D-5787-46A2-979A-103D619D1F9A}">
      <dgm:prSet custT="1"/>
      <dgm:spPr/>
      <dgm:t>
        <a:bodyPr/>
        <a:lstStyle/>
        <a:p>
          <a:r>
            <a:rPr lang="en-CA" sz="1800" b="0"/>
            <a:t>Reliability</a:t>
          </a:r>
        </a:p>
      </dgm:t>
    </dgm:pt>
    <dgm:pt modelId="{020FF043-B2BF-4B71-A6B4-D7F8BC947D09}" type="parTrans" cxnId="{4CE6BEE1-0A1E-4E23-94CF-05817E84BF1A}">
      <dgm:prSet/>
      <dgm:spPr/>
      <dgm:t>
        <a:bodyPr/>
        <a:lstStyle/>
        <a:p>
          <a:endParaRPr lang="en-CA"/>
        </a:p>
      </dgm:t>
    </dgm:pt>
    <dgm:pt modelId="{000DD9D7-F03B-4EBA-A18C-71CBDE93C56F}" type="sibTrans" cxnId="{4CE6BEE1-0A1E-4E23-94CF-05817E84BF1A}">
      <dgm:prSet/>
      <dgm:spPr/>
      <dgm:t>
        <a:bodyPr/>
        <a:lstStyle/>
        <a:p>
          <a:endParaRPr lang="en-CA"/>
        </a:p>
      </dgm:t>
    </dgm:pt>
    <dgm:pt modelId="{DB1057A0-7D3E-41EF-A95C-B729C0759F38}">
      <dgm:prSet custT="1"/>
      <dgm:spPr/>
      <dgm:t>
        <a:bodyPr/>
        <a:lstStyle/>
        <a:p>
          <a:r>
            <a:rPr lang="en-CA" sz="1800" b="0"/>
            <a:t>Incident Management</a:t>
          </a:r>
        </a:p>
      </dgm:t>
    </dgm:pt>
    <dgm:pt modelId="{C94EF343-AC7A-49ED-8595-6D898724D15D}" type="parTrans" cxnId="{1AD49AA6-C330-4FA2-BF8E-2F9AB17860DC}">
      <dgm:prSet/>
      <dgm:spPr/>
      <dgm:t>
        <a:bodyPr/>
        <a:lstStyle/>
        <a:p>
          <a:endParaRPr lang="en-CA"/>
        </a:p>
      </dgm:t>
    </dgm:pt>
    <dgm:pt modelId="{183B9C17-C788-4BDF-8D7E-858264661D25}" type="sibTrans" cxnId="{1AD49AA6-C330-4FA2-BF8E-2F9AB17860DC}">
      <dgm:prSet/>
      <dgm:spPr/>
      <dgm:t>
        <a:bodyPr/>
        <a:lstStyle/>
        <a:p>
          <a:endParaRPr lang="en-CA"/>
        </a:p>
      </dgm:t>
    </dgm:pt>
    <dgm:pt modelId="{00C0BDB3-CA90-4EE2-A903-7EF81A140309}">
      <dgm:prSet custT="1"/>
      <dgm:spPr/>
      <dgm:t>
        <a:bodyPr/>
        <a:lstStyle/>
        <a:p>
          <a:r>
            <a:rPr lang="en-CA" sz="1800" b="0" dirty="0"/>
            <a:t>Knowledge Management</a:t>
          </a:r>
        </a:p>
      </dgm:t>
    </dgm:pt>
    <dgm:pt modelId="{50BD30AD-F921-4DD9-9A09-18D4E3DF3CBD}" type="parTrans" cxnId="{703F455E-61D8-4F27-869E-D7BBC3810DBA}">
      <dgm:prSet/>
      <dgm:spPr/>
      <dgm:t>
        <a:bodyPr/>
        <a:lstStyle/>
        <a:p>
          <a:endParaRPr lang="en-CA"/>
        </a:p>
      </dgm:t>
    </dgm:pt>
    <dgm:pt modelId="{AA6CEF09-7A51-4937-BAC3-C2DBB44B29EB}" type="sibTrans" cxnId="{703F455E-61D8-4F27-869E-D7BBC3810DBA}">
      <dgm:prSet/>
      <dgm:spPr/>
      <dgm:t>
        <a:bodyPr/>
        <a:lstStyle/>
        <a:p>
          <a:endParaRPr lang="en-CA"/>
        </a:p>
      </dgm:t>
    </dgm:pt>
    <dgm:pt modelId="{EDB96918-51E9-4831-ACE6-13607DCD00DC}">
      <dgm:prSet custT="1"/>
      <dgm:spPr/>
      <dgm:t>
        <a:bodyPr/>
        <a:lstStyle/>
        <a:p>
          <a:r>
            <a:rPr lang="en-CA" sz="1800" b="0"/>
            <a:t>Quality Assurance</a:t>
          </a:r>
        </a:p>
      </dgm:t>
    </dgm:pt>
    <dgm:pt modelId="{78AA804C-B79D-4021-9E68-E34A281046B0}" type="parTrans" cxnId="{CE36A70E-F346-4561-BED6-3230100FE6AC}">
      <dgm:prSet/>
      <dgm:spPr/>
      <dgm:t>
        <a:bodyPr/>
        <a:lstStyle/>
        <a:p>
          <a:endParaRPr lang="en-CA"/>
        </a:p>
      </dgm:t>
    </dgm:pt>
    <dgm:pt modelId="{11904E4D-5262-4553-9E28-AF2627AA4A73}" type="sibTrans" cxnId="{CE36A70E-F346-4561-BED6-3230100FE6AC}">
      <dgm:prSet/>
      <dgm:spPr/>
      <dgm:t>
        <a:bodyPr/>
        <a:lstStyle/>
        <a:p>
          <a:endParaRPr lang="en-CA"/>
        </a:p>
      </dgm:t>
    </dgm:pt>
    <dgm:pt modelId="{F5EFA205-EF0D-4BBD-A9B6-F086090BD167}">
      <dgm:prSet custT="1"/>
      <dgm:spPr/>
      <dgm:t>
        <a:bodyPr/>
        <a:lstStyle/>
        <a:p>
          <a:r>
            <a:rPr lang="en-CA" sz="1800" b="0" dirty="0"/>
            <a:t>Compliance</a:t>
          </a:r>
        </a:p>
      </dgm:t>
    </dgm:pt>
    <dgm:pt modelId="{71EA4EF7-ADB7-400C-A764-A527CCC2D250}" type="parTrans" cxnId="{FAE54A9E-C435-43D4-A0C9-8CBD6A23CFE1}">
      <dgm:prSet/>
      <dgm:spPr/>
      <dgm:t>
        <a:bodyPr/>
        <a:lstStyle/>
        <a:p>
          <a:endParaRPr lang="en-CA"/>
        </a:p>
      </dgm:t>
    </dgm:pt>
    <dgm:pt modelId="{04C22369-202B-4AEA-BC6F-B12DF2F711C6}" type="sibTrans" cxnId="{FAE54A9E-C435-43D4-A0C9-8CBD6A23CFE1}">
      <dgm:prSet/>
      <dgm:spPr/>
      <dgm:t>
        <a:bodyPr/>
        <a:lstStyle/>
        <a:p>
          <a:endParaRPr lang="en-CA"/>
        </a:p>
      </dgm:t>
    </dgm:pt>
    <dgm:pt modelId="{3B670F94-95B0-4314-A35A-7E245F175AE8}">
      <dgm:prSet custT="1"/>
      <dgm:spPr/>
      <dgm:t>
        <a:bodyPr/>
        <a:lstStyle/>
        <a:p>
          <a:endParaRPr lang="en-CA" sz="1800" b="0"/>
        </a:p>
      </dgm:t>
    </dgm:pt>
    <dgm:pt modelId="{9DE280C4-9FCD-4EBF-8CFA-8FA928F01CCB}" type="parTrans" cxnId="{EC3C340A-52AA-40F5-BF3E-A871F61568A0}">
      <dgm:prSet/>
      <dgm:spPr/>
      <dgm:t>
        <a:bodyPr/>
        <a:lstStyle/>
        <a:p>
          <a:endParaRPr lang="en-CA"/>
        </a:p>
      </dgm:t>
    </dgm:pt>
    <dgm:pt modelId="{93E798E0-B4C8-4293-A304-CD23FF9E96DA}" type="sibTrans" cxnId="{EC3C340A-52AA-40F5-BF3E-A871F61568A0}">
      <dgm:prSet/>
      <dgm:spPr/>
      <dgm:t>
        <a:bodyPr/>
        <a:lstStyle/>
        <a:p>
          <a:endParaRPr lang="en-CA"/>
        </a:p>
      </dgm:t>
    </dgm:pt>
    <dgm:pt modelId="{EA6D1365-77C4-419B-A04E-917E43104D26}">
      <dgm:prSet custT="1"/>
      <dgm:spPr/>
      <dgm:t>
        <a:bodyPr/>
        <a:lstStyle/>
        <a:p>
          <a:r>
            <a:rPr lang="en-CA" sz="1800" b="0"/>
            <a:t>Security</a:t>
          </a:r>
        </a:p>
      </dgm:t>
    </dgm:pt>
    <dgm:pt modelId="{A148151F-5D64-422E-B819-C3AA8E64B20E}" type="parTrans" cxnId="{414671BF-78EE-45C5-AC3D-9967EBE30522}">
      <dgm:prSet/>
      <dgm:spPr/>
      <dgm:t>
        <a:bodyPr/>
        <a:lstStyle/>
        <a:p>
          <a:endParaRPr lang="en-CA"/>
        </a:p>
      </dgm:t>
    </dgm:pt>
    <dgm:pt modelId="{545DE61E-B7D1-4201-A990-C5013C223B99}" type="sibTrans" cxnId="{414671BF-78EE-45C5-AC3D-9967EBE30522}">
      <dgm:prSet/>
      <dgm:spPr/>
      <dgm:t>
        <a:bodyPr/>
        <a:lstStyle/>
        <a:p>
          <a:endParaRPr lang="en-CA"/>
        </a:p>
      </dgm:t>
    </dgm:pt>
    <dgm:pt modelId="{4E62B040-AFDD-443B-B30F-C796E5E50024}">
      <dgm:prSet custT="1"/>
      <dgm:spPr/>
      <dgm:t>
        <a:bodyPr/>
        <a:lstStyle/>
        <a:p>
          <a:r>
            <a:rPr lang="en-CA" sz="1800" b="0" dirty="0"/>
            <a:t>Availability</a:t>
          </a:r>
        </a:p>
      </dgm:t>
    </dgm:pt>
    <dgm:pt modelId="{100EACB1-CDFA-42D9-8707-251C609E7605}" type="parTrans" cxnId="{D0BF16A3-D0AA-47A6-816E-C39725DD4DF0}">
      <dgm:prSet/>
      <dgm:spPr/>
      <dgm:t>
        <a:bodyPr/>
        <a:lstStyle/>
        <a:p>
          <a:endParaRPr lang="en-CA"/>
        </a:p>
      </dgm:t>
    </dgm:pt>
    <dgm:pt modelId="{0ECD3BE6-6FED-4587-A9A7-8555BEA91A31}" type="sibTrans" cxnId="{D0BF16A3-D0AA-47A6-816E-C39725DD4DF0}">
      <dgm:prSet/>
      <dgm:spPr/>
      <dgm:t>
        <a:bodyPr/>
        <a:lstStyle/>
        <a:p>
          <a:endParaRPr lang="en-CA"/>
        </a:p>
      </dgm:t>
    </dgm:pt>
    <dgm:pt modelId="{7B0A8C8B-BD4E-44B5-BDE6-CF3F198E867E}">
      <dgm:prSet custT="1"/>
      <dgm:spPr/>
      <dgm:t>
        <a:bodyPr/>
        <a:lstStyle/>
        <a:p>
          <a:r>
            <a:rPr lang="en-CA" sz="1800" b="0"/>
            <a:t>Data Specification</a:t>
          </a:r>
        </a:p>
      </dgm:t>
    </dgm:pt>
    <dgm:pt modelId="{C97EAA0F-88D6-48A6-BDA0-0958CB4C1087}" type="parTrans" cxnId="{46ABF8AB-B5E2-47C1-BEB4-D844C94633E9}">
      <dgm:prSet/>
      <dgm:spPr/>
      <dgm:t>
        <a:bodyPr/>
        <a:lstStyle/>
        <a:p>
          <a:endParaRPr lang="en-CA"/>
        </a:p>
      </dgm:t>
    </dgm:pt>
    <dgm:pt modelId="{FDB9CA00-B0A8-431E-88E5-EE296C0DF149}" type="sibTrans" cxnId="{46ABF8AB-B5E2-47C1-BEB4-D844C94633E9}">
      <dgm:prSet/>
      <dgm:spPr/>
      <dgm:t>
        <a:bodyPr/>
        <a:lstStyle/>
        <a:p>
          <a:endParaRPr lang="en-CA"/>
        </a:p>
      </dgm:t>
    </dgm:pt>
    <dgm:pt modelId="{EF1F6519-97AB-4A76-9E11-63467D70FB21}">
      <dgm:prSet custT="1"/>
      <dgm:spPr/>
      <dgm:t>
        <a:bodyPr/>
        <a:lstStyle/>
        <a:p>
          <a:r>
            <a:rPr lang="en-CA" sz="1800" b="0"/>
            <a:t>Encryption</a:t>
          </a:r>
        </a:p>
      </dgm:t>
    </dgm:pt>
    <dgm:pt modelId="{0A265175-DC00-469B-90E8-0688131BB9CB}" type="parTrans" cxnId="{DED77236-15DC-4285-900F-D2ACD8319643}">
      <dgm:prSet/>
      <dgm:spPr/>
      <dgm:t>
        <a:bodyPr/>
        <a:lstStyle/>
        <a:p>
          <a:endParaRPr lang="en-CA"/>
        </a:p>
      </dgm:t>
    </dgm:pt>
    <dgm:pt modelId="{A9141E40-DB94-4064-820A-D7FAED3D0640}" type="sibTrans" cxnId="{DED77236-15DC-4285-900F-D2ACD8319643}">
      <dgm:prSet/>
      <dgm:spPr/>
      <dgm:t>
        <a:bodyPr/>
        <a:lstStyle/>
        <a:p>
          <a:endParaRPr lang="en-CA"/>
        </a:p>
      </dgm:t>
    </dgm:pt>
    <dgm:pt modelId="{DBC3B0B3-BDB5-47B5-A700-CE71CAB55939}">
      <dgm:prSet custT="1"/>
      <dgm:spPr/>
      <dgm:t>
        <a:bodyPr/>
        <a:lstStyle/>
        <a:p>
          <a:r>
            <a:rPr lang="en-CA" sz="1800" b="0" dirty="0"/>
            <a:t>Backup Mechanisms</a:t>
          </a:r>
        </a:p>
      </dgm:t>
    </dgm:pt>
    <dgm:pt modelId="{46A3C254-D373-4DA0-A9FF-816960BF23EF}" type="parTrans" cxnId="{FB287414-5D48-4D5A-A55B-650390C9567F}">
      <dgm:prSet/>
      <dgm:spPr/>
      <dgm:t>
        <a:bodyPr/>
        <a:lstStyle/>
        <a:p>
          <a:endParaRPr lang="en-CA"/>
        </a:p>
      </dgm:t>
    </dgm:pt>
    <dgm:pt modelId="{3866527C-5F4D-4F5C-87F5-D0F5D9C0D637}" type="sibTrans" cxnId="{FB287414-5D48-4D5A-A55B-650390C9567F}">
      <dgm:prSet/>
      <dgm:spPr/>
      <dgm:t>
        <a:bodyPr/>
        <a:lstStyle/>
        <a:p>
          <a:endParaRPr lang="en-CA"/>
        </a:p>
      </dgm:t>
    </dgm:pt>
    <dgm:pt modelId="{FEB4C4E9-3D54-43EB-8E5C-58100A9BCA78}">
      <dgm:prSet custT="1"/>
      <dgm:spPr/>
      <dgm:t>
        <a:bodyPr/>
        <a:lstStyle/>
        <a:p>
          <a:r>
            <a:rPr lang="en-CA" sz="1800" b="0" dirty="0"/>
            <a:t>Disaster Recovery Planning</a:t>
          </a:r>
        </a:p>
      </dgm:t>
    </dgm:pt>
    <dgm:pt modelId="{CB188513-F5D8-4DCF-B328-D96E1CDE471E}" type="parTrans" cxnId="{2E5A4587-ADA1-493B-A08F-609D625C2505}">
      <dgm:prSet/>
      <dgm:spPr/>
      <dgm:t>
        <a:bodyPr/>
        <a:lstStyle/>
        <a:p>
          <a:endParaRPr lang="en-CA"/>
        </a:p>
      </dgm:t>
    </dgm:pt>
    <dgm:pt modelId="{2D4313D0-C2BE-4060-A815-49B543C92F21}" type="sibTrans" cxnId="{2E5A4587-ADA1-493B-A08F-609D625C2505}">
      <dgm:prSet/>
      <dgm:spPr/>
      <dgm:t>
        <a:bodyPr/>
        <a:lstStyle/>
        <a:p>
          <a:endParaRPr lang="en-CA"/>
        </a:p>
      </dgm:t>
    </dgm:pt>
    <dgm:pt modelId="{99140C47-A10B-42D3-A5D8-80B89E9AE586}">
      <dgm:prSet custT="1"/>
      <dgm:spPr/>
      <dgm:t>
        <a:bodyPr/>
        <a:lstStyle/>
        <a:p>
          <a:r>
            <a:rPr lang="en-CA" sz="1800" b="0" dirty="0"/>
            <a:t>Speech Recognition Accuracy</a:t>
          </a:r>
        </a:p>
      </dgm:t>
    </dgm:pt>
    <dgm:pt modelId="{C6E6D250-2047-4218-8AF1-DF5135814D42}" type="parTrans" cxnId="{05ED5C73-F1F8-4CE3-B3CA-753EFAA3F4D3}">
      <dgm:prSet/>
      <dgm:spPr/>
      <dgm:t>
        <a:bodyPr/>
        <a:lstStyle/>
        <a:p>
          <a:endParaRPr lang="en-CA"/>
        </a:p>
      </dgm:t>
    </dgm:pt>
    <dgm:pt modelId="{A7983DD9-479E-4256-881C-7A3A94773A63}" type="sibTrans" cxnId="{05ED5C73-F1F8-4CE3-B3CA-753EFAA3F4D3}">
      <dgm:prSet/>
      <dgm:spPr/>
      <dgm:t>
        <a:bodyPr/>
        <a:lstStyle/>
        <a:p>
          <a:endParaRPr lang="en-CA"/>
        </a:p>
      </dgm:t>
    </dgm:pt>
    <dgm:pt modelId="{09020981-C153-4765-8D11-70DCC98D12C4}">
      <dgm:prSet custT="1"/>
      <dgm:spPr/>
      <dgm:t>
        <a:bodyPr/>
        <a:lstStyle/>
        <a:p>
          <a:r>
            <a:rPr lang="en-CA" sz="1800" b="0" dirty="0"/>
            <a:t>Natural Language Understanding</a:t>
          </a:r>
        </a:p>
      </dgm:t>
    </dgm:pt>
    <dgm:pt modelId="{1D4EAFC1-4D54-4EAF-A0B2-D82980002695}" type="parTrans" cxnId="{70308792-F2DB-4894-BEED-1FA40A2330C4}">
      <dgm:prSet/>
      <dgm:spPr/>
      <dgm:t>
        <a:bodyPr/>
        <a:lstStyle/>
        <a:p>
          <a:endParaRPr lang="en-CA"/>
        </a:p>
      </dgm:t>
    </dgm:pt>
    <dgm:pt modelId="{DE1EC1FF-C01C-4A1B-88A8-8D7C9B9824F7}" type="sibTrans" cxnId="{70308792-F2DB-4894-BEED-1FA40A2330C4}">
      <dgm:prSet/>
      <dgm:spPr/>
      <dgm:t>
        <a:bodyPr/>
        <a:lstStyle/>
        <a:p>
          <a:endParaRPr lang="en-CA"/>
        </a:p>
      </dgm:t>
    </dgm:pt>
    <dgm:pt modelId="{31C06BC7-1E4D-429A-9025-A33E53ADA7EF}">
      <dgm:prSet custT="1"/>
      <dgm:spPr/>
      <dgm:t>
        <a:bodyPr/>
        <a:lstStyle/>
        <a:p>
          <a:r>
            <a:rPr lang="en-CA" sz="1800" b="0" dirty="0"/>
            <a:t>API Accessibility</a:t>
          </a:r>
        </a:p>
      </dgm:t>
    </dgm:pt>
    <dgm:pt modelId="{6C294B4B-5760-4552-AAFE-C1D3BB997F3C}" type="parTrans" cxnId="{AE9C78FD-AB20-4782-B9FD-4D1ABC18CEBF}">
      <dgm:prSet/>
      <dgm:spPr/>
      <dgm:t>
        <a:bodyPr/>
        <a:lstStyle/>
        <a:p>
          <a:endParaRPr lang="en-CA"/>
        </a:p>
      </dgm:t>
    </dgm:pt>
    <dgm:pt modelId="{E5077955-3893-47B1-BDB0-DAE1CB0509B3}" type="sibTrans" cxnId="{AE9C78FD-AB20-4782-B9FD-4D1ABC18CEBF}">
      <dgm:prSet/>
      <dgm:spPr/>
      <dgm:t>
        <a:bodyPr/>
        <a:lstStyle/>
        <a:p>
          <a:endParaRPr lang="en-CA"/>
        </a:p>
      </dgm:t>
    </dgm:pt>
    <dgm:pt modelId="{01127A10-20C2-4160-AEEE-6B8D1F3E19B8}">
      <dgm:prSet/>
      <dgm:spPr/>
      <dgm:t>
        <a:bodyPr/>
        <a:lstStyle/>
        <a:p>
          <a:endParaRPr lang="en-CA" sz="1500" dirty="0"/>
        </a:p>
      </dgm:t>
    </dgm:pt>
    <dgm:pt modelId="{9CF38945-F0D3-4F1C-97BE-7262A472400E}" type="parTrans" cxnId="{39AEBBE9-7D98-453A-A084-D1B2B905156E}">
      <dgm:prSet/>
      <dgm:spPr/>
      <dgm:t>
        <a:bodyPr/>
        <a:lstStyle/>
        <a:p>
          <a:endParaRPr lang="en-CA"/>
        </a:p>
      </dgm:t>
    </dgm:pt>
    <dgm:pt modelId="{7F26EB59-7388-4145-A0EB-80467A993284}" type="sibTrans" cxnId="{39AEBBE9-7D98-453A-A084-D1B2B905156E}">
      <dgm:prSet/>
      <dgm:spPr/>
      <dgm:t>
        <a:bodyPr/>
        <a:lstStyle/>
        <a:p>
          <a:endParaRPr lang="en-CA"/>
        </a:p>
      </dgm:t>
    </dgm:pt>
    <dgm:pt modelId="{35735287-4159-4D16-88AF-A60A14FAE88C}" type="pres">
      <dgm:prSet presAssocID="{7A0D4D6E-63A5-4D80-A168-CC99A5EEE8DA}" presName="linearFlow" presStyleCnt="0">
        <dgm:presLayoutVars>
          <dgm:dir/>
          <dgm:animLvl val="lvl"/>
          <dgm:resizeHandles/>
        </dgm:presLayoutVars>
      </dgm:prSet>
      <dgm:spPr/>
    </dgm:pt>
    <dgm:pt modelId="{0C958BD8-D8CD-4793-8CBE-0D57F8B58F9B}" type="pres">
      <dgm:prSet presAssocID="{ADB4D059-CBD9-4FCB-8A1A-975665EE906C}" presName="compositeNode" presStyleCnt="0">
        <dgm:presLayoutVars>
          <dgm:bulletEnabled val="1"/>
        </dgm:presLayoutVars>
      </dgm:prSet>
      <dgm:spPr/>
    </dgm:pt>
    <dgm:pt modelId="{202DBEBB-3DED-41F9-AFCA-0D0722C57652}" type="pres">
      <dgm:prSet presAssocID="{ADB4D059-CBD9-4FCB-8A1A-975665EE906C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548AB8D9-1374-4FB5-A975-38DE25EFD864}" type="pres">
      <dgm:prSet presAssocID="{ADB4D059-CBD9-4FCB-8A1A-975665EE906C}" presName="childNode" presStyleLbl="node1" presStyleIdx="0" presStyleCnt="3">
        <dgm:presLayoutVars>
          <dgm:bulletEnabled val="1"/>
        </dgm:presLayoutVars>
      </dgm:prSet>
      <dgm:spPr/>
    </dgm:pt>
    <dgm:pt modelId="{17812BBE-EA77-47B4-AA2F-B969790F0F61}" type="pres">
      <dgm:prSet presAssocID="{ADB4D059-CBD9-4FCB-8A1A-975665EE906C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E1D342A-166A-485F-B1C7-2AB5E67F8E08}" type="pres">
      <dgm:prSet presAssocID="{40B60A57-995F-46C1-9EAB-36F8E602D8BC}" presName="sibTrans" presStyleCnt="0"/>
      <dgm:spPr/>
    </dgm:pt>
    <dgm:pt modelId="{10300725-6075-47CD-9938-09348996EC5D}" type="pres">
      <dgm:prSet presAssocID="{9304123F-1435-4410-80CD-F6911603473D}" presName="compositeNode" presStyleCnt="0">
        <dgm:presLayoutVars>
          <dgm:bulletEnabled val="1"/>
        </dgm:presLayoutVars>
      </dgm:prSet>
      <dgm:spPr/>
    </dgm:pt>
    <dgm:pt modelId="{3F841FD8-1F69-4756-8E34-546295F5CC67}" type="pres">
      <dgm:prSet presAssocID="{9304123F-1435-4410-80CD-F6911603473D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outline"/>
        </a:ext>
      </dgm:extLst>
    </dgm:pt>
    <dgm:pt modelId="{692E9590-9E04-4203-B255-EAA6BB19E8B8}" type="pres">
      <dgm:prSet presAssocID="{9304123F-1435-4410-80CD-F6911603473D}" presName="childNode" presStyleLbl="node1" presStyleIdx="1" presStyleCnt="3">
        <dgm:presLayoutVars>
          <dgm:bulletEnabled val="1"/>
        </dgm:presLayoutVars>
      </dgm:prSet>
      <dgm:spPr/>
    </dgm:pt>
    <dgm:pt modelId="{0B161696-CFD1-4E38-A6AE-C89E0DE260A8}" type="pres">
      <dgm:prSet presAssocID="{9304123F-1435-4410-80CD-F6911603473D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4418AFEC-5117-4656-8815-A68D46C8C822}" type="pres">
      <dgm:prSet presAssocID="{29F4D6BC-46DF-4FBD-A8C4-E76DB367C5AD}" presName="sibTrans" presStyleCnt="0"/>
      <dgm:spPr/>
    </dgm:pt>
    <dgm:pt modelId="{7DD6E79A-2B76-4103-97AD-177F45C8A6C0}" type="pres">
      <dgm:prSet presAssocID="{2F4A4B0B-9B7F-446B-963F-3AF14D377673}" presName="compositeNode" presStyleCnt="0">
        <dgm:presLayoutVars>
          <dgm:bulletEnabled val="1"/>
        </dgm:presLayoutVars>
      </dgm:prSet>
      <dgm:spPr/>
    </dgm:pt>
    <dgm:pt modelId="{C91D12C2-DE3E-4179-B917-F32D4A1B83DE}" type="pres">
      <dgm:prSet presAssocID="{2F4A4B0B-9B7F-446B-963F-3AF14D377673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 outline"/>
        </a:ext>
      </dgm:extLst>
    </dgm:pt>
    <dgm:pt modelId="{9E41A755-8F8F-4751-B9E0-9CE6FC998800}" type="pres">
      <dgm:prSet presAssocID="{2F4A4B0B-9B7F-446B-963F-3AF14D377673}" presName="childNode" presStyleLbl="node1" presStyleIdx="2" presStyleCnt="3">
        <dgm:presLayoutVars>
          <dgm:bulletEnabled val="1"/>
        </dgm:presLayoutVars>
      </dgm:prSet>
      <dgm:spPr/>
    </dgm:pt>
    <dgm:pt modelId="{8A9C36AC-825D-48CD-A2CC-03D60817A0EB}" type="pres">
      <dgm:prSet presAssocID="{2F4A4B0B-9B7F-446B-963F-3AF14D377673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8098A501-48F4-4609-8E97-3F5FE2970A97}" type="presOf" srcId="{F7097243-ADCD-4B2C-9516-8C612C2DB7BB}" destId="{692E9590-9E04-4203-B255-EAA6BB19E8B8}" srcOrd="0" destOrd="2" presId="urn:microsoft.com/office/officeart/2005/8/layout/hList2"/>
    <dgm:cxn modelId="{65028B09-2670-40FF-B350-EF875F10EEDC}" srcId="{ADB4D059-CBD9-4FCB-8A1A-975665EE906C}" destId="{B3BA5DAE-1D38-4995-8DE6-3369AB31131B}" srcOrd="4" destOrd="0" parTransId="{CFCFF3AF-57A8-4F35-9302-FDF502C481BF}" sibTransId="{FEFF0590-9BB0-4878-8702-699AF3673C5E}"/>
    <dgm:cxn modelId="{EC3C340A-52AA-40F5-BF3E-A871F61568A0}" srcId="{9304123F-1435-4410-80CD-F6911603473D}" destId="{3B670F94-95B0-4314-A35A-7E245F175AE8}" srcOrd="9" destOrd="0" parTransId="{9DE280C4-9FCD-4EBF-8CFA-8FA928F01CCB}" sibTransId="{93E798E0-B4C8-4293-A304-CD23FF9E96DA}"/>
    <dgm:cxn modelId="{CE36A70E-F346-4561-BED6-3230100FE6AC}" srcId="{9304123F-1435-4410-80CD-F6911603473D}" destId="{EDB96918-51E9-4831-ACE6-13607DCD00DC}" srcOrd="7" destOrd="0" parTransId="{78AA804C-B79D-4021-9E68-E34A281046B0}" sibTransId="{11904E4D-5262-4553-9E28-AF2627AA4A73}"/>
    <dgm:cxn modelId="{8934CC0F-6B16-4510-A187-0EB107705EE2}" type="presOf" srcId="{DA733F3E-D913-4812-B653-C3B5B0D26F60}" destId="{548AB8D9-1374-4FB5-A975-38DE25EFD864}" srcOrd="0" destOrd="2" presId="urn:microsoft.com/office/officeart/2005/8/layout/hList2"/>
    <dgm:cxn modelId="{FB287414-5D48-4D5A-A55B-650390C9567F}" srcId="{2F4A4B0B-9B7F-446B-963F-3AF14D377673}" destId="{DBC3B0B3-BDB5-47B5-A700-CE71CAB55939}" srcOrd="4" destOrd="0" parTransId="{46A3C254-D373-4DA0-A9FF-816960BF23EF}" sibTransId="{3866527C-5F4D-4F5C-87F5-D0F5D9C0D637}"/>
    <dgm:cxn modelId="{55D5C71D-2CDC-4225-A7C1-0FFE78EEC583}" type="presOf" srcId="{D8858E73-BFB6-4475-BFDF-80D437A9A821}" destId="{548AB8D9-1374-4FB5-A975-38DE25EFD864}" srcOrd="0" destOrd="1" presId="urn:microsoft.com/office/officeart/2005/8/layout/hList2"/>
    <dgm:cxn modelId="{9F201523-D481-4AA1-8A05-2F6705819223}" srcId="{7A0D4D6E-63A5-4D80-A168-CC99A5EEE8DA}" destId="{ADB4D059-CBD9-4FCB-8A1A-975665EE906C}" srcOrd="0" destOrd="0" parTransId="{6480F558-9DAC-4FFE-84C2-C7D58A45F5CB}" sibTransId="{40B60A57-995F-46C1-9EAB-36F8E602D8BC}"/>
    <dgm:cxn modelId="{6985B325-EEC8-4FEE-BEED-D70A0117423A}" type="presOf" srcId="{2F4A4B0B-9B7F-446B-963F-3AF14D377673}" destId="{8A9C36AC-825D-48CD-A2CC-03D60817A0EB}" srcOrd="0" destOrd="0" presId="urn:microsoft.com/office/officeart/2005/8/layout/hList2"/>
    <dgm:cxn modelId="{A3E3F229-75B9-4B81-AAD8-5B8662682AEA}" type="presOf" srcId="{00C0BDB3-CA90-4EE2-A903-7EF81A140309}" destId="{692E9590-9E04-4203-B255-EAA6BB19E8B8}" srcOrd="0" destOrd="6" presId="urn:microsoft.com/office/officeart/2005/8/layout/hList2"/>
    <dgm:cxn modelId="{CB4BFB2A-2FBF-4021-9EB8-5B11ECAC1885}" type="presOf" srcId="{D1E94ED9-7841-4DD0-BBAE-95FC0C107F36}" destId="{692E9590-9E04-4203-B255-EAA6BB19E8B8}" srcOrd="0" destOrd="3" presId="urn:microsoft.com/office/officeart/2005/8/layout/hList2"/>
    <dgm:cxn modelId="{EEC6EF2D-7C7C-40B2-9C18-E5E4C29D55AA}" type="presOf" srcId="{7B0A8C8B-BD4E-44B5-BDE6-CF3F198E867E}" destId="{9E41A755-8F8F-4751-B9E0-9CE6FC998800}" srcOrd="0" destOrd="2" presId="urn:microsoft.com/office/officeart/2005/8/layout/hList2"/>
    <dgm:cxn modelId="{D7A2402E-BAB2-4A14-A4A9-ADF57F537F44}" srcId="{ADB4D059-CBD9-4FCB-8A1A-975665EE906C}" destId="{00A02AFE-8C9B-474D-99F3-3B483ABF8944}" srcOrd="3" destOrd="0" parTransId="{FA7A4714-2890-45F1-B400-BB474E0BC0BD}" sibTransId="{423E3FA0-7E78-48A9-AD74-CA981BD995EF}"/>
    <dgm:cxn modelId="{DED77236-15DC-4285-900F-D2ACD8319643}" srcId="{2F4A4B0B-9B7F-446B-963F-3AF14D377673}" destId="{EF1F6519-97AB-4A76-9E11-63467D70FB21}" srcOrd="3" destOrd="0" parTransId="{0A265175-DC00-469B-90E8-0688131BB9CB}" sibTransId="{A9141E40-DB94-4064-820A-D7FAED3D0640}"/>
    <dgm:cxn modelId="{5A138136-5292-4057-8BB6-F9DDF19D82E1}" srcId="{ADB4D059-CBD9-4FCB-8A1A-975665EE906C}" destId="{DA733F3E-D913-4812-B653-C3B5B0D26F60}" srcOrd="2" destOrd="0" parTransId="{3E0BC176-238C-4F85-A9C7-357B389D4E88}" sibTransId="{2BA82C40-4451-4F61-8A47-4F96E3E4ED92}"/>
    <dgm:cxn modelId="{703F455E-61D8-4F27-869E-D7BBC3810DBA}" srcId="{9304123F-1435-4410-80CD-F6911603473D}" destId="{00C0BDB3-CA90-4EE2-A903-7EF81A140309}" srcOrd="6" destOrd="0" parTransId="{50BD30AD-F921-4DD9-9A09-18D4E3DF3CBD}" sibTransId="{AA6CEF09-7A51-4937-BAC3-C2DBB44B29EB}"/>
    <dgm:cxn modelId="{DA609E6B-6744-4BD7-A286-49186EC65BA2}" type="presOf" srcId="{09020981-C153-4765-8D11-70DCC98D12C4}" destId="{9E41A755-8F8F-4751-B9E0-9CE6FC998800}" srcOrd="0" destOrd="7" presId="urn:microsoft.com/office/officeart/2005/8/layout/hList2"/>
    <dgm:cxn modelId="{A3D7436E-81E7-4F83-91AE-0A4614011638}" type="presOf" srcId="{4E62B040-AFDD-443B-B30F-C796E5E50024}" destId="{9E41A755-8F8F-4751-B9E0-9CE6FC998800}" srcOrd="0" destOrd="1" presId="urn:microsoft.com/office/officeart/2005/8/layout/hList2"/>
    <dgm:cxn modelId="{A2172B4F-ADF2-4A85-80DB-AE7C68AE1849}" type="presOf" srcId="{EF1F6519-97AB-4A76-9E11-63467D70FB21}" destId="{9E41A755-8F8F-4751-B9E0-9CE6FC998800}" srcOrd="0" destOrd="3" presId="urn:microsoft.com/office/officeart/2005/8/layout/hList2"/>
    <dgm:cxn modelId="{8F3A334F-8662-42B7-A175-CE643EA536EF}" srcId="{7A0D4D6E-63A5-4D80-A168-CC99A5EEE8DA}" destId="{2F4A4B0B-9B7F-446B-963F-3AF14D377673}" srcOrd="2" destOrd="0" parTransId="{E25278FE-A3FF-4453-98EA-81B769F6608E}" sibTransId="{5B51E71B-A075-4E4E-954F-DFB3B5003CD2}"/>
    <dgm:cxn modelId="{4C67F06F-33C5-4686-A062-234527762D27}" type="presOf" srcId="{96507240-800B-480D-B9DF-E8D46D1D3678}" destId="{548AB8D9-1374-4FB5-A975-38DE25EFD864}" srcOrd="0" destOrd="5" presId="urn:microsoft.com/office/officeart/2005/8/layout/hList2"/>
    <dgm:cxn modelId="{2FFE7652-2715-48C6-8D7F-D823192A7D22}" type="presOf" srcId="{99140C47-A10B-42D3-A5D8-80B89E9AE586}" destId="{9E41A755-8F8F-4751-B9E0-9CE6FC998800}" srcOrd="0" destOrd="6" presId="urn:microsoft.com/office/officeart/2005/8/layout/hList2"/>
    <dgm:cxn modelId="{05ED5C73-F1F8-4CE3-B3CA-753EFAA3F4D3}" srcId="{2F4A4B0B-9B7F-446B-963F-3AF14D377673}" destId="{99140C47-A10B-42D3-A5D8-80B89E9AE586}" srcOrd="6" destOrd="0" parTransId="{C6E6D250-2047-4218-8AF1-DF5135814D42}" sibTransId="{A7983DD9-479E-4256-881C-7A3A94773A63}"/>
    <dgm:cxn modelId="{7F131A74-3053-4AF6-AADC-831A15E683DA}" srcId="{ADB4D059-CBD9-4FCB-8A1A-975665EE906C}" destId="{10DE2D56-3FF3-4C49-8618-DEF4B7250BC1}" srcOrd="6" destOrd="0" parTransId="{B946E55C-11A9-4AC6-A6E1-358517FBF0A8}" sibTransId="{0073D7F1-57B5-4320-A2FA-E640B842E766}"/>
    <dgm:cxn modelId="{45A2BB74-A5E3-4B9F-A990-0B94FCC22D4B}" srcId="{ADB4D059-CBD9-4FCB-8A1A-975665EE906C}" destId="{D8858E73-BFB6-4475-BFDF-80D437A9A821}" srcOrd="1" destOrd="0" parTransId="{56002ACC-08B2-4750-A41D-523F27635A20}" sibTransId="{0F5E85CD-B123-4FCD-A3FE-467AA9A22DDA}"/>
    <dgm:cxn modelId="{70AC3678-008D-4EA6-BF9A-6A3655A2EBC2}" type="presOf" srcId="{B6439566-E44A-48CF-86CA-E10713E4DD1E}" destId="{692E9590-9E04-4203-B255-EAA6BB19E8B8}" srcOrd="0" destOrd="1" presId="urn:microsoft.com/office/officeart/2005/8/layout/hList2"/>
    <dgm:cxn modelId="{EFA13581-2CE7-4E06-91C0-E07C4929F16F}" type="presOf" srcId="{9304123F-1435-4410-80CD-F6911603473D}" destId="{0B161696-CFD1-4E38-A6AE-C89E0DE260A8}" srcOrd="0" destOrd="0" presId="urn:microsoft.com/office/officeart/2005/8/layout/hList2"/>
    <dgm:cxn modelId="{FA805886-EAD1-4155-922B-1C2A1F50FA14}" type="presOf" srcId="{DBC3B0B3-BDB5-47B5-A700-CE71CAB55939}" destId="{9E41A755-8F8F-4751-B9E0-9CE6FC998800}" srcOrd="0" destOrd="4" presId="urn:microsoft.com/office/officeart/2005/8/layout/hList2"/>
    <dgm:cxn modelId="{2E5A4587-ADA1-493B-A08F-609D625C2505}" srcId="{2F4A4B0B-9B7F-446B-963F-3AF14D377673}" destId="{FEB4C4E9-3D54-43EB-8E5C-58100A9BCA78}" srcOrd="5" destOrd="0" parTransId="{CB188513-F5D8-4DCF-B328-D96E1CDE471E}" sibTransId="{2D4313D0-C2BE-4060-A815-49B543C92F21}"/>
    <dgm:cxn modelId="{70308792-F2DB-4894-BEED-1FA40A2330C4}" srcId="{2F4A4B0B-9B7F-446B-963F-3AF14D377673}" destId="{09020981-C153-4765-8D11-70DCC98D12C4}" srcOrd="7" destOrd="0" parTransId="{1D4EAFC1-4D54-4EAF-A0B2-D82980002695}" sibTransId="{DE1EC1FF-C01C-4A1B-88A8-8D7C9B9824F7}"/>
    <dgm:cxn modelId="{3FD18696-6AF8-45EB-A515-E82E90CA2B3E}" type="presOf" srcId="{F5EFA205-EF0D-4BBD-A9B6-F086090BD167}" destId="{692E9590-9E04-4203-B255-EAA6BB19E8B8}" srcOrd="0" destOrd="8" presId="urn:microsoft.com/office/officeart/2005/8/layout/hList2"/>
    <dgm:cxn modelId="{52302F9E-C4F0-4EC2-8013-3BCA0D67252C}" srcId="{ADB4D059-CBD9-4FCB-8A1A-975665EE906C}" destId="{AB020DD7-C20A-427A-AC8C-ACA2E099BC1F}" srcOrd="0" destOrd="0" parTransId="{A44D0546-E220-4063-AA8E-9CC7B9AE4631}" sibTransId="{D3725775-CFE9-4A8E-A143-5EECA141819A}"/>
    <dgm:cxn modelId="{FAE54A9E-C435-43D4-A0C9-8CBD6A23CFE1}" srcId="{9304123F-1435-4410-80CD-F6911603473D}" destId="{F5EFA205-EF0D-4BBD-A9B6-F086090BD167}" srcOrd="8" destOrd="0" parTransId="{71EA4EF7-ADB7-400C-A764-A527CCC2D250}" sibTransId="{04C22369-202B-4AEA-BC6F-B12DF2F711C6}"/>
    <dgm:cxn modelId="{AF13EDA1-B60A-4D5D-8ABA-4A3D3573C8D4}" type="presOf" srcId="{01127A10-20C2-4160-AEEE-6B8D1F3E19B8}" destId="{9E41A755-8F8F-4751-B9E0-9CE6FC998800}" srcOrd="0" destOrd="9" presId="urn:microsoft.com/office/officeart/2005/8/layout/hList2"/>
    <dgm:cxn modelId="{1C887DA2-A2B1-4680-96D8-E112352CCC37}" type="presOf" srcId="{31C06BC7-1E4D-429A-9025-A33E53ADA7EF}" destId="{9E41A755-8F8F-4751-B9E0-9CE6FC998800}" srcOrd="0" destOrd="8" presId="urn:microsoft.com/office/officeart/2005/8/layout/hList2"/>
    <dgm:cxn modelId="{D0BF16A3-D0AA-47A6-816E-C39725DD4DF0}" srcId="{2F4A4B0B-9B7F-446B-963F-3AF14D377673}" destId="{4E62B040-AFDD-443B-B30F-C796E5E50024}" srcOrd="1" destOrd="0" parTransId="{100EACB1-CDFA-42D9-8707-251C609E7605}" sibTransId="{0ECD3BE6-6FED-4587-A9A7-8555BEA91A31}"/>
    <dgm:cxn modelId="{D33C03A4-17A1-4CA6-A80A-C6F09D86BB8F}" type="presOf" srcId="{DB1057A0-7D3E-41EF-A95C-B729C0759F38}" destId="{692E9590-9E04-4203-B255-EAA6BB19E8B8}" srcOrd="0" destOrd="5" presId="urn:microsoft.com/office/officeart/2005/8/layout/hList2"/>
    <dgm:cxn modelId="{1AD49AA6-C330-4FA2-BF8E-2F9AB17860DC}" srcId="{9304123F-1435-4410-80CD-F6911603473D}" destId="{DB1057A0-7D3E-41EF-A95C-B729C0759F38}" srcOrd="5" destOrd="0" parTransId="{C94EF343-AC7A-49ED-8595-6D898724D15D}" sibTransId="{183B9C17-C788-4BDF-8D7E-858264661D25}"/>
    <dgm:cxn modelId="{DFE270A7-0468-4B1E-8F92-1AC1A72F9F41}" type="presOf" srcId="{3627CD97-7494-4D2F-8A62-429044649F92}" destId="{692E9590-9E04-4203-B255-EAA6BB19E8B8}" srcOrd="0" destOrd="0" presId="urn:microsoft.com/office/officeart/2005/8/layout/hList2"/>
    <dgm:cxn modelId="{56241CA8-28CA-4BF1-808E-350E7100A6AD}" type="presOf" srcId="{1764BB7D-5787-46A2-979A-103D619D1F9A}" destId="{692E9590-9E04-4203-B255-EAA6BB19E8B8}" srcOrd="0" destOrd="4" presId="urn:microsoft.com/office/officeart/2005/8/layout/hList2"/>
    <dgm:cxn modelId="{46ABF8AB-B5E2-47C1-BEB4-D844C94633E9}" srcId="{2F4A4B0B-9B7F-446B-963F-3AF14D377673}" destId="{7B0A8C8B-BD4E-44B5-BDE6-CF3F198E867E}" srcOrd="2" destOrd="0" parTransId="{C97EAA0F-88D6-48A6-BDA0-0958CB4C1087}" sibTransId="{FDB9CA00-B0A8-431E-88E5-EE296C0DF149}"/>
    <dgm:cxn modelId="{4E002BB4-01AB-4BF1-8F5A-D8DFBE01A57E}" type="presOf" srcId="{10DE2D56-3FF3-4C49-8618-DEF4B7250BC1}" destId="{548AB8D9-1374-4FB5-A975-38DE25EFD864}" srcOrd="0" destOrd="6" presId="urn:microsoft.com/office/officeart/2005/8/layout/hList2"/>
    <dgm:cxn modelId="{6DDD9EB4-8693-4CD5-A54F-ADC0EB350596}" type="presOf" srcId="{ADB4D059-CBD9-4FCB-8A1A-975665EE906C}" destId="{17812BBE-EA77-47B4-AA2F-B969790F0F61}" srcOrd="0" destOrd="0" presId="urn:microsoft.com/office/officeart/2005/8/layout/hList2"/>
    <dgm:cxn modelId="{4689DFB8-C984-4241-A3DD-FC562DD229EE}" srcId="{9304123F-1435-4410-80CD-F6911603473D}" destId="{B6439566-E44A-48CF-86CA-E10713E4DD1E}" srcOrd="1" destOrd="0" parTransId="{8FDE17CE-CAB5-4C01-A4EC-D7A1E354F3E1}" sibTransId="{6B27B645-9411-4615-BF87-8BD14DC0AD63}"/>
    <dgm:cxn modelId="{128DABBB-30B9-43DD-9BFA-4F6FF302C26F}" srcId="{9304123F-1435-4410-80CD-F6911603473D}" destId="{D1E94ED9-7841-4DD0-BBAE-95FC0C107F36}" srcOrd="3" destOrd="0" parTransId="{E86C4C2D-395A-4B01-AEF5-9817E2E181D4}" sibTransId="{967DD9BF-B370-4688-B00E-0603EE74FC44}"/>
    <dgm:cxn modelId="{9D2F7BBD-58CF-4F15-B298-E09225881066}" type="presOf" srcId="{B3BA5DAE-1D38-4995-8DE6-3369AB31131B}" destId="{548AB8D9-1374-4FB5-A975-38DE25EFD864}" srcOrd="0" destOrd="4" presId="urn:microsoft.com/office/officeart/2005/8/layout/hList2"/>
    <dgm:cxn modelId="{D3FB95BD-7F0B-4284-8987-6E53CA7D16B4}" type="presOf" srcId="{FEB4C4E9-3D54-43EB-8E5C-58100A9BCA78}" destId="{9E41A755-8F8F-4751-B9E0-9CE6FC998800}" srcOrd="0" destOrd="5" presId="urn:microsoft.com/office/officeart/2005/8/layout/hList2"/>
    <dgm:cxn modelId="{414671BF-78EE-45C5-AC3D-9967EBE30522}" srcId="{2F4A4B0B-9B7F-446B-963F-3AF14D377673}" destId="{EA6D1365-77C4-419B-A04E-917E43104D26}" srcOrd="0" destOrd="0" parTransId="{A148151F-5D64-422E-B819-C3AA8E64B20E}" sibTransId="{545DE61E-B7D1-4201-A990-C5013C223B99}"/>
    <dgm:cxn modelId="{EACCC5C3-C07A-4322-94EB-8E737DA3897A}" srcId="{9304123F-1435-4410-80CD-F6911603473D}" destId="{F7097243-ADCD-4B2C-9516-8C612C2DB7BB}" srcOrd="2" destOrd="0" parTransId="{8FBA0703-E6E8-4E45-AC32-E7C75EDDAC72}" sibTransId="{FE7FEEC1-B43C-4865-B57D-F512B977E0FA}"/>
    <dgm:cxn modelId="{92F6DDCA-0B61-4E7A-9208-A21F0A8FBD7B}" type="presOf" srcId="{3B670F94-95B0-4314-A35A-7E245F175AE8}" destId="{692E9590-9E04-4203-B255-EAA6BB19E8B8}" srcOrd="0" destOrd="9" presId="urn:microsoft.com/office/officeart/2005/8/layout/hList2"/>
    <dgm:cxn modelId="{B88BA7CE-496D-40D2-88A8-5F584AB13240}" srcId="{7A0D4D6E-63A5-4D80-A168-CC99A5EEE8DA}" destId="{9304123F-1435-4410-80CD-F6911603473D}" srcOrd="1" destOrd="0" parTransId="{E4305BA2-9BFF-4212-B293-E442293BB562}" sibTransId="{29F4D6BC-46DF-4FBD-A8C4-E76DB367C5AD}"/>
    <dgm:cxn modelId="{35A4BED7-D6B5-434B-B736-4940EC3ECFE2}" type="presOf" srcId="{EA6D1365-77C4-419B-A04E-917E43104D26}" destId="{9E41A755-8F8F-4751-B9E0-9CE6FC998800}" srcOrd="0" destOrd="0" presId="urn:microsoft.com/office/officeart/2005/8/layout/hList2"/>
    <dgm:cxn modelId="{ED9DC3DB-DB7C-4F45-9CA1-91812B54F6DB}" type="presOf" srcId="{7A0D4D6E-63A5-4D80-A168-CC99A5EEE8DA}" destId="{35735287-4159-4D16-88AF-A60A14FAE88C}" srcOrd="0" destOrd="0" presId="urn:microsoft.com/office/officeart/2005/8/layout/hList2"/>
    <dgm:cxn modelId="{D19E3BDC-60BC-40AC-8903-17516B6143FA}" srcId="{9304123F-1435-4410-80CD-F6911603473D}" destId="{3627CD97-7494-4D2F-8A62-429044649F92}" srcOrd="0" destOrd="0" parTransId="{59E6E572-B1CD-4CEB-BD04-D5D741B86240}" sibTransId="{DBC87EC4-EC85-46BD-9B1B-73DEB854B073}"/>
    <dgm:cxn modelId="{4CE6BEE1-0A1E-4E23-94CF-05817E84BF1A}" srcId="{9304123F-1435-4410-80CD-F6911603473D}" destId="{1764BB7D-5787-46A2-979A-103D619D1F9A}" srcOrd="4" destOrd="0" parTransId="{020FF043-B2BF-4B71-A6B4-D7F8BC947D09}" sibTransId="{000DD9D7-F03B-4EBA-A18C-71CBDE93C56F}"/>
    <dgm:cxn modelId="{135F62E5-035F-4468-A6C8-D4133EED54E0}" srcId="{ADB4D059-CBD9-4FCB-8A1A-975665EE906C}" destId="{96507240-800B-480D-B9DF-E8D46D1D3678}" srcOrd="5" destOrd="0" parTransId="{88B645F9-EC93-4574-996A-2BB60DBE94C1}" sibTransId="{41C2129C-212B-4EB1-8A21-E5F99D38DF1A}"/>
    <dgm:cxn modelId="{52488FE5-7361-4DFE-9916-C69A0540A0D7}" type="presOf" srcId="{00A02AFE-8C9B-474D-99F3-3B483ABF8944}" destId="{548AB8D9-1374-4FB5-A975-38DE25EFD864}" srcOrd="0" destOrd="3" presId="urn:microsoft.com/office/officeart/2005/8/layout/hList2"/>
    <dgm:cxn modelId="{39AEBBE9-7D98-453A-A084-D1B2B905156E}" srcId="{2F4A4B0B-9B7F-446B-963F-3AF14D377673}" destId="{01127A10-20C2-4160-AEEE-6B8D1F3E19B8}" srcOrd="9" destOrd="0" parTransId="{9CF38945-F0D3-4F1C-97BE-7262A472400E}" sibTransId="{7F26EB59-7388-4145-A0EB-80467A993284}"/>
    <dgm:cxn modelId="{D5E198EB-0AF9-47F4-A7ED-96C16B3524B5}" type="presOf" srcId="{EDB96918-51E9-4831-ACE6-13607DCD00DC}" destId="{692E9590-9E04-4203-B255-EAA6BB19E8B8}" srcOrd="0" destOrd="7" presId="urn:microsoft.com/office/officeart/2005/8/layout/hList2"/>
    <dgm:cxn modelId="{EAB6F7F3-96DE-4D1C-923E-EB6DD8D93A18}" type="presOf" srcId="{AB020DD7-C20A-427A-AC8C-ACA2E099BC1F}" destId="{548AB8D9-1374-4FB5-A975-38DE25EFD864}" srcOrd="0" destOrd="0" presId="urn:microsoft.com/office/officeart/2005/8/layout/hList2"/>
    <dgm:cxn modelId="{AE9C78FD-AB20-4782-B9FD-4D1ABC18CEBF}" srcId="{2F4A4B0B-9B7F-446B-963F-3AF14D377673}" destId="{31C06BC7-1E4D-429A-9025-A33E53ADA7EF}" srcOrd="8" destOrd="0" parTransId="{6C294B4B-5760-4552-AAFE-C1D3BB997F3C}" sibTransId="{E5077955-3893-47B1-BDB0-DAE1CB0509B3}"/>
    <dgm:cxn modelId="{50F957C1-4E7C-434A-8C21-1CE761DBCBA5}" type="presParOf" srcId="{35735287-4159-4D16-88AF-A60A14FAE88C}" destId="{0C958BD8-D8CD-4793-8CBE-0D57F8B58F9B}" srcOrd="0" destOrd="0" presId="urn:microsoft.com/office/officeart/2005/8/layout/hList2"/>
    <dgm:cxn modelId="{52C4B5F1-FBD4-4581-9690-21AF468E6EA8}" type="presParOf" srcId="{0C958BD8-D8CD-4793-8CBE-0D57F8B58F9B}" destId="{202DBEBB-3DED-41F9-AFCA-0D0722C57652}" srcOrd="0" destOrd="0" presId="urn:microsoft.com/office/officeart/2005/8/layout/hList2"/>
    <dgm:cxn modelId="{0B24D58E-94E5-421C-9C5E-364FF796FD80}" type="presParOf" srcId="{0C958BD8-D8CD-4793-8CBE-0D57F8B58F9B}" destId="{548AB8D9-1374-4FB5-A975-38DE25EFD864}" srcOrd="1" destOrd="0" presId="urn:microsoft.com/office/officeart/2005/8/layout/hList2"/>
    <dgm:cxn modelId="{1D9F5D0B-8572-4C3B-B763-37841B20B16D}" type="presParOf" srcId="{0C958BD8-D8CD-4793-8CBE-0D57F8B58F9B}" destId="{17812BBE-EA77-47B4-AA2F-B969790F0F61}" srcOrd="2" destOrd="0" presId="urn:microsoft.com/office/officeart/2005/8/layout/hList2"/>
    <dgm:cxn modelId="{C725E4B2-8C99-4627-87A3-467F2766C059}" type="presParOf" srcId="{35735287-4159-4D16-88AF-A60A14FAE88C}" destId="{3E1D342A-166A-485F-B1C7-2AB5E67F8E08}" srcOrd="1" destOrd="0" presId="urn:microsoft.com/office/officeart/2005/8/layout/hList2"/>
    <dgm:cxn modelId="{2956BD5A-98C4-49F4-AF9B-76075978E01E}" type="presParOf" srcId="{35735287-4159-4D16-88AF-A60A14FAE88C}" destId="{10300725-6075-47CD-9938-09348996EC5D}" srcOrd="2" destOrd="0" presId="urn:microsoft.com/office/officeart/2005/8/layout/hList2"/>
    <dgm:cxn modelId="{33BBBA2C-64F1-401A-8C1F-ACB55E5EC57B}" type="presParOf" srcId="{10300725-6075-47CD-9938-09348996EC5D}" destId="{3F841FD8-1F69-4756-8E34-546295F5CC67}" srcOrd="0" destOrd="0" presId="urn:microsoft.com/office/officeart/2005/8/layout/hList2"/>
    <dgm:cxn modelId="{030A8D1E-8D01-4B52-BE94-202D4E42668E}" type="presParOf" srcId="{10300725-6075-47CD-9938-09348996EC5D}" destId="{692E9590-9E04-4203-B255-EAA6BB19E8B8}" srcOrd="1" destOrd="0" presId="urn:microsoft.com/office/officeart/2005/8/layout/hList2"/>
    <dgm:cxn modelId="{EC2CC704-3E60-42DC-B130-9F872F99A75D}" type="presParOf" srcId="{10300725-6075-47CD-9938-09348996EC5D}" destId="{0B161696-CFD1-4E38-A6AE-C89E0DE260A8}" srcOrd="2" destOrd="0" presId="urn:microsoft.com/office/officeart/2005/8/layout/hList2"/>
    <dgm:cxn modelId="{3FDA0856-8C28-44E8-9312-5E5522A698F8}" type="presParOf" srcId="{35735287-4159-4D16-88AF-A60A14FAE88C}" destId="{4418AFEC-5117-4656-8815-A68D46C8C822}" srcOrd="3" destOrd="0" presId="urn:microsoft.com/office/officeart/2005/8/layout/hList2"/>
    <dgm:cxn modelId="{A698A25C-66C7-4736-87AB-E0F9C5A728E5}" type="presParOf" srcId="{35735287-4159-4D16-88AF-A60A14FAE88C}" destId="{7DD6E79A-2B76-4103-97AD-177F45C8A6C0}" srcOrd="4" destOrd="0" presId="urn:microsoft.com/office/officeart/2005/8/layout/hList2"/>
    <dgm:cxn modelId="{6ACC198B-2916-4DC0-A12A-7610F725F701}" type="presParOf" srcId="{7DD6E79A-2B76-4103-97AD-177F45C8A6C0}" destId="{C91D12C2-DE3E-4179-B917-F32D4A1B83DE}" srcOrd="0" destOrd="0" presId="urn:microsoft.com/office/officeart/2005/8/layout/hList2"/>
    <dgm:cxn modelId="{18AC370E-B94D-445F-A9A0-5A130AA4830E}" type="presParOf" srcId="{7DD6E79A-2B76-4103-97AD-177F45C8A6C0}" destId="{9E41A755-8F8F-4751-B9E0-9CE6FC998800}" srcOrd="1" destOrd="0" presId="urn:microsoft.com/office/officeart/2005/8/layout/hList2"/>
    <dgm:cxn modelId="{B55E5774-2F65-4F15-9A6B-CAF5C40D0396}" type="presParOf" srcId="{7DD6E79A-2B76-4103-97AD-177F45C8A6C0}" destId="{8A9C36AC-825D-48CD-A2CC-03D60817A0E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9A20A-9943-4A5D-8A7D-82BF7D073C89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8CE77B-302D-4BFE-ACA7-0EE18F2531C3}">
      <dgm:prSet custT="1"/>
      <dgm:spPr/>
      <dgm:t>
        <a:bodyPr/>
        <a:lstStyle/>
        <a:p>
          <a:r>
            <a:rPr lang="en-IN" sz="1800" b="1" dirty="0"/>
            <a:t>Third-party AI products</a:t>
          </a:r>
          <a:r>
            <a:rPr lang="en-IN" sz="1800" dirty="0"/>
            <a:t> offer the highest return on investment over the five years, making it the most cost-effective option.</a:t>
          </a:r>
          <a:r>
            <a:rPr lang="en-US" sz="1800" dirty="0"/>
            <a:t> </a:t>
          </a:r>
        </a:p>
      </dgm:t>
    </dgm:pt>
    <dgm:pt modelId="{BE135B5B-9450-49CC-9EC7-E8B7401F1D52}" type="parTrans" cxnId="{EEB8B7FF-A8EC-44D5-8F66-EC7D4E3A2306}">
      <dgm:prSet/>
      <dgm:spPr/>
      <dgm:t>
        <a:bodyPr/>
        <a:lstStyle/>
        <a:p>
          <a:endParaRPr lang="en-US"/>
        </a:p>
      </dgm:t>
    </dgm:pt>
    <dgm:pt modelId="{F3F4E181-4475-4CD1-9902-CB180B3CAC95}" type="sibTrans" cxnId="{EEB8B7FF-A8EC-44D5-8F66-EC7D4E3A2306}">
      <dgm:prSet/>
      <dgm:spPr/>
      <dgm:t>
        <a:bodyPr/>
        <a:lstStyle/>
        <a:p>
          <a:endParaRPr lang="en-US"/>
        </a:p>
      </dgm:t>
    </dgm:pt>
    <dgm:pt modelId="{22418DDE-1193-4573-9D3B-115041CD6FBC}">
      <dgm:prSet custT="1"/>
      <dgm:spPr/>
      <dgm:t>
        <a:bodyPr/>
        <a:lstStyle/>
        <a:p>
          <a:r>
            <a:rPr lang="en-US" sz="1800" dirty="0"/>
            <a:t>Integration of third-party AI solutions is the optimal choice for Rogers to enhance its customer service call system</a:t>
          </a:r>
          <a:r>
            <a:rPr lang="en-US" sz="1900" dirty="0"/>
            <a:t>. </a:t>
          </a:r>
        </a:p>
      </dgm:t>
    </dgm:pt>
    <dgm:pt modelId="{5FC22BE7-C71E-4E3F-936F-979C3A51F507}" type="parTrans" cxnId="{7CE31AC7-58E8-44D5-AC37-BB73EB18A406}">
      <dgm:prSet/>
      <dgm:spPr/>
      <dgm:t>
        <a:bodyPr/>
        <a:lstStyle/>
        <a:p>
          <a:endParaRPr lang="en-US"/>
        </a:p>
      </dgm:t>
    </dgm:pt>
    <dgm:pt modelId="{6234B830-EC78-41E0-B55D-9E06C9A103DB}" type="sibTrans" cxnId="{7CE31AC7-58E8-44D5-AC37-BB73EB18A406}">
      <dgm:prSet/>
      <dgm:spPr/>
      <dgm:t>
        <a:bodyPr/>
        <a:lstStyle/>
        <a:p>
          <a:endParaRPr lang="en-US"/>
        </a:p>
      </dgm:t>
    </dgm:pt>
    <dgm:pt modelId="{D236E4EC-A3D7-4CE1-96BF-47882699CF96}" type="pres">
      <dgm:prSet presAssocID="{D889A20A-9943-4A5D-8A7D-82BF7D073C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103FE2-1A10-4527-8C6F-BCBB37D43219}" type="pres">
      <dgm:prSet presAssocID="{278CE77B-302D-4BFE-ACA7-0EE18F2531C3}" presName="hierRoot1" presStyleCnt="0"/>
      <dgm:spPr/>
    </dgm:pt>
    <dgm:pt modelId="{5AA0FCD7-E777-4A65-8772-EDC5018A686D}" type="pres">
      <dgm:prSet presAssocID="{278CE77B-302D-4BFE-ACA7-0EE18F2531C3}" presName="composite" presStyleCnt="0"/>
      <dgm:spPr/>
    </dgm:pt>
    <dgm:pt modelId="{BAE5FD68-2FDE-4766-BCC3-6F0A94435E0D}" type="pres">
      <dgm:prSet presAssocID="{278CE77B-302D-4BFE-ACA7-0EE18F2531C3}" presName="background" presStyleLbl="node0" presStyleIdx="0" presStyleCnt="2"/>
      <dgm:spPr/>
    </dgm:pt>
    <dgm:pt modelId="{68064529-2615-495A-A778-FAA0BC05FB44}" type="pres">
      <dgm:prSet presAssocID="{278CE77B-302D-4BFE-ACA7-0EE18F2531C3}" presName="text" presStyleLbl="fgAcc0" presStyleIdx="0" presStyleCnt="2" custScaleX="107119" custScaleY="116707">
        <dgm:presLayoutVars>
          <dgm:chPref val="3"/>
        </dgm:presLayoutVars>
      </dgm:prSet>
      <dgm:spPr/>
    </dgm:pt>
    <dgm:pt modelId="{DC1A3B76-50E0-4905-A761-714B9E70A6FE}" type="pres">
      <dgm:prSet presAssocID="{278CE77B-302D-4BFE-ACA7-0EE18F2531C3}" presName="hierChild2" presStyleCnt="0"/>
      <dgm:spPr/>
    </dgm:pt>
    <dgm:pt modelId="{BF2AE30E-8D88-4C4E-8778-44AFA376FAA7}" type="pres">
      <dgm:prSet presAssocID="{22418DDE-1193-4573-9D3B-115041CD6FBC}" presName="hierRoot1" presStyleCnt="0"/>
      <dgm:spPr/>
    </dgm:pt>
    <dgm:pt modelId="{7F9D46FA-9501-47DE-A70C-483BA50C3A1D}" type="pres">
      <dgm:prSet presAssocID="{22418DDE-1193-4573-9D3B-115041CD6FBC}" presName="composite" presStyleCnt="0"/>
      <dgm:spPr/>
    </dgm:pt>
    <dgm:pt modelId="{D50E9E77-4757-4119-B632-88999ECFD134}" type="pres">
      <dgm:prSet presAssocID="{22418DDE-1193-4573-9D3B-115041CD6FBC}" presName="background" presStyleLbl="node0" presStyleIdx="1" presStyleCnt="2"/>
      <dgm:spPr/>
    </dgm:pt>
    <dgm:pt modelId="{7E15941B-916C-4C67-9CF6-680A0E4D6559}" type="pres">
      <dgm:prSet presAssocID="{22418DDE-1193-4573-9D3B-115041CD6FBC}" presName="text" presStyleLbl="fgAcc0" presStyleIdx="1" presStyleCnt="2" custScaleX="112998" custScaleY="114342">
        <dgm:presLayoutVars>
          <dgm:chPref val="3"/>
        </dgm:presLayoutVars>
      </dgm:prSet>
      <dgm:spPr/>
    </dgm:pt>
    <dgm:pt modelId="{DAAE0D9C-9B72-4A30-AD85-B2D2AC73BCA3}" type="pres">
      <dgm:prSet presAssocID="{22418DDE-1193-4573-9D3B-115041CD6FBC}" presName="hierChild2" presStyleCnt="0"/>
      <dgm:spPr/>
    </dgm:pt>
  </dgm:ptLst>
  <dgm:cxnLst>
    <dgm:cxn modelId="{D6D33604-DCD8-4568-AB88-E14056B86D61}" type="presOf" srcId="{278CE77B-302D-4BFE-ACA7-0EE18F2531C3}" destId="{68064529-2615-495A-A778-FAA0BC05FB44}" srcOrd="0" destOrd="0" presId="urn:microsoft.com/office/officeart/2005/8/layout/hierarchy1"/>
    <dgm:cxn modelId="{FB31AB45-174D-4739-8C0F-088CC021459C}" type="presOf" srcId="{D889A20A-9943-4A5D-8A7D-82BF7D073C89}" destId="{D236E4EC-A3D7-4CE1-96BF-47882699CF96}" srcOrd="0" destOrd="0" presId="urn:microsoft.com/office/officeart/2005/8/layout/hierarchy1"/>
    <dgm:cxn modelId="{7CE31AC7-58E8-44D5-AC37-BB73EB18A406}" srcId="{D889A20A-9943-4A5D-8A7D-82BF7D073C89}" destId="{22418DDE-1193-4573-9D3B-115041CD6FBC}" srcOrd="1" destOrd="0" parTransId="{5FC22BE7-C71E-4E3F-936F-979C3A51F507}" sibTransId="{6234B830-EC78-41E0-B55D-9E06C9A103DB}"/>
    <dgm:cxn modelId="{825BC3DF-CD49-4BC7-93E6-A9EEAF34E42A}" type="presOf" srcId="{22418DDE-1193-4573-9D3B-115041CD6FBC}" destId="{7E15941B-916C-4C67-9CF6-680A0E4D6559}" srcOrd="0" destOrd="0" presId="urn:microsoft.com/office/officeart/2005/8/layout/hierarchy1"/>
    <dgm:cxn modelId="{EEB8B7FF-A8EC-44D5-8F66-EC7D4E3A2306}" srcId="{D889A20A-9943-4A5D-8A7D-82BF7D073C89}" destId="{278CE77B-302D-4BFE-ACA7-0EE18F2531C3}" srcOrd="0" destOrd="0" parTransId="{BE135B5B-9450-49CC-9EC7-E8B7401F1D52}" sibTransId="{F3F4E181-4475-4CD1-9902-CB180B3CAC95}"/>
    <dgm:cxn modelId="{9B3E17C1-E646-49C6-A740-8BB58D2C3A12}" type="presParOf" srcId="{D236E4EC-A3D7-4CE1-96BF-47882699CF96}" destId="{F0103FE2-1A10-4527-8C6F-BCBB37D43219}" srcOrd="0" destOrd="0" presId="urn:microsoft.com/office/officeart/2005/8/layout/hierarchy1"/>
    <dgm:cxn modelId="{31E4FDCE-5AF5-4B5D-B8C2-F2FFBEDEE0AD}" type="presParOf" srcId="{F0103FE2-1A10-4527-8C6F-BCBB37D43219}" destId="{5AA0FCD7-E777-4A65-8772-EDC5018A686D}" srcOrd="0" destOrd="0" presId="urn:microsoft.com/office/officeart/2005/8/layout/hierarchy1"/>
    <dgm:cxn modelId="{DAE7A3D7-E67D-40A3-8C70-3977A5158A05}" type="presParOf" srcId="{5AA0FCD7-E777-4A65-8772-EDC5018A686D}" destId="{BAE5FD68-2FDE-4766-BCC3-6F0A94435E0D}" srcOrd="0" destOrd="0" presId="urn:microsoft.com/office/officeart/2005/8/layout/hierarchy1"/>
    <dgm:cxn modelId="{3DA9E8F9-C5C2-461B-9432-CEFBA8661901}" type="presParOf" srcId="{5AA0FCD7-E777-4A65-8772-EDC5018A686D}" destId="{68064529-2615-495A-A778-FAA0BC05FB44}" srcOrd="1" destOrd="0" presId="urn:microsoft.com/office/officeart/2005/8/layout/hierarchy1"/>
    <dgm:cxn modelId="{3755D306-3335-427D-A903-F1B084A75F6F}" type="presParOf" srcId="{F0103FE2-1A10-4527-8C6F-BCBB37D43219}" destId="{DC1A3B76-50E0-4905-A761-714B9E70A6FE}" srcOrd="1" destOrd="0" presId="urn:microsoft.com/office/officeart/2005/8/layout/hierarchy1"/>
    <dgm:cxn modelId="{54D02DAA-9AE8-4068-AD28-CD9DCFAB5F07}" type="presParOf" srcId="{D236E4EC-A3D7-4CE1-96BF-47882699CF96}" destId="{BF2AE30E-8D88-4C4E-8778-44AFA376FAA7}" srcOrd="1" destOrd="0" presId="urn:microsoft.com/office/officeart/2005/8/layout/hierarchy1"/>
    <dgm:cxn modelId="{F0D4B821-DB84-4B21-9689-1B8D3D7B5EE0}" type="presParOf" srcId="{BF2AE30E-8D88-4C4E-8778-44AFA376FAA7}" destId="{7F9D46FA-9501-47DE-A70C-483BA50C3A1D}" srcOrd="0" destOrd="0" presId="urn:microsoft.com/office/officeart/2005/8/layout/hierarchy1"/>
    <dgm:cxn modelId="{2BC28C16-9039-4000-83FA-15F21406D50A}" type="presParOf" srcId="{7F9D46FA-9501-47DE-A70C-483BA50C3A1D}" destId="{D50E9E77-4757-4119-B632-88999ECFD134}" srcOrd="0" destOrd="0" presId="urn:microsoft.com/office/officeart/2005/8/layout/hierarchy1"/>
    <dgm:cxn modelId="{962D8989-31F5-4E75-A8F7-7661D24F8FCF}" type="presParOf" srcId="{7F9D46FA-9501-47DE-A70C-483BA50C3A1D}" destId="{7E15941B-916C-4C67-9CF6-680A0E4D6559}" srcOrd="1" destOrd="0" presId="urn:microsoft.com/office/officeart/2005/8/layout/hierarchy1"/>
    <dgm:cxn modelId="{5C0374C6-C15A-412D-B3B0-7E2949ED038A}" type="presParOf" srcId="{BF2AE30E-8D88-4C4E-8778-44AFA376FAA7}" destId="{DAAE0D9C-9B72-4A30-AD85-B2D2AC73BC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BF7F67-7C44-4D7C-ACD0-812EE1493C0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5E26CD4-CEE3-4084-BFC6-47DAE2539DB8}">
      <dgm:prSet phldrT="[Text]" custT="1"/>
      <dgm:spPr/>
      <dgm:t>
        <a:bodyPr/>
        <a:lstStyle/>
        <a:p>
          <a:r>
            <a:rPr lang="en-CA" sz="1900" dirty="0"/>
            <a:t>Phase 1 : Pilot</a:t>
          </a:r>
        </a:p>
      </dgm:t>
    </dgm:pt>
    <dgm:pt modelId="{63E6F62A-3609-4BEB-868F-F44CC899C8D8}" type="parTrans" cxnId="{5BDCF0F7-15BD-4D1F-BE15-D9ACB43DB699}">
      <dgm:prSet/>
      <dgm:spPr/>
      <dgm:t>
        <a:bodyPr/>
        <a:lstStyle/>
        <a:p>
          <a:endParaRPr lang="en-CA"/>
        </a:p>
      </dgm:t>
    </dgm:pt>
    <dgm:pt modelId="{10951088-2895-4A70-8D8E-D93C1E21C00C}" type="sibTrans" cxnId="{5BDCF0F7-15BD-4D1F-BE15-D9ACB43DB699}">
      <dgm:prSet/>
      <dgm:spPr/>
      <dgm:t>
        <a:bodyPr/>
        <a:lstStyle/>
        <a:p>
          <a:endParaRPr lang="en-CA"/>
        </a:p>
      </dgm:t>
    </dgm:pt>
    <dgm:pt modelId="{64F9F48B-4485-4535-A4F8-2E8DC63AFC0C}">
      <dgm:prSet phldrT="[Text]" custT="1"/>
      <dgm:spPr/>
      <dgm:t>
        <a:bodyPr/>
        <a:lstStyle/>
        <a:p>
          <a:r>
            <a:rPr lang="en-CA" sz="1900" dirty="0"/>
            <a:t>Phase 2:</a:t>
          </a:r>
          <a:br>
            <a:rPr lang="en-CA" sz="1900" dirty="0"/>
          </a:br>
          <a:r>
            <a:rPr lang="en-CA" sz="1900" dirty="0"/>
            <a:t>Departmental </a:t>
          </a:r>
          <a:br>
            <a:rPr lang="en-CA" sz="1900" dirty="0"/>
          </a:br>
          <a:r>
            <a:rPr lang="en-CA" sz="1900" dirty="0"/>
            <a:t>Rollout</a:t>
          </a:r>
        </a:p>
      </dgm:t>
    </dgm:pt>
    <dgm:pt modelId="{AF2E128E-0DC1-4778-8E2E-116F0BC25228}" type="parTrans" cxnId="{7D84D56C-F730-404F-A3E5-199249B3A1EA}">
      <dgm:prSet/>
      <dgm:spPr/>
      <dgm:t>
        <a:bodyPr/>
        <a:lstStyle/>
        <a:p>
          <a:endParaRPr lang="en-CA"/>
        </a:p>
      </dgm:t>
    </dgm:pt>
    <dgm:pt modelId="{AA3115DA-BC14-4DE3-98EB-A23B57291913}" type="sibTrans" cxnId="{7D84D56C-F730-404F-A3E5-199249B3A1EA}">
      <dgm:prSet/>
      <dgm:spPr/>
      <dgm:t>
        <a:bodyPr/>
        <a:lstStyle/>
        <a:p>
          <a:endParaRPr lang="en-CA"/>
        </a:p>
      </dgm:t>
    </dgm:pt>
    <dgm:pt modelId="{0CC7F724-9D0F-4345-9719-9C86E7EC7001}">
      <dgm:prSet phldrT="[Text]" custT="1"/>
      <dgm:spPr/>
      <dgm:t>
        <a:bodyPr/>
        <a:lstStyle/>
        <a:p>
          <a:r>
            <a:rPr lang="en-CA" sz="1900" dirty="0"/>
            <a:t>Phase 3:</a:t>
          </a:r>
          <a:br>
            <a:rPr lang="en-CA" sz="1900" dirty="0"/>
          </a:br>
          <a:r>
            <a:rPr lang="en-CA" sz="1900" dirty="0"/>
            <a:t>Full Deployment</a:t>
          </a:r>
        </a:p>
      </dgm:t>
    </dgm:pt>
    <dgm:pt modelId="{EE119126-9242-4467-865C-439F92178525}" type="parTrans" cxnId="{FFB0D9B1-EE0F-421C-950D-544FEBE99E6A}">
      <dgm:prSet/>
      <dgm:spPr/>
      <dgm:t>
        <a:bodyPr/>
        <a:lstStyle/>
        <a:p>
          <a:endParaRPr lang="en-CA"/>
        </a:p>
      </dgm:t>
    </dgm:pt>
    <dgm:pt modelId="{DE5D1EA0-CE39-4001-AE5A-945F2352CCAE}" type="sibTrans" cxnId="{FFB0D9B1-EE0F-421C-950D-544FEBE99E6A}">
      <dgm:prSet/>
      <dgm:spPr/>
      <dgm:t>
        <a:bodyPr/>
        <a:lstStyle/>
        <a:p>
          <a:endParaRPr lang="en-CA"/>
        </a:p>
      </dgm:t>
    </dgm:pt>
    <dgm:pt modelId="{07FD49AA-6616-491D-A695-F6AB8AB9AE77}" type="pres">
      <dgm:prSet presAssocID="{D4BF7F67-7C44-4D7C-ACD0-812EE1493C08}" presName="rootnode" presStyleCnt="0">
        <dgm:presLayoutVars>
          <dgm:chMax/>
          <dgm:chPref/>
          <dgm:dir/>
          <dgm:animLvl val="lvl"/>
        </dgm:presLayoutVars>
      </dgm:prSet>
      <dgm:spPr/>
    </dgm:pt>
    <dgm:pt modelId="{A0D2C116-1F4E-46D3-BB9F-9B857EA23315}" type="pres">
      <dgm:prSet presAssocID="{E5E26CD4-CEE3-4084-BFC6-47DAE2539DB8}" presName="composite" presStyleCnt="0"/>
      <dgm:spPr/>
    </dgm:pt>
    <dgm:pt modelId="{925E472C-EA48-4E46-A876-AD7566911831}" type="pres">
      <dgm:prSet presAssocID="{E5E26CD4-CEE3-4084-BFC6-47DAE2539DB8}" presName="bentUpArrow1" presStyleLbl="alignImgPlace1" presStyleIdx="0" presStyleCnt="2" custScaleX="81757" custScaleY="63497" custLinFactNeighborX="20004" custLinFactNeighborY="-18969"/>
      <dgm:spPr/>
    </dgm:pt>
    <dgm:pt modelId="{5309F3A9-CA70-4F67-A920-E5519044EDE5}" type="pres">
      <dgm:prSet presAssocID="{E5E26CD4-CEE3-4084-BFC6-47DAE2539DB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DB92A36-C1AA-4F9F-BA9E-15E3352E05CA}" type="pres">
      <dgm:prSet presAssocID="{E5E26CD4-CEE3-4084-BFC6-47DAE2539DB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B64A4AB-2596-418A-90B8-5D077F21719F}" type="pres">
      <dgm:prSet presAssocID="{10951088-2895-4A70-8D8E-D93C1E21C00C}" presName="sibTrans" presStyleCnt="0"/>
      <dgm:spPr/>
    </dgm:pt>
    <dgm:pt modelId="{05C749C6-A8EC-4B43-817B-D726AFC0D9C1}" type="pres">
      <dgm:prSet presAssocID="{64F9F48B-4485-4535-A4F8-2E8DC63AFC0C}" presName="composite" presStyleCnt="0"/>
      <dgm:spPr/>
    </dgm:pt>
    <dgm:pt modelId="{33675A56-111E-4DA4-9AA0-B48D522DB0EC}" type="pres">
      <dgm:prSet presAssocID="{64F9F48B-4485-4535-A4F8-2E8DC63AFC0C}" presName="bentUpArrow1" presStyleLbl="alignImgPlace1" presStyleIdx="1" presStyleCnt="2" custScaleX="52044"/>
      <dgm:spPr/>
    </dgm:pt>
    <dgm:pt modelId="{855BA70A-1E85-4977-B0CE-C8CE8CAEF900}" type="pres">
      <dgm:prSet presAssocID="{64F9F48B-4485-4535-A4F8-2E8DC63AFC0C}" presName="ParentText" presStyleLbl="node1" presStyleIdx="1" presStyleCnt="3" custScaleX="143672">
        <dgm:presLayoutVars>
          <dgm:chMax val="1"/>
          <dgm:chPref val="1"/>
          <dgm:bulletEnabled val="1"/>
        </dgm:presLayoutVars>
      </dgm:prSet>
      <dgm:spPr/>
    </dgm:pt>
    <dgm:pt modelId="{87C2E2A3-837E-4229-B292-CFEB741B73C8}" type="pres">
      <dgm:prSet presAssocID="{64F9F48B-4485-4535-A4F8-2E8DC63AFC0C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DEBB8FD-0DD3-4CA1-A8AD-C08D46F2F5E9}" type="pres">
      <dgm:prSet presAssocID="{AA3115DA-BC14-4DE3-98EB-A23B57291913}" presName="sibTrans" presStyleCnt="0"/>
      <dgm:spPr/>
    </dgm:pt>
    <dgm:pt modelId="{C6980824-E951-4352-B27D-EFCDBAD9FF99}" type="pres">
      <dgm:prSet presAssocID="{0CC7F724-9D0F-4345-9719-9C86E7EC7001}" presName="composite" presStyleCnt="0"/>
      <dgm:spPr/>
    </dgm:pt>
    <dgm:pt modelId="{870BF0D8-E798-4983-9A4C-A91367834CE7}" type="pres">
      <dgm:prSet presAssocID="{0CC7F724-9D0F-4345-9719-9C86E7EC7001}" presName="ParentText" presStyleLbl="node1" presStyleIdx="2" presStyleCnt="3" custScaleX="114843">
        <dgm:presLayoutVars>
          <dgm:chMax val="1"/>
          <dgm:chPref val="1"/>
          <dgm:bulletEnabled val="1"/>
        </dgm:presLayoutVars>
      </dgm:prSet>
      <dgm:spPr/>
    </dgm:pt>
  </dgm:ptLst>
  <dgm:cxnLst>
    <dgm:cxn modelId="{C8175F1F-8CEB-4689-B9CF-504742BC0C4F}" type="presOf" srcId="{E5E26CD4-CEE3-4084-BFC6-47DAE2539DB8}" destId="{5309F3A9-CA70-4F67-A920-E5519044EDE5}" srcOrd="0" destOrd="0" presId="urn:microsoft.com/office/officeart/2005/8/layout/StepDownProcess"/>
    <dgm:cxn modelId="{7D84D56C-F730-404F-A3E5-199249B3A1EA}" srcId="{D4BF7F67-7C44-4D7C-ACD0-812EE1493C08}" destId="{64F9F48B-4485-4535-A4F8-2E8DC63AFC0C}" srcOrd="1" destOrd="0" parTransId="{AF2E128E-0DC1-4778-8E2E-116F0BC25228}" sibTransId="{AA3115DA-BC14-4DE3-98EB-A23B57291913}"/>
    <dgm:cxn modelId="{97DD974E-92B5-4973-BBB8-E54B16637A67}" type="presOf" srcId="{0CC7F724-9D0F-4345-9719-9C86E7EC7001}" destId="{870BF0D8-E798-4983-9A4C-A91367834CE7}" srcOrd="0" destOrd="0" presId="urn:microsoft.com/office/officeart/2005/8/layout/StepDownProcess"/>
    <dgm:cxn modelId="{75857BAF-F2E7-49A1-93BC-93EBA9EB1940}" type="presOf" srcId="{64F9F48B-4485-4535-A4F8-2E8DC63AFC0C}" destId="{855BA70A-1E85-4977-B0CE-C8CE8CAEF900}" srcOrd="0" destOrd="0" presId="urn:microsoft.com/office/officeart/2005/8/layout/StepDownProcess"/>
    <dgm:cxn modelId="{2EBDE8B0-F11F-4248-A2FA-4FE6760D0A2D}" type="presOf" srcId="{D4BF7F67-7C44-4D7C-ACD0-812EE1493C08}" destId="{07FD49AA-6616-491D-A695-F6AB8AB9AE77}" srcOrd="0" destOrd="0" presId="urn:microsoft.com/office/officeart/2005/8/layout/StepDownProcess"/>
    <dgm:cxn modelId="{FFB0D9B1-EE0F-421C-950D-544FEBE99E6A}" srcId="{D4BF7F67-7C44-4D7C-ACD0-812EE1493C08}" destId="{0CC7F724-9D0F-4345-9719-9C86E7EC7001}" srcOrd="2" destOrd="0" parTransId="{EE119126-9242-4467-865C-439F92178525}" sibTransId="{DE5D1EA0-CE39-4001-AE5A-945F2352CCAE}"/>
    <dgm:cxn modelId="{5BDCF0F7-15BD-4D1F-BE15-D9ACB43DB699}" srcId="{D4BF7F67-7C44-4D7C-ACD0-812EE1493C08}" destId="{E5E26CD4-CEE3-4084-BFC6-47DAE2539DB8}" srcOrd="0" destOrd="0" parTransId="{63E6F62A-3609-4BEB-868F-F44CC899C8D8}" sibTransId="{10951088-2895-4A70-8D8E-D93C1E21C00C}"/>
    <dgm:cxn modelId="{D4BDC141-0928-4943-8F2A-2DD48A4A8DBC}" type="presParOf" srcId="{07FD49AA-6616-491D-A695-F6AB8AB9AE77}" destId="{A0D2C116-1F4E-46D3-BB9F-9B857EA23315}" srcOrd="0" destOrd="0" presId="urn:microsoft.com/office/officeart/2005/8/layout/StepDownProcess"/>
    <dgm:cxn modelId="{11365F66-DD96-4F9E-9D2E-E8971286BDE4}" type="presParOf" srcId="{A0D2C116-1F4E-46D3-BB9F-9B857EA23315}" destId="{925E472C-EA48-4E46-A876-AD7566911831}" srcOrd="0" destOrd="0" presId="urn:microsoft.com/office/officeart/2005/8/layout/StepDownProcess"/>
    <dgm:cxn modelId="{254F5275-5718-4222-8614-63E59BBBEB44}" type="presParOf" srcId="{A0D2C116-1F4E-46D3-BB9F-9B857EA23315}" destId="{5309F3A9-CA70-4F67-A920-E5519044EDE5}" srcOrd="1" destOrd="0" presId="urn:microsoft.com/office/officeart/2005/8/layout/StepDownProcess"/>
    <dgm:cxn modelId="{8ABE1831-A4DB-48D8-BE3F-14536AD95733}" type="presParOf" srcId="{A0D2C116-1F4E-46D3-BB9F-9B857EA23315}" destId="{EDB92A36-C1AA-4F9F-BA9E-15E3352E05CA}" srcOrd="2" destOrd="0" presId="urn:microsoft.com/office/officeart/2005/8/layout/StepDownProcess"/>
    <dgm:cxn modelId="{2ABAA1CE-8FE5-4FF4-9037-59A7787AD897}" type="presParOf" srcId="{07FD49AA-6616-491D-A695-F6AB8AB9AE77}" destId="{9B64A4AB-2596-418A-90B8-5D077F21719F}" srcOrd="1" destOrd="0" presId="urn:microsoft.com/office/officeart/2005/8/layout/StepDownProcess"/>
    <dgm:cxn modelId="{3F75F3CB-1B20-4959-AB95-2A5DA08B57CA}" type="presParOf" srcId="{07FD49AA-6616-491D-A695-F6AB8AB9AE77}" destId="{05C749C6-A8EC-4B43-817B-D726AFC0D9C1}" srcOrd="2" destOrd="0" presId="urn:microsoft.com/office/officeart/2005/8/layout/StepDownProcess"/>
    <dgm:cxn modelId="{CC847A12-AF49-4450-AF51-A0C50EB6E4A3}" type="presParOf" srcId="{05C749C6-A8EC-4B43-817B-D726AFC0D9C1}" destId="{33675A56-111E-4DA4-9AA0-B48D522DB0EC}" srcOrd="0" destOrd="0" presId="urn:microsoft.com/office/officeart/2005/8/layout/StepDownProcess"/>
    <dgm:cxn modelId="{853B59C9-65D0-4FBD-986A-D010D7671E9A}" type="presParOf" srcId="{05C749C6-A8EC-4B43-817B-D726AFC0D9C1}" destId="{855BA70A-1E85-4977-B0CE-C8CE8CAEF900}" srcOrd="1" destOrd="0" presId="urn:microsoft.com/office/officeart/2005/8/layout/StepDownProcess"/>
    <dgm:cxn modelId="{CA5849AC-BC01-4507-BFF9-67CBA064954D}" type="presParOf" srcId="{05C749C6-A8EC-4B43-817B-D726AFC0D9C1}" destId="{87C2E2A3-837E-4229-B292-CFEB741B73C8}" srcOrd="2" destOrd="0" presId="urn:microsoft.com/office/officeart/2005/8/layout/StepDownProcess"/>
    <dgm:cxn modelId="{454ACA23-5E3F-4E5E-B8A3-4745EC0817A9}" type="presParOf" srcId="{07FD49AA-6616-491D-A695-F6AB8AB9AE77}" destId="{2DEBB8FD-0DD3-4CA1-A8AD-C08D46F2F5E9}" srcOrd="3" destOrd="0" presId="urn:microsoft.com/office/officeart/2005/8/layout/StepDownProcess"/>
    <dgm:cxn modelId="{E207EF56-5844-4F0B-88CC-CA38FC251549}" type="presParOf" srcId="{07FD49AA-6616-491D-A695-F6AB8AB9AE77}" destId="{C6980824-E951-4352-B27D-EFCDBAD9FF99}" srcOrd="4" destOrd="0" presId="urn:microsoft.com/office/officeart/2005/8/layout/StepDownProcess"/>
    <dgm:cxn modelId="{56127CB0-0EF4-45D0-B214-3363708BDCB5}" type="presParOf" srcId="{C6980824-E951-4352-B27D-EFCDBAD9FF99}" destId="{870BF0D8-E798-4983-9A4C-A91367834CE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1DD168-1CB2-4FCC-AC51-551AB9B29F9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8BFECC3-3FD0-4275-BEF2-07C4122DC376}">
      <dgm:prSet custT="1"/>
      <dgm:spPr/>
      <dgm:t>
        <a:bodyPr/>
        <a:lstStyle/>
        <a:p>
          <a:r>
            <a:rPr lang="en-US" sz="1800" dirty="0"/>
            <a:t>Dedicated support</a:t>
          </a:r>
        </a:p>
      </dgm:t>
    </dgm:pt>
    <dgm:pt modelId="{49D27CFF-BDD0-4A82-91F7-AF56E40C7CE8}" type="parTrans" cxnId="{89996CC4-F673-40C2-B075-BB214F6B8E4D}">
      <dgm:prSet/>
      <dgm:spPr/>
      <dgm:t>
        <a:bodyPr/>
        <a:lstStyle/>
        <a:p>
          <a:endParaRPr lang="en-US" sz="1900"/>
        </a:p>
      </dgm:t>
    </dgm:pt>
    <dgm:pt modelId="{077D7A34-3496-4B3C-BB7A-FE2B2282E515}" type="sibTrans" cxnId="{89996CC4-F673-40C2-B075-BB214F6B8E4D}">
      <dgm:prSet phldrT="01" phldr="0"/>
      <dgm:spPr/>
      <dgm:t>
        <a:bodyPr/>
        <a:lstStyle/>
        <a:p>
          <a:endParaRPr lang="en-US" sz="1900"/>
        </a:p>
      </dgm:t>
    </dgm:pt>
    <dgm:pt modelId="{48D8E7F5-FE4A-41E5-9391-A74A44214F5E}">
      <dgm:prSet custT="1"/>
      <dgm:spPr/>
      <dgm:t>
        <a:bodyPr/>
        <a:lstStyle/>
        <a:p>
          <a:r>
            <a:rPr lang="en-US" sz="1800" dirty="0"/>
            <a:t>Early Life Support: Post-deployment assistance.</a:t>
          </a:r>
        </a:p>
      </dgm:t>
    </dgm:pt>
    <dgm:pt modelId="{1AF49DAA-E9C2-4962-ABBE-00F4790476F7}" type="parTrans" cxnId="{F1E270B8-E347-48D0-A1D9-DF9FED3D126B}">
      <dgm:prSet/>
      <dgm:spPr/>
      <dgm:t>
        <a:bodyPr/>
        <a:lstStyle/>
        <a:p>
          <a:endParaRPr lang="en-US" sz="1900"/>
        </a:p>
      </dgm:t>
    </dgm:pt>
    <dgm:pt modelId="{5D5E783F-A0CE-45DB-9C05-C246EC64EB76}" type="sibTrans" cxnId="{F1E270B8-E347-48D0-A1D9-DF9FED3D126B}">
      <dgm:prSet phldrT="02" phldr="0"/>
      <dgm:spPr/>
      <dgm:t>
        <a:bodyPr/>
        <a:lstStyle/>
        <a:p>
          <a:endParaRPr lang="en-US" sz="1900"/>
        </a:p>
      </dgm:t>
    </dgm:pt>
    <dgm:pt modelId="{04123574-77C4-48A4-87FF-0A40988D683C}">
      <dgm:prSet custT="1"/>
      <dgm:spPr/>
      <dgm:t>
        <a:bodyPr/>
        <a:lstStyle/>
        <a:p>
          <a:r>
            <a:rPr lang="en-US" sz="1800" dirty="0"/>
            <a:t>Incident Management: Swift issue resolution</a:t>
          </a:r>
        </a:p>
      </dgm:t>
    </dgm:pt>
    <dgm:pt modelId="{43D20236-D5AA-45A6-ABC6-454F1E0BF420}" type="parTrans" cxnId="{CE92CC47-C77E-4AEB-BC8F-9D0F2B8BA702}">
      <dgm:prSet/>
      <dgm:spPr/>
      <dgm:t>
        <a:bodyPr/>
        <a:lstStyle/>
        <a:p>
          <a:endParaRPr lang="en-US" sz="1900"/>
        </a:p>
      </dgm:t>
    </dgm:pt>
    <dgm:pt modelId="{FF2F7737-249F-4801-ADA2-3D73D0D5AEE9}" type="sibTrans" cxnId="{CE92CC47-C77E-4AEB-BC8F-9D0F2B8BA702}">
      <dgm:prSet phldrT="03" phldr="0"/>
      <dgm:spPr/>
      <dgm:t>
        <a:bodyPr/>
        <a:lstStyle/>
        <a:p>
          <a:endParaRPr lang="en-US" sz="1900"/>
        </a:p>
      </dgm:t>
    </dgm:pt>
    <dgm:pt modelId="{7F8EF103-E666-445F-AB23-69F8AA715113}">
      <dgm:prSet custT="1"/>
      <dgm:spPr/>
      <dgm:t>
        <a:bodyPr/>
        <a:lstStyle/>
        <a:p>
          <a:r>
            <a:rPr lang="en-US" sz="1800"/>
            <a:t>Release Closure: Officially close phases</a:t>
          </a:r>
        </a:p>
      </dgm:t>
    </dgm:pt>
    <dgm:pt modelId="{AF87BF12-F44B-4C75-A9C2-62C61AE36628}" type="parTrans" cxnId="{6793C2FE-C5CC-492B-8DAC-ABE58CEA34F8}">
      <dgm:prSet/>
      <dgm:spPr/>
      <dgm:t>
        <a:bodyPr/>
        <a:lstStyle/>
        <a:p>
          <a:endParaRPr lang="en-US" sz="1900"/>
        </a:p>
      </dgm:t>
    </dgm:pt>
    <dgm:pt modelId="{1FBA161B-BFDD-43E3-B3A5-8B82B70819C3}" type="sibTrans" cxnId="{6793C2FE-C5CC-492B-8DAC-ABE58CEA34F8}">
      <dgm:prSet phldrT="04" phldr="0"/>
      <dgm:spPr/>
      <dgm:t>
        <a:bodyPr/>
        <a:lstStyle/>
        <a:p>
          <a:endParaRPr lang="en-US" sz="1900"/>
        </a:p>
      </dgm:t>
    </dgm:pt>
    <dgm:pt modelId="{320BE64E-8859-4B77-888D-5A4BD434DEB2}">
      <dgm:prSet custT="1"/>
      <dgm:spPr/>
      <dgm:t>
        <a:bodyPr/>
        <a:lstStyle/>
        <a:p>
          <a:r>
            <a:rPr lang="en-US" sz="1800" dirty="0"/>
            <a:t>Post-Implementation Review</a:t>
          </a:r>
        </a:p>
      </dgm:t>
    </dgm:pt>
    <dgm:pt modelId="{E3F67324-0F25-47E2-AB41-A11369DBD39F}" type="parTrans" cxnId="{729BF2EA-647E-4FDE-AAC7-926943B86AB3}">
      <dgm:prSet/>
      <dgm:spPr/>
      <dgm:t>
        <a:bodyPr/>
        <a:lstStyle/>
        <a:p>
          <a:endParaRPr lang="en-US" sz="1900"/>
        </a:p>
      </dgm:t>
    </dgm:pt>
    <dgm:pt modelId="{403900A3-34CC-482C-9493-FD7C50CFE6E8}" type="sibTrans" cxnId="{729BF2EA-647E-4FDE-AAC7-926943B86AB3}">
      <dgm:prSet phldrT="05" phldr="0"/>
      <dgm:spPr/>
      <dgm:t>
        <a:bodyPr/>
        <a:lstStyle/>
        <a:p>
          <a:endParaRPr lang="en-US" sz="1900"/>
        </a:p>
      </dgm:t>
    </dgm:pt>
    <dgm:pt modelId="{CBD1DD00-94CA-4B90-8774-6D8999237275}" type="pres">
      <dgm:prSet presAssocID="{9A1DD168-1CB2-4FCC-AC51-551AB9B29F9F}" presName="vert0" presStyleCnt="0">
        <dgm:presLayoutVars>
          <dgm:dir/>
          <dgm:animOne val="branch"/>
          <dgm:animLvl val="lvl"/>
        </dgm:presLayoutVars>
      </dgm:prSet>
      <dgm:spPr/>
    </dgm:pt>
    <dgm:pt modelId="{FD8F512B-BDA0-4517-87C9-7D238F011E32}" type="pres">
      <dgm:prSet presAssocID="{68BFECC3-3FD0-4275-BEF2-07C4122DC376}" presName="thickLine" presStyleLbl="alignNode1" presStyleIdx="0" presStyleCnt="5"/>
      <dgm:spPr/>
    </dgm:pt>
    <dgm:pt modelId="{FC80F0E1-648A-4185-AA22-4FA4878C2A29}" type="pres">
      <dgm:prSet presAssocID="{68BFECC3-3FD0-4275-BEF2-07C4122DC376}" presName="horz1" presStyleCnt="0"/>
      <dgm:spPr/>
    </dgm:pt>
    <dgm:pt modelId="{40B4AC79-11CB-4ED2-B1DE-B5B9B86656A9}" type="pres">
      <dgm:prSet presAssocID="{68BFECC3-3FD0-4275-BEF2-07C4122DC376}" presName="tx1" presStyleLbl="revTx" presStyleIdx="0" presStyleCnt="5"/>
      <dgm:spPr/>
    </dgm:pt>
    <dgm:pt modelId="{3A3DF905-2588-41D7-90EA-600BAFF9DBC2}" type="pres">
      <dgm:prSet presAssocID="{68BFECC3-3FD0-4275-BEF2-07C4122DC376}" presName="vert1" presStyleCnt="0"/>
      <dgm:spPr/>
    </dgm:pt>
    <dgm:pt modelId="{E91121EB-AEC3-4724-AE3A-65C1EC963D25}" type="pres">
      <dgm:prSet presAssocID="{48D8E7F5-FE4A-41E5-9391-A74A44214F5E}" presName="thickLine" presStyleLbl="alignNode1" presStyleIdx="1" presStyleCnt="5"/>
      <dgm:spPr/>
    </dgm:pt>
    <dgm:pt modelId="{B01C07AB-26C0-42B7-B4D5-1ABCFC688BA1}" type="pres">
      <dgm:prSet presAssocID="{48D8E7F5-FE4A-41E5-9391-A74A44214F5E}" presName="horz1" presStyleCnt="0"/>
      <dgm:spPr/>
    </dgm:pt>
    <dgm:pt modelId="{3ACAE557-EE73-45BA-97D4-957DC5B428C7}" type="pres">
      <dgm:prSet presAssocID="{48D8E7F5-FE4A-41E5-9391-A74A44214F5E}" presName="tx1" presStyleLbl="revTx" presStyleIdx="1" presStyleCnt="5"/>
      <dgm:spPr/>
    </dgm:pt>
    <dgm:pt modelId="{14456146-A335-4041-9A52-918CB63882F4}" type="pres">
      <dgm:prSet presAssocID="{48D8E7F5-FE4A-41E5-9391-A74A44214F5E}" presName="vert1" presStyleCnt="0"/>
      <dgm:spPr/>
    </dgm:pt>
    <dgm:pt modelId="{2B4DF6C8-A82E-4F1B-89F6-05F9047EB230}" type="pres">
      <dgm:prSet presAssocID="{04123574-77C4-48A4-87FF-0A40988D683C}" presName="thickLine" presStyleLbl="alignNode1" presStyleIdx="2" presStyleCnt="5"/>
      <dgm:spPr/>
    </dgm:pt>
    <dgm:pt modelId="{72790BCA-3253-4C2E-A001-5969F16E66A3}" type="pres">
      <dgm:prSet presAssocID="{04123574-77C4-48A4-87FF-0A40988D683C}" presName="horz1" presStyleCnt="0"/>
      <dgm:spPr/>
    </dgm:pt>
    <dgm:pt modelId="{61F2ADC7-7059-47F3-965E-C557C8474C32}" type="pres">
      <dgm:prSet presAssocID="{04123574-77C4-48A4-87FF-0A40988D683C}" presName="tx1" presStyleLbl="revTx" presStyleIdx="2" presStyleCnt="5"/>
      <dgm:spPr/>
    </dgm:pt>
    <dgm:pt modelId="{76BC67E0-F805-4DD3-BF65-A5840D640587}" type="pres">
      <dgm:prSet presAssocID="{04123574-77C4-48A4-87FF-0A40988D683C}" presName="vert1" presStyleCnt="0"/>
      <dgm:spPr/>
    </dgm:pt>
    <dgm:pt modelId="{49455A29-DC6A-43F3-9285-F0BF08970AA9}" type="pres">
      <dgm:prSet presAssocID="{7F8EF103-E666-445F-AB23-69F8AA715113}" presName="thickLine" presStyleLbl="alignNode1" presStyleIdx="3" presStyleCnt="5"/>
      <dgm:spPr/>
    </dgm:pt>
    <dgm:pt modelId="{F6ABBCFA-649B-436F-AFB2-1332183753B6}" type="pres">
      <dgm:prSet presAssocID="{7F8EF103-E666-445F-AB23-69F8AA715113}" presName="horz1" presStyleCnt="0"/>
      <dgm:spPr/>
    </dgm:pt>
    <dgm:pt modelId="{1D91A128-B894-4336-81C3-7B49C0B4C8C2}" type="pres">
      <dgm:prSet presAssocID="{7F8EF103-E666-445F-AB23-69F8AA715113}" presName="tx1" presStyleLbl="revTx" presStyleIdx="3" presStyleCnt="5"/>
      <dgm:spPr/>
    </dgm:pt>
    <dgm:pt modelId="{262939DF-1B15-433F-8A23-14D305925F66}" type="pres">
      <dgm:prSet presAssocID="{7F8EF103-E666-445F-AB23-69F8AA715113}" presName="vert1" presStyleCnt="0"/>
      <dgm:spPr/>
    </dgm:pt>
    <dgm:pt modelId="{89330C09-A9B3-40ED-AB21-2E398BBF1589}" type="pres">
      <dgm:prSet presAssocID="{320BE64E-8859-4B77-888D-5A4BD434DEB2}" presName="thickLine" presStyleLbl="alignNode1" presStyleIdx="4" presStyleCnt="5"/>
      <dgm:spPr/>
    </dgm:pt>
    <dgm:pt modelId="{4E01606B-6238-4E73-A446-696BFED9BFC3}" type="pres">
      <dgm:prSet presAssocID="{320BE64E-8859-4B77-888D-5A4BD434DEB2}" presName="horz1" presStyleCnt="0"/>
      <dgm:spPr/>
    </dgm:pt>
    <dgm:pt modelId="{9EE7B92D-D7B4-4BEC-8C8E-08DD83AA9494}" type="pres">
      <dgm:prSet presAssocID="{320BE64E-8859-4B77-888D-5A4BD434DEB2}" presName="tx1" presStyleLbl="revTx" presStyleIdx="4" presStyleCnt="5"/>
      <dgm:spPr/>
    </dgm:pt>
    <dgm:pt modelId="{03144C25-A7F3-4FAB-9016-5737609A0D02}" type="pres">
      <dgm:prSet presAssocID="{320BE64E-8859-4B77-888D-5A4BD434DEB2}" presName="vert1" presStyleCnt="0"/>
      <dgm:spPr/>
    </dgm:pt>
  </dgm:ptLst>
  <dgm:cxnLst>
    <dgm:cxn modelId="{78BF0108-9D48-43FC-8D0E-75D83AB2E20B}" type="presOf" srcId="{7F8EF103-E666-445F-AB23-69F8AA715113}" destId="{1D91A128-B894-4336-81C3-7B49C0B4C8C2}" srcOrd="0" destOrd="0" presId="urn:microsoft.com/office/officeart/2008/layout/LinedList"/>
    <dgm:cxn modelId="{B85F3515-02EE-412F-87F3-E3C42A52DCFB}" type="presOf" srcId="{48D8E7F5-FE4A-41E5-9391-A74A44214F5E}" destId="{3ACAE557-EE73-45BA-97D4-957DC5B428C7}" srcOrd="0" destOrd="0" presId="urn:microsoft.com/office/officeart/2008/layout/LinedList"/>
    <dgm:cxn modelId="{C827605B-557D-41E8-A455-C7F82D52BADD}" type="presOf" srcId="{04123574-77C4-48A4-87FF-0A40988D683C}" destId="{61F2ADC7-7059-47F3-965E-C557C8474C32}" srcOrd="0" destOrd="0" presId="urn:microsoft.com/office/officeart/2008/layout/LinedList"/>
    <dgm:cxn modelId="{AEE96244-E3AD-47DB-9C7A-F1590F1409A4}" type="presOf" srcId="{68BFECC3-3FD0-4275-BEF2-07C4122DC376}" destId="{40B4AC79-11CB-4ED2-B1DE-B5B9B86656A9}" srcOrd="0" destOrd="0" presId="urn:microsoft.com/office/officeart/2008/layout/LinedList"/>
    <dgm:cxn modelId="{CE92CC47-C77E-4AEB-BC8F-9D0F2B8BA702}" srcId="{9A1DD168-1CB2-4FCC-AC51-551AB9B29F9F}" destId="{04123574-77C4-48A4-87FF-0A40988D683C}" srcOrd="2" destOrd="0" parTransId="{43D20236-D5AA-45A6-ABC6-454F1E0BF420}" sibTransId="{FF2F7737-249F-4801-ADA2-3D73D0D5AEE9}"/>
    <dgm:cxn modelId="{B2DDE782-9358-4621-978A-F30B0695427F}" type="presOf" srcId="{320BE64E-8859-4B77-888D-5A4BD434DEB2}" destId="{9EE7B92D-D7B4-4BEC-8C8E-08DD83AA9494}" srcOrd="0" destOrd="0" presId="urn:microsoft.com/office/officeart/2008/layout/LinedList"/>
    <dgm:cxn modelId="{F1E270B8-E347-48D0-A1D9-DF9FED3D126B}" srcId="{9A1DD168-1CB2-4FCC-AC51-551AB9B29F9F}" destId="{48D8E7F5-FE4A-41E5-9391-A74A44214F5E}" srcOrd="1" destOrd="0" parTransId="{1AF49DAA-E9C2-4962-ABBE-00F4790476F7}" sibTransId="{5D5E783F-A0CE-45DB-9C05-C246EC64EB76}"/>
    <dgm:cxn modelId="{89996CC4-F673-40C2-B075-BB214F6B8E4D}" srcId="{9A1DD168-1CB2-4FCC-AC51-551AB9B29F9F}" destId="{68BFECC3-3FD0-4275-BEF2-07C4122DC376}" srcOrd="0" destOrd="0" parTransId="{49D27CFF-BDD0-4A82-91F7-AF56E40C7CE8}" sibTransId="{077D7A34-3496-4B3C-BB7A-FE2B2282E515}"/>
    <dgm:cxn modelId="{6DFC5DDF-FF20-4CB0-B088-DB6468224021}" type="presOf" srcId="{9A1DD168-1CB2-4FCC-AC51-551AB9B29F9F}" destId="{CBD1DD00-94CA-4B90-8774-6D8999237275}" srcOrd="0" destOrd="0" presId="urn:microsoft.com/office/officeart/2008/layout/LinedList"/>
    <dgm:cxn modelId="{729BF2EA-647E-4FDE-AAC7-926943B86AB3}" srcId="{9A1DD168-1CB2-4FCC-AC51-551AB9B29F9F}" destId="{320BE64E-8859-4B77-888D-5A4BD434DEB2}" srcOrd="4" destOrd="0" parTransId="{E3F67324-0F25-47E2-AB41-A11369DBD39F}" sibTransId="{403900A3-34CC-482C-9493-FD7C50CFE6E8}"/>
    <dgm:cxn modelId="{6793C2FE-C5CC-492B-8DAC-ABE58CEA34F8}" srcId="{9A1DD168-1CB2-4FCC-AC51-551AB9B29F9F}" destId="{7F8EF103-E666-445F-AB23-69F8AA715113}" srcOrd="3" destOrd="0" parTransId="{AF87BF12-F44B-4C75-A9C2-62C61AE36628}" sibTransId="{1FBA161B-BFDD-43E3-B3A5-8B82B70819C3}"/>
    <dgm:cxn modelId="{3E46B0B0-A57D-46F0-AC0D-227BA119816F}" type="presParOf" srcId="{CBD1DD00-94CA-4B90-8774-6D8999237275}" destId="{FD8F512B-BDA0-4517-87C9-7D238F011E32}" srcOrd="0" destOrd="0" presId="urn:microsoft.com/office/officeart/2008/layout/LinedList"/>
    <dgm:cxn modelId="{0C63EFE1-F526-4FC1-B986-EB0E1F9AD556}" type="presParOf" srcId="{CBD1DD00-94CA-4B90-8774-6D8999237275}" destId="{FC80F0E1-648A-4185-AA22-4FA4878C2A29}" srcOrd="1" destOrd="0" presId="urn:microsoft.com/office/officeart/2008/layout/LinedList"/>
    <dgm:cxn modelId="{751C6E41-D26A-47C8-91DB-AE4768DC4CD5}" type="presParOf" srcId="{FC80F0E1-648A-4185-AA22-4FA4878C2A29}" destId="{40B4AC79-11CB-4ED2-B1DE-B5B9B86656A9}" srcOrd="0" destOrd="0" presId="urn:microsoft.com/office/officeart/2008/layout/LinedList"/>
    <dgm:cxn modelId="{961FBAB7-BBA0-45BE-A7FE-B2FFE70256C5}" type="presParOf" srcId="{FC80F0E1-648A-4185-AA22-4FA4878C2A29}" destId="{3A3DF905-2588-41D7-90EA-600BAFF9DBC2}" srcOrd="1" destOrd="0" presId="urn:microsoft.com/office/officeart/2008/layout/LinedList"/>
    <dgm:cxn modelId="{BCFA0F42-2071-414D-AC99-80241687EC95}" type="presParOf" srcId="{CBD1DD00-94CA-4B90-8774-6D8999237275}" destId="{E91121EB-AEC3-4724-AE3A-65C1EC963D25}" srcOrd="2" destOrd="0" presId="urn:microsoft.com/office/officeart/2008/layout/LinedList"/>
    <dgm:cxn modelId="{A6C38A4E-0DE1-49CE-B69A-38AA11A642CB}" type="presParOf" srcId="{CBD1DD00-94CA-4B90-8774-6D8999237275}" destId="{B01C07AB-26C0-42B7-B4D5-1ABCFC688BA1}" srcOrd="3" destOrd="0" presId="urn:microsoft.com/office/officeart/2008/layout/LinedList"/>
    <dgm:cxn modelId="{9992CD91-0FC2-4C45-B9DA-068554269878}" type="presParOf" srcId="{B01C07AB-26C0-42B7-B4D5-1ABCFC688BA1}" destId="{3ACAE557-EE73-45BA-97D4-957DC5B428C7}" srcOrd="0" destOrd="0" presId="urn:microsoft.com/office/officeart/2008/layout/LinedList"/>
    <dgm:cxn modelId="{E38AC941-0B22-4C75-AFDA-E1C07554704A}" type="presParOf" srcId="{B01C07AB-26C0-42B7-B4D5-1ABCFC688BA1}" destId="{14456146-A335-4041-9A52-918CB63882F4}" srcOrd="1" destOrd="0" presId="urn:microsoft.com/office/officeart/2008/layout/LinedList"/>
    <dgm:cxn modelId="{84872D34-3125-4720-AC8E-FF16880E1169}" type="presParOf" srcId="{CBD1DD00-94CA-4B90-8774-6D8999237275}" destId="{2B4DF6C8-A82E-4F1B-89F6-05F9047EB230}" srcOrd="4" destOrd="0" presId="urn:microsoft.com/office/officeart/2008/layout/LinedList"/>
    <dgm:cxn modelId="{EC245F87-92D1-4634-8B3D-1C32EF2BE0BB}" type="presParOf" srcId="{CBD1DD00-94CA-4B90-8774-6D8999237275}" destId="{72790BCA-3253-4C2E-A001-5969F16E66A3}" srcOrd="5" destOrd="0" presId="urn:microsoft.com/office/officeart/2008/layout/LinedList"/>
    <dgm:cxn modelId="{0046FF37-DF71-4A36-AE35-9DEF9971CFE2}" type="presParOf" srcId="{72790BCA-3253-4C2E-A001-5969F16E66A3}" destId="{61F2ADC7-7059-47F3-965E-C557C8474C32}" srcOrd="0" destOrd="0" presId="urn:microsoft.com/office/officeart/2008/layout/LinedList"/>
    <dgm:cxn modelId="{065BBCD6-3BEE-4F18-960B-61E2036A7E1F}" type="presParOf" srcId="{72790BCA-3253-4C2E-A001-5969F16E66A3}" destId="{76BC67E0-F805-4DD3-BF65-A5840D640587}" srcOrd="1" destOrd="0" presId="urn:microsoft.com/office/officeart/2008/layout/LinedList"/>
    <dgm:cxn modelId="{1049B065-0A4C-4CA9-BA01-C4613EB7CF31}" type="presParOf" srcId="{CBD1DD00-94CA-4B90-8774-6D8999237275}" destId="{49455A29-DC6A-43F3-9285-F0BF08970AA9}" srcOrd="6" destOrd="0" presId="urn:microsoft.com/office/officeart/2008/layout/LinedList"/>
    <dgm:cxn modelId="{AF51E647-322F-4602-A5E3-A6C1204F4D16}" type="presParOf" srcId="{CBD1DD00-94CA-4B90-8774-6D8999237275}" destId="{F6ABBCFA-649B-436F-AFB2-1332183753B6}" srcOrd="7" destOrd="0" presId="urn:microsoft.com/office/officeart/2008/layout/LinedList"/>
    <dgm:cxn modelId="{AEE1C850-D889-49F4-AAED-CB1F59D05CFC}" type="presParOf" srcId="{F6ABBCFA-649B-436F-AFB2-1332183753B6}" destId="{1D91A128-B894-4336-81C3-7B49C0B4C8C2}" srcOrd="0" destOrd="0" presId="urn:microsoft.com/office/officeart/2008/layout/LinedList"/>
    <dgm:cxn modelId="{17A4D6F3-7F72-4DAD-9BF5-5AB84F020887}" type="presParOf" srcId="{F6ABBCFA-649B-436F-AFB2-1332183753B6}" destId="{262939DF-1B15-433F-8A23-14D305925F66}" srcOrd="1" destOrd="0" presId="urn:microsoft.com/office/officeart/2008/layout/LinedList"/>
    <dgm:cxn modelId="{589733CB-C3CF-45A0-8EAE-B3A0ED76D2B8}" type="presParOf" srcId="{CBD1DD00-94CA-4B90-8774-6D8999237275}" destId="{89330C09-A9B3-40ED-AB21-2E398BBF1589}" srcOrd="8" destOrd="0" presId="urn:microsoft.com/office/officeart/2008/layout/LinedList"/>
    <dgm:cxn modelId="{DA8AA148-CDA7-4AC3-8481-4F9CE60B0E4B}" type="presParOf" srcId="{CBD1DD00-94CA-4B90-8774-6D8999237275}" destId="{4E01606B-6238-4E73-A446-696BFED9BFC3}" srcOrd="9" destOrd="0" presId="urn:microsoft.com/office/officeart/2008/layout/LinedList"/>
    <dgm:cxn modelId="{12BD7514-95A4-439F-B97F-C7A5DAABC8A6}" type="presParOf" srcId="{4E01606B-6238-4E73-A446-696BFED9BFC3}" destId="{9EE7B92D-D7B4-4BEC-8C8E-08DD83AA9494}" srcOrd="0" destOrd="0" presId="urn:microsoft.com/office/officeart/2008/layout/LinedList"/>
    <dgm:cxn modelId="{B35C2EF0-CCBB-42C2-A72F-8FCFFA63503A}" type="presParOf" srcId="{4E01606B-6238-4E73-A446-696BFED9BFC3}" destId="{03144C25-A7F3-4FAB-9016-5737609A0D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78C72A-1B13-4945-A371-493B29640F3B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E5146B3-90DE-4785-9F37-FEBD3D37D0F2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Client Engagement: Regular updates and milestones</a:t>
          </a:r>
        </a:p>
      </dgm:t>
    </dgm:pt>
    <dgm:pt modelId="{5032DD71-E229-42BA-B2FC-06E84B6E6533}" type="parTrans" cxnId="{B42FD553-E1F5-4CA5-8C13-8C795289726F}">
      <dgm:prSet/>
      <dgm:spPr/>
      <dgm:t>
        <a:bodyPr/>
        <a:lstStyle/>
        <a:p>
          <a:endParaRPr lang="en-US" sz="1900"/>
        </a:p>
      </dgm:t>
    </dgm:pt>
    <dgm:pt modelId="{EF96587C-3336-4890-AD1A-C8A269D518FF}" type="sibTrans" cxnId="{B42FD553-E1F5-4CA5-8C13-8C795289726F}">
      <dgm:prSet/>
      <dgm:spPr/>
      <dgm:t>
        <a:bodyPr/>
        <a:lstStyle/>
        <a:p>
          <a:endParaRPr lang="en-US" sz="1900"/>
        </a:p>
      </dgm:t>
    </dgm:pt>
    <dgm:pt modelId="{2C4BD24D-4045-435C-831D-021A62E6834D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Extensive Training: End Users, administrators and support staff</a:t>
          </a:r>
        </a:p>
      </dgm:t>
    </dgm:pt>
    <dgm:pt modelId="{FDDE1890-53E0-46FC-B957-AEDD5A3DA2BB}" type="parTrans" cxnId="{D02F3730-3FE8-4A86-8F44-179BE796A732}">
      <dgm:prSet/>
      <dgm:spPr/>
      <dgm:t>
        <a:bodyPr/>
        <a:lstStyle/>
        <a:p>
          <a:endParaRPr lang="en-US" sz="1900"/>
        </a:p>
      </dgm:t>
    </dgm:pt>
    <dgm:pt modelId="{6E7D50B9-3D12-4E1D-9AEE-2F0382A074C7}" type="sibTrans" cxnId="{D02F3730-3FE8-4A86-8F44-179BE796A732}">
      <dgm:prSet/>
      <dgm:spPr/>
      <dgm:t>
        <a:bodyPr/>
        <a:lstStyle/>
        <a:p>
          <a:endParaRPr lang="en-US" sz="1900"/>
        </a:p>
      </dgm:t>
    </dgm:pt>
    <dgm:pt modelId="{D5FADAE8-3016-4A99-B04D-B0C160879EC0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Learning: Webinars, workshops.</a:t>
          </a:r>
        </a:p>
      </dgm:t>
    </dgm:pt>
    <dgm:pt modelId="{746CE1BA-CB93-4DAC-89F6-3F50CAF13DDC}" type="parTrans" cxnId="{CC388D68-5BEA-47F6-AA4A-747E0485C21F}">
      <dgm:prSet/>
      <dgm:spPr/>
      <dgm:t>
        <a:bodyPr/>
        <a:lstStyle/>
        <a:p>
          <a:endParaRPr lang="en-US" sz="1900"/>
        </a:p>
      </dgm:t>
    </dgm:pt>
    <dgm:pt modelId="{0D64107D-6FFD-4C6E-92E6-905A3269C081}" type="sibTrans" cxnId="{CC388D68-5BEA-47F6-AA4A-747E0485C21F}">
      <dgm:prSet/>
      <dgm:spPr/>
      <dgm:t>
        <a:bodyPr/>
        <a:lstStyle/>
        <a:p>
          <a:endParaRPr lang="en-US" sz="1900"/>
        </a:p>
      </dgm:t>
    </dgm:pt>
    <dgm:pt modelId="{21960E78-BECF-4A8C-92E2-CAA9C45A5516}" type="pres">
      <dgm:prSet presAssocID="{5378C72A-1B13-4945-A371-493B29640F3B}" presName="vert0" presStyleCnt="0">
        <dgm:presLayoutVars>
          <dgm:dir/>
          <dgm:animOne val="branch"/>
          <dgm:animLvl val="lvl"/>
        </dgm:presLayoutVars>
      </dgm:prSet>
      <dgm:spPr/>
    </dgm:pt>
    <dgm:pt modelId="{3511BDF0-E832-458C-AF8A-0AE2ECFD7388}" type="pres">
      <dgm:prSet presAssocID="{2E5146B3-90DE-4785-9F37-FEBD3D37D0F2}" presName="thickLine" presStyleLbl="alignNode1" presStyleIdx="0" presStyleCnt="3"/>
      <dgm:spPr/>
    </dgm:pt>
    <dgm:pt modelId="{1D415379-85BA-4385-B341-0B71A21D95F0}" type="pres">
      <dgm:prSet presAssocID="{2E5146B3-90DE-4785-9F37-FEBD3D37D0F2}" presName="horz1" presStyleCnt="0"/>
      <dgm:spPr/>
    </dgm:pt>
    <dgm:pt modelId="{DDE4C84A-3012-41A7-A422-A966FE8CAE4F}" type="pres">
      <dgm:prSet presAssocID="{2E5146B3-90DE-4785-9F37-FEBD3D37D0F2}" presName="tx1" presStyleLbl="revTx" presStyleIdx="0" presStyleCnt="3"/>
      <dgm:spPr/>
    </dgm:pt>
    <dgm:pt modelId="{B7DCF478-898B-47E9-BD14-907AA4CB632B}" type="pres">
      <dgm:prSet presAssocID="{2E5146B3-90DE-4785-9F37-FEBD3D37D0F2}" presName="vert1" presStyleCnt="0"/>
      <dgm:spPr/>
    </dgm:pt>
    <dgm:pt modelId="{C5513839-9352-484D-86C7-60BF5DC52ECF}" type="pres">
      <dgm:prSet presAssocID="{2C4BD24D-4045-435C-831D-021A62E6834D}" presName="thickLine" presStyleLbl="alignNode1" presStyleIdx="1" presStyleCnt="3"/>
      <dgm:spPr/>
    </dgm:pt>
    <dgm:pt modelId="{BE559C08-F87C-4EC8-B794-B46972B762E4}" type="pres">
      <dgm:prSet presAssocID="{2C4BD24D-4045-435C-831D-021A62E6834D}" presName="horz1" presStyleCnt="0"/>
      <dgm:spPr/>
    </dgm:pt>
    <dgm:pt modelId="{28E1F5B5-0A41-4E29-80E3-D14CE8FDD0C5}" type="pres">
      <dgm:prSet presAssocID="{2C4BD24D-4045-435C-831D-021A62E6834D}" presName="tx1" presStyleLbl="revTx" presStyleIdx="1" presStyleCnt="3"/>
      <dgm:spPr/>
    </dgm:pt>
    <dgm:pt modelId="{ED0FAEC8-D3B7-4389-ADC2-51095B5C4EE5}" type="pres">
      <dgm:prSet presAssocID="{2C4BD24D-4045-435C-831D-021A62E6834D}" presName="vert1" presStyleCnt="0"/>
      <dgm:spPr/>
    </dgm:pt>
    <dgm:pt modelId="{C763C940-424B-493D-B3D3-5648111C1CD0}" type="pres">
      <dgm:prSet presAssocID="{D5FADAE8-3016-4A99-B04D-B0C160879EC0}" presName="thickLine" presStyleLbl="alignNode1" presStyleIdx="2" presStyleCnt="3"/>
      <dgm:spPr/>
    </dgm:pt>
    <dgm:pt modelId="{C3B5D1EA-060B-4A94-B40E-787F90BF2EA5}" type="pres">
      <dgm:prSet presAssocID="{D5FADAE8-3016-4A99-B04D-B0C160879EC0}" presName="horz1" presStyleCnt="0"/>
      <dgm:spPr/>
    </dgm:pt>
    <dgm:pt modelId="{053C1B96-DC4F-48F7-AAA0-489DA2685E9F}" type="pres">
      <dgm:prSet presAssocID="{D5FADAE8-3016-4A99-B04D-B0C160879EC0}" presName="tx1" presStyleLbl="revTx" presStyleIdx="2" presStyleCnt="3"/>
      <dgm:spPr/>
    </dgm:pt>
    <dgm:pt modelId="{B380EA4F-7BE5-4864-959C-11841CAB2284}" type="pres">
      <dgm:prSet presAssocID="{D5FADAE8-3016-4A99-B04D-B0C160879EC0}" presName="vert1" presStyleCnt="0"/>
      <dgm:spPr/>
    </dgm:pt>
  </dgm:ptLst>
  <dgm:cxnLst>
    <dgm:cxn modelId="{0994A11D-F15D-467F-AEE3-6B9ADE4E49AF}" type="presOf" srcId="{D5FADAE8-3016-4A99-B04D-B0C160879EC0}" destId="{053C1B96-DC4F-48F7-AAA0-489DA2685E9F}" srcOrd="0" destOrd="0" presId="urn:microsoft.com/office/officeart/2008/layout/LinedList"/>
    <dgm:cxn modelId="{CF666C1F-63EB-4CEA-826C-9A318E2A782F}" type="presOf" srcId="{2E5146B3-90DE-4785-9F37-FEBD3D37D0F2}" destId="{DDE4C84A-3012-41A7-A422-A966FE8CAE4F}" srcOrd="0" destOrd="0" presId="urn:microsoft.com/office/officeart/2008/layout/LinedList"/>
    <dgm:cxn modelId="{222ECB27-AE3E-4C8D-A080-3C4CA547B4B1}" type="presOf" srcId="{5378C72A-1B13-4945-A371-493B29640F3B}" destId="{21960E78-BECF-4A8C-92E2-CAA9C45A5516}" srcOrd="0" destOrd="0" presId="urn:microsoft.com/office/officeart/2008/layout/LinedList"/>
    <dgm:cxn modelId="{D02F3730-3FE8-4A86-8F44-179BE796A732}" srcId="{5378C72A-1B13-4945-A371-493B29640F3B}" destId="{2C4BD24D-4045-435C-831D-021A62E6834D}" srcOrd="1" destOrd="0" parTransId="{FDDE1890-53E0-46FC-B957-AEDD5A3DA2BB}" sibTransId="{6E7D50B9-3D12-4E1D-9AEE-2F0382A074C7}"/>
    <dgm:cxn modelId="{CC388D68-5BEA-47F6-AA4A-747E0485C21F}" srcId="{5378C72A-1B13-4945-A371-493B29640F3B}" destId="{D5FADAE8-3016-4A99-B04D-B0C160879EC0}" srcOrd="2" destOrd="0" parTransId="{746CE1BA-CB93-4DAC-89F6-3F50CAF13DDC}" sibTransId="{0D64107D-6FFD-4C6E-92E6-905A3269C081}"/>
    <dgm:cxn modelId="{B42FD553-E1F5-4CA5-8C13-8C795289726F}" srcId="{5378C72A-1B13-4945-A371-493B29640F3B}" destId="{2E5146B3-90DE-4785-9F37-FEBD3D37D0F2}" srcOrd="0" destOrd="0" parTransId="{5032DD71-E229-42BA-B2FC-06E84B6E6533}" sibTransId="{EF96587C-3336-4890-AD1A-C8A269D518FF}"/>
    <dgm:cxn modelId="{7D04EEA8-AF63-480C-A0F0-0793B0F8C906}" type="presOf" srcId="{2C4BD24D-4045-435C-831D-021A62E6834D}" destId="{28E1F5B5-0A41-4E29-80E3-D14CE8FDD0C5}" srcOrd="0" destOrd="0" presId="urn:microsoft.com/office/officeart/2008/layout/LinedList"/>
    <dgm:cxn modelId="{A6B9AF8A-1EFA-4B1B-9931-479B0EAC4C04}" type="presParOf" srcId="{21960E78-BECF-4A8C-92E2-CAA9C45A5516}" destId="{3511BDF0-E832-458C-AF8A-0AE2ECFD7388}" srcOrd="0" destOrd="0" presId="urn:microsoft.com/office/officeart/2008/layout/LinedList"/>
    <dgm:cxn modelId="{93ADB4F0-11B2-4EC2-8076-0D87C39ED498}" type="presParOf" srcId="{21960E78-BECF-4A8C-92E2-CAA9C45A5516}" destId="{1D415379-85BA-4385-B341-0B71A21D95F0}" srcOrd="1" destOrd="0" presId="urn:microsoft.com/office/officeart/2008/layout/LinedList"/>
    <dgm:cxn modelId="{629B824C-28A5-45BB-B691-4749010FDF09}" type="presParOf" srcId="{1D415379-85BA-4385-B341-0B71A21D95F0}" destId="{DDE4C84A-3012-41A7-A422-A966FE8CAE4F}" srcOrd="0" destOrd="0" presId="urn:microsoft.com/office/officeart/2008/layout/LinedList"/>
    <dgm:cxn modelId="{703BEED2-BB87-4A61-97C9-EC31B4F981AC}" type="presParOf" srcId="{1D415379-85BA-4385-B341-0B71A21D95F0}" destId="{B7DCF478-898B-47E9-BD14-907AA4CB632B}" srcOrd="1" destOrd="0" presId="urn:microsoft.com/office/officeart/2008/layout/LinedList"/>
    <dgm:cxn modelId="{51458EBA-35C0-4C86-8409-5D3F85F696A1}" type="presParOf" srcId="{21960E78-BECF-4A8C-92E2-CAA9C45A5516}" destId="{C5513839-9352-484D-86C7-60BF5DC52ECF}" srcOrd="2" destOrd="0" presId="urn:microsoft.com/office/officeart/2008/layout/LinedList"/>
    <dgm:cxn modelId="{FE1A9C81-22C5-460A-8A91-5D58DBB25E52}" type="presParOf" srcId="{21960E78-BECF-4A8C-92E2-CAA9C45A5516}" destId="{BE559C08-F87C-4EC8-B794-B46972B762E4}" srcOrd="3" destOrd="0" presId="urn:microsoft.com/office/officeart/2008/layout/LinedList"/>
    <dgm:cxn modelId="{EC151CB1-A7AB-435A-98A6-0B54FA1847B4}" type="presParOf" srcId="{BE559C08-F87C-4EC8-B794-B46972B762E4}" destId="{28E1F5B5-0A41-4E29-80E3-D14CE8FDD0C5}" srcOrd="0" destOrd="0" presId="urn:microsoft.com/office/officeart/2008/layout/LinedList"/>
    <dgm:cxn modelId="{26B03DF3-D62C-40A0-9AFF-B3EC02E82B5A}" type="presParOf" srcId="{BE559C08-F87C-4EC8-B794-B46972B762E4}" destId="{ED0FAEC8-D3B7-4389-ADC2-51095B5C4EE5}" srcOrd="1" destOrd="0" presId="urn:microsoft.com/office/officeart/2008/layout/LinedList"/>
    <dgm:cxn modelId="{3654F079-8180-4343-ABA5-25D3E4B707AC}" type="presParOf" srcId="{21960E78-BECF-4A8C-92E2-CAA9C45A5516}" destId="{C763C940-424B-493D-B3D3-5648111C1CD0}" srcOrd="4" destOrd="0" presId="urn:microsoft.com/office/officeart/2008/layout/LinedList"/>
    <dgm:cxn modelId="{D1E72EA5-7C06-411A-A9CA-73F58178FD51}" type="presParOf" srcId="{21960E78-BECF-4A8C-92E2-CAA9C45A5516}" destId="{C3B5D1EA-060B-4A94-B40E-787F90BF2EA5}" srcOrd="5" destOrd="0" presId="urn:microsoft.com/office/officeart/2008/layout/LinedList"/>
    <dgm:cxn modelId="{4E7B1511-B8B9-4B69-9AD4-221F957FB471}" type="presParOf" srcId="{C3B5D1EA-060B-4A94-B40E-787F90BF2EA5}" destId="{053C1B96-DC4F-48F7-AAA0-489DA2685E9F}" srcOrd="0" destOrd="0" presId="urn:microsoft.com/office/officeart/2008/layout/LinedList"/>
    <dgm:cxn modelId="{08D634CF-8961-47D5-91B2-D4FE965B73E7}" type="presParOf" srcId="{C3B5D1EA-060B-4A94-B40E-787F90BF2EA5}" destId="{B380EA4F-7BE5-4864-959C-11841CAB22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72DE76-0AFE-4C5F-B15F-700CBCCA4C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7CC876-E329-44D7-98EA-4223EDEC88C7}">
      <dgm:prSet custT="1"/>
      <dgm:spPr/>
      <dgm:t>
        <a:bodyPr/>
        <a:lstStyle/>
        <a:p>
          <a:r>
            <a:rPr lang="en-US" sz="1800" dirty="0"/>
            <a:t>Backout Plan: Detailed procedure for reverting changes.</a:t>
          </a:r>
        </a:p>
      </dgm:t>
    </dgm:pt>
    <dgm:pt modelId="{85CD7A0E-718D-4B2A-9C1C-CB3C2999D7E0}" type="parTrans" cxnId="{8EB092B2-CD04-4644-86B3-E1B39BEAC8D0}">
      <dgm:prSet/>
      <dgm:spPr/>
      <dgm:t>
        <a:bodyPr/>
        <a:lstStyle/>
        <a:p>
          <a:endParaRPr lang="en-US" sz="1900"/>
        </a:p>
      </dgm:t>
    </dgm:pt>
    <dgm:pt modelId="{A5A55251-394B-413B-A429-4622A4E215E0}" type="sibTrans" cxnId="{8EB092B2-CD04-4644-86B3-E1B39BEAC8D0}">
      <dgm:prSet/>
      <dgm:spPr/>
      <dgm:t>
        <a:bodyPr/>
        <a:lstStyle/>
        <a:p>
          <a:endParaRPr lang="en-US" sz="1900"/>
        </a:p>
      </dgm:t>
    </dgm:pt>
    <dgm:pt modelId="{2E7EA556-BDF1-49C2-8820-7C9720ECF7FC}">
      <dgm:prSet custT="1"/>
      <dgm:spPr/>
      <dgm:t>
        <a:bodyPr/>
        <a:lstStyle/>
        <a:p>
          <a:r>
            <a:rPr lang="en-US" sz="1800" dirty="0"/>
            <a:t>Testing Backout: Ensure practicality during testing.</a:t>
          </a:r>
        </a:p>
      </dgm:t>
    </dgm:pt>
    <dgm:pt modelId="{AAE89E6F-E9B0-4D6A-93F7-FA90A54A1870}" type="parTrans" cxnId="{934A9726-F4D2-49F0-B98D-7595C187F79E}">
      <dgm:prSet/>
      <dgm:spPr/>
      <dgm:t>
        <a:bodyPr/>
        <a:lstStyle/>
        <a:p>
          <a:endParaRPr lang="en-US" sz="1900"/>
        </a:p>
      </dgm:t>
    </dgm:pt>
    <dgm:pt modelId="{2BF58FF8-B2B7-4B18-97A0-9693CF7C9A58}" type="sibTrans" cxnId="{934A9726-F4D2-49F0-B98D-7595C187F79E}">
      <dgm:prSet/>
      <dgm:spPr/>
      <dgm:t>
        <a:bodyPr/>
        <a:lstStyle/>
        <a:p>
          <a:endParaRPr lang="en-US" sz="1900"/>
        </a:p>
      </dgm:t>
    </dgm:pt>
    <dgm:pt modelId="{8369A3C6-4528-42ED-A033-F427591E5465}">
      <dgm:prSet custT="1"/>
      <dgm:spPr/>
      <dgm:t>
        <a:bodyPr/>
        <a:lstStyle/>
        <a:p>
          <a:r>
            <a:rPr lang="en-US" sz="1800" dirty="0"/>
            <a:t>Communication Protocol: Clear channels for execution.</a:t>
          </a:r>
        </a:p>
      </dgm:t>
    </dgm:pt>
    <dgm:pt modelId="{4029A472-7495-432C-9C80-D84E6F4E2EF7}" type="parTrans" cxnId="{968DA890-9143-443B-8360-5349A6B0C019}">
      <dgm:prSet/>
      <dgm:spPr/>
      <dgm:t>
        <a:bodyPr/>
        <a:lstStyle/>
        <a:p>
          <a:endParaRPr lang="en-US" sz="1900"/>
        </a:p>
      </dgm:t>
    </dgm:pt>
    <dgm:pt modelId="{F93D9E67-94E8-4A1B-8FC4-09E694173023}" type="sibTrans" cxnId="{968DA890-9143-443B-8360-5349A6B0C019}">
      <dgm:prSet/>
      <dgm:spPr/>
      <dgm:t>
        <a:bodyPr/>
        <a:lstStyle/>
        <a:p>
          <a:endParaRPr lang="en-US" sz="1900"/>
        </a:p>
      </dgm:t>
    </dgm:pt>
    <dgm:pt modelId="{1E1DC115-1D48-47EA-A005-E11F19E58AAB}">
      <dgm:prSet custT="1"/>
      <dgm:spPr/>
      <dgm:t>
        <a:bodyPr/>
        <a:lstStyle/>
        <a:p>
          <a:r>
            <a:rPr lang="en-US" sz="1800" dirty="0"/>
            <a:t>Monitoring and Evaluation: Continuous monitoring and feedback.</a:t>
          </a:r>
        </a:p>
      </dgm:t>
    </dgm:pt>
    <dgm:pt modelId="{C1CFCC8B-7D14-479A-8DBC-3712526DE69A}" type="parTrans" cxnId="{DBE7B542-8CE0-4542-95BD-013E8A24C4A1}">
      <dgm:prSet/>
      <dgm:spPr/>
      <dgm:t>
        <a:bodyPr/>
        <a:lstStyle/>
        <a:p>
          <a:endParaRPr lang="en-US" sz="1900"/>
        </a:p>
      </dgm:t>
    </dgm:pt>
    <dgm:pt modelId="{DBB7A938-6520-4F11-BD15-D37154776DF0}" type="sibTrans" cxnId="{DBE7B542-8CE0-4542-95BD-013E8A24C4A1}">
      <dgm:prSet/>
      <dgm:spPr/>
      <dgm:t>
        <a:bodyPr/>
        <a:lstStyle/>
        <a:p>
          <a:endParaRPr lang="en-US" sz="1900"/>
        </a:p>
      </dgm:t>
    </dgm:pt>
    <dgm:pt modelId="{DC59D607-610C-4A57-8523-9E56F9080C2D}">
      <dgm:prSet custT="1"/>
      <dgm:spPr/>
      <dgm:t>
        <a:bodyPr/>
        <a:lstStyle/>
        <a:p>
          <a:r>
            <a:rPr lang="en-CA" sz="1800" dirty="0"/>
            <a:t>Post-Backout Review</a:t>
          </a:r>
          <a:endParaRPr lang="en-US" sz="1800" dirty="0"/>
        </a:p>
      </dgm:t>
    </dgm:pt>
    <dgm:pt modelId="{8189B132-9574-4864-8999-7242E83D3204}" type="parTrans" cxnId="{AD442E36-9759-44DD-A3BD-28086199B734}">
      <dgm:prSet/>
      <dgm:spPr/>
      <dgm:t>
        <a:bodyPr/>
        <a:lstStyle/>
        <a:p>
          <a:endParaRPr lang="en-US" sz="1900"/>
        </a:p>
      </dgm:t>
    </dgm:pt>
    <dgm:pt modelId="{474719DA-390C-43AD-86A9-A1686805D3CA}" type="sibTrans" cxnId="{AD442E36-9759-44DD-A3BD-28086199B734}">
      <dgm:prSet/>
      <dgm:spPr/>
      <dgm:t>
        <a:bodyPr/>
        <a:lstStyle/>
        <a:p>
          <a:endParaRPr lang="en-US" sz="1900"/>
        </a:p>
      </dgm:t>
    </dgm:pt>
    <dgm:pt modelId="{3A620F63-59E4-41BE-AEB9-DB54C94BDCAC}" type="pres">
      <dgm:prSet presAssocID="{E172DE76-0AFE-4C5F-B15F-700CBCCA4CD9}" presName="linear" presStyleCnt="0">
        <dgm:presLayoutVars>
          <dgm:animLvl val="lvl"/>
          <dgm:resizeHandles val="exact"/>
        </dgm:presLayoutVars>
      </dgm:prSet>
      <dgm:spPr/>
    </dgm:pt>
    <dgm:pt modelId="{1D99E86F-4836-4373-A193-011C5EE01DB8}" type="pres">
      <dgm:prSet presAssocID="{807CC876-E329-44D7-98EA-4223EDEC88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72F54A-0F33-4080-A5B9-1C9A4BA0621A}" type="pres">
      <dgm:prSet presAssocID="{A5A55251-394B-413B-A429-4622A4E215E0}" presName="spacer" presStyleCnt="0"/>
      <dgm:spPr/>
    </dgm:pt>
    <dgm:pt modelId="{53F08937-79F7-449F-B5D6-517616001453}" type="pres">
      <dgm:prSet presAssocID="{2E7EA556-BDF1-49C2-8820-7C9720ECF7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B6B672-8251-4DB1-ACB7-156D01309B2E}" type="pres">
      <dgm:prSet presAssocID="{2BF58FF8-B2B7-4B18-97A0-9693CF7C9A58}" presName="spacer" presStyleCnt="0"/>
      <dgm:spPr/>
    </dgm:pt>
    <dgm:pt modelId="{ABB99A9B-04D4-4C25-AFC3-A43425AF3874}" type="pres">
      <dgm:prSet presAssocID="{8369A3C6-4528-42ED-A033-F427591E54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FD0961-06BA-4DF6-BF7B-76FB0FAD2C7D}" type="pres">
      <dgm:prSet presAssocID="{F93D9E67-94E8-4A1B-8FC4-09E694173023}" presName="spacer" presStyleCnt="0"/>
      <dgm:spPr/>
    </dgm:pt>
    <dgm:pt modelId="{BFD93DC6-2BC0-43C2-AC9A-1470C4B57E2C}" type="pres">
      <dgm:prSet presAssocID="{1E1DC115-1D48-47EA-A005-E11F19E58A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9C7E2C-4F4B-44BF-B1AB-B7CF34CDE792}" type="pres">
      <dgm:prSet presAssocID="{DBB7A938-6520-4F11-BD15-D37154776DF0}" presName="spacer" presStyleCnt="0"/>
      <dgm:spPr/>
    </dgm:pt>
    <dgm:pt modelId="{392EE951-8C55-491B-A8CB-4C64E1FF0B67}" type="pres">
      <dgm:prSet presAssocID="{DC59D607-610C-4A57-8523-9E56F9080C2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E8F304-71C2-41B0-A2F3-08962BA86DA7}" type="presOf" srcId="{2E7EA556-BDF1-49C2-8820-7C9720ECF7FC}" destId="{53F08937-79F7-449F-B5D6-517616001453}" srcOrd="0" destOrd="0" presId="urn:microsoft.com/office/officeart/2005/8/layout/vList2"/>
    <dgm:cxn modelId="{92B18022-64E5-4987-8A6F-EEEC2C18AFEA}" type="presOf" srcId="{807CC876-E329-44D7-98EA-4223EDEC88C7}" destId="{1D99E86F-4836-4373-A193-011C5EE01DB8}" srcOrd="0" destOrd="0" presId="urn:microsoft.com/office/officeart/2005/8/layout/vList2"/>
    <dgm:cxn modelId="{934A9726-F4D2-49F0-B98D-7595C187F79E}" srcId="{E172DE76-0AFE-4C5F-B15F-700CBCCA4CD9}" destId="{2E7EA556-BDF1-49C2-8820-7C9720ECF7FC}" srcOrd="1" destOrd="0" parTransId="{AAE89E6F-E9B0-4D6A-93F7-FA90A54A1870}" sibTransId="{2BF58FF8-B2B7-4B18-97A0-9693CF7C9A58}"/>
    <dgm:cxn modelId="{9A627B2E-15CB-4F7E-A1BA-F5F59C86504F}" type="presOf" srcId="{8369A3C6-4528-42ED-A033-F427591E5465}" destId="{ABB99A9B-04D4-4C25-AFC3-A43425AF3874}" srcOrd="0" destOrd="0" presId="urn:microsoft.com/office/officeart/2005/8/layout/vList2"/>
    <dgm:cxn modelId="{AD442E36-9759-44DD-A3BD-28086199B734}" srcId="{E172DE76-0AFE-4C5F-B15F-700CBCCA4CD9}" destId="{DC59D607-610C-4A57-8523-9E56F9080C2D}" srcOrd="4" destOrd="0" parTransId="{8189B132-9574-4864-8999-7242E83D3204}" sibTransId="{474719DA-390C-43AD-86A9-A1686805D3CA}"/>
    <dgm:cxn modelId="{DBE7B542-8CE0-4542-95BD-013E8A24C4A1}" srcId="{E172DE76-0AFE-4C5F-B15F-700CBCCA4CD9}" destId="{1E1DC115-1D48-47EA-A005-E11F19E58AAB}" srcOrd="3" destOrd="0" parTransId="{C1CFCC8B-7D14-479A-8DBC-3712526DE69A}" sibTransId="{DBB7A938-6520-4F11-BD15-D37154776DF0}"/>
    <dgm:cxn modelId="{B6186468-31C5-44A1-A56A-53E973A673E8}" type="presOf" srcId="{DC59D607-610C-4A57-8523-9E56F9080C2D}" destId="{392EE951-8C55-491B-A8CB-4C64E1FF0B67}" srcOrd="0" destOrd="0" presId="urn:microsoft.com/office/officeart/2005/8/layout/vList2"/>
    <dgm:cxn modelId="{A8CD7B90-C852-4325-BD2E-0AB78444AAD5}" type="presOf" srcId="{E172DE76-0AFE-4C5F-B15F-700CBCCA4CD9}" destId="{3A620F63-59E4-41BE-AEB9-DB54C94BDCAC}" srcOrd="0" destOrd="0" presId="urn:microsoft.com/office/officeart/2005/8/layout/vList2"/>
    <dgm:cxn modelId="{968DA890-9143-443B-8360-5349A6B0C019}" srcId="{E172DE76-0AFE-4C5F-B15F-700CBCCA4CD9}" destId="{8369A3C6-4528-42ED-A033-F427591E5465}" srcOrd="2" destOrd="0" parTransId="{4029A472-7495-432C-9C80-D84E6F4E2EF7}" sibTransId="{F93D9E67-94E8-4A1B-8FC4-09E694173023}"/>
    <dgm:cxn modelId="{8EB092B2-CD04-4644-86B3-E1B39BEAC8D0}" srcId="{E172DE76-0AFE-4C5F-B15F-700CBCCA4CD9}" destId="{807CC876-E329-44D7-98EA-4223EDEC88C7}" srcOrd="0" destOrd="0" parTransId="{85CD7A0E-718D-4B2A-9C1C-CB3C2999D7E0}" sibTransId="{A5A55251-394B-413B-A429-4622A4E215E0}"/>
    <dgm:cxn modelId="{C464F4FC-86E9-4AC1-BDBF-55C77E88678C}" type="presOf" srcId="{1E1DC115-1D48-47EA-A005-E11F19E58AAB}" destId="{BFD93DC6-2BC0-43C2-AC9A-1470C4B57E2C}" srcOrd="0" destOrd="0" presId="urn:microsoft.com/office/officeart/2005/8/layout/vList2"/>
    <dgm:cxn modelId="{466C47ED-C624-458C-92F0-C92B1D6E1CEA}" type="presParOf" srcId="{3A620F63-59E4-41BE-AEB9-DB54C94BDCAC}" destId="{1D99E86F-4836-4373-A193-011C5EE01DB8}" srcOrd="0" destOrd="0" presId="urn:microsoft.com/office/officeart/2005/8/layout/vList2"/>
    <dgm:cxn modelId="{9671C713-CBE2-41B6-B0AC-828B2E0ED353}" type="presParOf" srcId="{3A620F63-59E4-41BE-AEB9-DB54C94BDCAC}" destId="{E972F54A-0F33-4080-A5B9-1C9A4BA0621A}" srcOrd="1" destOrd="0" presId="urn:microsoft.com/office/officeart/2005/8/layout/vList2"/>
    <dgm:cxn modelId="{888506CE-C9D4-4434-8899-2A12C2A620EF}" type="presParOf" srcId="{3A620F63-59E4-41BE-AEB9-DB54C94BDCAC}" destId="{53F08937-79F7-449F-B5D6-517616001453}" srcOrd="2" destOrd="0" presId="urn:microsoft.com/office/officeart/2005/8/layout/vList2"/>
    <dgm:cxn modelId="{84519E6F-CF75-4423-A9F9-FB89090701C2}" type="presParOf" srcId="{3A620F63-59E4-41BE-AEB9-DB54C94BDCAC}" destId="{96B6B672-8251-4DB1-ACB7-156D01309B2E}" srcOrd="3" destOrd="0" presId="urn:microsoft.com/office/officeart/2005/8/layout/vList2"/>
    <dgm:cxn modelId="{FEEEC1B7-7AFA-4E34-8BC1-5D09536FCD98}" type="presParOf" srcId="{3A620F63-59E4-41BE-AEB9-DB54C94BDCAC}" destId="{ABB99A9B-04D4-4C25-AFC3-A43425AF3874}" srcOrd="4" destOrd="0" presId="urn:microsoft.com/office/officeart/2005/8/layout/vList2"/>
    <dgm:cxn modelId="{9EF46006-DD84-4A93-998E-58CCA37444A2}" type="presParOf" srcId="{3A620F63-59E4-41BE-AEB9-DB54C94BDCAC}" destId="{5EFD0961-06BA-4DF6-BF7B-76FB0FAD2C7D}" srcOrd="5" destOrd="0" presId="urn:microsoft.com/office/officeart/2005/8/layout/vList2"/>
    <dgm:cxn modelId="{61483703-9BCE-475C-A9E2-ADA3997AB6C8}" type="presParOf" srcId="{3A620F63-59E4-41BE-AEB9-DB54C94BDCAC}" destId="{BFD93DC6-2BC0-43C2-AC9A-1470C4B57E2C}" srcOrd="6" destOrd="0" presId="urn:microsoft.com/office/officeart/2005/8/layout/vList2"/>
    <dgm:cxn modelId="{146656C0-9886-4F8E-95E6-44D59D6E3061}" type="presParOf" srcId="{3A620F63-59E4-41BE-AEB9-DB54C94BDCAC}" destId="{C29C7E2C-4F4B-44BF-B1AB-B7CF34CDE792}" srcOrd="7" destOrd="0" presId="urn:microsoft.com/office/officeart/2005/8/layout/vList2"/>
    <dgm:cxn modelId="{A610779C-97B0-4363-AE84-612D6A636E0D}" type="presParOf" srcId="{3A620F63-59E4-41BE-AEB9-DB54C94BDCAC}" destId="{392EE951-8C55-491B-A8CB-4C64E1FF0B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F9BE3-9C57-4237-96FC-E42573B4926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61618-AB98-4E36-BCCB-0DE7C2E029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Post-Deployment Process: Adaptation to evolving needs.</a:t>
          </a:r>
        </a:p>
      </dgm:t>
    </dgm:pt>
    <dgm:pt modelId="{BDFE33DF-1098-4E07-AB65-93162CCD022F}" type="parTrans" cxnId="{F7BDCEFA-9337-4B7E-872D-04218BF5E31A}">
      <dgm:prSet/>
      <dgm:spPr/>
      <dgm:t>
        <a:bodyPr/>
        <a:lstStyle/>
        <a:p>
          <a:endParaRPr lang="en-US"/>
        </a:p>
      </dgm:t>
    </dgm:pt>
    <dgm:pt modelId="{DFA168A2-0210-442A-A5F3-11F3BB382CFE}" type="sibTrans" cxnId="{F7BDCEFA-9337-4B7E-872D-04218BF5E31A}">
      <dgm:prSet/>
      <dgm:spPr/>
      <dgm:t>
        <a:bodyPr/>
        <a:lstStyle/>
        <a:p>
          <a:endParaRPr lang="en-US"/>
        </a:p>
      </dgm:t>
    </dgm:pt>
    <dgm:pt modelId="{5F84A68D-40FD-4046-9273-59FBC79EA8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Regular Reviews: Based on feedback.</a:t>
          </a:r>
        </a:p>
      </dgm:t>
    </dgm:pt>
    <dgm:pt modelId="{54A8CFAA-F7D9-4915-933D-CE73AAA7475C}" type="parTrans" cxnId="{30504444-B0AE-4C41-B78B-B3D2A15D49BA}">
      <dgm:prSet/>
      <dgm:spPr/>
      <dgm:t>
        <a:bodyPr/>
        <a:lstStyle/>
        <a:p>
          <a:endParaRPr lang="en-US"/>
        </a:p>
      </dgm:t>
    </dgm:pt>
    <dgm:pt modelId="{63ACB87C-DCB8-45E0-87B3-16578E974437}" type="sibTrans" cxnId="{30504444-B0AE-4C41-B78B-B3D2A15D49BA}">
      <dgm:prSet/>
      <dgm:spPr/>
      <dgm:t>
        <a:bodyPr/>
        <a:lstStyle/>
        <a:p>
          <a:endParaRPr lang="en-US"/>
        </a:p>
      </dgm:t>
    </dgm:pt>
    <dgm:pt modelId="{4532C7BB-9A5E-4FFD-9CAE-6406B4BC9C59}" type="pres">
      <dgm:prSet presAssocID="{0A2F9BE3-9C57-4237-96FC-E42573B4926D}" presName="root" presStyleCnt="0">
        <dgm:presLayoutVars>
          <dgm:dir/>
          <dgm:resizeHandles val="exact"/>
        </dgm:presLayoutVars>
      </dgm:prSet>
      <dgm:spPr/>
    </dgm:pt>
    <dgm:pt modelId="{997632FE-449C-4BD8-ABF2-FDB5F1014A36}" type="pres">
      <dgm:prSet presAssocID="{A7361618-AB98-4E36-BCCB-0DE7C2E0298F}" presName="compNode" presStyleCnt="0"/>
      <dgm:spPr/>
    </dgm:pt>
    <dgm:pt modelId="{68263678-9E9A-4E00-A118-AE354D70AB56}" type="pres">
      <dgm:prSet presAssocID="{A7361618-AB98-4E36-BCCB-0DE7C2E029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795B718-192C-4E2F-B9DA-AB3D88F84250}" type="pres">
      <dgm:prSet presAssocID="{A7361618-AB98-4E36-BCCB-0DE7C2E0298F}" presName="spaceRect" presStyleCnt="0"/>
      <dgm:spPr/>
    </dgm:pt>
    <dgm:pt modelId="{A1CD9159-64EB-4FDE-A122-4B8A8B8F5278}" type="pres">
      <dgm:prSet presAssocID="{A7361618-AB98-4E36-BCCB-0DE7C2E0298F}" presName="textRect" presStyleLbl="revTx" presStyleIdx="0" presStyleCnt="2">
        <dgm:presLayoutVars>
          <dgm:chMax val="1"/>
          <dgm:chPref val="1"/>
        </dgm:presLayoutVars>
      </dgm:prSet>
      <dgm:spPr/>
    </dgm:pt>
    <dgm:pt modelId="{DF6D1EA5-910B-4A1A-9F52-D7CC1482E143}" type="pres">
      <dgm:prSet presAssocID="{DFA168A2-0210-442A-A5F3-11F3BB382CFE}" presName="sibTrans" presStyleCnt="0"/>
      <dgm:spPr/>
    </dgm:pt>
    <dgm:pt modelId="{6C00A9E7-CD15-42F3-9713-52BED4286C4E}" type="pres">
      <dgm:prSet presAssocID="{5F84A68D-40FD-4046-9273-59FBC79EA8A3}" presName="compNode" presStyleCnt="0"/>
      <dgm:spPr/>
    </dgm:pt>
    <dgm:pt modelId="{065A7919-FFC8-4465-BED7-605B355D9BF5}" type="pres">
      <dgm:prSet presAssocID="{5F84A68D-40FD-4046-9273-59FBC79EA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solid fill with solid fill"/>
        </a:ext>
      </dgm:extLst>
    </dgm:pt>
    <dgm:pt modelId="{5D7E21D8-57A6-40D1-BEC1-2A46434A5B74}" type="pres">
      <dgm:prSet presAssocID="{5F84A68D-40FD-4046-9273-59FBC79EA8A3}" presName="spaceRect" presStyleCnt="0"/>
      <dgm:spPr/>
    </dgm:pt>
    <dgm:pt modelId="{70F47489-9902-4B96-AF5A-C101881820C3}" type="pres">
      <dgm:prSet presAssocID="{5F84A68D-40FD-4046-9273-59FBC79EA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327E32-B3FF-464F-919E-28CE59DD245C}" type="presOf" srcId="{5F84A68D-40FD-4046-9273-59FBC79EA8A3}" destId="{70F47489-9902-4B96-AF5A-C101881820C3}" srcOrd="0" destOrd="0" presId="urn:microsoft.com/office/officeart/2018/2/layout/IconLabelList"/>
    <dgm:cxn modelId="{3303F963-C1D6-4F95-BB7D-81D52142443C}" type="presOf" srcId="{0A2F9BE3-9C57-4237-96FC-E42573B4926D}" destId="{4532C7BB-9A5E-4FFD-9CAE-6406B4BC9C59}" srcOrd="0" destOrd="0" presId="urn:microsoft.com/office/officeart/2018/2/layout/IconLabelList"/>
    <dgm:cxn modelId="{30504444-B0AE-4C41-B78B-B3D2A15D49BA}" srcId="{0A2F9BE3-9C57-4237-96FC-E42573B4926D}" destId="{5F84A68D-40FD-4046-9273-59FBC79EA8A3}" srcOrd="1" destOrd="0" parTransId="{54A8CFAA-F7D9-4915-933D-CE73AAA7475C}" sibTransId="{63ACB87C-DCB8-45E0-87B3-16578E974437}"/>
    <dgm:cxn modelId="{B67032D4-810C-48E8-8221-3E68B47FB820}" type="presOf" srcId="{A7361618-AB98-4E36-BCCB-0DE7C2E0298F}" destId="{A1CD9159-64EB-4FDE-A122-4B8A8B8F5278}" srcOrd="0" destOrd="0" presId="urn:microsoft.com/office/officeart/2018/2/layout/IconLabelList"/>
    <dgm:cxn modelId="{F7BDCEFA-9337-4B7E-872D-04218BF5E31A}" srcId="{0A2F9BE3-9C57-4237-96FC-E42573B4926D}" destId="{A7361618-AB98-4E36-BCCB-0DE7C2E0298F}" srcOrd="0" destOrd="0" parTransId="{BDFE33DF-1098-4E07-AB65-93162CCD022F}" sibTransId="{DFA168A2-0210-442A-A5F3-11F3BB382CFE}"/>
    <dgm:cxn modelId="{D5786E76-50B3-4F51-BD45-BF71B68B7022}" type="presParOf" srcId="{4532C7BB-9A5E-4FFD-9CAE-6406B4BC9C59}" destId="{997632FE-449C-4BD8-ABF2-FDB5F1014A36}" srcOrd="0" destOrd="0" presId="urn:microsoft.com/office/officeart/2018/2/layout/IconLabelList"/>
    <dgm:cxn modelId="{416F9DE0-3CDB-423D-9987-8E7BAB8B4E28}" type="presParOf" srcId="{997632FE-449C-4BD8-ABF2-FDB5F1014A36}" destId="{68263678-9E9A-4E00-A118-AE354D70AB56}" srcOrd="0" destOrd="0" presId="urn:microsoft.com/office/officeart/2018/2/layout/IconLabelList"/>
    <dgm:cxn modelId="{237144E2-B11A-46F6-A869-03E84F3BE393}" type="presParOf" srcId="{997632FE-449C-4BD8-ABF2-FDB5F1014A36}" destId="{F795B718-192C-4E2F-B9DA-AB3D88F84250}" srcOrd="1" destOrd="0" presId="urn:microsoft.com/office/officeart/2018/2/layout/IconLabelList"/>
    <dgm:cxn modelId="{D03693A3-CCB8-42F6-BD99-50B380465429}" type="presParOf" srcId="{997632FE-449C-4BD8-ABF2-FDB5F1014A36}" destId="{A1CD9159-64EB-4FDE-A122-4B8A8B8F5278}" srcOrd="2" destOrd="0" presId="urn:microsoft.com/office/officeart/2018/2/layout/IconLabelList"/>
    <dgm:cxn modelId="{4959CE6F-7119-4E93-A4B9-5755A1EF95F6}" type="presParOf" srcId="{4532C7BB-9A5E-4FFD-9CAE-6406B4BC9C59}" destId="{DF6D1EA5-910B-4A1A-9F52-D7CC1482E143}" srcOrd="1" destOrd="0" presId="urn:microsoft.com/office/officeart/2018/2/layout/IconLabelList"/>
    <dgm:cxn modelId="{93F852F5-E1D5-4E04-A08E-3352184AB158}" type="presParOf" srcId="{4532C7BB-9A5E-4FFD-9CAE-6406B4BC9C59}" destId="{6C00A9E7-CD15-42F3-9713-52BED4286C4E}" srcOrd="2" destOrd="0" presId="urn:microsoft.com/office/officeart/2018/2/layout/IconLabelList"/>
    <dgm:cxn modelId="{FB6366E5-5F49-4B8B-8AF7-5838103C5AF3}" type="presParOf" srcId="{6C00A9E7-CD15-42F3-9713-52BED4286C4E}" destId="{065A7919-FFC8-4465-BED7-605B355D9BF5}" srcOrd="0" destOrd="0" presId="urn:microsoft.com/office/officeart/2018/2/layout/IconLabelList"/>
    <dgm:cxn modelId="{A2F0A869-87AF-4CC3-97DA-1C945B79B119}" type="presParOf" srcId="{6C00A9E7-CD15-42F3-9713-52BED4286C4E}" destId="{5D7E21D8-57A6-40D1-BEC1-2A46434A5B74}" srcOrd="1" destOrd="0" presId="urn:microsoft.com/office/officeart/2018/2/layout/IconLabelList"/>
    <dgm:cxn modelId="{3EDABDC7-2B53-40FC-A60B-74C7016B5758}" type="presParOf" srcId="{6C00A9E7-CD15-42F3-9713-52BED4286C4E}" destId="{70F47489-9902-4B96-AF5A-C101881820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935F1-7C4C-4301-961A-E205A27572DB}">
      <dsp:nvSpPr>
        <dsp:cNvPr id="0" name=""/>
        <dsp:cNvSpPr/>
      </dsp:nvSpPr>
      <dsp:spPr>
        <a:xfrm>
          <a:off x="0" y="638"/>
          <a:ext cx="35724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2D76E-1DFC-46AF-B882-D0F98459C8CB}">
      <dsp:nvSpPr>
        <dsp:cNvPr id="0" name=""/>
        <dsp:cNvSpPr/>
      </dsp:nvSpPr>
      <dsp:spPr>
        <a:xfrm>
          <a:off x="0" y="638"/>
          <a:ext cx="3572441" cy="104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Increased Operational Costs</a:t>
          </a:r>
        </a:p>
      </dsp:txBody>
      <dsp:txXfrm>
        <a:off x="0" y="638"/>
        <a:ext cx="3572441" cy="1046641"/>
      </dsp:txXfrm>
    </dsp:sp>
    <dsp:sp modelId="{94A867A6-A23E-4D21-BFCF-43EDA1D8D31C}">
      <dsp:nvSpPr>
        <dsp:cNvPr id="0" name=""/>
        <dsp:cNvSpPr/>
      </dsp:nvSpPr>
      <dsp:spPr>
        <a:xfrm>
          <a:off x="0" y="1047280"/>
          <a:ext cx="35724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64EE7-422B-463C-8A9F-8EC401EEB7CE}">
      <dsp:nvSpPr>
        <dsp:cNvPr id="0" name=""/>
        <dsp:cNvSpPr/>
      </dsp:nvSpPr>
      <dsp:spPr>
        <a:xfrm>
          <a:off x="0" y="1047280"/>
          <a:ext cx="3572441" cy="104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Inconsistent Customer Experience</a:t>
          </a:r>
        </a:p>
      </dsp:txBody>
      <dsp:txXfrm>
        <a:off x="0" y="1047280"/>
        <a:ext cx="3572441" cy="1046641"/>
      </dsp:txXfrm>
    </dsp:sp>
    <dsp:sp modelId="{46A3BC4D-C8CE-43A4-A98B-BE82F90867C3}">
      <dsp:nvSpPr>
        <dsp:cNvPr id="0" name=""/>
        <dsp:cNvSpPr/>
      </dsp:nvSpPr>
      <dsp:spPr>
        <a:xfrm>
          <a:off x="0" y="2093921"/>
          <a:ext cx="35724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61AC-99B1-4F70-994C-CC896AAB66A8}">
      <dsp:nvSpPr>
        <dsp:cNvPr id="0" name=""/>
        <dsp:cNvSpPr/>
      </dsp:nvSpPr>
      <dsp:spPr>
        <a:xfrm>
          <a:off x="0" y="2093921"/>
          <a:ext cx="3572441" cy="104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Longer Resolution Times</a:t>
          </a:r>
        </a:p>
      </dsp:txBody>
      <dsp:txXfrm>
        <a:off x="0" y="2093921"/>
        <a:ext cx="3572441" cy="1046641"/>
      </dsp:txXfrm>
    </dsp:sp>
    <dsp:sp modelId="{E8B2BB92-8A79-4925-8C42-80613918802E}">
      <dsp:nvSpPr>
        <dsp:cNvPr id="0" name=""/>
        <dsp:cNvSpPr/>
      </dsp:nvSpPr>
      <dsp:spPr>
        <a:xfrm>
          <a:off x="0" y="3140563"/>
          <a:ext cx="35724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98D59-CF3E-44B2-9AB9-A0EB9242FF95}">
      <dsp:nvSpPr>
        <dsp:cNvPr id="0" name=""/>
        <dsp:cNvSpPr/>
      </dsp:nvSpPr>
      <dsp:spPr>
        <a:xfrm>
          <a:off x="0" y="3140563"/>
          <a:ext cx="3572441" cy="104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Limited Scalability</a:t>
          </a:r>
        </a:p>
      </dsp:txBody>
      <dsp:txXfrm>
        <a:off x="0" y="3140563"/>
        <a:ext cx="3572441" cy="1046641"/>
      </dsp:txXfrm>
    </dsp:sp>
    <dsp:sp modelId="{B30D9191-8CC8-4D58-8CFE-79F901FC2BAA}">
      <dsp:nvSpPr>
        <dsp:cNvPr id="0" name=""/>
        <dsp:cNvSpPr/>
      </dsp:nvSpPr>
      <dsp:spPr>
        <a:xfrm>
          <a:off x="0" y="4187204"/>
          <a:ext cx="35724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3EE42-3A91-432D-9B2A-8D02054EA89F}">
      <dsp:nvSpPr>
        <dsp:cNvPr id="0" name=""/>
        <dsp:cNvSpPr/>
      </dsp:nvSpPr>
      <dsp:spPr>
        <a:xfrm>
          <a:off x="0" y="4187204"/>
          <a:ext cx="3572441" cy="104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Inefficient Resource Allocation</a:t>
          </a:r>
        </a:p>
      </dsp:txBody>
      <dsp:txXfrm>
        <a:off x="0" y="4187204"/>
        <a:ext cx="3572441" cy="10466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9E807-66E2-4F48-8766-85E3120350D4}">
      <dsp:nvSpPr>
        <dsp:cNvPr id="0" name=""/>
        <dsp:cNvSpPr/>
      </dsp:nvSpPr>
      <dsp:spPr>
        <a:xfrm>
          <a:off x="1079722" y="41469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2E32-7B63-4D31-9FE2-87814E3D518B}">
      <dsp:nvSpPr>
        <dsp:cNvPr id="0" name=""/>
        <dsp:cNvSpPr/>
      </dsp:nvSpPr>
      <dsp:spPr>
        <a:xfrm>
          <a:off x="1582" y="167906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Test Environment</a:t>
          </a:r>
        </a:p>
      </dsp:txBody>
      <dsp:txXfrm>
        <a:off x="1582" y="1679060"/>
        <a:ext cx="3261093" cy="489164"/>
      </dsp:txXfrm>
    </dsp:sp>
    <dsp:sp modelId="{4452AACF-5408-4B37-9240-A600078967EE}">
      <dsp:nvSpPr>
        <dsp:cNvPr id="0" name=""/>
        <dsp:cNvSpPr/>
      </dsp:nvSpPr>
      <dsp:spPr>
        <a:xfrm>
          <a:off x="1582" y="2225425"/>
          <a:ext cx="3261093" cy="104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Development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Integration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UAT</a:t>
          </a:r>
        </a:p>
      </dsp:txBody>
      <dsp:txXfrm>
        <a:off x="1582" y="2225425"/>
        <a:ext cx="3261093" cy="1049281"/>
      </dsp:txXfrm>
    </dsp:sp>
    <dsp:sp modelId="{572F52A6-D1FD-4B47-B1A6-42D8C9C23D7E}">
      <dsp:nvSpPr>
        <dsp:cNvPr id="0" name=""/>
        <dsp:cNvSpPr/>
      </dsp:nvSpPr>
      <dsp:spPr>
        <a:xfrm>
          <a:off x="4893223" y="41469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82DE-F4BC-4926-AC27-D80A75A294D8}">
      <dsp:nvSpPr>
        <dsp:cNvPr id="0" name=""/>
        <dsp:cNvSpPr/>
      </dsp:nvSpPr>
      <dsp:spPr>
        <a:xfrm>
          <a:off x="3833367" y="167906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Tools</a:t>
          </a:r>
        </a:p>
      </dsp:txBody>
      <dsp:txXfrm>
        <a:off x="3833367" y="1679060"/>
        <a:ext cx="3261093" cy="489164"/>
      </dsp:txXfrm>
    </dsp:sp>
    <dsp:sp modelId="{7473A34D-6001-4715-9400-86B4C06FDC1B}">
      <dsp:nvSpPr>
        <dsp:cNvPr id="0" name=""/>
        <dsp:cNvSpPr/>
      </dsp:nvSpPr>
      <dsp:spPr>
        <a:xfrm>
          <a:off x="3833367" y="2225425"/>
          <a:ext cx="3261093" cy="104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Jira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OWASP ZAP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Apache JMeter</a:t>
          </a:r>
        </a:p>
      </dsp:txBody>
      <dsp:txXfrm>
        <a:off x="3833367" y="2225425"/>
        <a:ext cx="3261093" cy="1049281"/>
      </dsp:txXfrm>
    </dsp:sp>
    <dsp:sp modelId="{26B12E7A-ABC2-471F-9F41-2C0714988524}">
      <dsp:nvSpPr>
        <dsp:cNvPr id="0" name=""/>
        <dsp:cNvSpPr/>
      </dsp:nvSpPr>
      <dsp:spPr>
        <a:xfrm>
          <a:off x="8725008" y="41469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8E52-E1A3-4866-B206-8F2357B933C2}">
      <dsp:nvSpPr>
        <dsp:cNvPr id="0" name=""/>
        <dsp:cNvSpPr/>
      </dsp:nvSpPr>
      <dsp:spPr>
        <a:xfrm>
          <a:off x="7665152" y="167906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Test sign-off</a:t>
          </a:r>
        </a:p>
      </dsp:txBody>
      <dsp:txXfrm>
        <a:off x="7665152" y="1679060"/>
        <a:ext cx="3261093" cy="489164"/>
      </dsp:txXfrm>
    </dsp:sp>
    <dsp:sp modelId="{6DC9CCCE-6D36-486C-9E97-7EE5A0D7CF45}">
      <dsp:nvSpPr>
        <dsp:cNvPr id="0" name=""/>
        <dsp:cNvSpPr/>
      </dsp:nvSpPr>
      <dsp:spPr>
        <a:xfrm>
          <a:off x="7665152" y="2225425"/>
          <a:ext cx="3261093" cy="104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each phase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Verification of exit criteria</a:t>
          </a:r>
        </a:p>
      </dsp:txBody>
      <dsp:txXfrm>
        <a:off x="7665152" y="2225425"/>
        <a:ext cx="3261093" cy="1049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095E5-22FD-450C-888A-4C291FB8BDB1}">
      <dsp:nvSpPr>
        <dsp:cNvPr id="0" name=""/>
        <dsp:cNvSpPr/>
      </dsp:nvSpPr>
      <dsp:spPr>
        <a:xfrm>
          <a:off x="770102" y="3729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Customer Service Context Handling</a:t>
          </a:r>
          <a:endParaRPr lang="en-US" sz="1800" kern="1200" dirty="0">
            <a:latin typeface="+mn-lt"/>
          </a:endParaRPr>
        </a:p>
      </dsp:txBody>
      <dsp:txXfrm>
        <a:off x="770102" y="3729"/>
        <a:ext cx="2159610" cy="1295766"/>
      </dsp:txXfrm>
    </dsp:sp>
    <dsp:sp modelId="{834A7D4C-F4C3-484C-8D50-6CCC52778B22}">
      <dsp:nvSpPr>
        <dsp:cNvPr id="0" name=""/>
        <dsp:cNvSpPr/>
      </dsp:nvSpPr>
      <dsp:spPr>
        <a:xfrm>
          <a:off x="3145674" y="3729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+mn-lt"/>
            </a:rPr>
            <a:t>Integration with Existing Systems</a:t>
          </a:r>
          <a:endParaRPr lang="en-US" sz="1800" kern="1200">
            <a:latin typeface="+mn-lt"/>
          </a:endParaRPr>
        </a:p>
      </dsp:txBody>
      <dsp:txXfrm>
        <a:off x="3145674" y="3729"/>
        <a:ext cx="2159610" cy="1295766"/>
      </dsp:txXfrm>
    </dsp:sp>
    <dsp:sp modelId="{80DF3166-DC0F-445D-BB8B-6CD14207168F}">
      <dsp:nvSpPr>
        <dsp:cNvPr id="0" name=""/>
        <dsp:cNvSpPr/>
      </dsp:nvSpPr>
      <dsp:spPr>
        <a:xfrm>
          <a:off x="770102" y="1515456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Customer Service KPIs Tracking</a:t>
          </a:r>
          <a:endParaRPr lang="en-US" sz="1800" kern="1200" dirty="0">
            <a:latin typeface="+mn-lt"/>
          </a:endParaRPr>
        </a:p>
      </dsp:txBody>
      <dsp:txXfrm>
        <a:off x="770102" y="1515456"/>
        <a:ext cx="2159610" cy="1295766"/>
      </dsp:txXfrm>
    </dsp:sp>
    <dsp:sp modelId="{BCAD7B66-41DD-40C1-B744-A21CC00E1427}">
      <dsp:nvSpPr>
        <dsp:cNvPr id="0" name=""/>
        <dsp:cNvSpPr/>
      </dsp:nvSpPr>
      <dsp:spPr>
        <a:xfrm>
          <a:off x="3145674" y="1515456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+mn-lt"/>
            </a:rPr>
            <a:t>Privacy and Security Standards</a:t>
          </a:r>
          <a:endParaRPr lang="en-US" sz="1800" kern="1200">
            <a:latin typeface="+mn-lt"/>
          </a:endParaRPr>
        </a:p>
      </dsp:txBody>
      <dsp:txXfrm>
        <a:off x="3145674" y="1515456"/>
        <a:ext cx="2159610" cy="1295766"/>
      </dsp:txXfrm>
    </dsp:sp>
    <dsp:sp modelId="{88EB5BCC-E732-4BB2-8074-3887B3227896}">
      <dsp:nvSpPr>
        <dsp:cNvPr id="0" name=""/>
        <dsp:cNvSpPr/>
      </dsp:nvSpPr>
      <dsp:spPr>
        <a:xfrm>
          <a:off x="770102" y="3027183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Language Support</a:t>
          </a:r>
          <a:endParaRPr lang="en-US" sz="1800" kern="1200" dirty="0">
            <a:latin typeface="+mn-lt"/>
          </a:endParaRPr>
        </a:p>
      </dsp:txBody>
      <dsp:txXfrm>
        <a:off x="770102" y="3027183"/>
        <a:ext cx="2159610" cy="1295766"/>
      </dsp:txXfrm>
    </dsp:sp>
    <dsp:sp modelId="{95A38195-5CAE-4FC8-9C77-8A0FBEE9156E}">
      <dsp:nvSpPr>
        <dsp:cNvPr id="0" name=""/>
        <dsp:cNvSpPr/>
      </dsp:nvSpPr>
      <dsp:spPr>
        <a:xfrm>
          <a:off x="3145674" y="3027183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+mn-lt"/>
            </a:rPr>
            <a:t>Consistent and Accurate Responses</a:t>
          </a:r>
          <a:endParaRPr lang="en-US" sz="1800" kern="1200">
            <a:latin typeface="+mn-lt"/>
          </a:endParaRPr>
        </a:p>
      </dsp:txBody>
      <dsp:txXfrm>
        <a:off x="3145674" y="3027183"/>
        <a:ext cx="2159610" cy="1295766"/>
      </dsp:txXfrm>
    </dsp:sp>
    <dsp:sp modelId="{C697BEF8-6072-4EE0-9121-4073B210FDFF}">
      <dsp:nvSpPr>
        <dsp:cNvPr id="0" name=""/>
        <dsp:cNvSpPr/>
      </dsp:nvSpPr>
      <dsp:spPr>
        <a:xfrm>
          <a:off x="1957888" y="4538910"/>
          <a:ext cx="2159610" cy="1295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User Load and Scalability Requirements</a:t>
          </a:r>
          <a:endParaRPr lang="en-US" sz="1800" kern="1200" dirty="0">
            <a:latin typeface="+mn-lt"/>
          </a:endParaRPr>
        </a:p>
      </dsp:txBody>
      <dsp:txXfrm>
        <a:off x="1957888" y="4538910"/>
        <a:ext cx="2159610" cy="1295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12BBE-EA77-47B4-AA2F-B969790F0F61}">
      <dsp:nvSpPr>
        <dsp:cNvPr id="0" name=""/>
        <dsp:cNvSpPr/>
      </dsp:nvSpPr>
      <dsp:spPr>
        <a:xfrm rot="16200000">
          <a:off x="-1565517" y="2463342"/>
          <a:ext cx="3724057" cy="47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9617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People</a:t>
          </a:r>
        </a:p>
      </dsp:txBody>
      <dsp:txXfrm>
        <a:off x="-1565517" y="2463342"/>
        <a:ext cx="3724057" cy="475786"/>
      </dsp:txXfrm>
    </dsp:sp>
    <dsp:sp modelId="{548AB8D9-1374-4FB5-A975-38DE25EFD864}">
      <dsp:nvSpPr>
        <dsp:cNvPr id="0" name=""/>
        <dsp:cNvSpPr/>
      </dsp:nvSpPr>
      <dsp:spPr>
        <a:xfrm>
          <a:off x="534404" y="839206"/>
          <a:ext cx="2369921" cy="37240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19617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/>
            <a:t>Performance</a:t>
          </a:r>
          <a:endParaRPr lang="en-CA" sz="1800" b="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/>
            <a:t>Proactive</a:t>
          </a:r>
          <a:endParaRPr lang="en-CA" sz="1800" b="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/>
            <a:t>Intuitive</a:t>
          </a:r>
          <a:endParaRPr lang="en-CA" sz="1800" b="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 dirty="0"/>
            <a:t>Responsive</a:t>
          </a:r>
          <a:endParaRPr lang="en-CA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/>
            <a:t>Adaptability</a:t>
          </a:r>
          <a:endParaRPr lang="en-CA" sz="1800" b="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/>
            <a:t>Empathy</a:t>
          </a:r>
          <a:endParaRPr lang="en-CA" sz="1800" b="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/>
            <a:t>UI/UX</a:t>
          </a:r>
          <a:endParaRPr lang="en-CA" sz="1800" b="0" kern="1200"/>
        </a:p>
      </dsp:txBody>
      <dsp:txXfrm>
        <a:off x="534404" y="839206"/>
        <a:ext cx="2369921" cy="3724057"/>
      </dsp:txXfrm>
    </dsp:sp>
    <dsp:sp modelId="{202DBEBB-3DED-41F9-AFCA-0D0722C57652}">
      <dsp:nvSpPr>
        <dsp:cNvPr id="0" name=""/>
        <dsp:cNvSpPr/>
      </dsp:nvSpPr>
      <dsp:spPr>
        <a:xfrm>
          <a:off x="58618" y="211168"/>
          <a:ext cx="951572" cy="95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161696-CFD1-4E38-A6AE-C89E0DE260A8}">
      <dsp:nvSpPr>
        <dsp:cNvPr id="0" name=""/>
        <dsp:cNvSpPr/>
      </dsp:nvSpPr>
      <dsp:spPr>
        <a:xfrm rot="16200000">
          <a:off x="1900567" y="2463342"/>
          <a:ext cx="3724057" cy="47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9617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Process</a:t>
          </a:r>
        </a:p>
      </dsp:txBody>
      <dsp:txXfrm>
        <a:off x="1900567" y="2463342"/>
        <a:ext cx="3724057" cy="475786"/>
      </dsp:txXfrm>
    </dsp:sp>
    <dsp:sp modelId="{692E9590-9E04-4203-B255-EAA6BB19E8B8}">
      <dsp:nvSpPr>
        <dsp:cNvPr id="0" name=""/>
        <dsp:cNvSpPr/>
      </dsp:nvSpPr>
      <dsp:spPr>
        <a:xfrm>
          <a:off x="4000489" y="839206"/>
          <a:ext cx="2369921" cy="37240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19617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Automation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Flexibility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Scalability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Reliability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Incident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Knowledge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Quality Assurance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Compliance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800" b="0" kern="1200"/>
        </a:p>
      </dsp:txBody>
      <dsp:txXfrm>
        <a:off x="4000489" y="839206"/>
        <a:ext cx="2369921" cy="3724057"/>
      </dsp:txXfrm>
    </dsp:sp>
    <dsp:sp modelId="{3F841FD8-1F69-4756-8E34-546295F5CC67}">
      <dsp:nvSpPr>
        <dsp:cNvPr id="0" name=""/>
        <dsp:cNvSpPr/>
      </dsp:nvSpPr>
      <dsp:spPr>
        <a:xfrm>
          <a:off x="3524703" y="211168"/>
          <a:ext cx="951572" cy="95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A9C36AC-825D-48CD-A2CC-03D60817A0EB}">
      <dsp:nvSpPr>
        <dsp:cNvPr id="0" name=""/>
        <dsp:cNvSpPr/>
      </dsp:nvSpPr>
      <dsp:spPr>
        <a:xfrm rot="16200000">
          <a:off x="5366652" y="2463342"/>
          <a:ext cx="3724057" cy="47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9617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/>
            <a:t>Technology</a:t>
          </a:r>
        </a:p>
      </dsp:txBody>
      <dsp:txXfrm>
        <a:off x="5366652" y="2463342"/>
        <a:ext cx="3724057" cy="475786"/>
      </dsp:txXfrm>
    </dsp:sp>
    <dsp:sp modelId="{9E41A755-8F8F-4751-B9E0-9CE6FC998800}">
      <dsp:nvSpPr>
        <dsp:cNvPr id="0" name=""/>
        <dsp:cNvSpPr/>
      </dsp:nvSpPr>
      <dsp:spPr>
        <a:xfrm>
          <a:off x="7466574" y="839206"/>
          <a:ext cx="2369921" cy="37240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19617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Availability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Data Specification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/>
            <a:t>Encryption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Backup Mechanisms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Disaster Recovery Planning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Speech Recognition Accuracy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Natural Language Understanding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kern="1200" dirty="0"/>
            <a:t>API Accessibility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500" kern="1200" dirty="0"/>
        </a:p>
      </dsp:txBody>
      <dsp:txXfrm>
        <a:off x="7466574" y="839206"/>
        <a:ext cx="2369921" cy="3724057"/>
      </dsp:txXfrm>
    </dsp:sp>
    <dsp:sp modelId="{C91D12C2-DE3E-4179-B917-F32D4A1B83DE}">
      <dsp:nvSpPr>
        <dsp:cNvPr id="0" name=""/>
        <dsp:cNvSpPr/>
      </dsp:nvSpPr>
      <dsp:spPr>
        <a:xfrm>
          <a:off x="6990788" y="211168"/>
          <a:ext cx="951572" cy="95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5FD68-2FDE-4766-BCC3-6F0A94435E0D}">
      <dsp:nvSpPr>
        <dsp:cNvPr id="0" name=""/>
        <dsp:cNvSpPr/>
      </dsp:nvSpPr>
      <dsp:spPr>
        <a:xfrm>
          <a:off x="1515645" y="1435"/>
          <a:ext cx="2729080" cy="1888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064529-2615-495A-A778-FAA0BC05FB44}">
      <dsp:nvSpPr>
        <dsp:cNvPr id="0" name=""/>
        <dsp:cNvSpPr/>
      </dsp:nvSpPr>
      <dsp:spPr>
        <a:xfrm>
          <a:off x="1798723" y="270360"/>
          <a:ext cx="2729080" cy="1888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Third-party AI products</a:t>
          </a:r>
          <a:r>
            <a:rPr lang="en-IN" sz="1800" kern="1200" dirty="0"/>
            <a:t> offer the highest return on investment over the five years, making it the most cost-effective option.</a:t>
          </a:r>
          <a:r>
            <a:rPr lang="en-US" sz="1800" kern="1200" dirty="0"/>
            <a:t> </a:t>
          </a:r>
        </a:p>
      </dsp:txBody>
      <dsp:txXfrm>
        <a:off x="1854023" y="325660"/>
        <a:ext cx="2618480" cy="1777480"/>
      </dsp:txXfrm>
    </dsp:sp>
    <dsp:sp modelId="{D50E9E77-4757-4119-B632-88999ECFD134}">
      <dsp:nvSpPr>
        <dsp:cNvPr id="0" name=""/>
        <dsp:cNvSpPr/>
      </dsp:nvSpPr>
      <dsp:spPr>
        <a:xfrm>
          <a:off x="4810882" y="1435"/>
          <a:ext cx="2878860" cy="1849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15941B-916C-4C67-9CF6-680A0E4D6559}">
      <dsp:nvSpPr>
        <dsp:cNvPr id="0" name=""/>
        <dsp:cNvSpPr/>
      </dsp:nvSpPr>
      <dsp:spPr>
        <a:xfrm>
          <a:off x="5093961" y="270360"/>
          <a:ext cx="2878860" cy="184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Integration of third-party AI solutions is the optimal choice for Rogers to enhance its customer service call system</a:t>
          </a:r>
          <a:r>
            <a:rPr lang="en-US" sz="1900" kern="1200" dirty="0"/>
            <a:t>. </a:t>
          </a:r>
        </a:p>
      </dsp:txBody>
      <dsp:txXfrm>
        <a:off x="5148140" y="324539"/>
        <a:ext cx="2770502" cy="17414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E472C-EA48-4E46-A876-AD7566911831}">
      <dsp:nvSpPr>
        <dsp:cNvPr id="0" name=""/>
        <dsp:cNvSpPr/>
      </dsp:nvSpPr>
      <dsp:spPr>
        <a:xfrm rot="5400000">
          <a:off x="570962" y="1756031"/>
          <a:ext cx="534360" cy="7832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F3A9-CA70-4F67-A920-E5519044EDE5}">
      <dsp:nvSpPr>
        <dsp:cNvPr id="0" name=""/>
        <dsp:cNvSpPr/>
      </dsp:nvSpPr>
      <dsp:spPr>
        <a:xfrm>
          <a:off x="2751" y="895396"/>
          <a:ext cx="1416679" cy="9916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Phase 1 : Pilot</a:t>
          </a:r>
        </a:p>
      </dsp:txBody>
      <dsp:txXfrm>
        <a:off x="51167" y="943812"/>
        <a:ext cx="1319847" cy="894797"/>
      </dsp:txXfrm>
    </dsp:sp>
    <dsp:sp modelId="{EDB92A36-C1AA-4F9F-BA9E-15E3352E05CA}">
      <dsp:nvSpPr>
        <dsp:cNvPr id="0" name=""/>
        <dsp:cNvSpPr/>
      </dsp:nvSpPr>
      <dsp:spPr>
        <a:xfrm>
          <a:off x="1419431" y="989970"/>
          <a:ext cx="1030357" cy="80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75A56-111E-4DA4-9AA0-B48D522DB0EC}">
      <dsp:nvSpPr>
        <dsp:cNvPr id="0" name=""/>
        <dsp:cNvSpPr/>
      </dsp:nvSpPr>
      <dsp:spPr>
        <a:xfrm rot="5400000">
          <a:off x="1709636" y="3018333"/>
          <a:ext cx="841552" cy="4986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BA70A-1E85-4977-B0CE-C8CE8CAEF900}">
      <dsp:nvSpPr>
        <dsp:cNvPr id="0" name=""/>
        <dsp:cNvSpPr/>
      </dsp:nvSpPr>
      <dsp:spPr>
        <a:xfrm>
          <a:off x="1177329" y="1855727"/>
          <a:ext cx="2035371" cy="9916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Phase 2:</a:t>
          </a:r>
          <a:br>
            <a:rPr lang="en-CA" sz="1900" kern="1200" dirty="0"/>
          </a:br>
          <a:r>
            <a:rPr lang="en-CA" sz="1900" kern="1200" dirty="0"/>
            <a:t>Departmental </a:t>
          </a:r>
          <a:br>
            <a:rPr lang="en-CA" sz="1900" kern="1200" dirty="0"/>
          </a:br>
          <a:r>
            <a:rPr lang="en-CA" sz="1900" kern="1200" dirty="0"/>
            <a:t>Rollout</a:t>
          </a:r>
        </a:p>
      </dsp:txBody>
      <dsp:txXfrm>
        <a:off x="1225745" y="1904143"/>
        <a:ext cx="1938539" cy="894797"/>
      </dsp:txXfrm>
    </dsp:sp>
    <dsp:sp modelId="{87C2E2A3-837E-4229-B292-CFEB741B73C8}">
      <dsp:nvSpPr>
        <dsp:cNvPr id="0" name=""/>
        <dsp:cNvSpPr/>
      </dsp:nvSpPr>
      <dsp:spPr>
        <a:xfrm>
          <a:off x="2903355" y="1950302"/>
          <a:ext cx="1030357" cy="80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BF0D8-E798-4983-9A4C-A91367834CE7}">
      <dsp:nvSpPr>
        <dsp:cNvPr id="0" name=""/>
        <dsp:cNvSpPr/>
      </dsp:nvSpPr>
      <dsp:spPr>
        <a:xfrm>
          <a:off x="2351907" y="2969655"/>
          <a:ext cx="1626957" cy="9916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Phase 3:</a:t>
          </a:r>
          <a:br>
            <a:rPr lang="en-CA" sz="1900" kern="1200" dirty="0"/>
          </a:br>
          <a:r>
            <a:rPr lang="en-CA" sz="1900" kern="1200" dirty="0"/>
            <a:t>Full Deployment</a:t>
          </a:r>
        </a:p>
      </dsp:txBody>
      <dsp:txXfrm>
        <a:off x="2400323" y="3018071"/>
        <a:ext cx="1530125" cy="894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F512B-BDA0-4517-87C9-7D238F011E32}">
      <dsp:nvSpPr>
        <dsp:cNvPr id="0" name=""/>
        <dsp:cNvSpPr/>
      </dsp:nvSpPr>
      <dsp:spPr>
        <a:xfrm>
          <a:off x="0" y="677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4AC79-11CB-4ED2-B1DE-B5B9B86656A9}">
      <dsp:nvSpPr>
        <dsp:cNvPr id="0" name=""/>
        <dsp:cNvSpPr/>
      </dsp:nvSpPr>
      <dsp:spPr>
        <a:xfrm>
          <a:off x="0" y="677"/>
          <a:ext cx="3025303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Dedicated support</a:t>
          </a:r>
        </a:p>
      </dsp:txBody>
      <dsp:txXfrm>
        <a:off x="0" y="677"/>
        <a:ext cx="3025303" cy="1108938"/>
      </dsp:txXfrm>
    </dsp:sp>
    <dsp:sp modelId="{E91121EB-AEC3-4724-AE3A-65C1EC963D25}">
      <dsp:nvSpPr>
        <dsp:cNvPr id="0" name=""/>
        <dsp:cNvSpPr/>
      </dsp:nvSpPr>
      <dsp:spPr>
        <a:xfrm>
          <a:off x="0" y="1109615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E557-EE73-45BA-97D4-957DC5B428C7}">
      <dsp:nvSpPr>
        <dsp:cNvPr id="0" name=""/>
        <dsp:cNvSpPr/>
      </dsp:nvSpPr>
      <dsp:spPr>
        <a:xfrm>
          <a:off x="0" y="1109615"/>
          <a:ext cx="3025303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Early Life Support: Post-deployment assistance.</a:t>
          </a:r>
        </a:p>
      </dsp:txBody>
      <dsp:txXfrm>
        <a:off x="0" y="1109615"/>
        <a:ext cx="3025303" cy="1108938"/>
      </dsp:txXfrm>
    </dsp:sp>
    <dsp:sp modelId="{2B4DF6C8-A82E-4F1B-89F6-05F9047EB230}">
      <dsp:nvSpPr>
        <dsp:cNvPr id="0" name=""/>
        <dsp:cNvSpPr/>
      </dsp:nvSpPr>
      <dsp:spPr>
        <a:xfrm>
          <a:off x="0" y="2218554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2ADC7-7059-47F3-965E-C557C8474C32}">
      <dsp:nvSpPr>
        <dsp:cNvPr id="0" name=""/>
        <dsp:cNvSpPr/>
      </dsp:nvSpPr>
      <dsp:spPr>
        <a:xfrm>
          <a:off x="0" y="2218554"/>
          <a:ext cx="3025303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Incident Management: Swift issue resolution</a:t>
          </a:r>
        </a:p>
      </dsp:txBody>
      <dsp:txXfrm>
        <a:off x="0" y="2218554"/>
        <a:ext cx="3025303" cy="1108938"/>
      </dsp:txXfrm>
    </dsp:sp>
    <dsp:sp modelId="{49455A29-DC6A-43F3-9285-F0BF08970AA9}">
      <dsp:nvSpPr>
        <dsp:cNvPr id="0" name=""/>
        <dsp:cNvSpPr/>
      </dsp:nvSpPr>
      <dsp:spPr>
        <a:xfrm>
          <a:off x="0" y="3327492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1A128-B894-4336-81C3-7B49C0B4C8C2}">
      <dsp:nvSpPr>
        <dsp:cNvPr id="0" name=""/>
        <dsp:cNvSpPr/>
      </dsp:nvSpPr>
      <dsp:spPr>
        <a:xfrm>
          <a:off x="0" y="3327492"/>
          <a:ext cx="3025303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Release Closure: Officially close phases</a:t>
          </a:r>
        </a:p>
      </dsp:txBody>
      <dsp:txXfrm>
        <a:off x="0" y="3327492"/>
        <a:ext cx="3025303" cy="1108938"/>
      </dsp:txXfrm>
    </dsp:sp>
    <dsp:sp modelId="{89330C09-A9B3-40ED-AB21-2E398BBF1589}">
      <dsp:nvSpPr>
        <dsp:cNvPr id="0" name=""/>
        <dsp:cNvSpPr/>
      </dsp:nvSpPr>
      <dsp:spPr>
        <a:xfrm>
          <a:off x="0" y="4436431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7B92D-D7B4-4BEC-8C8E-08DD83AA9494}">
      <dsp:nvSpPr>
        <dsp:cNvPr id="0" name=""/>
        <dsp:cNvSpPr/>
      </dsp:nvSpPr>
      <dsp:spPr>
        <a:xfrm>
          <a:off x="0" y="4436431"/>
          <a:ext cx="3025303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Post-Implementation Review</a:t>
          </a:r>
        </a:p>
      </dsp:txBody>
      <dsp:txXfrm>
        <a:off x="0" y="4436431"/>
        <a:ext cx="3025303" cy="1108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1BDF0-E832-458C-AF8A-0AE2ECFD7388}">
      <dsp:nvSpPr>
        <dsp:cNvPr id="0" name=""/>
        <dsp:cNvSpPr/>
      </dsp:nvSpPr>
      <dsp:spPr>
        <a:xfrm>
          <a:off x="0" y="2708"/>
          <a:ext cx="30253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E4C84A-3012-41A7-A422-A966FE8CAE4F}">
      <dsp:nvSpPr>
        <dsp:cNvPr id="0" name=""/>
        <dsp:cNvSpPr/>
      </dsp:nvSpPr>
      <dsp:spPr>
        <a:xfrm>
          <a:off x="0" y="2708"/>
          <a:ext cx="3025303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Client Engagement: Regular updates and milestones</a:t>
          </a:r>
        </a:p>
      </dsp:txBody>
      <dsp:txXfrm>
        <a:off x="0" y="2708"/>
        <a:ext cx="3025303" cy="1846876"/>
      </dsp:txXfrm>
    </dsp:sp>
    <dsp:sp modelId="{C5513839-9352-484D-86C7-60BF5DC52ECF}">
      <dsp:nvSpPr>
        <dsp:cNvPr id="0" name=""/>
        <dsp:cNvSpPr/>
      </dsp:nvSpPr>
      <dsp:spPr>
        <a:xfrm>
          <a:off x="0" y="1849585"/>
          <a:ext cx="30253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E1F5B5-0A41-4E29-80E3-D14CE8FDD0C5}">
      <dsp:nvSpPr>
        <dsp:cNvPr id="0" name=""/>
        <dsp:cNvSpPr/>
      </dsp:nvSpPr>
      <dsp:spPr>
        <a:xfrm>
          <a:off x="0" y="1849585"/>
          <a:ext cx="3025303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Extensive Training: End Users, administrators and support staff</a:t>
          </a:r>
        </a:p>
      </dsp:txBody>
      <dsp:txXfrm>
        <a:off x="0" y="1849585"/>
        <a:ext cx="3025303" cy="1846876"/>
      </dsp:txXfrm>
    </dsp:sp>
    <dsp:sp modelId="{C763C940-424B-493D-B3D3-5648111C1CD0}">
      <dsp:nvSpPr>
        <dsp:cNvPr id="0" name=""/>
        <dsp:cNvSpPr/>
      </dsp:nvSpPr>
      <dsp:spPr>
        <a:xfrm>
          <a:off x="0" y="3696461"/>
          <a:ext cx="30253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3C1B96-DC4F-48F7-AAA0-489DA2685E9F}">
      <dsp:nvSpPr>
        <dsp:cNvPr id="0" name=""/>
        <dsp:cNvSpPr/>
      </dsp:nvSpPr>
      <dsp:spPr>
        <a:xfrm>
          <a:off x="0" y="3696461"/>
          <a:ext cx="3025303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Learning: Webinars, workshops.</a:t>
          </a:r>
        </a:p>
      </dsp:txBody>
      <dsp:txXfrm>
        <a:off x="0" y="3696461"/>
        <a:ext cx="3025303" cy="18468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9E86F-4836-4373-A193-011C5EE01DB8}">
      <dsp:nvSpPr>
        <dsp:cNvPr id="0" name=""/>
        <dsp:cNvSpPr/>
      </dsp:nvSpPr>
      <dsp:spPr>
        <a:xfrm>
          <a:off x="0" y="2078"/>
          <a:ext cx="972403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Backout Plan: Detailed procedure for reverting changes.</a:t>
          </a:r>
        </a:p>
      </dsp:txBody>
      <dsp:txXfrm>
        <a:off x="31984" y="34062"/>
        <a:ext cx="9660063" cy="591232"/>
      </dsp:txXfrm>
    </dsp:sp>
    <dsp:sp modelId="{53F08937-79F7-449F-B5D6-517616001453}">
      <dsp:nvSpPr>
        <dsp:cNvPr id="0" name=""/>
        <dsp:cNvSpPr/>
      </dsp:nvSpPr>
      <dsp:spPr>
        <a:xfrm>
          <a:off x="0" y="758078"/>
          <a:ext cx="972403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 Backout: Ensure practicality during testing.</a:t>
          </a:r>
        </a:p>
      </dsp:txBody>
      <dsp:txXfrm>
        <a:off x="31984" y="790062"/>
        <a:ext cx="9660063" cy="591232"/>
      </dsp:txXfrm>
    </dsp:sp>
    <dsp:sp modelId="{ABB99A9B-04D4-4C25-AFC3-A43425AF3874}">
      <dsp:nvSpPr>
        <dsp:cNvPr id="0" name=""/>
        <dsp:cNvSpPr/>
      </dsp:nvSpPr>
      <dsp:spPr>
        <a:xfrm>
          <a:off x="0" y="1514079"/>
          <a:ext cx="972403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 Protocol: Clear channels for execution.</a:t>
          </a:r>
        </a:p>
      </dsp:txBody>
      <dsp:txXfrm>
        <a:off x="31984" y="1546063"/>
        <a:ext cx="9660063" cy="591232"/>
      </dsp:txXfrm>
    </dsp:sp>
    <dsp:sp modelId="{BFD93DC6-2BC0-43C2-AC9A-1470C4B57E2C}">
      <dsp:nvSpPr>
        <dsp:cNvPr id="0" name=""/>
        <dsp:cNvSpPr/>
      </dsp:nvSpPr>
      <dsp:spPr>
        <a:xfrm>
          <a:off x="0" y="2270079"/>
          <a:ext cx="972403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Monitoring and Evaluation: Continuous monitoring and feedback.</a:t>
          </a:r>
        </a:p>
      </dsp:txBody>
      <dsp:txXfrm>
        <a:off x="31984" y="2302063"/>
        <a:ext cx="9660063" cy="591232"/>
      </dsp:txXfrm>
    </dsp:sp>
    <dsp:sp modelId="{392EE951-8C55-491B-A8CB-4C64E1FF0B67}">
      <dsp:nvSpPr>
        <dsp:cNvPr id="0" name=""/>
        <dsp:cNvSpPr/>
      </dsp:nvSpPr>
      <dsp:spPr>
        <a:xfrm>
          <a:off x="0" y="3026079"/>
          <a:ext cx="972403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Post-Backout Review</a:t>
          </a:r>
          <a:endParaRPr lang="en-US" sz="1800" kern="1200" dirty="0"/>
        </a:p>
      </dsp:txBody>
      <dsp:txXfrm>
        <a:off x="31984" y="3058063"/>
        <a:ext cx="9660063" cy="5912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63678-9E9A-4E00-A118-AE354D70AB56}">
      <dsp:nvSpPr>
        <dsp:cNvPr id="0" name=""/>
        <dsp:cNvSpPr/>
      </dsp:nvSpPr>
      <dsp:spPr>
        <a:xfrm>
          <a:off x="1352015" y="2744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D9159-64EB-4FDE-A122-4B8A8B8F5278}">
      <dsp:nvSpPr>
        <dsp:cNvPr id="0" name=""/>
        <dsp:cNvSpPr/>
      </dsp:nvSpPr>
      <dsp:spPr>
        <a:xfrm>
          <a:off x="164015" y="268892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Post-Deployment Process: Adaptation to evolving needs.</a:t>
          </a:r>
        </a:p>
      </dsp:txBody>
      <dsp:txXfrm>
        <a:off x="164015" y="2688924"/>
        <a:ext cx="4320000" cy="720000"/>
      </dsp:txXfrm>
    </dsp:sp>
    <dsp:sp modelId="{065A7919-FFC8-4465-BED7-605B355D9BF5}">
      <dsp:nvSpPr>
        <dsp:cNvPr id="0" name=""/>
        <dsp:cNvSpPr/>
      </dsp:nvSpPr>
      <dsp:spPr>
        <a:xfrm>
          <a:off x="6428015" y="2744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7489-9902-4B96-AF5A-C101881820C3}">
      <dsp:nvSpPr>
        <dsp:cNvPr id="0" name=""/>
        <dsp:cNvSpPr/>
      </dsp:nvSpPr>
      <dsp:spPr>
        <a:xfrm>
          <a:off x="5240015" y="268892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Regular Reviews: Based on feedback.</a:t>
          </a:r>
        </a:p>
      </dsp:txBody>
      <dsp:txXfrm>
        <a:off x="5240015" y="268892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4416-CEB7-4D85-BDE9-0E164CD7BA13}" type="datetimeFigureOut"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B4DAE-C713-431E-8E60-329C6DC94D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4DAE-C713-431E-8E60-329C6DC94DE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1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4DAE-C713-431E-8E60-329C6DC94DE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3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4DAE-C713-431E-8E60-329C6DC94DE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9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9C3F0-11A1-42B8-AD18-C9B761440EB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4DAE-C713-431E-8E60-329C6DC94DE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0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References:</a:t>
            </a:r>
          </a:p>
          <a:p>
            <a:r>
              <a:rPr lang="en-IN"/>
              <a:t>https://stuconestogacon-my.sharepoint.com.mcas.ms/:w:/r/personal/gkalaraveendran9759_conestogac_on_ca/_layouts/15/Doc.aspx?sourcedoc=%7B334EF17D-008C-4FCF-9F5C-E14AA46208E7%7D&amp;file=W23-QUAL8686-GroupCP5-FinalReport_1.docx&amp;action=default&amp;mobileredirect=true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4DAE-C713-431E-8E60-329C6DC94DE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9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  <a:p>
            <a:r>
              <a:rPr lang="en-IN" dirty="0"/>
              <a:t>https://stuconestogacon-my.sharepoint.com.mcas.ms/:w:/r/personal/gkalaraveendran9759_conestogac_on_ca/_layouts/15/Doc.aspx?sourcedoc=%7B334EF17D-008C-4FCF-9F5C-E14AA46208E7%7D&amp;file=W23-QUAL8686-GroupCP5-FinalReport_1.docx&amp;action=default&amp;mobileredirect=true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4DAE-C713-431E-8E60-329C6DC94DE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9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CF4D-3F34-4EC9-95B6-2060F5D2B5FA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2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EE1D-82AD-4BFD-96E5-C07AFEB4C0B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8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9F3F-F441-40FD-B243-281C7BD6C768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4054-4252-2E16-9028-C45D5EF2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950CA-B53D-0112-F2B2-36F5B8D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A131-3DD9-4FC7-AEA7-F7CE883EF0A6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29C5-0220-2E8D-659A-01450946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563AF-F91F-041D-DE1F-4634861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3469-E9BA-41FA-8F00-BB330DE6D63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5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5FE6-96FE-4ECE-83B4-6A7ADD89B6B0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D9DC-F2C4-4AD6-B8B4-BEA3B5F1453F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598-BC00-4523-9B97-D3F545AB52E8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3D9C-57EF-4027-8604-D14401373219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2C05-7460-4E76-822A-2E810B207606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9825-174F-40C1-8FAD-F466AB080123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FDF-5F0F-4B4A-AEB7-C49E8DE1C2DA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ADB41-C4E5-4ACC-90E4-7FD2B7F5E560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0AF0B3-CC95-718C-C5B6-25222900E389}"/>
              </a:ext>
            </a:extLst>
          </p:cNvPr>
          <p:cNvSpPr/>
          <p:nvPr userDrawn="1"/>
        </p:nvSpPr>
        <p:spPr>
          <a:xfrm>
            <a:off x="10830560" y="230188"/>
            <a:ext cx="1016000" cy="816292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99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61" y="4206354"/>
            <a:ext cx="6666270" cy="2310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Group CP5: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Rakesh </a:t>
            </a:r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Mahendranath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Govind Kala Raveendran</a:t>
            </a:r>
          </a:p>
          <a:p>
            <a:pPr algn="l"/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Charumathi</a:t>
            </a:r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Sathish</a:t>
            </a:r>
            <a:endParaRPr lang="en-U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Aiswarya</a:t>
            </a:r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Raj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Het </a:t>
            </a:r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Chandubhai</a:t>
            </a:r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Patel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Vignesh </a:t>
            </a:r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Ramasubramanian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AC6DB3-A693-96D7-031E-4EF0E23AF4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 bwMode="auto">
          <a:xfrm>
            <a:off x="606553" y="1774483"/>
            <a:ext cx="494385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Generative AI Powered </a:t>
            </a:r>
            <a:b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Voice Assistant Customer </a:t>
            </a:r>
            <a:b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Service </a:t>
            </a:r>
            <a:r>
              <a:rPr lang="en-US" altLang="en-US" sz="3600" b="1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for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Rogers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8EDB-DB83-B7B0-2AB3-059A0FF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0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51BD6-4124-3AEA-1FA7-0137AA0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ptos Display"/>
                <a:cs typeface="Calibri"/>
              </a:rPr>
              <a:t>ROI (Return on Investment)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553EA3-5044-A5C1-25FC-9E997FEA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3" y="1719017"/>
            <a:ext cx="6034140" cy="443245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2AA39A-6FA6-ABAE-A69B-53B49294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65631"/>
              </p:ext>
            </p:extLst>
          </p:nvPr>
        </p:nvGraphicFramePr>
        <p:xfrm>
          <a:off x="6281529" y="1719017"/>
          <a:ext cx="5809378" cy="42998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3677">
                  <a:extLst>
                    <a:ext uri="{9D8B030D-6E8A-4147-A177-3AD203B41FA5}">
                      <a16:colId xmlns:a16="http://schemas.microsoft.com/office/drawing/2014/main" val="2370864509"/>
                    </a:ext>
                  </a:extLst>
                </a:gridCol>
                <a:gridCol w="702933">
                  <a:extLst>
                    <a:ext uri="{9D8B030D-6E8A-4147-A177-3AD203B41FA5}">
                      <a16:colId xmlns:a16="http://schemas.microsoft.com/office/drawing/2014/main" val="1871141311"/>
                    </a:ext>
                  </a:extLst>
                </a:gridCol>
                <a:gridCol w="1747858">
                  <a:extLst>
                    <a:ext uri="{9D8B030D-6E8A-4147-A177-3AD203B41FA5}">
                      <a16:colId xmlns:a16="http://schemas.microsoft.com/office/drawing/2014/main" val="2374565066"/>
                    </a:ext>
                  </a:extLst>
                </a:gridCol>
                <a:gridCol w="1874910">
                  <a:extLst>
                    <a:ext uri="{9D8B030D-6E8A-4147-A177-3AD203B41FA5}">
                      <a16:colId xmlns:a16="http://schemas.microsoft.com/office/drawing/2014/main" val="2323979336"/>
                    </a:ext>
                  </a:extLst>
                </a:gridCol>
              </a:tblGrid>
              <a:tr h="798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Calibri"/>
                        </a:rPr>
                        <a:t>Cost Category 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Calibri"/>
                        </a:rPr>
                        <a:t>Years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Calibri"/>
                        </a:rPr>
                        <a:t>S1: Outsourced 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Calibri"/>
                        </a:rPr>
                        <a:t>S2: Third-Party AI Products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8963"/>
                  </a:ext>
                </a:extLst>
              </a:tr>
              <a:tr h="798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Implementation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 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1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$1,500,000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$750,000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6084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 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2-5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807717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Licensing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 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1-5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$500,000/year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$200,000/year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39783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Maintenance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 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1-5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$300,000/year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50085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Enhancement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 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1-5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$100,000/year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$50,000/year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58573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 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$200,000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$100,000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872172"/>
                  </a:ext>
                </a:extLst>
              </a:tr>
              <a:tr h="42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 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2-5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$50,000/year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alibri"/>
                        </a:rPr>
                        <a:t>$25,000/year 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56144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263D8C-3BB0-2661-30AE-35172C2EDC77}"/>
              </a:ext>
            </a:extLst>
          </p:cNvPr>
          <p:cNvSpPr/>
          <p:nvPr/>
        </p:nvSpPr>
        <p:spPr>
          <a:xfrm>
            <a:off x="11310662" y="218465"/>
            <a:ext cx="700734" cy="552706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94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51BD6-4124-3AEA-1FA7-0137AA0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ptos Display"/>
                <a:cs typeface="Calibri"/>
              </a:rPr>
              <a:t>ROI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0ADB1-CABC-523D-C1F7-458545D2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9" y="1804327"/>
            <a:ext cx="5591861" cy="410869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7C4B90-1E3C-4081-5C8B-8DBE441E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79194"/>
              </p:ext>
            </p:extLst>
          </p:nvPr>
        </p:nvGraphicFramePr>
        <p:xfrm>
          <a:off x="5964154" y="1781022"/>
          <a:ext cx="5982097" cy="43022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9769">
                  <a:extLst>
                    <a:ext uri="{9D8B030D-6E8A-4147-A177-3AD203B41FA5}">
                      <a16:colId xmlns:a16="http://schemas.microsoft.com/office/drawing/2014/main" val="4023668855"/>
                    </a:ext>
                  </a:extLst>
                </a:gridCol>
                <a:gridCol w="623985">
                  <a:extLst>
                    <a:ext uri="{9D8B030D-6E8A-4147-A177-3AD203B41FA5}">
                      <a16:colId xmlns:a16="http://schemas.microsoft.com/office/drawing/2014/main" val="884534362"/>
                    </a:ext>
                  </a:extLst>
                </a:gridCol>
                <a:gridCol w="1600844">
                  <a:extLst>
                    <a:ext uri="{9D8B030D-6E8A-4147-A177-3AD203B41FA5}">
                      <a16:colId xmlns:a16="http://schemas.microsoft.com/office/drawing/2014/main" val="2959027695"/>
                    </a:ext>
                  </a:extLst>
                </a:gridCol>
                <a:gridCol w="1817499">
                  <a:extLst>
                    <a:ext uri="{9D8B030D-6E8A-4147-A177-3AD203B41FA5}">
                      <a16:colId xmlns:a16="http://schemas.microsoft.com/office/drawing/2014/main" val="1524990481"/>
                    </a:ext>
                  </a:extLst>
                </a:gridCol>
              </a:tblGrid>
              <a:tr h="8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</a:rPr>
                        <a:t>Net Returns Expected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</a:rPr>
                        <a:t>Years 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</a:rPr>
                        <a:t>S1: Outsourced Platform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</a:rPr>
                        <a:t>S2: Third-Party AI Products 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78355"/>
                  </a:ext>
                </a:extLst>
              </a:tr>
              <a:tr h="9272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Increased Customer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1-5 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$500,000/year 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$500,000/year 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98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Reduced Customer Churn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1-5 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$500,000/year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$500,000/year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769029"/>
                  </a:ext>
                </a:extLst>
              </a:tr>
              <a:tr h="9519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Increased Agent Efficiency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2-5 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$300,000/year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+mn-lt"/>
                        </a:rPr>
                        <a:t>$300,000/year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31320"/>
                  </a:ext>
                </a:extLst>
              </a:tr>
              <a:tr h="49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 benefit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1-5 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$450,000/year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$225,000/year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520929"/>
                  </a:ext>
                </a:extLst>
              </a:tr>
            </a:tbl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708BA07-75D7-FC6E-65D5-EBA9667A2167}"/>
              </a:ext>
            </a:extLst>
          </p:cNvPr>
          <p:cNvSpPr/>
          <p:nvPr/>
        </p:nvSpPr>
        <p:spPr>
          <a:xfrm>
            <a:off x="11361052" y="120493"/>
            <a:ext cx="704403" cy="555600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14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51BD6-4124-3AEA-1FA7-0137AA0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ptos Display"/>
                <a:cs typeface="Calibri"/>
              </a:rPr>
              <a:t>ROI (Contd.)</a:t>
            </a:r>
          </a:p>
        </p:txBody>
      </p:sp>
      <p:pic>
        <p:nvPicPr>
          <p:cNvPr id="10" name="Content Placeholder 9" descr="A blue and black rectangular box with white text&#10;&#10;Description automatically generated">
            <a:extLst>
              <a:ext uri="{FF2B5EF4-FFF2-40B4-BE49-F238E27FC236}">
                <a16:creationId xmlns:a16="http://schemas.microsoft.com/office/drawing/2014/main" id="{7B2E77FD-8434-643B-63B0-5F70DF3AD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24" y="638373"/>
            <a:ext cx="8830682" cy="1788214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5FCDAF8-D24A-75E5-ABCD-B55C3982F021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19" name="TextBox 6">
            <a:extLst>
              <a:ext uri="{FF2B5EF4-FFF2-40B4-BE49-F238E27FC236}">
                <a16:creationId xmlns:a16="http://schemas.microsoft.com/office/drawing/2014/main" id="{9D9D78B5-D3A4-07DF-4A1A-91B3E7E7C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940032"/>
              </p:ext>
            </p:extLst>
          </p:nvPr>
        </p:nvGraphicFramePr>
        <p:xfrm>
          <a:off x="1371599" y="2793304"/>
          <a:ext cx="9488467" cy="215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909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44B51-1098-FDC7-6C5F-2308C3F5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5873B-C7A9-DFAE-0AF1-32C60BCB4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19" y="649480"/>
            <a:ext cx="583758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algn="l"/>
            <a:r>
              <a:rPr lang="en-US" sz="1900" b="1" dirty="0"/>
              <a:t>Phased Deployment: Testing and feedback in stages.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Components: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Migration Plan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Support and closure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Engagement and Training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Backout Strategy.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76FEB3D-AFA4-0D9B-F500-796FE7B4351F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1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F9E16-0A4B-B0FF-8F15-5140B81B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Migration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F61B-9312-6461-15FC-48A2EEFC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776" y="864214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PHASE 1 : Pilot</a:t>
            </a:r>
          </a:p>
          <a:p>
            <a:r>
              <a:rPr lang="en-US" sz="1800" dirty="0"/>
              <a:t>Subset of calls handled by AI.</a:t>
            </a:r>
          </a:p>
          <a:p>
            <a:r>
              <a:rPr lang="en-US" sz="1800" dirty="0"/>
              <a:t>Feedback for model refinement.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PHASE 2 : Departmental Rollout</a:t>
            </a:r>
            <a:endParaRPr lang="en-US" sz="1900" dirty="0"/>
          </a:p>
          <a:p>
            <a:r>
              <a:rPr lang="en-US" sz="1800" dirty="0"/>
              <a:t>AI rollout to departments.</a:t>
            </a:r>
          </a:p>
          <a:p>
            <a:r>
              <a:rPr lang="en-US" sz="1800" dirty="0"/>
              <a:t>Targeted training and support.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PHASE 3 : Full Deployment</a:t>
            </a:r>
            <a:endParaRPr lang="en-US" sz="1900" dirty="0"/>
          </a:p>
          <a:p>
            <a:r>
              <a:rPr lang="en-US" sz="1800" dirty="0"/>
              <a:t>Implement AI across all channels.</a:t>
            </a:r>
          </a:p>
          <a:p>
            <a:r>
              <a:rPr lang="en-US" sz="1800" dirty="0"/>
              <a:t>Detailed release schedule.</a:t>
            </a:r>
            <a:endParaRPr lang="en-CA" sz="18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5C4FE6-6CDE-6C59-1051-6E9FB3D3D9F4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3C94F8-ACC1-43BF-0FEE-38CD51911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24299"/>
              </p:ext>
            </p:extLst>
          </p:nvPr>
        </p:nvGraphicFramePr>
        <p:xfrm>
          <a:off x="8041434" y="1085133"/>
          <a:ext cx="3981617" cy="485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969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1023D-2442-8000-42AF-CBD79E32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Support and Closure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4A0DB53-BF07-C517-A434-F43E871E5545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80C9B73-9BEB-1E52-3D37-CDA95D3F2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76501"/>
              </p:ext>
            </p:extLst>
          </p:nvPr>
        </p:nvGraphicFramePr>
        <p:xfrm>
          <a:off x="4951228" y="966738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13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4446D-4783-2F25-0EE0-6D2F2093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and Training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3DAE3D-FA88-597F-43F7-FCB55ED3787B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BCD29-9CD4-DAB5-2EDA-B9667111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594586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370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29BFC-4327-CEF4-5AC9-3BB9003B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Backout strategy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4A67E3B6-C22C-04DC-E8CC-5FABB6EDD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26122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F52958-7FA9-97A6-8F9B-5B5681EF6E99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28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B4A3A83-5858-754F-7FFB-C80D92C1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Improvement 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79A47DF8-9D4D-8633-1F50-FC17399C8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398160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83C4377-78FC-DBDD-D132-3AC2AEF58848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72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3672-2C0D-4BB1-59BC-AFC8907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8A8D-3D99-CC00-A47B-01F85362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/>
              <a:t>Testing types</a:t>
            </a:r>
          </a:p>
          <a:p>
            <a:pPr lvl="1"/>
            <a:r>
              <a:rPr lang="en-US" sz="1900" dirty="0"/>
              <a:t>Unit Testing</a:t>
            </a:r>
          </a:p>
          <a:p>
            <a:pPr lvl="2"/>
            <a:r>
              <a:rPr lang="en-US" sz="1900" dirty="0"/>
              <a:t>Entry Criteria: Completed code, test cases for critical functionalities</a:t>
            </a:r>
          </a:p>
          <a:p>
            <a:pPr lvl="2"/>
            <a:r>
              <a:rPr lang="en-US" sz="1900" dirty="0"/>
              <a:t>Exit Criteria: Successful completion, 80% code coverage</a:t>
            </a:r>
          </a:p>
          <a:p>
            <a:pPr lvl="1"/>
            <a:r>
              <a:rPr lang="en-US" sz="1900" dirty="0"/>
              <a:t>Integration Testing</a:t>
            </a:r>
          </a:p>
          <a:p>
            <a:pPr lvl="2"/>
            <a:r>
              <a:rPr lang="en-US" sz="1900" dirty="0"/>
              <a:t>Entry Criteria: Completed unit testing, integrated test environment</a:t>
            </a:r>
          </a:p>
          <a:p>
            <a:pPr lvl="2"/>
            <a:r>
              <a:rPr lang="en-US" sz="1900" dirty="0"/>
              <a:t>Exit Criteria: 70% test coverage, 0 critical defects</a:t>
            </a:r>
          </a:p>
          <a:p>
            <a:pPr lvl="1"/>
            <a:r>
              <a:rPr lang="en-US" sz="1900" dirty="0"/>
              <a:t>UAT</a:t>
            </a:r>
          </a:p>
          <a:p>
            <a:pPr lvl="2"/>
            <a:r>
              <a:rPr lang="en-US" sz="1900" dirty="0"/>
              <a:t>Entry Criteria: MVP ready</a:t>
            </a:r>
          </a:p>
          <a:p>
            <a:pPr lvl="2"/>
            <a:r>
              <a:rPr lang="en-US" sz="1900" dirty="0"/>
              <a:t>Exit Criteria: 80% stakeholder acceptance</a:t>
            </a:r>
          </a:p>
          <a:p>
            <a:pPr lvl="1"/>
            <a:r>
              <a:rPr lang="en-US" sz="1900" dirty="0"/>
              <a:t>Performance Testing</a:t>
            </a:r>
          </a:p>
          <a:p>
            <a:pPr lvl="2"/>
            <a:r>
              <a:rPr lang="en-US" sz="1900" dirty="0"/>
              <a:t>Entry Criteria: </a:t>
            </a:r>
            <a:r>
              <a:rPr lang="en-IN" sz="1900" dirty="0"/>
              <a:t>Completed integration testing</a:t>
            </a:r>
          </a:p>
          <a:p>
            <a:pPr lvl="2"/>
            <a:r>
              <a:rPr lang="en-US" sz="1900" dirty="0"/>
              <a:t>Exit Criteria: Meet performance objectives, system stability under load</a:t>
            </a:r>
          </a:p>
          <a:p>
            <a:pPr lvl="1"/>
            <a:r>
              <a:rPr lang="en-US" sz="1900" dirty="0"/>
              <a:t>Security Testing</a:t>
            </a:r>
          </a:p>
          <a:p>
            <a:pPr lvl="2"/>
            <a:r>
              <a:rPr lang="en-US" sz="1900" dirty="0"/>
              <a:t>Entry Criteria: Completed integration testing</a:t>
            </a:r>
          </a:p>
          <a:p>
            <a:pPr lvl="2"/>
            <a:r>
              <a:rPr lang="en-US" sz="1900" dirty="0"/>
              <a:t>Exit Criteria: No critical vulnerabilities, compliance with security standards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DF2C2F5-9692-9A19-9E3C-621664982649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"/>
                <a:cs typeface="Calibri"/>
              </a:rPr>
              <a:t>Executive Summary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416" y="1622744"/>
            <a:ext cx="11769295" cy="51586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alibri"/>
                <a:ea typeface="+mn-lt"/>
                <a:cs typeface="+mn-lt"/>
              </a:rPr>
              <a:t>Objective:</a:t>
            </a:r>
            <a:r>
              <a:rPr lang="en-US" sz="1900" dirty="0">
                <a:latin typeface="Calibri"/>
                <a:ea typeface="+mn-lt"/>
                <a:cs typeface="+mn-lt"/>
              </a:rPr>
              <a:t> </a:t>
            </a:r>
            <a:r>
              <a:rPr lang="en-US" sz="1800" dirty="0">
                <a:latin typeface="Calibri"/>
                <a:ea typeface="+mn-lt"/>
                <a:cs typeface="+mn-lt"/>
              </a:rPr>
              <a:t>Implement an AI-powered voice assistant customer service platform for Rogers Communications Inc.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b="1" dirty="0">
                <a:latin typeface="Calibri"/>
                <a:ea typeface="+mn-lt"/>
                <a:cs typeface="+mn-lt"/>
              </a:rPr>
              <a:t>Success Criteria:</a:t>
            </a:r>
            <a:r>
              <a:rPr lang="en-US" sz="1900" dirty="0">
                <a:latin typeface="Calibri"/>
                <a:ea typeface="+mn-lt"/>
                <a:cs typeface="+mn-lt"/>
              </a:rPr>
              <a:t> </a:t>
            </a:r>
            <a:r>
              <a:rPr lang="en-US" sz="1800" dirty="0">
                <a:latin typeface="Calibri"/>
                <a:ea typeface="+mn-lt"/>
                <a:cs typeface="+mn-lt"/>
              </a:rPr>
              <a:t>Improved customer service experience, reduced handling time, ensured accuracy, minimized escalations, and cut costs.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b="1" dirty="0">
                <a:latin typeface="Calibri"/>
                <a:ea typeface="+mn-lt"/>
                <a:cs typeface="+mn-lt"/>
              </a:rPr>
              <a:t>Approach:</a:t>
            </a:r>
            <a:endParaRPr lang="en-US" sz="1900" b="1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Defined project scope and objectives.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Gathered requirements from stakeholders.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Analyzed current customer service challenges.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Researched AI-powered solutions.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Prepared business and solution requirement documents.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Evaluated feasibility and ROI.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Designed implementation and testing strategies.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 dirty="0">
                <a:latin typeface="Calibri"/>
                <a:ea typeface="+mn-lt"/>
                <a:cs typeface="+mn-lt"/>
              </a:rPr>
              <a:t>Deployed AI-powered platform.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5A81FDB-77F4-0671-7EFC-D2233A79F6E6}"/>
              </a:ext>
            </a:extLst>
          </p:cNvPr>
          <p:cNvSpPr/>
          <p:nvPr/>
        </p:nvSpPr>
        <p:spPr>
          <a:xfrm>
            <a:off x="11027361" y="76560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B5E2-A26D-8499-7C3E-E162EFE4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Test Strategy (Contd.)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6F1C098-A604-EEF0-0F53-2E58851D1435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8FFAE-35D6-9160-B8DA-EE2554A94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0441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4A562AE-5DC8-F908-7219-30BF20B72BFA}"/>
              </a:ext>
            </a:extLst>
          </p:cNvPr>
          <p:cNvSpPr txBox="1">
            <a:spLocks/>
          </p:cNvSpPr>
          <p:nvPr/>
        </p:nvSpPr>
        <p:spPr>
          <a:xfrm>
            <a:off x="9938798" y="6424089"/>
            <a:ext cx="2325753" cy="4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600" kern="1200" dirty="0">
                <a:latin typeface="+mn-lt"/>
                <a:ea typeface="+mn-ea"/>
                <a:cs typeface="+mn-cs"/>
              </a:rPr>
              <a:t>(References Added Below)</a:t>
            </a:r>
          </a:p>
        </p:txBody>
      </p:sp>
    </p:spTree>
    <p:extLst>
      <p:ext uri="{BB962C8B-B14F-4D97-AF65-F5344CB8AC3E}">
        <p14:creationId xmlns:p14="http://schemas.microsoft.com/office/powerpoint/2010/main" val="348676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9AC6DB3-A693-96D7-031E-4EF0E23AF4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 bwMode="auto">
          <a:xfrm>
            <a:off x="1422644" y="2189981"/>
            <a:ext cx="3311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Thank you. </a:t>
            </a:r>
            <a:endParaRPr kumimoji="0" lang="en-US" altLang="en-US" sz="5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8EDB-DB83-B7B0-2AB3-059A0FF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C5737-D480-DD9A-A40A-B42F6E03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Competitive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B5A001-1505-62BC-621C-D94624F239C1}"/>
              </a:ext>
            </a:extLst>
          </p:cNvPr>
          <p:cNvSpPr txBox="1">
            <a:spLocks/>
          </p:cNvSpPr>
          <p:nvPr/>
        </p:nvSpPr>
        <p:spPr>
          <a:xfrm>
            <a:off x="9866246" y="6503665"/>
            <a:ext cx="2325753" cy="4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600" kern="1200" dirty="0">
                <a:latin typeface="+mn-lt"/>
                <a:ea typeface="+mn-ea"/>
                <a:cs typeface="+mn-cs"/>
              </a:rPr>
              <a:t>(References Added Below)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B30DA7-D764-F479-70AD-A80D744B4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853695"/>
              </p:ext>
            </p:extLst>
          </p:nvPr>
        </p:nvGraphicFramePr>
        <p:xfrm>
          <a:off x="432225" y="2076858"/>
          <a:ext cx="11327550" cy="423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667">
                  <a:extLst>
                    <a:ext uri="{9D8B030D-6E8A-4147-A177-3AD203B41FA5}">
                      <a16:colId xmlns:a16="http://schemas.microsoft.com/office/drawing/2014/main" val="223856308"/>
                    </a:ext>
                  </a:extLst>
                </a:gridCol>
                <a:gridCol w="5676883">
                  <a:extLst>
                    <a:ext uri="{9D8B030D-6E8A-4147-A177-3AD203B41FA5}">
                      <a16:colId xmlns:a16="http://schemas.microsoft.com/office/drawing/2014/main" val="1602732824"/>
                    </a:ext>
                  </a:extLst>
                </a:gridCol>
              </a:tblGrid>
              <a:tr h="417412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/>
                        </a:rPr>
                        <a:t>Internal Strength</a:t>
                      </a:r>
                    </a:p>
                  </a:txBody>
                  <a:tcPr marL="94866" marR="94866" marT="47433" marB="47433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/>
                        </a:rPr>
                        <a:t>Internal Weaknesses</a:t>
                      </a:r>
                    </a:p>
                  </a:txBody>
                  <a:tcPr marL="94866" marR="94866" marT="47433" marB="47433"/>
                </a:tc>
                <a:extLst>
                  <a:ext uri="{0D108BD9-81ED-4DB2-BD59-A6C34878D82A}">
                    <a16:rowId xmlns:a16="http://schemas.microsoft.com/office/drawing/2014/main" val="812749711"/>
                  </a:ext>
                </a:extLst>
              </a:tr>
              <a:tr h="1840404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Financial stability and strong balance sheet.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Canadian-based call centers for enhanced customer satisfaction.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Ownership of media properties and sports rights.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Strong brand image and customer loyalty.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900" dirty="0">
                        <a:latin typeface="Calibri"/>
                      </a:endParaRPr>
                    </a:p>
                  </a:txBody>
                  <a:tcPr marL="94866" marR="94866" marT="47433" marB="47433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Lack of presence in the US compared to Verizon.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Limited fiber-optic network compared to other networks.(TELUS)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Lagging media unit profitability.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900" dirty="0">
                        <a:latin typeface="Calibri"/>
                      </a:endParaRPr>
                    </a:p>
                  </a:txBody>
                  <a:tcPr marL="94866" marR="94866" marT="47433" marB="47433"/>
                </a:tc>
                <a:extLst>
                  <a:ext uri="{0D108BD9-81ED-4DB2-BD59-A6C34878D82A}">
                    <a16:rowId xmlns:a16="http://schemas.microsoft.com/office/drawing/2014/main" val="4248463584"/>
                  </a:ext>
                </a:extLst>
              </a:tr>
              <a:tr h="417412"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chemeClr val="bg1"/>
                          </a:solidFill>
                          <a:latin typeface="Calibri"/>
                        </a:rPr>
                        <a:t>External Opportunities</a:t>
                      </a:r>
                    </a:p>
                  </a:txBody>
                  <a:tcPr marL="94866" marR="94866" marT="47433" marB="474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>
                          <a:solidFill>
                            <a:schemeClr val="bg1"/>
                          </a:solidFill>
                          <a:latin typeface="Calibri"/>
                        </a:rPr>
                        <a:t>External Threats</a:t>
                      </a:r>
                    </a:p>
                  </a:txBody>
                  <a:tcPr marL="94866" marR="94866" marT="47433" marB="4743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07422"/>
                  </a:ext>
                </a:extLst>
              </a:tr>
              <a:tr h="1555805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Leverage media properties through partnerships.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Expand market share in Western Canada.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Acquisition Potential (Shaw Communications).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Promote the Connected for Success program.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 marL="94866" marR="94866" marT="47433" marB="47433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Competition from BELL and TELUS in cellular market.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Rising expenses for advanced networks. 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Government regulations impacting operations.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Economic weakness affecting consumer spending.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94866" marR="94866" marT="47433" marB="47433"/>
                </a:tc>
                <a:extLst>
                  <a:ext uri="{0D108BD9-81ED-4DB2-BD59-A6C34878D82A}">
                    <a16:rowId xmlns:a16="http://schemas.microsoft.com/office/drawing/2014/main" val="4081905298"/>
                  </a:ext>
                </a:extLst>
              </a:tr>
            </a:tbl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5A81FDB-77F4-0671-7EFC-D2233A79F6E6}"/>
              </a:ext>
            </a:extLst>
          </p:cNvPr>
          <p:cNvSpPr/>
          <p:nvPr/>
        </p:nvSpPr>
        <p:spPr>
          <a:xfrm>
            <a:off x="11102785" y="59717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6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FE303-EF20-CF56-8053-501DF8A8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 and their Responsibility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31E1F9-4346-2498-9595-CE405F3E1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851138"/>
              </p:ext>
            </p:extLst>
          </p:nvPr>
        </p:nvGraphicFramePr>
        <p:xfrm>
          <a:off x="432225" y="2023001"/>
          <a:ext cx="11327552" cy="43387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470097">
                  <a:extLst>
                    <a:ext uri="{9D8B030D-6E8A-4147-A177-3AD203B41FA5}">
                      <a16:colId xmlns:a16="http://schemas.microsoft.com/office/drawing/2014/main" val="4217955558"/>
                    </a:ext>
                  </a:extLst>
                </a:gridCol>
                <a:gridCol w="2299743">
                  <a:extLst>
                    <a:ext uri="{9D8B030D-6E8A-4147-A177-3AD203B41FA5}">
                      <a16:colId xmlns:a16="http://schemas.microsoft.com/office/drawing/2014/main" val="3013714675"/>
                    </a:ext>
                  </a:extLst>
                </a:gridCol>
                <a:gridCol w="2280724">
                  <a:extLst>
                    <a:ext uri="{9D8B030D-6E8A-4147-A177-3AD203B41FA5}">
                      <a16:colId xmlns:a16="http://schemas.microsoft.com/office/drawing/2014/main" val="1682078475"/>
                    </a:ext>
                  </a:extLst>
                </a:gridCol>
                <a:gridCol w="3276988">
                  <a:extLst>
                    <a:ext uri="{9D8B030D-6E8A-4147-A177-3AD203B41FA5}">
                      <a16:colId xmlns:a16="http://schemas.microsoft.com/office/drawing/2014/main" val="3076928720"/>
                    </a:ext>
                  </a:extLst>
                </a:gridCol>
              </a:tblGrid>
              <a:tr h="50639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900" b="1" kern="120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</a:rPr>
                        <a:t>Name and Signature </a:t>
                      </a:r>
                    </a:p>
                  </a:txBody>
                  <a:tcPr marL="87729" marR="87729" marT="120315" marB="601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900" b="1" kern="120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</a:rPr>
                        <a:t>Role </a:t>
                      </a:r>
                    </a:p>
                  </a:txBody>
                  <a:tcPr marL="87729" marR="87729" marT="120315" marB="601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900" b="1" kern="120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</a:rPr>
                        <a:t>Organization </a:t>
                      </a:r>
                    </a:p>
                  </a:txBody>
                  <a:tcPr marL="87729" marR="87729" marT="120315" marB="601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900" b="1" kern="120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</a:rPr>
                        <a:t>Contact Information </a:t>
                      </a:r>
                    </a:p>
                  </a:txBody>
                  <a:tcPr marL="87729" marR="87729" marT="120315" marB="601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8965"/>
                  </a:ext>
                </a:extLst>
              </a:tr>
              <a:tr h="5063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Nilesh Deshmukh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Sponsor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Rogers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+1(519)-819-xxxx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641006"/>
                  </a:ext>
                </a:extLst>
              </a:tr>
              <a:tr h="5063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Aiswarya</a:t>
                      </a:r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Raj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Project Manager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Catalyst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+1(226)-579-xxxx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04677"/>
                  </a:ext>
                </a:extLst>
              </a:tr>
              <a:tr h="7939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Rakesh </a:t>
                      </a:r>
                      <a:r>
                        <a:rPr lang="en-IN" sz="1800" b="0" i="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Mahendranath</a:t>
                      </a:r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Assistant Project Manager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Catalyst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+1(519)-156-xxxx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753643"/>
                  </a:ext>
                </a:extLst>
              </a:tr>
              <a:tr h="5063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Govind Kala Raveendran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Business Analyst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Catalyst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+1(456)-720-xxxx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91285"/>
                  </a:ext>
                </a:extLst>
              </a:tr>
              <a:tr h="5063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Charumathi Sathish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Business Analyst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Catalyst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+1(411)-861-xxxx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575455"/>
                  </a:ext>
                </a:extLst>
              </a:tr>
              <a:tr h="5063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Vignesh </a:t>
                      </a:r>
                      <a:r>
                        <a:rPr lang="en-IN" sz="1800" b="0" i="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Ramasubramanian</a:t>
                      </a:r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Business Analyst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Catalyst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+(519)-765-xxxx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25500"/>
                  </a:ext>
                </a:extLst>
              </a:tr>
              <a:tr h="5063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Het Chandu Bhai Patel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Business Analyst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Catalyst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+(226)-581-xxxx </a:t>
                      </a:r>
                    </a:p>
                  </a:txBody>
                  <a:tcPr marL="87729" marR="87729" marT="120315" marB="601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0673"/>
                  </a:ext>
                </a:extLst>
              </a:tr>
            </a:tbl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5A81FDB-77F4-0671-7EFC-D2233A79F6E6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9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815E8-E883-A676-4F9C-D91CA728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8FADE1-F57C-A17D-937A-5D16B7109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70557"/>
              </p:ext>
            </p:extLst>
          </p:nvPr>
        </p:nvGraphicFramePr>
        <p:xfrm>
          <a:off x="4581727" y="649480"/>
          <a:ext cx="3572441" cy="523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1A91F61-6BFA-D64F-7383-B654B899AD1B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2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A6F0A-22FA-897D-E0AA-E2848D7B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Requirements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7F0E437-E292-7B0C-823E-F086008CC4EF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97D269-8375-DCAD-B560-4FD8FB9DF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83413"/>
              </p:ext>
            </p:extLst>
          </p:nvPr>
        </p:nvGraphicFramePr>
        <p:xfrm>
          <a:off x="4581727" y="649480"/>
          <a:ext cx="6075387" cy="583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8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264D2-74CC-B864-3516-1826060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To-be process flow</a:t>
            </a:r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8560AFE3-93D1-709A-66D5-D91B5C1B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1" y="1352939"/>
            <a:ext cx="7831989" cy="4486073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19BF32A-D1E2-F53F-AB6F-1F7ED9165579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24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chemeClr val="bg1"/>
                </a:solidFill>
              </a:rPr>
              <a:t>Evaluation criteria</a:t>
            </a:r>
            <a:endParaRPr lang="en-US" sz="4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5A81FDB-77F4-0671-7EFC-D2233A79F6E6}"/>
              </a:ext>
            </a:extLst>
          </p:cNvPr>
          <p:cNvSpPr/>
          <p:nvPr/>
        </p:nvSpPr>
        <p:spPr>
          <a:xfrm>
            <a:off x="11027361" y="76560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133D15F-07CA-C1B6-733E-284D971B0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305743"/>
              </p:ext>
            </p:extLst>
          </p:nvPr>
        </p:nvGraphicFramePr>
        <p:xfrm>
          <a:off x="1164770" y="1807028"/>
          <a:ext cx="9895114" cy="477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57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3B4E7-E47D-D9ED-0A51-44A52C68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63373-581B-D59D-B007-61D95014277B}"/>
              </a:ext>
            </a:extLst>
          </p:cNvPr>
          <p:cNvSpPr txBox="1"/>
          <p:nvPr/>
        </p:nvSpPr>
        <p:spPr>
          <a:xfrm>
            <a:off x="4037827" y="649480"/>
            <a:ext cx="3569204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    Solution Options &amp; Scores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Outsourcing Completely – 218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Third-Party AI Product – 228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 Nothing – 154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     Recommended: </a:t>
            </a:r>
            <a:r>
              <a:rPr lang="en-US" dirty="0"/>
              <a:t>Third-Party AI Product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Enhanced Customer Experience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Improved Operational Efficiency and Productivity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Scalable and Reliable Infrastructure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Comprehensive Security and Compliance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Customization and Integration</a:t>
            </a:r>
          </a:p>
        </p:txBody>
      </p:sp>
      <p:pic>
        <p:nvPicPr>
          <p:cNvPr id="6" name="Content Placeholder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C9EFF52-FA52-AACC-1811-32265D143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298" y="1791503"/>
            <a:ext cx="4274112" cy="3387233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4221DA7-F6FC-ADE6-E7BB-01DECC443F7F}"/>
              </a:ext>
            </a:extLst>
          </p:cNvPr>
          <p:cNvSpPr/>
          <p:nvPr/>
        </p:nvSpPr>
        <p:spPr>
          <a:xfrm>
            <a:off x="11073081" y="75185"/>
            <a:ext cx="1000350" cy="78902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34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161cc0-df2a-43ca-8564-b12aa4fb31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5B028DBA67E4D86F004403980AF1A" ma:contentTypeVersion="15" ma:contentTypeDescription="Create a new document." ma:contentTypeScope="" ma:versionID="a609ca82c1f7fbd6823cb3694d079664">
  <xsd:schema xmlns:xsd="http://www.w3.org/2001/XMLSchema" xmlns:xs="http://www.w3.org/2001/XMLSchema" xmlns:p="http://schemas.microsoft.com/office/2006/metadata/properties" xmlns:ns3="62161cc0-df2a-43ca-8564-b12aa4fb316c" xmlns:ns4="53b27913-fb39-427d-ae44-b495cdc01cac" targetNamespace="http://schemas.microsoft.com/office/2006/metadata/properties" ma:root="true" ma:fieldsID="c091bf95579068efad9a3e5db5db8ac2" ns3:_="" ns4:_="">
    <xsd:import namespace="62161cc0-df2a-43ca-8564-b12aa4fb316c"/>
    <xsd:import namespace="53b27913-fb39-427d-ae44-b495cdc01c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61cc0-df2a-43ca-8564-b12aa4fb3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27913-fb39-427d-ae44-b495cdc01c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0BCFC-D7C0-4A86-85E7-F28BEE6CE1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6F772-33C0-415B-9B3F-FE2A6C324698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53b27913-fb39-427d-ae44-b495cdc01cac"/>
    <ds:schemaRef ds:uri="http://schemas.microsoft.com/office/infopath/2007/PartnerControls"/>
    <ds:schemaRef ds:uri="62161cc0-df2a-43ca-8564-b12aa4fb316c"/>
  </ds:schemaRefs>
</ds:datastoreItem>
</file>

<file path=customXml/itemProps3.xml><?xml version="1.0" encoding="utf-8"?>
<ds:datastoreItem xmlns:ds="http://schemas.openxmlformats.org/officeDocument/2006/customXml" ds:itemID="{D7239D54-A615-49BC-A447-5DDB9006A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61cc0-df2a-43ca-8564-b12aa4fb316c"/>
    <ds:schemaRef ds:uri="53b27913-fb39-427d-ae44-b495cdc01c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1085</Words>
  <Application>Microsoft Office PowerPoint</Application>
  <PresentationFormat>Widescreen</PresentationFormat>
  <Paragraphs>273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Calibri Light</vt:lpstr>
      <vt:lpstr>Wingdings</vt:lpstr>
      <vt:lpstr>1_office theme</vt:lpstr>
      <vt:lpstr>office theme</vt:lpstr>
      <vt:lpstr>Generative AI Powered  Voice Assistant Customer  Service for Rogers</vt:lpstr>
      <vt:lpstr>Executive Summary </vt:lpstr>
      <vt:lpstr>Competitive Analysis</vt:lpstr>
      <vt:lpstr>Team Members and their Responsibility</vt:lpstr>
      <vt:lpstr>Problem Statement</vt:lpstr>
      <vt:lpstr>Business Requirements</vt:lpstr>
      <vt:lpstr>To-be process flow</vt:lpstr>
      <vt:lpstr>Evaluation criteria</vt:lpstr>
      <vt:lpstr>Solution Recommendation</vt:lpstr>
      <vt:lpstr>ROI (Return on Investment)</vt:lpstr>
      <vt:lpstr>ROI (Contd.)</vt:lpstr>
      <vt:lpstr>ROI (Contd.)</vt:lpstr>
      <vt:lpstr>Implementation Strategy</vt:lpstr>
      <vt:lpstr>Migration Plan</vt:lpstr>
      <vt:lpstr>Support and Closure</vt:lpstr>
      <vt:lpstr>Engagement and Training</vt:lpstr>
      <vt:lpstr>Backout strategy</vt:lpstr>
      <vt:lpstr>Continuous Improvement </vt:lpstr>
      <vt:lpstr>Test Strategy</vt:lpstr>
      <vt:lpstr>Test Strategy (Contd.)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Aiswarya Raj</dc:creator>
  <cp:lastModifiedBy>Aiswarya Raj</cp:lastModifiedBy>
  <cp:revision>5</cp:revision>
  <dcterms:created xsi:type="dcterms:W3CDTF">2024-04-15T02:14:23Z</dcterms:created>
  <dcterms:modified xsi:type="dcterms:W3CDTF">2024-04-16T19:54:26Z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0x010100CAC5B028DBA67E4D86F004403980AF1A</vt:lpwstr>
  </property>
</Properties>
</file>