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5" r:id="rId4"/>
    <p:sldId id="271" r:id="rId5"/>
    <p:sldId id="272" r:id="rId6"/>
    <p:sldId id="258" r:id="rId7"/>
    <p:sldId id="267" r:id="rId8"/>
    <p:sldId id="268" r:id="rId9"/>
    <p:sldId id="262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82" autoAdjust="0"/>
  </p:normalViewPr>
  <p:slideViewPr>
    <p:cSldViewPr snapToGrid="0">
      <p:cViewPr varScale="1">
        <p:scale>
          <a:sx n="72" d="100"/>
          <a:sy n="72" d="100"/>
        </p:scale>
        <p:origin x="107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7ED5D-8189-4AB2-8DCF-05A4A87B79ED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58B08F60-F008-434F-B090-8D5A1205FEB8}">
      <dgm:prSet custT="1"/>
      <dgm:spPr/>
      <dgm:t>
        <a:bodyPr/>
        <a:lstStyle/>
        <a:p>
          <a:r>
            <a:rPr lang="en-CA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Executive Summary</a:t>
          </a:r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89920A8-C717-43E1-AFBD-DACF41C40FD7}" type="parTrans" cxnId="{1672B544-FA28-4203-ABDA-BD3B10805DBB}">
      <dgm:prSet/>
      <dgm:spPr/>
      <dgm:t>
        <a:bodyPr/>
        <a:lstStyle/>
        <a:p>
          <a:endParaRPr lang="en-US"/>
        </a:p>
      </dgm:t>
    </dgm:pt>
    <dgm:pt modelId="{D4F75623-0D7D-4105-BBA5-76DCAB81B900}" type="sibTrans" cxnId="{1672B544-FA28-4203-ABDA-BD3B10805DBB}">
      <dgm:prSet/>
      <dgm:spPr/>
      <dgm:t>
        <a:bodyPr/>
        <a:lstStyle/>
        <a:p>
          <a:endParaRPr lang="en-US"/>
        </a:p>
      </dgm:t>
    </dgm:pt>
    <dgm:pt modelId="{2335C0C8-C6D2-445B-BD29-AF3F9978DF93}">
      <dgm:prSet custT="1"/>
      <dgm:spPr/>
      <dgm:t>
        <a:bodyPr/>
        <a:lstStyle/>
        <a:p>
          <a:r>
            <a:rPr lang="en-CA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Summary of Competitive Analysis</a:t>
          </a:r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34282D4-2EC8-48E2-ACD8-1CECFC7A5B1E}" type="parTrans" cxnId="{B164C580-66BC-405D-8B2F-5BF3BBA18490}">
      <dgm:prSet/>
      <dgm:spPr/>
      <dgm:t>
        <a:bodyPr/>
        <a:lstStyle/>
        <a:p>
          <a:endParaRPr lang="en-US"/>
        </a:p>
      </dgm:t>
    </dgm:pt>
    <dgm:pt modelId="{FB2BD402-26C4-40B6-97F4-FE6DC8062F82}" type="sibTrans" cxnId="{B164C580-66BC-405D-8B2F-5BF3BBA18490}">
      <dgm:prSet/>
      <dgm:spPr/>
      <dgm:t>
        <a:bodyPr/>
        <a:lstStyle/>
        <a:p>
          <a:endParaRPr lang="en-US"/>
        </a:p>
      </dgm:t>
    </dgm:pt>
    <dgm:pt modelId="{0BE67997-94FE-4325-A0BA-05E62918339F}">
      <dgm:prSet custT="1"/>
      <dgm:spPr/>
      <dgm:t>
        <a:bodyPr/>
        <a:lstStyle/>
        <a:p>
          <a:r>
            <a:rPr lang="en-CA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Summary of proposed solution</a:t>
          </a:r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D4CFDD7-A7EB-4E09-B703-A969D8369762}" type="parTrans" cxnId="{A6BEE7B5-7B3D-4527-BA92-F6852774D3D7}">
      <dgm:prSet/>
      <dgm:spPr/>
      <dgm:t>
        <a:bodyPr/>
        <a:lstStyle/>
        <a:p>
          <a:endParaRPr lang="en-US"/>
        </a:p>
      </dgm:t>
    </dgm:pt>
    <dgm:pt modelId="{8ECB8F66-E14E-46AF-AAF7-288D5589A455}" type="sibTrans" cxnId="{A6BEE7B5-7B3D-4527-BA92-F6852774D3D7}">
      <dgm:prSet/>
      <dgm:spPr/>
      <dgm:t>
        <a:bodyPr/>
        <a:lstStyle/>
        <a:p>
          <a:endParaRPr lang="en-US"/>
        </a:p>
      </dgm:t>
    </dgm:pt>
    <dgm:pt modelId="{04BA93E4-C13C-402F-872F-B151615FEC0D}">
      <dgm:prSet custT="1"/>
      <dgm:spPr/>
      <dgm:t>
        <a:bodyPr/>
        <a:lstStyle/>
        <a:p>
          <a:r>
            <a:rPr lang="en-CA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Expected Benefits</a:t>
          </a:r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E946F17-2CBB-4B7B-901F-99C56EF9258C}" type="parTrans" cxnId="{3A1C87FD-6CE7-462D-BE6B-B2A935530FD1}">
      <dgm:prSet/>
      <dgm:spPr/>
      <dgm:t>
        <a:bodyPr/>
        <a:lstStyle/>
        <a:p>
          <a:endParaRPr lang="en-US"/>
        </a:p>
      </dgm:t>
    </dgm:pt>
    <dgm:pt modelId="{96B4A516-A805-453F-891D-B995C032534C}" type="sibTrans" cxnId="{3A1C87FD-6CE7-462D-BE6B-B2A935530FD1}">
      <dgm:prSet/>
      <dgm:spPr/>
      <dgm:t>
        <a:bodyPr/>
        <a:lstStyle/>
        <a:p>
          <a:endParaRPr lang="en-US"/>
        </a:p>
      </dgm:t>
    </dgm:pt>
    <dgm:pt modelId="{B055ACF9-F4FD-4084-B343-16BF7A73FE74}">
      <dgm:prSet custT="1"/>
      <dgm:spPr/>
      <dgm:t>
        <a:bodyPr/>
        <a:lstStyle/>
        <a:p>
          <a:r>
            <a:rPr lang="en-CA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Why did we choose this initiative?</a:t>
          </a:r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A5750C4-2844-4C70-81F1-76C3076BFD93}" type="parTrans" cxnId="{168BFFD5-B3BD-4D15-A681-4617BBD987B4}">
      <dgm:prSet/>
      <dgm:spPr/>
      <dgm:t>
        <a:bodyPr/>
        <a:lstStyle/>
        <a:p>
          <a:endParaRPr lang="en-US"/>
        </a:p>
      </dgm:t>
    </dgm:pt>
    <dgm:pt modelId="{58BA10E9-A96A-4894-BFE4-550FCD13094F}" type="sibTrans" cxnId="{168BFFD5-B3BD-4D15-A681-4617BBD987B4}">
      <dgm:prSet/>
      <dgm:spPr/>
      <dgm:t>
        <a:bodyPr/>
        <a:lstStyle/>
        <a:p>
          <a:endParaRPr lang="en-US"/>
        </a:p>
      </dgm:t>
    </dgm:pt>
    <dgm:pt modelId="{74725E6D-D8B9-4597-9C47-9DEBB6FAD7AF}" type="pres">
      <dgm:prSet presAssocID="{E987ED5D-8189-4AB2-8DCF-05A4A87B79ED}" presName="linear" presStyleCnt="0">
        <dgm:presLayoutVars>
          <dgm:dir/>
          <dgm:animLvl val="lvl"/>
          <dgm:resizeHandles val="exact"/>
        </dgm:presLayoutVars>
      </dgm:prSet>
      <dgm:spPr/>
    </dgm:pt>
    <dgm:pt modelId="{648837C7-C4E9-4E03-BF30-2B24D50BD7A7}" type="pres">
      <dgm:prSet presAssocID="{58B08F60-F008-434F-B090-8D5A1205FEB8}" presName="parentLin" presStyleCnt="0"/>
      <dgm:spPr/>
    </dgm:pt>
    <dgm:pt modelId="{07815C4E-5F48-41F2-B331-4F39B5F2A467}" type="pres">
      <dgm:prSet presAssocID="{58B08F60-F008-434F-B090-8D5A1205FEB8}" presName="parentLeftMargin" presStyleLbl="node1" presStyleIdx="0" presStyleCnt="5"/>
      <dgm:spPr/>
    </dgm:pt>
    <dgm:pt modelId="{1683AEA3-F471-4628-935C-0ADEA7F927F6}" type="pres">
      <dgm:prSet presAssocID="{58B08F60-F008-434F-B090-8D5A1205FEB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B4D8636-605D-4B36-BBEF-0FE880F8BBD3}" type="pres">
      <dgm:prSet presAssocID="{58B08F60-F008-434F-B090-8D5A1205FEB8}" presName="negativeSpace" presStyleCnt="0"/>
      <dgm:spPr/>
    </dgm:pt>
    <dgm:pt modelId="{7C24C2FB-02F5-4CF5-AE17-F6CF4DAE229D}" type="pres">
      <dgm:prSet presAssocID="{58B08F60-F008-434F-B090-8D5A1205FEB8}" presName="childText" presStyleLbl="conFgAcc1" presStyleIdx="0" presStyleCnt="5">
        <dgm:presLayoutVars>
          <dgm:bulletEnabled val="1"/>
        </dgm:presLayoutVars>
      </dgm:prSet>
      <dgm:spPr/>
    </dgm:pt>
    <dgm:pt modelId="{F42B58B9-4D96-46E9-B4D9-947EB6EC75E1}" type="pres">
      <dgm:prSet presAssocID="{D4F75623-0D7D-4105-BBA5-76DCAB81B900}" presName="spaceBetweenRectangles" presStyleCnt="0"/>
      <dgm:spPr/>
    </dgm:pt>
    <dgm:pt modelId="{E84B2DBD-B52B-4782-9C87-1234565DD580}" type="pres">
      <dgm:prSet presAssocID="{2335C0C8-C6D2-445B-BD29-AF3F9978DF93}" presName="parentLin" presStyleCnt="0"/>
      <dgm:spPr/>
    </dgm:pt>
    <dgm:pt modelId="{FB16A141-3938-4EDA-A543-D783599ECA57}" type="pres">
      <dgm:prSet presAssocID="{2335C0C8-C6D2-445B-BD29-AF3F9978DF93}" presName="parentLeftMargin" presStyleLbl="node1" presStyleIdx="0" presStyleCnt="5"/>
      <dgm:spPr/>
    </dgm:pt>
    <dgm:pt modelId="{F855E76A-962C-44EA-B441-6A13037D3A4E}" type="pres">
      <dgm:prSet presAssocID="{2335C0C8-C6D2-445B-BD29-AF3F9978DF9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F5FDF72-79A3-416C-A98B-7B1E35C6AF8A}" type="pres">
      <dgm:prSet presAssocID="{2335C0C8-C6D2-445B-BD29-AF3F9978DF93}" presName="negativeSpace" presStyleCnt="0"/>
      <dgm:spPr/>
    </dgm:pt>
    <dgm:pt modelId="{F5180E30-8DE2-444C-95D5-273A4846796B}" type="pres">
      <dgm:prSet presAssocID="{2335C0C8-C6D2-445B-BD29-AF3F9978DF93}" presName="childText" presStyleLbl="conFgAcc1" presStyleIdx="1" presStyleCnt="5">
        <dgm:presLayoutVars>
          <dgm:bulletEnabled val="1"/>
        </dgm:presLayoutVars>
      </dgm:prSet>
      <dgm:spPr/>
    </dgm:pt>
    <dgm:pt modelId="{E0AFDDB1-2CF7-4A0D-A1D1-836E7D4736C0}" type="pres">
      <dgm:prSet presAssocID="{FB2BD402-26C4-40B6-97F4-FE6DC8062F82}" presName="spaceBetweenRectangles" presStyleCnt="0"/>
      <dgm:spPr/>
    </dgm:pt>
    <dgm:pt modelId="{D9A55BDB-0F90-442A-B438-DDA6F8F2FA68}" type="pres">
      <dgm:prSet presAssocID="{0BE67997-94FE-4325-A0BA-05E62918339F}" presName="parentLin" presStyleCnt="0"/>
      <dgm:spPr/>
    </dgm:pt>
    <dgm:pt modelId="{13F2AB23-FA49-46A6-8E85-F50F04A0E672}" type="pres">
      <dgm:prSet presAssocID="{0BE67997-94FE-4325-A0BA-05E62918339F}" presName="parentLeftMargin" presStyleLbl="node1" presStyleIdx="1" presStyleCnt="5"/>
      <dgm:spPr/>
    </dgm:pt>
    <dgm:pt modelId="{D769F9A9-9F09-4722-AE31-5CDAB9158A34}" type="pres">
      <dgm:prSet presAssocID="{0BE67997-94FE-4325-A0BA-05E62918339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CEE74B3-51E1-4321-9FCA-8B63E8E0EBCD}" type="pres">
      <dgm:prSet presAssocID="{0BE67997-94FE-4325-A0BA-05E62918339F}" presName="negativeSpace" presStyleCnt="0"/>
      <dgm:spPr/>
    </dgm:pt>
    <dgm:pt modelId="{4755C213-21FB-47B9-915A-F225A2B4BA25}" type="pres">
      <dgm:prSet presAssocID="{0BE67997-94FE-4325-A0BA-05E62918339F}" presName="childText" presStyleLbl="conFgAcc1" presStyleIdx="2" presStyleCnt="5">
        <dgm:presLayoutVars>
          <dgm:bulletEnabled val="1"/>
        </dgm:presLayoutVars>
      </dgm:prSet>
      <dgm:spPr/>
    </dgm:pt>
    <dgm:pt modelId="{8D68BE1C-3105-436F-B835-1308FDF2CE86}" type="pres">
      <dgm:prSet presAssocID="{8ECB8F66-E14E-46AF-AAF7-288D5589A455}" presName="spaceBetweenRectangles" presStyleCnt="0"/>
      <dgm:spPr/>
    </dgm:pt>
    <dgm:pt modelId="{7379C87B-9E62-47F0-81B5-FBF0CE7922A9}" type="pres">
      <dgm:prSet presAssocID="{04BA93E4-C13C-402F-872F-B151615FEC0D}" presName="parentLin" presStyleCnt="0"/>
      <dgm:spPr/>
    </dgm:pt>
    <dgm:pt modelId="{555E1145-6557-4E48-AA9C-36FBB0007989}" type="pres">
      <dgm:prSet presAssocID="{04BA93E4-C13C-402F-872F-B151615FEC0D}" presName="parentLeftMargin" presStyleLbl="node1" presStyleIdx="2" presStyleCnt="5"/>
      <dgm:spPr/>
    </dgm:pt>
    <dgm:pt modelId="{FC211166-03A9-4552-9563-6DAFFE42EBAD}" type="pres">
      <dgm:prSet presAssocID="{04BA93E4-C13C-402F-872F-B151615FEC0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7971FED-E5CB-46AD-989A-4341C2501C20}" type="pres">
      <dgm:prSet presAssocID="{04BA93E4-C13C-402F-872F-B151615FEC0D}" presName="negativeSpace" presStyleCnt="0"/>
      <dgm:spPr/>
    </dgm:pt>
    <dgm:pt modelId="{AFBEBD46-21DE-42A2-AE53-A28E43F45351}" type="pres">
      <dgm:prSet presAssocID="{04BA93E4-C13C-402F-872F-B151615FEC0D}" presName="childText" presStyleLbl="conFgAcc1" presStyleIdx="3" presStyleCnt="5">
        <dgm:presLayoutVars>
          <dgm:bulletEnabled val="1"/>
        </dgm:presLayoutVars>
      </dgm:prSet>
      <dgm:spPr/>
    </dgm:pt>
    <dgm:pt modelId="{661013DB-A201-4722-9C0D-3071A3288E85}" type="pres">
      <dgm:prSet presAssocID="{96B4A516-A805-453F-891D-B995C032534C}" presName="spaceBetweenRectangles" presStyleCnt="0"/>
      <dgm:spPr/>
    </dgm:pt>
    <dgm:pt modelId="{9B7A1881-22F5-4867-88AF-7515E916F000}" type="pres">
      <dgm:prSet presAssocID="{B055ACF9-F4FD-4084-B343-16BF7A73FE74}" presName="parentLin" presStyleCnt="0"/>
      <dgm:spPr/>
    </dgm:pt>
    <dgm:pt modelId="{FF86405B-A0FB-4922-880E-1E902FEB770A}" type="pres">
      <dgm:prSet presAssocID="{B055ACF9-F4FD-4084-B343-16BF7A73FE74}" presName="parentLeftMargin" presStyleLbl="node1" presStyleIdx="3" presStyleCnt="5"/>
      <dgm:spPr/>
    </dgm:pt>
    <dgm:pt modelId="{B2FDDB2F-E00F-4C81-B7FB-519C29005816}" type="pres">
      <dgm:prSet presAssocID="{B055ACF9-F4FD-4084-B343-16BF7A73FE7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E1A478A-B916-4637-8675-8C71F81E4A28}" type="pres">
      <dgm:prSet presAssocID="{B055ACF9-F4FD-4084-B343-16BF7A73FE74}" presName="negativeSpace" presStyleCnt="0"/>
      <dgm:spPr/>
    </dgm:pt>
    <dgm:pt modelId="{A3F22A62-C595-4ED6-9EDB-ADDCDF861C6A}" type="pres">
      <dgm:prSet presAssocID="{B055ACF9-F4FD-4084-B343-16BF7A73FE7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36E282E-DE2D-4C5A-B5FE-A981C216B87A}" type="presOf" srcId="{2335C0C8-C6D2-445B-BD29-AF3F9978DF93}" destId="{F855E76A-962C-44EA-B441-6A13037D3A4E}" srcOrd="1" destOrd="0" presId="urn:microsoft.com/office/officeart/2005/8/layout/list1"/>
    <dgm:cxn modelId="{5A65A03D-4294-4576-9B55-755824352211}" type="presOf" srcId="{04BA93E4-C13C-402F-872F-B151615FEC0D}" destId="{FC211166-03A9-4552-9563-6DAFFE42EBAD}" srcOrd="1" destOrd="0" presId="urn:microsoft.com/office/officeart/2005/8/layout/list1"/>
    <dgm:cxn modelId="{22518C5F-168E-42CA-A29C-514881DBC455}" type="presOf" srcId="{04BA93E4-C13C-402F-872F-B151615FEC0D}" destId="{555E1145-6557-4E48-AA9C-36FBB0007989}" srcOrd="0" destOrd="0" presId="urn:microsoft.com/office/officeart/2005/8/layout/list1"/>
    <dgm:cxn modelId="{1672B544-FA28-4203-ABDA-BD3B10805DBB}" srcId="{E987ED5D-8189-4AB2-8DCF-05A4A87B79ED}" destId="{58B08F60-F008-434F-B090-8D5A1205FEB8}" srcOrd="0" destOrd="0" parTransId="{589920A8-C717-43E1-AFBD-DACF41C40FD7}" sibTransId="{D4F75623-0D7D-4105-BBA5-76DCAB81B900}"/>
    <dgm:cxn modelId="{F2551451-ED6F-486A-A251-B88DDF87898A}" type="presOf" srcId="{2335C0C8-C6D2-445B-BD29-AF3F9978DF93}" destId="{FB16A141-3938-4EDA-A543-D783599ECA57}" srcOrd="0" destOrd="0" presId="urn:microsoft.com/office/officeart/2005/8/layout/list1"/>
    <dgm:cxn modelId="{87702F56-DC10-4364-8B51-79B9061A144D}" type="presOf" srcId="{0BE67997-94FE-4325-A0BA-05E62918339F}" destId="{D769F9A9-9F09-4722-AE31-5CDAB9158A34}" srcOrd="1" destOrd="0" presId="urn:microsoft.com/office/officeart/2005/8/layout/list1"/>
    <dgm:cxn modelId="{7B5E065A-D0A0-442A-B8D4-ECD502EA67F1}" type="presOf" srcId="{58B08F60-F008-434F-B090-8D5A1205FEB8}" destId="{1683AEA3-F471-4628-935C-0ADEA7F927F6}" srcOrd="1" destOrd="0" presId="urn:microsoft.com/office/officeart/2005/8/layout/list1"/>
    <dgm:cxn modelId="{B164C580-66BC-405D-8B2F-5BF3BBA18490}" srcId="{E987ED5D-8189-4AB2-8DCF-05A4A87B79ED}" destId="{2335C0C8-C6D2-445B-BD29-AF3F9978DF93}" srcOrd="1" destOrd="0" parTransId="{C34282D4-2EC8-48E2-ACD8-1CECFC7A5B1E}" sibTransId="{FB2BD402-26C4-40B6-97F4-FE6DC8062F82}"/>
    <dgm:cxn modelId="{F6F48F85-9E13-4E13-AF70-5B4B17F5E9A0}" type="presOf" srcId="{0BE67997-94FE-4325-A0BA-05E62918339F}" destId="{13F2AB23-FA49-46A6-8E85-F50F04A0E672}" srcOrd="0" destOrd="0" presId="urn:microsoft.com/office/officeart/2005/8/layout/list1"/>
    <dgm:cxn modelId="{A6BEE7B5-7B3D-4527-BA92-F6852774D3D7}" srcId="{E987ED5D-8189-4AB2-8DCF-05A4A87B79ED}" destId="{0BE67997-94FE-4325-A0BA-05E62918339F}" srcOrd="2" destOrd="0" parTransId="{7D4CFDD7-A7EB-4E09-B703-A969D8369762}" sibTransId="{8ECB8F66-E14E-46AF-AAF7-288D5589A455}"/>
    <dgm:cxn modelId="{D81EA0C0-2A54-4793-97FF-C577404B367B}" type="presOf" srcId="{B055ACF9-F4FD-4084-B343-16BF7A73FE74}" destId="{B2FDDB2F-E00F-4C81-B7FB-519C29005816}" srcOrd="1" destOrd="0" presId="urn:microsoft.com/office/officeart/2005/8/layout/list1"/>
    <dgm:cxn modelId="{39834DD3-44A7-4742-B5D7-2CBAFB4AD63C}" type="presOf" srcId="{58B08F60-F008-434F-B090-8D5A1205FEB8}" destId="{07815C4E-5F48-41F2-B331-4F39B5F2A467}" srcOrd="0" destOrd="0" presId="urn:microsoft.com/office/officeart/2005/8/layout/list1"/>
    <dgm:cxn modelId="{168BFFD5-B3BD-4D15-A681-4617BBD987B4}" srcId="{E987ED5D-8189-4AB2-8DCF-05A4A87B79ED}" destId="{B055ACF9-F4FD-4084-B343-16BF7A73FE74}" srcOrd="4" destOrd="0" parTransId="{0A5750C4-2844-4C70-81F1-76C3076BFD93}" sibTransId="{58BA10E9-A96A-4894-BFE4-550FCD13094F}"/>
    <dgm:cxn modelId="{CCDF94F4-1016-43D7-8CA5-CEE08BD7DF12}" type="presOf" srcId="{E987ED5D-8189-4AB2-8DCF-05A4A87B79ED}" destId="{74725E6D-D8B9-4597-9C47-9DEBB6FAD7AF}" srcOrd="0" destOrd="0" presId="urn:microsoft.com/office/officeart/2005/8/layout/list1"/>
    <dgm:cxn modelId="{E73D23F5-D94D-42CB-9040-2D91A4B52CCF}" type="presOf" srcId="{B055ACF9-F4FD-4084-B343-16BF7A73FE74}" destId="{FF86405B-A0FB-4922-880E-1E902FEB770A}" srcOrd="0" destOrd="0" presId="urn:microsoft.com/office/officeart/2005/8/layout/list1"/>
    <dgm:cxn modelId="{3A1C87FD-6CE7-462D-BE6B-B2A935530FD1}" srcId="{E987ED5D-8189-4AB2-8DCF-05A4A87B79ED}" destId="{04BA93E4-C13C-402F-872F-B151615FEC0D}" srcOrd="3" destOrd="0" parTransId="{6E946F17-2CBB-4B7B-901F-99C56EF9258C}" sibTransId="{96B4A516-A805-453F-891D-B995C032534C}"/>
    <dgm:cxn modelId="{4DED97C1-2ED2-4775-961E-092E632C7B1D}" type="presParOf" srcId="{74725E6D-D8B9-4597-9C47-9DEBB6FAD7AF}" destId="{648837C7-C4E9-4E03-BF30-2B24D50BD7A7}" srcOrd="0" destOrd="0" presId="urn:microsoft.com/office/officeart/2005/8/layout/list1"/>
    <dgm:cxn modelId="{BC621ADE-3165-4D95-80A5-5E3711ECBF63}" type="presParOf" srcId="{648837C7-C4E9-4E03-BF30-2B24D50BD7A7}" destId="{07815C4E-5F48-41F2-B331-4F39B5F2A467}" srcOrd="0" destOrd="0" presId="urn:microsoft.com/office/officeart/2005/8/layout/list1"/>
    <dgm:cxn modelId="{20974EA0-0497-454B-9F5A-D08F2D17DACC}" type="presParOf" srcId="{648837C7-C4E9-4E03-BF30-2B24D50BD7A7}" destId="{1683AEA3-F471-4628-935C-0ADEA7F927F6}" srcOrd="1" destOrd="0" presId="urn:microsoft.com/office/officeart/2005/8/layout/list1"/>
    <dgm:cxn modelId="{1E923C4C-9416-4FCB-9109-AD65238991B4}" type="presParOf" srcId="{74725E6D-D8B9-4597-9C47-9DEBB6FAD7AF}" destId="{CB4D8636-605D-4B36-BBEF-0FE880F8BBD3}" srcOrd="1" destOrd="0" presId="urn:microsoft.com/office/officeart/2005/8/layout/list1"/>
    <dgm:cxn modelId="{BCC2CF5B-8BFB-4B2B-BB21-03EF5C249262}" type="presParOf" srcId="{74725E6D-D8B9-4597-9C47-9DEBB6FAD7AF}" destId="{7C24C2FB-02F5-4CF5-AE17-F6CF4DAE229D}" srcOrd="2" destOrd="0" presId="urn:microsoft.com/office/officeart/2005/8/layout/list1"/>
    <dgm:cxn modelId="{7ACC6C93-68A2-49B7-B16F-482DB8B47236}" type="presParOf" srcId="{74725E6D-D8B9-4597-9C47-9DEBB6FAD7AF}" destId="{F42B58B9-4D96-46E9-B4D9-947EB6EC75E1}" srcOrd="3" destOrd="0" presId="urn:microsoft.com/office/officeart/2005/8/layout/list1"/>
    <dgm:cxn modelId="{383AA17C-32DA-4E4B-B75C-200964B4CDDC}" type="presParOf" srcId="{74725E6D-D8B9-4597-9C47-9DEBB6FAD7AF}" destId="{E84B2DBD-B52B-4782-9C87-1234565DD580}" srcOrd="4" destOrd="0" presId="urn:microsoft.com/office/officeart/2005/8/layout/list1"/>
    <dgm:cxn modelId="{BF8AD1B2-8CEB-48DF-AEB8-2CB2F2085B77}" type="presParOf" srcId="{E84B2DBD-B52B-4782-9C87-1234565DD580}" destId="{FB16A141-3938-4EDA-A543-D783599ECA57}" srcOrd="0" destOrd="0" presId="urn:microsoft.com/office/officeart/2005/8/layout/list1"/>
    <dgm:cxn modelId="{788ACFF2-A9DA-474A-875E-DBD805FF3248}" type="presParOf" srcId="{E84B2DBD-B52B-4782-9C87-1234565DD580}" destId="{F855E76A-962C-44EA-B441-6A13037D3A4E}" srcOrd="1" destOrd="0" presId="urn:microsoft.com/office/officeart/2005/8/layout/list1"/>
    <dgm:cxn modelId="{02C0AF4B-661A-4073-A575-32D5A40200F9}" type="presParOf" srcId="{74725E6D-D8B9-4597-9C47-9DEBB6FAD7AF}" destId="{2F5FDF72-79A3-416C-A98B-7B1E35C6AF8A}" srcOrd="5" destOrd="0" presId="urn:microsoft.com/office/officeart/2005/8/layout/list1"/>
    <dgm:cxn modelId="{BDBD9BA6-7461-45B8-81E8-7CDDFC7A018F}" type="presParOf" srcId="{74725E6D-D8B9-4597-9C47-9DEBB6FAD7AF}" destId="{F5180E30-8DE2-444C-95D5-273A4846796B}" srcOrd="6" destOrd="0" presId="urn:microsoft.com/office/officeart/2005/8/layout/list1"/>
    <dgm:cxn modelId="{E1FA7E52-9B16-4E76-9887-92FC98C47CC3}" type="presParOf" srcId="{74725E6D-D8B9-4597-9C47-9DEBB6FAD7AF}" destId="{E0AFDDB1-2CF7-4A0D-A1D1-836E7D4736C0}" srcOrd="7" destOrd="0" presId="urn:microsoft.com/office/officeart/2005/8/layout/list1"/>
    <dgm:cxn modelId="{69AE6F5F-B000-4ADF-AF88-24CCEBA0EC0F}" type="presParOf" srcId="{74725E6D-D8B9-4597-9C47-9DEBB6FAD7AF}" destId="{D9A55BDB-0F90-442A-B438-DDA6F8F2FA68}" srcOrd="8" destOrd="0" presId="urn:microsoft.com/office/officeart/2005/8/layout/list1"/>
    <dgm:cxn modelId="{B01F4BE0-F3C4-488D-9689-1A5C17032A82}" type="presParOf" srcId="{D9A55BDB-0F90-442A-B438-DDA6F8F2FA68}" destId="{13F2AB23-FA49-46A6-8E85-F50F04A0E672}" srcOrd="0" destOrd="0" presId="urn:microsoft.com/office/officeart/2005/8/layout/list1"/>
    <dgm:cxn modelId="{8D15DCF0-F50B-40CB-BD20-72F7F1BA909C}" type="presParOf" srcId="{D9A55BDB-0F90-442A-B438-DDA6F8F2FA68}" destId="{D769F9A9-9F09-4722-AE31-5CDAB9158A34}" srcOrd="1" destOrd="0" presId="urn:microsoft.com/office/officeart/2005/8/layout/list1"/>
    <dgm:cxn modelId="{7A903440-E660-4ED1-BFA7-4AC16A563173}" type="presParOf" srcId="{74725E6D-D8B9-4597-9C47-9DEBB6FAD7AF}" destId="{4CEE74B3-51E1-4321-9FCA-8B63E8E0EBCD}" srcOrd="9" destOrd="0" presId="urn:microsoft.com/office/officeart/2005/8/layout/list1"/>
    <dgm:cxn modelId="{1F0486CD-8DEB-44D0-B731-5AB7C70181A0}" type="presParOf" srcId="{74725E6D-D8B9-4597-9C47-9DEBB6FAD7AF}" destId="{4755C213-21FB-47B9-915A-F225A2B4BA25}" srcOrd="10" destOrd="0" presId="urn:microsoft.com/office/officeart/2005/8/layout/list1"/>
    <dgm:cxn modelId="{D80036E7-CF54-4B3C-9080-1CF943C3BD94}" type="presParOf" srcId="{74725E6D-D8B9-4597-9C47-9DEBB6FAD7AF}" destId="{8D68BE1C-3105-436F-B835-1308FDF2CE86}" srcOrd="11" destOrd="0" presId="urn:microsoft.com/office/officeart/2005/8/layout/list1"/>
    <dgm:cxn modelId="{6F5F6CBE-5096-43DD-A571-A12E76074728}" type="presParOf" srcId="{74725E6D-D8B9-4597-9C47-9DEBB6FAD7AF}" destId="{7379C87B-9E62-47F0-81B5-FBF0CE7922A9}" srcOrd="12" destOrd="0" presId="urn:microsoft.com/office/officeart/2005/8/layout/list1"/>
    <dgm:cxn modelId="{9026F337-9C1C-4907-A139-5CB33931EDB9}" type="presParOf" srcId="{7379C87B-9E62-47F0-81B5-FBF0CE7922A9}" destId="{555E1145-6557-4E48-AA9C-36FBB0007989}" srcOrd="0" destOrd="0" presId="urn:microsoft.com/office/officeart/2005/8/layout/list1"/>
    <dgm:cxn modelId="{ECECEEDE-BC66-4A2B-B095-8B9FB7EDF06E}" type="presParOf" srcId="{7379C87B-9E62-47F0-81B5-FBF0CE7922A9}" destId="{FC211166-03A9-4552-9563-6DAFFE42EBAD}" srcOrd="1" destOrd="0" presId="urn:microsoft.com/office/officeart/2005/8/layout/list1"/>
    <dgm:cxn modelId="{D142A894-EF44-475E-802C-1C006738132D}" type="presParOf" srcId="{74725E6D-D8B9-4597-9C47-9DEBB6FAD7AF}" destId="{77971FED-E5CB-46AD-989A-4341C2501C20}" srcOrd="13" destOrd="0" presId="urn:microsoft.com/office/officeart/2005/8/layout/list1"/>
    <dgm:cxn modelId="{4D550A42-DED7-4A17-98A2-29796A982339}" type="presParOf" srcId="{74725E6D-D8B9-4597-9C47-9DEBB6FAD7AF}" destId="{AFBEBD46-21DE-42A2-AE53-A28E43F45351}" srcOrd="14" destOrd="0" presId="urn:microsoft.com/office/officeart/2005/8/layout/list1"/>
    <dgm:cxn modelId="{15EE5CD6-9B6F-4E5A-8227-C43447EB1B2A}" type="presParOf" srcId="{74725E6D-D8B9-4597-9C47-9DEBB6FAD7AF}" destId="{661013DB-A201-4722-9C0D-3071A3288E85}" srcOrd="15" destOrd="0" presId="urn:microsoft.com/office/officeart/2005/8/layout/list1"/>
    <dgm:cxn modelId="{15013705-6111-4EB1-83A2-53566991CCBF}" type="presParOf" srcId="{74725E6D-D8B9-4597-9C47-9DEBB6FAD7AF}" destId="{9B7A1881-22F5-4867-88AF-7515E916F000}" srcOrd="16" destOrd="0" presId="urn:microsoft.com/office/officeart/2005/8/layout/list1"/>
    <dgm:cxn modelId="{5AE7F7D2-FEE7-494F-8C1B-33E8A81C5A82}" type="presParOf" srcId="{9B7A1881-22F5-4867-88AF-7515E916F000}" destId="{FF86405B-A0FB-4922-880E-1E902FEB770A}" srcOrd="0" destOrd="0" presId="urn:microsoft.com/office/officeart/2005/8/layout/list1"/>
    <dgm:cxn modelId="{41A8844B-AA83-4357-8ED7-7F72EB3732EA}" type="presParOf" srcId="{9B7A1881-22F5-4867-88AF-7515E916F000}" destId="{B2FDDB2F-E00F-4C81-B7FB-519C29005816}" srcOrd="1" destOrd="0" presId="urn:microsoft.com/office/officeart/2005/8/layout/list1"/>
    <dgm:cxn modelId="{50A02257-8537-47C5-8DE1-C14834640E3E}" type="presParOf" srcId="{74725E6D-D8B9-4597-9C47-9DEBB6FAD7AF}" destId="{BE1A478A-B916-4637-8675-8C71F81E4A28}" srcOrd="17" destOrd="0" presId="urn:microsoft.com/office/officeart/2005/8/layout/list1"/>
    <dgm:cxn modelId="{94EFD8E8-EDB6-4681-868E-E6949AF5D389}" type="presParOf" srcId="{74725E6D-D8B9-4597-9C47-9DEBB6FAD7AF}" destId="{A3F22A62-C595-4ED6-9EDB-ADDCDF861C6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A5B748-19D3-482A-AD5F-A05987E847F2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C2A4B0-503B-4F40-9B0C-1331312816AB}">
      <dgm:prSet custT="1"/>
      <dgm:spPr/>
      <dgm:t>
        <a:bodyPr/>
        <a:lstStyle/>
        <a:p>
          <a:r>
            <a:rPr lang="en-CA" sz="1400" b="0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Thrilled Customers</a:t>
          </a:r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9C91746-E05F-4C3B-9A02-03A3F8BF1FB8}" type="parTrans" cxnId="{8EBD162A-A617-402A-93B2-4968C6BFB42D}">
      <dgm:prSet/>
      <dgm:spPr/>
      <dgm:t>
        <a:bodyPr/>
        <a:lstStyle/>
        <a:p>
          <a:endParaRPr lang="en-US"/>
        </a:p>
      </dgm:t>
    </dgm:pt>
    <dgm:pt modelId="{75A0A228-64A0-4C88-BA8B-EC39615C0B29}" type="sibTrans" cxnId="{8EBD162A-A617-402A-93B2-4968C6BFB42D}">
      <dgm:prSet/>
      <dgm:spPr/>
      <dgm:t>
        <a:bodyPr/>
        <a:lstStyle/>
        <a:p>
          <a:endParaRPr lang="en-US"/>
        </a:p>
      </dgm:t>
    </dgm:pt>
    <dgm:pt modelId="{1A003D1E-B7EB-43DB-9BAB-5F4A50270782}">
      <dgm:prSet custT="1"/>
      <dgm:spPr/>
      <dgm:t>
        <a:bodyPr/>
        <a:lstStyle/>
        <a:p>
          <a:r>
            <a:rPr lang="en-CA" sz="1400" b="0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Cost-Cutting Hero</a:t>
          </a:r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3689B3D-DB63-4D36-AD61-A228A45B665F}" type="parTrans" cxnId="{479F28E3-2CEB-48CF-8F60-16FA853C8927}">
      <dgm:prSet/>
      <dgm:spPr/>
      <dgm:t>
        <a:bodyPr/>
        <a:lstStyle/>
        <a:p>
          <a:endParaRPr lang="en-US"/>
        </a:p>
      </dgm:t>
    </dgm:pt>
    <dgm:pt modelId="{5AB5165F-8E0D-490D-AD54-1F61B718E892}" type="sibTrans" cxnId="{479F28E3-2CEB-48CF-8F60-16FA853C8927}">
      <dgm:prSet/>
      <dgm:spPr/>
      <dgm:t>
        <a:bodyPr/>
        <a:lstStyle/>
        <a:p>
          <a:endParaRPr lang="en-US"/>
        </a:p>
      </dgm:t>
    </dgm:pt>
    <dgm:pt modelId="{99A584FD-97AC-4271-A9DC-8B8BED1D5C5B}">
      <dgm:prSet custT="1"/>
      <dgm:spPr/>
      <dgm:t>
        <a:bodyPr/>
        <a:lstStyle/>
        <a:p>
          <a:r>
            <a:rPr lang="en-CA" sz="1400" b="0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Competitive Edge</a:t>
          </a:r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6AE17C3-1DFA-4804-A764-AED68166BD6B}" type="parTrans" cxnId="{4899B5C9-0F6E-43DE-922B-A694D6073EAB}">
      <dgm:prSet/>
      <dgm:spPr/>
      <dgm:t>
        <a:bodyPr/>
        <a:lstStyle/>
        <a:p>
          <a:endParaRPr lang="en-US"/>
        </a:p>
      </dgm:t>
    </dgm:pt>
    <dgm:pt modelId="{1337BDCE-073B-449A-A9B2-1996C733EF09}" type="sibTrans" cxnId="{4899B5C9-0F6E-43DE-922B-A694D6073EAB}">
      <dgm:prSet/>
      <dgm:spPr/>
      <dgm:t>
        <a:bodyPr/>
        <a:lstStyle/>
        <a:p>
          <a:endParaRPr lang="en-US"/>
        </a:p>
      </dgm:t>
    </dgm:pt>
    <dgm:pt modelId="{622537FE-5F9F-4B0B-8753-4215FA028D38}">
      <dgm:prSet custT="1"/>
      <dgm:spPr/>
      <dgm:t>
        <a:bodyPr/>
        <a:lstStyle/>
        <a:p>
          <a:r>
            <a:rPr lang="en-CA" sz="1400" b="0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Continuous Improvement</a:t>
          </a:r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168D7AE-AA35-4554-8D65-80BFD578E492}" type="parTrans" cxnId="{0ABE7C98-C0AA-4D55-9C11-CD07CD8508F4}">
      <dgm:prSet/>
      <dgm:spPr/>
      <dgm:t>
        <a:bodyPr/>
        <a:lstStyle/>
        <a:p>
          <a:endParaRPr lang="en-US"/>
        </a:p>
      </dgm:t>
    </dgm:pt>
    <dgm:pt modelId="{FFDEDAE0-C8F9-4ED5-AEE6-E1D52BFAEE1C}" type="sibTrans" cxnId="{0ABE7C98-C0AA-4D55-9C11-CD07CD8508F4}">
      <dgm:prSet/>
      <dgm:spPr/>
      <dgm:t>
        <a:bodyPr/>
        <a:lstStyle/>
        <a:p>
          <a:endParaRPr lang="en-US"/>
        </a:p>
      </dgm:t>
    </dgm:pt>
    <dgm:pt modelId="{9C665CEB-E9D8-481E-A9A1-68382FF26C4B}" type="pres">
      <dgm:prSet presAssocID="{A1A5B748-19D3-482A-AD5F-A05987E847F2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306B1BE6-DDFF-4EBB-BD06-59172F1A2B3C}" type="pres">
      <dgm:prSet presAssocID="{A1A5B748-19D3-482A-AD5F-A05987E847F2}" presName="children" presStyleCnt="0"/>
      <dgm:spPr/>
    </dgm:pt>
    <dgm:pt modelId="{9329EAFA-B341-4114-ACF9-B8EE4C31582C}" type="pres">
      <dgm:prSet presAssocID="{A1A5B748-19D3-482A-AD5F-A05987E847F2}" presName="childPlaceholder" presStyleCnt="0"/>
      <dgm:spPr/>
    </dgm:pt>
    <dgm:pt modelId="{2FEE1CCE-0961-4019-AA7F-A63B418E24D9}" type="pres">
      <dgm:prSet presAssocID="{A1A5B748-19D3-482A-AD5F-A05987E847F2}" presName="circle" presStyleCnt="0"/>
      <dgm:spPr/>
    </dgm:pt>
    <dgm:pt modelId="{F52151A0-04D2-435F-9A7A-6ED82F7CF392}" type="pres">
      <dgm:prSet presAssocID="{A1A5B748-19D3-482A-AD5F-A05987E847F2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DFB898C0-E842-42D2-BF5E-D4B0A47B3CDA}" type="pres">
      <dgm:prSet presAssocID="{A1A5B748-19D3-482A-AD5F-A05987E847F2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7A92699A-8EB5-4064-AAC5-D9777A7B4E9E}" type="pres">
      <dgm:prSet presAssocID="{A1A5B748-19D3-482A-AD5F-A05987E847F2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4B8CC506-B731-46D5-9158-65EF00087FF0}" type="pres">
      <dgm:prSet presAssocID="{A1A5B748-19D3-482A-AD5F-A05987E847F2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B558C666-BED8-44D8-A97C-C091A9886E5C}" type="pres">
      <dgm:prSet presAssocID="{A1A5B748-19D3-482A-AD5F-A05987E847F2}" presName="quadrantPlaceholder" presStyleCnt="0"/>
      <dgm:spPr/>
    </dgm:pt>
    <dgm:pt modelId="{A2920566-0C0F-4162-8D7F-ED4EC79DC0D2}" type="pres">
      <dgm:prSet presAssocID="{A1A5B748-19D3-482A-AD5F-A05987E847F2}" presName="center1" presStyleLbl="fgShp" presStyleIdx="0" presStyleCnt="2"/>
      <dgm:spPr/>
    </dgm:pt>
    <dgm:pt modelId="{6CE99204-DF6E-4A68-88DA-6EB60F303748}" type="pres">
      <dgm:prSet presAssocID="{A1A5B748-19D3-482A-AD5F-A05987E847F2}" presName="center2" presStyleLbl="fgShp" presStyleIdx="1" presStyleCnt="2"/>
      <dgm:spPr/>
    </dgm:pt>
  </dgm:ptLst>
  <dgm:cxnLst>
    <dgm:cxn modelId="{8EBD162A-A617-402A-93B2-4968C6BFB42D}" srcId="{A1A5B748-19D3-482A-AD5F-A05987E847F2}" destId="{69C2A4B0-503B-4F40-9B0C-1331312816AB}" srcOrd="0" destOrd="0" parTransId="{C9C91746-E05F-4C3B-9A02-03A3F8BF1FB8}" sibTransId="{75A0A228-64A0-4C88-BA8B-EC39615C0B29}"/>
    <dgm:cxn modelId="{B50A1474-642B-4944-9B1E-3F8E490A0EF9}" type="presOf" srcId="{1A003D1E-B7EB-43DB-9BAB-5F4A50270782}" destId="{DFB898C0-E842-42D2-BF5E-D4B0A47B3CDA}" srcOrd="0" destOrd="0" presId="urn:microsoft.com/office/officeart/2005/8/layout/cycle4"/>
    <dgm:cxn modelId="{0ABE7C98-C0AA-4D55-9C11-CD07CD8508F4}" srcId="{A1A5B748-19D3-482A-AD5F-A05987E847F2}" destId="{622537FE-5F9F-4B0B-8753-4215FA028D38}" srcOrd="3" destOrd="0" parTransId="{D168D7AE-AA35-4554-8D65-80BFD578E492}" sibTransId="{FFDEDAE0-C8F9-4ED5-AEE6-E1D52BFAEE1C}"/>
    <dgm:cxn modelId="{5320BFC1-C0DF-4A2B-B2F3-C1E2E2FEBFCB}" type="presOf" srcId="{69C2A4B0-503B-4F40-9B0C-1331312816AB}" destId="{F52151A0-04D2-435F-9A7A-6ED82F7CF392}" srcOrd="0" destOrd="0" presId="urn:microsoft.com/office/officeart/2005/8/layout/cycle4"/>
    <dgm:cxn modelId="{0E0AA9C4-4AEB-4145-B580-5F6D6FC27F1E}" type="presOf" srcId="{A1A5B748-19D3-482A-AD5F-A05987E847F2}" destId="{9C665CEB-E9D8-481E-A9A1-68382FF26C4B}" srcOrd="0" destOrd="0" presId="urn:microsoft.com/office/officeart/2005/8/layout/cycle4"/>
    <dgm:cxn modelId="{4899B5C9-0F6E-43DE-922B-A694D6073EAB}" srcId="{A1A5B748-19D3-482A-AD5F-A05987E847F2}" destId="{99A584FD-97AC-4271-A9DC-8B8BED1D5C5B}" srcOrd="2" destOrd="0" parTransId="{36AE17C3-1DFA-4804-A764-AED68166BD6B}" sibTransId="{1337BDCE-073B-449A-A9B2-1996C733EF09}"/>
    <dgm:cxn modelId="{BB762ECD-C988-4F1A-9C9F-E03E0775A9F6}" type="presOf" srcId="{99A584FD-97AC-4271-A9DC-8B8BED1D5C5B}" destId="{7A92699A-8EB5-4064-AAC5-D9777A7B4E9E}" srcOrd="0" destOrd="0" presId="urn:microsoft.com/office/officeart/2005/8/layout/cycle4"/>
    <dgm:cxn modelId="{D979BAD9-53A0-4182-8A0A-049992CBC6C8}" type="presOf" srcId="{622537FE-5F9F-4B0B-8753-4215FA028D38}" destId="{4B8CC506-B731-46D5-9158-65EF00087FF0}" srcOrd="0" destOrd="0" presId="urn:microsoft.com/office/officeart/2005/8/layout/cycle4"/>
    <dgm:cxn modelId="{479F28E3-2CEB-48CF-8F60-16FA853C8927}" srcId="{A1A5B748-19D3-482A-AD5F-A05987E847F2}" destId="{1A003D1E-B7EB-43DB-9BAB-5F4A50270782}" srcOrd="1" destOrd="0" parTransId="{23689B3D-DB63-4D36-AD61-A228A45B665F}" sibTransId="{5AB5165F-8E0D-490D-AD54-1F61B718E892}"/>
    <dgm:cxn modelId="{6BFFBB21-07FF-481F-BC4E-2C6D567CA3E0}" type="presParOf" srcId="{9C665CEB-E9D8-481E-A9A1-68382FF26C4B}" destId="{306B1BE6-DDFF-4EBB-BD06-59172F1A2B3C}" srcOrd="0" destOrd="0" presId="urn:microsoft.com/office/officeart/2005/8/layout/cycle4"/>
    <dgm:cxn modelId="{C515B1DE-376F-4048-8F75-878F75ABE953}" type="presParOf" srcId="{306B1BE6-DDFF-4EBB-BD06-59172F1A2B3C}" destId="{9329EAFA-B341-4114-ACF9-B8EE4C31582C}" srcOrd="0" destOrd="0" presId="urn:microsoft.com/office/officeart/2005/8/layout/cycle4"/>
    <dgm:cxn modelId="{2ADF8098-37B1-4358-A848-7E5EC4213208}" type="presParOf" srcId="{9C665CEB-E9D8-481E-A9A1-68382FF26C4B}" destId="{2FEE1CCE-0961-4019-AA7F-A63B418E24D9}" srcOrd="1" destOrd="0" presId="urn:microsoft.com/office/officeart/2005/8/layout/cycle4"/>
    <dgm:cxn modelId="{F6ECB4DE-4E2D-424F-981D-19E36BC9C671}" type="presParOf" srcId="{2FEE1CCE-0961-4019-AA7F-A63B418E24D9}" destId="{F52151A0-04D2-435F-9A7A-6ED82F7CF392}" srcOrd="0" destOrd="0" presId="urn:microsoft.com/office/officeart/2005/8/layout/cycle4"/>
    <dgm:cxn modelId="{9CCBF6EC-64D9-46D6-82FF-713044400475}" type="presParOf" srcId="{2FEE1CCE-0961-4019-AA7F-A63B418E24D9}" destId="{DFB898C0-E842-42D2-BF5E-D4B0A47B3CDA}" srcOrd="1" destOrd="0" presId="urn:microsoft.com/office/officeart/2005/8/layout/cycle4"/>
    <dgm:cxn modelId="{7CD73F09-F1D5-46D8-AC5A-4C835D8681AA}" type="presParOf" srcId="{2FEE1CCE-0961-4019-AA7F-A63B418E24D9}" destId="{7A92699A-8EB5-4064-AAC5-D9777A7B4E9E}" srcOrd="2" destOrd="0" presId="urn:microsoft.com/office/officeart/2005/8/layout/cycle4"/>
    <dgm:cxn modelId="{3C6A0885-DA56-4481-97B4-1D0811969530}" type="presParOf" srcId="{2FEE1CCE-0961-4019-AA7F-A63B418E24D9}" destId="{4B8CC506-B731-46D5-9158-65EF00087FF0}" srcOrd="3" destOrd="0" presId="urn:microsoft.com/office/officeart/2005/8/layout/cycle4"/>
    <dgm:cxn modelId="{A5B44BE2-E847-47DC-AA34-E8EFE7FBDCA5}" type="presParOf" srcId="{2FEE1CCE-0961-4019-AA7F-A63B418E24D9}" destId="{B558C666-BED8-44D8-A97C-C091A9886E5C}" srcOrd="4" destOrd="0" presId="urn:microsoft.com/office/officeart/2005/8/layout/cycle4"/>
    <dgm:cxn modelId="{91669CDF-3E07-414C-8AA9-0D8C7DCC1E4E}" type="presParOf" srcId="{9C665CEB-E9D8-481E-A9A1-68382FF26C4B}" destId="{A2920566-0C0F-4162-8D7F-ED4EC79DC0D2}" srcOrd="2" destOrd="0" presId="urn:microsoft.com/office/officeart/2005/8/layout/cycle4"/>
    <dgm:cxn modelId="{89E5D827-59DA-401C-8D5F-6F7F2DBEEFD8}" type="presParOf" srcId="{9C665CEB-E9D8-481E-A9A1-68382FF26C4B}" destId="{6CE99204-DF6E-4A68-88DA-6EB60F303748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5CABC0-DB25-4917-A75B-BBCB049BBE6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C259DB18-F90F-4572-ABBB-CD66C2D2F39C}">
      <dgm:prSet custT="1"/>
      <dgm:spPr/>
      <dgm:t>
        <a:bodyPr/>
        <a:lstStyle/>
        <a:p>
          <a:r>
            <a:rPr lang="en-IN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Good political environment – Canada Federal budget for 2022-23 invested in AI/ML upskilling</a:t>
          </a:r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9037CA7-94CC-4287-BC86-1323C417E958}" type="parTrans" cxnId="{09072E9C-2F26-4CB2-BA8F-4936D9C03D02}">
      <dgm:prSet/>
      <dgm:spPr/>
      <dgm:t>
        <a:bodyPr/>
        <a:lstStyle/>
        <a:p>
          <a:endParaRPr lang="en-US"/>
        </a:p>
      </dgm:t>
    </dgm:pt>
    <dgm:pt modelId="{EEEAE2BD-F607-4C8C-9600-6CFC045593D3}" type="sibTrans" cxnId="{09072E9C-2F26-4CB2-BA8F-4936D9C03D02}">
      <dgm:prSet/>
      <dgm:spPr/>
      <dgm:t>
        <a:bodyPr/>
        <a:lstStyle/>
        <a:p>
          <a:endParaRPr lang="en-US"/>
        </a:p>
      </dgm:t>
    </dgm:pt>
    <dgm:pt modelId="{F0A07A70-EF87-43E9-B82D-D3B92F232D9D}">
      <dgm:prSet custT="1"/>
      <dgm:spPr/>
      <dgm:t>
        <a:bodyPr/>
        <a:lstStyle/>
        <a:p>
          <a:r>
            <a:rPr lang="en-IN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Privacy protection laws – Bill C27</a:t>
          </a:r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250F744-CCAB-459E-AA8A-64300F04C521}" type="parTrans" cxnId="{91596E2F-A6A0-4030-A2F7-A9BD9A986171}">
      <dgm:prSet/>
      <dgm:spPr/>
      <dgm:t>
        <a:bodyPr/>
        <a:lstStyle/>
        <a:p>
          <a:endParaRPr lang="en-US"/>
        </a:p>
      </dgm:t>
    </dgm:pt>
    <dgm:pt modelId="{41CF55BC-204D-4EAF-8912-77D58556C6BA}" type="sibTrans" cxnId="{91596E2F-A6A0-4030-A2F7-A9BD9A986171}">
      <dgm:prSet/>
      <dgm:spPr/>
      <dgm:t>
        <a:bodyPr/>
        <a:lstStyle/>
        <a:p>
          <a:endParaRPr lang="en-US"/>
        </a:p>
      </dgm:t>
    </dgm:pt>
    <dgm:pt modelId="{7562CBC9-03BA-4768-90E4-DFC62C6A174A}">
      <dgm:prSet custT="1"/>
      <dgm:spPr/>
      <dgm:t>
        <a:bodyPr/>
        <a:lstStyle/>
        <a:p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Achieve better CSAT scores than </a:t>
          </a:r>
          <a:r>
            <a:rPr lang="en-US" sz="14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Telus</a:t>
          </a:r>
          <a:r>
            <a: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and Bell</a:t>
          </a:r>
        </a:p>
      </dgm:t>
    </dgm:pt>
    <dgm:pt modelId="{BAFE1567-9295-4868-9CCA-FF45B7EED5BF}" type="parTrans" cxnId="{E15F2E6F-84AF-44C9-8B58-AA8E354E9377}">
      <dgm:prSet/>
      <dgm:spPr/>
      <dgm:t>
        <a:bodyPr/>
        <a:lstStyle/>
        <a:p>
          <a:endParaRPr lang="en-US"/>
        </a:p>
      </dgm:t>
    </dgm:pt>
    <dgm:pt modelId="{7D530314-BE87-40FF-A56D-DC152EF41CD6}" type="sibTrans" cxnId="{E15F2E6F-84AF-44C9-8B58-AA8E354E9377}">
      <dgm:prSet/>
      <dgm:spPr/>
      <dgm:t>
        <a:bodyPr/>
        <a:lstStyle/>
        <a:p>
          <a:endParaRPr lang="en-US"/>
        </a:p>
      </dgm:t>
    </dgm:pt>
    <dgm:pt modelId="{F167E51E-D165-4AEF-BF48-2275836A58E7}">
      <dgm:prSet custT="1"/>
      <dgm:spPr/>
      <dgm:t>
        <a:bodyPr/>
        <a:lstStyle/>
        <a:p>
          <a:r>
            <a:rPr lang="en-IN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Brand Strength – on par with Bell and Telus</a:t>
          </a:r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C04775C-FC01-43BB-84E4-6C8F7BDEF60C}" type="parTrans" cxnId="{844912CC-1F91-40B0-89BD-AFBEFC95B073}">
      <dgm:prSet/>
      <dgm:spPr/>
      <dgm:t>
        <a:bodyPr/>
        <a:lstStyle/>
        <a:p>
          <a:endParaRPr lang="en-US"/>
        </a:p>
      </dgm:t>
    </dgm:pt>
    <dgm:pt modelId="{B41D38AA-9523-4B93-8D1C-FF4CAD60C560}" type="sibTrans" cxnId="{844912CC-1F91-40B0-89BD-AFBEFC95B073}">
      <dgm:prSet/>
      <dgm:spPr/>
      <dgm:t>
        <a:bodyPr/>
        <a:lstStyle/>
        <a:p>
          <a:endParaRPr lang="en-US"/>
        </a:p>
      </dgm:t>
    </dgm:pt>
    <dgm:pt modelId="{1AF4AC63-E76C-423D-AB3D-7C4AA3BCFC2E}" type="pres">
      <dgm:prSet presAssocID="{5D5CABC0-DB25-4917-A75B-BBCB049BBE69}" presName="Name0" presStyleCnt="0">
        <dgm:presLayoutVars>
          <dgm:chMax val="7"/>
          <dgm:chPref val="7"/>
          <dgm:dir/>
        </dgm:presLayoutVars>
      </dgm:prSet>
      <dgm:spPr/>
    </dgm:pt>
    <dgm:pt modelId="{79FDBA4D-32E1-47A9-9910-29862029C8FD}" type="pres">
      <dgm:prSet presAssocID="{5D5CABC0-DB25-4917-A75B-BBCB049BBE69}" presName="Name1" presStyleCnt="0"/>
      <dgm:spPr/>
    </dgm:pt>
    <dgm:pt modelId="{4624CEDC-99B2-4035-9D6D-C81B7DC7135C}" type="pres">
      <dgm:prSet presAssocID="{5D5CABC0-DB25-4917-A75B-BBCB049BBE69}" presName="cycle" presStyleCnt="0"/>
      <dgm:spPr/>
    </dgm:pt>
    <dgm:pt modelId="{5FBAAE66-E547-4304-9884-F9F0D15AAA40}" type="pres">
      <dgm:prSet presAssocID="{5D5CABC0-DB25-4917-A75B-BBCB049BBE69}" presName="srcNode" presStyleLbl="node1" presStyleIdx="0" presStyleCnt="4"/>
      <dgm:spPr/>
    </dgm:pt>
    <dgm:pt modelId="{EA4AAF5C-6A4D-4007-9D36-DCA999B3ABAD}" type="pres">
      <dgm:prSet presAssocID="{5D5CABC0-DB25-4917-A75B-BBCB049BBE69}" presName="conn" presStyleLbl="parChTrans1D2" presStyleIdx="0" presStyleCnt="1"/>
      <dgm:spPr/>
    </dgm:pt>
    <dgm:pt modelId="{8D3D2D9C-8E98-438F-8461-E0967D413CB2}" type="pres">
      <dgm:prSet presAssocID="{5D5CABC0-DB25-4917-A75B-BBCB049BBE69}" presName="extraNode" presStyleLbl="node1" presStyleIdx="0" presStyleCnt="4"/>
      <dgm:spPr/>
    </dgm:pt>
    <dgm:pt modelId="{06E47D06-1337-439C-BAEE-01E49B5861E8}" type="pres">
      <dgm:prSet presAssocID="{5D5CABC0-DB25-4917-A75B-BBCB049BBE69}" presName="dstNode" presStyleLbl="node1" presStyleIdx="0" presStyleCnt="4"/>
      <dgm:spPr/>
    </dgm:pt>
    <dgm:pt modelId="{4508ECBC-C45F-4437-9D3C-888E7BEBAA6C}" type="pres">
      <dgm:prSet presAssocID="{C259DB18-F90F-4572-ABBB-CD66C2D2F39C}" presName="text_1" presStyleLbl="node1" presStyleIdx="0" presStyleCnt="4">
        <dgm:presLayoutVars>
          <dgm:bulletEnabled val="1"/>
        </dgm:presLayoutVars>
      </dgm:prSet>
      <dgm:spPr/>
    </dgm:pt>
    <dgm:pt modelId="{3CAF7FF1-06FA-4068-A61A-BD8A72D23AC4}" type="pres">
      <dgm:prSet presAssocID="{C259DB18-F90F-4572-ABBB-CD66C2D2F39C}" presName="accent_1" presStyleCnt="0"/>
      <dgm:spPr/>
    </dgm:pt>
    <dgm:pt modelId="{0B78B473-7B27-4726-9173-4F9A89F1476A}" type="pres">
      <dgm:prSet presAssocID="{C259DB18-F90F-4572-ABBB-CD66C2D2F39C}" presName="accentRepeatNode" presStyleLbl="solidFgAcc1" presStyleIdx="0" presStyleCnt="4"/>
      <dgm:spPr/>
    </dgm:pt>
    <dgm:pt modelId="{1EC21670-C7E1-40CE-A452-5BA29BDE0763}" type="pres">
      <dgm:prSet presAssocID="{F0A07A70-EF87-43E9-B82D-D3B92F232D9D}" presName="text_2" presStyleLbl="node1" presStyleIdx="1" presStyleCnt="4">
        <dgm:presLayoutVars>
          <dgm:bulletEnabled val="1"/>
        </dgm:presLayoutVars>
      </dgm:prSet>
      <dgm:spPr/>
    </dgm:pt>
    <dgm:pt modelId="{7AAE0AD4-931E-4D99-9C14-E279DB4E3A6A}" type="pres">
      <dgm:prSet presAssocID="{F0A07A70-EF87-43E9-B82D-D3B92F232D9D}" presName="accent_2" presStyleCnt="0"/>
      <dgm:spPr/>
    </dgm:pt>
    <dgm:pt modelId="{74C870DB-4BFE-41BC-A2D4-962132551057}" type="pres">
      <dgm:prSet presAssocID="{F0A07A70-EF87-43E9-B82D-D3B92F232D9D}" presName="accentRepeatNode" presStyleLbl="solidFgAcc1" presStyleIdx="1" presStyleCnt="4"/>
      <dgm:spPr/>
    </dgm:pt>
    <dgm:pt modelId="{E2CDC9FB-AF23-4593-99DE-D629C316E584}" type="pres">
      <dgm:prSet presAssocID="{7562CBC9-03BA-4768-90E4-DFC62C6A174A}" presName="text_3" presStyleLbl="node1" presStyleIdx="2" presStyleCnt="4">
        <dgm:presLayoutVars>
          <dgm:bulletEnabled val="1"/>
        </dgm:presLayoutVars>
      </dgm:prSet>
      <dgm:spPr/>
    </dgm:pt>
    <dgm:pt modelId="{4DCD6FE3-EDA7-47C2-BC6B-FEB2CF62D0CF}" type="pres">
      <dgm:prSet presAssocID="{7562CBC9-03BA-4768-90E4-DFC62C6A174A}" presName="accent_3" presStyleCnt="0"/>
      <dgm:spPr/>
    </dgm:pt>
    <dgm:pt modelId="{2D31C3FB-336C-450A-A28C-92EED3392865}" type="pres">
      <dgm:prSet presAssocID="{7562CBC9-03BA-4768-90E4-DFC62C6A174A}" presName="accentRepeatNode" presStyleLbl="solidFgAcc1" presStyleIdx="2" presStyleCnt="4"/>
      <dgm:spPr/>
    </dgm:pt>
    <dgm:pt modelId="{FA63F07D-815B-49C1-9C61-64DD1706268B}" type="pres">
      <dgm:prSet presAssocID="{F167E51E-D165-4AEF-BF48-2275836A58E7}" presName="text_4" presStyleLbl="node1" presStyleIdx="3" presStyleCnt="4">
        <dgm:presLayoutVars>
          <dgm:bulletEnabled val="1"/>
        </dgm:presLayoutVars>
      </dgm:prSet>
      <dgm:spPr/>
    </dgm:pt>
    <dgm:pt modelId="{FD1049AA-FBE5-4F49-B5C8-55EDEDE11E0A}" type="pres">
      <dgm:prSet presAssocID="{F167E51E-D165-4AEF-BF48-2275836A58E7}" presName="accent_4" presStyleCnt="0"/>
      <dgm:spPr/>
    </dgm:pt>
    <dgm:pt modelId="{4F22FC85-E676-441B-ADEC-ACE25C364624}" type="pres">
      <dgm:prSet presAssocID="{F167E51E-D165-4AEF-BF48-2275836A58E7}" presName="accentRepeatNode" presStyleLbl="solidFgAcc1" presStyleIdx="3" presStyleCnt="4"/>
      <dgm:spPr/>
    </dgm:pt>
  </dgm:ptLst>
  <dgm:cxnLst>
    <dgm:cxn modelId="{FC6A890C-DFEA-4D6A-9BCB-2EFE69EAB50B}" type="presOf" srcId="{F167E51E-D165-4AEF-BF48-2275836A58E7}" destId="{FA63F07D-815B-49C1-9C61-64DD1706268B}" srcOrd="0" destOrd="0" presId="urn:microsoft.com/office/officeart/2008/layout/VerticalCurvedList"/>
    <dgm:cxn modelId="{91596E2F-A6A0-4030-A2F7-A9BD9A986171}" srcId="{5D5CABC0-DB25-4917-A75B-BBCB049BBE69}" destId="{F0A07A70-EF87-43E9-B82D-D3B92F232D9D}" srcOrd="1" destOrd="0" parTransId="{0250F744-CCAB-459E-AA8A-64300F04C521}" sibTransId="{41CF55BC-204D-4EAF-8912-77D58556C6BA}"/>
    <dgm:cxn modelId="{E15F2E6F-84AF-44C9-8B58-AA8E354E9377}" srcId="{5D5CABC0-DB25-4917-A75B-BBCB049BBE69}" destId="{7562CBC9-03BA-4768-90E4-DFC62C6A174A}" srcOrd="2" destOrd="0" parTransId="{BAFE1567-9295-4868-9CCA-FF45B7EED5BF}" sibTransId="{7D530314-BE87-40FF-A56D-DC152EF41CD6}"/>
    <dgm:cxn modelId="{8AC0E998-1E52-46D5-B91C-8D81678EC3BB}" type="presOf" srcId="{EEEAE2BD-F607-4C8C-9600-6CFC045593D3}" destId="{EA4AAF5C-6A4D-4007-9D36-DCA999B3ABAD}" srcOrd="0" destOrd="0" presId="urn:microsoft.com/office/officeart/2008/layout/VerticalCurvedList"/>
    <dgm:cxn modelId="{50103899-9A57-4BC4-ABDD-A26010FDF0F4}" type="presOf" srcId="{F0A07A70-EF87-43E9-B82D-D3B92F232D9D}" destId="{1EC21670-C7E1-40CE-A452-5BA29BDE0763}" srcOrd="0" destOrd="0" presId="urn:microsoft.com/office/officeart/2008/layout/VerticalCurvedList"/>
    <dgm:cxn modelId="{82F8DA9A-5EF2-41DE-97FB-B08459B9AE5D}" type="presOf" srcId="{5D5CABC0-DB25-4917-A75B-BBCB049BBE69}" destId="{1AF4AC63-E76C-423D-AB3D-7C4AA3BCFC2E}" srcOrd="0" destOrd="0" presId="urn:microsoft.com/office/officeart/2008/layout/VerticalCurvedList"/>
    <dgm:cxn modelId="{09072E9C-2F26-4CB2-BA8F-4936D9C03D02}" srcId="{5D5CABC0-DB25-4917-A75B-BBCB049BBE69}" destId="{C259DB18-F90F-4572-ABBB-CD66C2D2F39C}" srcOrd="0" destOrd="0" parTransId="{E9037CA7-94CC-4287-BC86-1323C417E958}" sibTransId="{EEEAE2BD-F607-4C8C-9600-6CFC045593D3}"/>
    <dgm:cxn modelId="{4BA206BD-1D23-4980-87C5-984E1BFE143C}" type="presOf" srcId="{C259DB18-F90F-4572-ABBB-CD66C2D2F39C}" destId="{4508ECBC-C45F-4437-9D3C-888E7BEBAA6C}" srcOrd="0" destOrd="0" presId="urn:microsoft.com/office/officeart/2008/layout/VerticalCurvedList"/>
    <dgm:cxn modelId="{844912CC-1F91-40B0-89BD-AFBEFC95B073}" srcId="{5D5CABC0-DB25-4917-A75B-BBCB049BBE69}" destId="{F167E51E-D165-4AEF-BF48-2275836A58E7}" srcOrd="3" destOrd="0" parTransId="{CC04775C-FC01-43BB-84E4-6C8F7BDEF60C}" sibTransId="{B41D38AA-9523-4B93-8D1C-FF4CAD60C560}"/>
    <dgm:cxn modelId="{D96713D7-0AB1-4918-A0D5-A4B95E7A83CE}" type="presOf" srcId="{7562CBC9-03BA-4768-90E4-DFC62C6A174A}" destId="{E2CDC9FB-AF23-4593-99DE-D629C316E584}" srcOrd="0" destOrd="0" presId="urn:microsoft.com/office/officeart/2008/layout/VerticalCurvedList"/>
    <dgm:cxn modelId="{E6039F25-B94D-4472-B45D-E21E8DC67DA8}" type="presParOf" srcId="{1AF4AC63-E76C-423D-AB3D-7C4AA3BCFC2E}" destId="{79FDBA4D-32E1-47A9-9910-29862029C8FD}" srcOrd="0" destOrd="0" presId="urn:microsoft.com/office/officeart/2008/layout/VerticalCurvedList"/>
    <dgm:cxn modelId="{C9CC1367-54C8-47E8-BE8A-68DB4A9A5D8E}" type="presParOf" srcId="{79FDBA4D-32E1-47A9-9910-29862029C8FD}" destId="{4624CEDC-99B2-4035-9D6D-C81B7DC7135C}" srcOrd="0" destOrd="0" presId="urn:microsoft.com/office/officeart/2008/layout/VerticalCurvedList"/>
    <dgm:cxn modelId="{9C0B3FC6-7CA4-42FF-ACB8-E22B45DD28E3}" type="presParOf" srcId="{4624CEDC-99B2-4035-9D6D-C81B7DC7135C}" destId="{5FBAAE66-E547-4304-9884-F9F0D15AAA40}" srcOrd="0" destOrd="0" presId="urn:microsoft.com/office/officeart/2008/layout/VerticalCurvedList"/>
    <dgm:cxn modelId="{69051A3F-4D85-4915-8255-10D202C62AFF}" type="presParOf" srcId="{4624CEDC-99B2-4035-9D6D-C81B7DC7135C}" destId="{EA4AAF5C-6A4D-4007-9D36-DCA999B3ABAD}" srcOrd="1" destOrd="0" presId="urn:microsoft.com/office/officeart/2008/layout/VerticalCurvedList"/>
    <dgm:cxn modelId="{701055FF-CF54-4E9B-918F-D03251651007}" type="presParOf" srcId="{4624CEDC-99B2-4035-9D6D-C81B7DC7135C}" destId="{8D3D2D9C-8E98-438F-8461-E0967D413CB2}" srcOrd="2" destOrd="0" presId="urn:microsoft.com/office/officeart/2008/layout/VerticalCurvedList"/>
    <dgm:cxn modelId="{D8E89CD7-EB61-47BF-A5E3-3FD88F804AFE}" type="presParOf" srcId="{4624CEDC-99B2-4035-9D6D-C81B7DC7135C}" destId="{06E47D06-1337-439C-BAEE-01E49B5861E8}" srcOrd="3" destOrd="0" presId="urn:microsoft.com/office/officeart/2008/layout/VerticalCurvedList"/>
    <dgm:cxn modelId="{E03BEDD0-B9E2-499A-A67E-09987B123CC9}" type="presParOf" srcId="{79FDBA4D-32E1-47A9-9910-29862029C8FD}" destId="{4508ECBC-C45F-4437-9D3C-888E7BEBAA6C}" srcOrd="1" destOrd="0" presId="urn:microsoft.com/office/officeart/2008/layout/VerticalCurvedList"/>
    <dgm:cxn modelId="{DCEF9C40-AACD-47CE-B6DD-92DDC35C14CD}" type="presParOf" srcId="{79FDBA4D-32E1-47A9-9910-29862029C8FD}" destId="{3CAF7FF1-06FA-4068-A61A-BD8A72D23AC4}" srcOrd="2" destOrd="0" presId="urn:microsoft.com/office/officeart/2008/layout/VerticalCurvedList"/>
    <dgm:cxn modelId="{3A4AFB62-AB76-45BB-A3F1-1C5123436041}" type="presParOf" srcId="{3CAF7FF1-06FA-4068-A61A-BD8A72D23AC4}" destId="{0B78B473-7B27-4726-9173-4F9A89F1476A}" srcOrd="0" destOrd="0" presId="urn:microsoft.com/office/officeart/2008/layout/VerticalCurvedList"/>
    <dgm:cxn modelId="{71690A17-A6D9-41C7-8067-008D81D95578}" type="presParOf" srcId="{79FDBA4D-32E1-47A9-9910-29862029C8FD}" destId="{1EC21670-C7E1-40CE-A452-5BA29BDE0763}" srcOrd="3" destOrd="0" presId="urn:microsoft.com/office/officeart/2008/layout/VerticalCurvedList"/>
    <dgm:cxn modelId="{6568C89C-3B82-4B68-A704-8C77DFF8C260}" type="presParOf" srcId="{79FDBA4D-32E1-47A9-9910-29862029C8FD}" destId="{7AAE0AD4-931E-4D99-9C14-E279DB4E3A6A}" srcOrd="4" destOrd="0" presId="urn:microsoft.com/office/officeart/2008/layout/VerticalCurvedList"/>
    <dgm:cxn modelId="{F4652657-4032-4801-94DE-09ACE3985D4F}" type="presParOf" srcId="{7AAE0AD4-931E-4D99-9C14-E279DB4E3A6A}" destId="{74C870DB-4BFE-41BC-A2D4-962132551057}" srcOrd="0" destOrd="0" presId="urn:microsoft.com/office/officeart/2008/layout/VerticalCurvedList"/>
    <dgm:cxn modelId="{0C48702B-BB05-4C26-96E6-2406E8C43B35}" type="presParOf" srcId="{79FDBA4D-32E1-47A9-9910-29862029C8FD}" destId="{E2CDC9FB-AF23-4593-99DE-D629C316E584}" srcOrd="5" destOrd="0" presId="urn:microsoft.com/office/officeart/2008/layout/VerticalCurvedList"/>
    <dgm:cxn modelId="{AA28EEF0-2897-4982-AD73-46BE0705F089}" type="presParOf" srcId="{79FDBA4D-32E1-47A9-9910-29862029C8FD}" destId="{4DCD6FE3-EDA7-47C2-BC6B-FEB2CF62D0CF}" srcOrd="6" destOrd="0" presId="urn:microsoft.com/office/officeart/2008/layout/VerticalCurvedList"/>
    <dgm:cxn modelId="{8CA5D1D3-3CCE-4E5C-9153-52427DE69549}" type="presParOf" srcId="{4DCD6FE3-EDA7-47C2-BC6B-FEB2CF62D0CF}" destId="{2D31C3FB-336C-450A-A28C-92EED3392865}" srcOrd="0" destOrd="0" presId="urn:microsoft.com/office/officeart/2008/layout/VerticalCurvedList"/>
    <dgm:cxn modelId="{910280CD-FF7F-4531-87C1-549132217262}" type="presParOf" srcId="{79FDBA4D-32E1-47A9-9910-29862029C8FD}" destId="{FA63F07D-815B-49C1-9C61-64DD1706268B}" srcOrd="7" destOrd="0" presId="urn:microsoft.com/office/officeart/2008/layout/VerticalCurvedList"/>
    <dgm:cxn modelId="{C7643BED-FD2C-4A65-A0DE-0C91EB648F81}" type="presParOf" srcId="{79FDBA4D-32E1-47A9-9910-29862029C8FD}" destId="{FD1049AA-FBE5-4F49-B5C8-55EDEDE11E0A}" srcOrd="8" destOrd="0" presId="urn:microsoft.com/office/officeart/2008/layout/VerticalCurvedList"/>
    <dgm:cxn modelId="{55CD593A-049E-4052-B441-C8DAB1B7FB2C}" type="presParOf" srcId="{FD1049AA-FBE5-4F49-B5C8-55EDEDE11E0A}" destId="{4F22FC85-E676-441B-ADEC-ACE25C36462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295C55-5539-463F-BE68-E2B6AACDC85F}" type="doc">
      <dgm:prSet loTypeId="urn:microsoft.com/office/officeart/2018/2/layout/IconCircle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958CC247-C0DA-44A5-A232-48E66DEEDD4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AI-powered root cause analysis</a:t>
          </a:r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04C9BF2-E15F-4D82-9658-0781CDD8C48A}" type="parTrans" cxnId="{52BF560C-31FB-4164-B223-B84D71E54D36}">
      <dgm:prSet/>
      <dgm:spPr/>
      <dgm:t>
        <a:bodyPr/>
        <a:lstStyle/>
        <a:p>
          <a:endParaRPr lang="en-US"/>
        </a:p>
      </dgm:t>
    </dgm:pt>
    <dgm:pt modelId="{432D5DF6-5484-4796-A695-D715BFA299AC}" type="sibTrans" cxnId="{52BF560C-31FB-4164-B223-B84D71E54D3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0CEFA6-1431-4F78-8CB9-A1EFE07AD84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Enhanced customer interaction</a:t>
          </a:r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0E5A1B9-3AFC-45E6-B0FA-BF9EEF6A1EF2}" type="parTrans" cxnId="{D44F4C91-507C-46DC-9169-91ED2FE35929}">
      <dgm:prSet/>
      <dgm:spPr/>
      <dgm:t>
        <a:bodyPr/>
        <a:lstStyle/>
        <a:p>
          <a:endParaRPr lang="en-US"/>
        </a:p>
      </dgm:t>
    </dgm:pt>
    <dgm:pt modelId="{421D82CE-1FCB-4D90-8BBB-758086D855CA}" type="sibTrans" cxnId="{D44F4C91-507C-46DC-9169-91ED2FE3592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D30D19-42D5-478D-86F9-F3A72E96A0F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40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Automated Issue Resolution and assistance</a:t>
          </a:r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6D863C1-9E59-4685-8742-0A9FDC026B75}" type="parTrans" cxnId="{DD5749A1-F583-4284-8445-B80246523EC2}">
      <dgm:prSet/>
      <dgm:spPr/>
      <dgm:t>
        <a:bodyPr/>
        <a:lstStyle/>
        <a:p>
          <a:endParaRPr lang="en-US"/>
        </a:p>
      </dgm:t>
    </dgm:pt>
    <dgm:pt modelId="{D3202973-02D2-4DD5-9D05-F105D174BD59}" type="sibTrans" cxnId="{DD5749A1-F583-4284-8445-B80246523EC2}">
      <dgm:prSet/>
      <dgm:spPr/>
      <dgm:t>
        <a:bodyPr/>
        <a:lstStyle/>
        <a:p>
          <a:endParaRPr lang="en-US"/>
        </a:p>
      </dgm:t>
    </dgm:pt>
    <dgm:pt modelId="{161E515F-30D0-4474-978F-489CD23D75A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</a:t>
          </a:r>
          <a:r>
            <a:rPr lang="en-CA" sz="140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ntegrated Predictive Analytics</a:t>
          </a:r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9EACE46-29A4-4E48-8B20-04821C98EE4B}" type="sibTrans" cxnId="{A658CE0E-3BC6-452D-A0AA-61742131B81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54FAE4-BD24-401E-B1A7-A1CA9BFE4021}" type="parTrans" cxnId="{A658CE0E-3BC6-452D-A0AA-61742131B812}">
      <dgm:prSet/>
      <dgm:spPr/>
      <dgm:t>
        <a:bodyPr/>
        <a:lstStyle/>
        <a:p>
          <a:endParaRPr lang="en-US"/>
        </a:p>
      </dgm:t>
    </dgm:pt>
    <dgm:pt modelId="{0315450C-796F-43ED-82C5-84EE7E92A478}" type="pres">
      <dgm:prSet presAssocID="{4A295C55-5539-463F-BE68-E2B6AACDC85F}" presName="root" presStyleCnt="0">
        <dgm:presLayoutVars>
          <dgm:dir/>
          <dgm:resizeHandles val="exact"/>
        </dgm:presLayoutVars>
      </dgm:prSet>
      <dgm:spPr/>
    </dgm:pt>
    <dgm:pt modelId="{CD0D8A3D-2975-4979-969D-78058F2C5E22}" type="pres">
      <dgm:prSet presAssocID="{4A295C55-5539-463F-BE68-E2B6AACDC85F}" presName="container" presStyleCnt="0">
        <dgm:presLayoutVars>
          <dgm:dir/>
          <dgm:resizeHandles val="exact"/>
        </dgm:presLayoutVars>
      </dgm:prSet>
      <dgm:spPr/>
    </dgm:pt>
    <dgm:pt modelId="{35B2F528-3DAB-43B9-A638-8FC56C85BFC8}" type="pres">
      <dgm:prSet presAssocID="{958CC247-C0DA-44A5-A232-48E66DEEDD41}" presName="compNode" presStyleCnt="0"/>
      <dgm:spPr/>
    </dgm:pt>
    <dgm:pt modelId="{242E8294-EDD5-444D-952A-31E5AA1889E2}" type="pres">
      <dgm:prSet presAssocID="{958CC247-C0DA-44A5-A232-48E66DEEDD41}" presName="iconBgRect" presStyleLbl="bgShp" presStyleIdx="0" presStyleCnt="4"/>
      <dgm:spPr/>
    </dgm:pt>
    <dgm:pt modelId="{4A10A392-77DA-4449-BAC6-068BC5A9D035}" type="pres">
      <dgm:prSet presAssocID="{958CC247-C0DA-44A5-A232-48E66DEEDD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0A9CFE0-3DF6-4F4D-8EC8-C73ABAA0B666}" type="pres">
      <dgm:prSet presAssocID="{958CC247-C0DA-44A5-A232-48E66DEEDD41}" presName="spaceRect" presStyleCnt="0"/>
      <dgm:spPr/>
    </dgm:pt>
    <dgm:pt modelId="{594A4E46-DC69-4F6F-A9EA-0C84D07D45E6}" type="pres">
      <dgm:prSet presAssocID="{958CC247-C0DA-44A5-A232-48E66DEEDD41}" presName="textRect" presStyleLbl="revTx" presStyleIdx="0" presStyleCnt="4">
        <dgm:presLayoutVars>
          <dgm:chMax val="1"/>
          <dgm:chPref val="1"/>
        </dgm:presLayoutVars>
      </dgm:prSet>
      <dgm:spPr/>
    </dgm:pt>
    <dgm:pt modelId="{BA66E5ED-4625-4F43-B991-44DD56AB3967}" type="pres">
      <dgm:prSet presAssocID="{432D5DF6-5484-4796-A695-D715BFA299AC}" presName="sibTrans" presStyleLbl="sibTrans2D1" presStyleIdx="0" presStyleCnt="0"/>
      <dgm:spPr/>
    </dgm:pt>
    <dgm:pt modelId="{DAEFD574-4643-4E1C-90BF-5232CCD2ECFB}" type="pres">
      <dgm:prSet presAssocID="{161E515F-30D0-4474-978F-489CD23D75A5}" presName="compNode" presStyleCnt="0"/>
      <dgm:spPr/>
    </dgm:pt>
    <dgm:pt modelId="{888ABCAF-E54F-4087-B858-066A82E42F33}" type="pres">
      <dgm:prSet presAssocID="{161E515F-30D0-4474-978F-489CD23D75A5}" presName="iconBgRect" presStyleLbl="bgShp" presStyleIdx="1" presStyleCnt="4"/>
      <dgm:spPr/>
    </dgm:pt>
    <dgm:pt modelId="{B87DE21D-A45D-4C4F-B3E6-377B8C4A063D}" type="pres">
      <dgm:prSet presAssocID="{161E515F-30D0-4474-978F-489CD23D75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2299AE9-1C36-4CB0-9B0B-B217FA5A09E2}" type="pres">
      <dgm:prSet presAssocID="{161E515F-30D0-4474-978F-489CD23D75A5}" presName="spaceRect" presStyleCnt="0"/>
      <dgm:spPr/>
    </dgm:pt>
    <dgm:pt modelId="{E3E9D329-B950-4AF0-9120-A78ABAF29421}" type="pres">
      <dgm:prSet presAssocID="{161E515F-30D0-4474-978F-489CD23D75A5}" presName="textRect" presStyleLbl="revTx" presStyleIdx="1" presStyleCnt="4">
        <dgm:presLayoutVars>
          <dgm:chMax val="1"/>
          <dgm:chPref val="1"/>
        </dgm:presLayoutVars>
      </dgm:prSet>
      <dgm:spPr/>
    </dgm:pt>
    <dgm:pt modelId="{6EA15882-A206-4FDB-AEBF-1C91123682A9}" type="pres">
      <dgm:prSet presAssocID="{99EACE46-29A4-4E48-8B20-04821C98EE4B}" presName="sibTrans" presStyleLbl="sibTrans2D1" presStyleIdx="0" presStyleCnt="0"/>
      <dgm:spPr/>
    </dgm:pt>
    <dgm:pt modelId="{871ECB7A-4945-47FB-B30C-568D31E4AC64}" type="pres">
      <dgm:prSet presAssocID="{7B0CEFA6-1431-4F78-8CB9-A1EFE07AD842}" presName="compNode" presStyleCnt="0"/>
      <dgm:spPr/>
    </dgm:pt>
    <dgm:pt modelId="{5C910133-E35A-4052-B2FD-049036B5DEBA}" type="pres">
      <dgm:prSet presAssocID="{7B0CEFA6-1431-4F78-8CB9-A1EFE07AD842}" presName="iconBgRect" presStyleLbl="bgShp" presStyleIdx="2" presStyleCnt="4"/>
      <dgm:spPr/>
    </dgm:pt>
    <dgm:pt modelId="{25B5B82D-3E08-4B3E-94E1-9DF9E2240DAC}" type="pres">
      <dgm:prSet presAssocID="{7B0CEFA6-1431-4F78-8CB9-A1EFE07AD8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A9515F18-2D51-41BF-8C1F-9D9B939E392B}" type="pres">
      <dgm:prSet presAssocID="{7B0CEFA6-1431-4F78-8CB9-A1EFE07AD842}" presName="spaceRect" presStyleCnt="0"/>
      <dgm:spPr/>
    </dgm:pt>
    <dgm:pt modelId="{71F65CC9-D4F0-4F9F-B2CC-B15F8A884C9E}" type="pres">
      <dgm:prSet presAssocID="{7B0CEFA6-1431-4F78-8CB9-A1EFE07AD842}" presName="textRect" presStyleLbl="revTx" presStyleIdx="2" presStyleCnt="4">
        <dgm:presLayoutVars>
          <dgm:chMax val="1"/>
          <dgm:chPref val="1"/>
        </dgm:presLayoutVars>
      </dgm:prSet>
      <dgm:spPr/>
    </dgm:pt>
    <dgm:pt modelId="{DC2F4481-F16F-46AB-BC5D-12A6697CD7F6}" type="pres">
      <dgm:prSet presAssocID="{421D82CE-1FCB-4D90-8BBB-758086D855CA}" presName="sibTrans" presStyleLbl="sibTrans2D1" presStyleIdx="0" presStyleCnt="0"/>
      <dgm:spPr/>
    </dgm:pt>
    <dgm:pt modelId="{E3304E97-7C68-4AC5-83CA-F803ABDFE9FC}" type="pres">
      <dgm:prSet presAssocID="{80D30D19-42D5-478D-86F9-F3A72E96A0FB}" presName="compNode" presStyleCnt="0"/>
      <dgm:spPr/>
    </dgm:pt>
    <dgm:pt modelId="{EC3D0328-D89F-459F-8E43-737A5333264D}" type="pres">
      <dgm:prSet presAssocID="{80D30D19-42D5-478D-86F9-F3A72E96A0FB}" presName="iconBgRect" presStyleLbl="bgShp" presStyleIdx="3" presStyleCnt="4"/>
      <dgm:spPr/>
    </dgm:pt>
    <dgm:pt modelId="{9EF8BA55-6B54-47C1-A072-967A0B23A730}" type="pres">
      <dgm:prSet presAssocID="{80D30D19-42D5-478D-86F9-F3A72E96A0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8BDC8CD-DF13-4158-B9A3-C1408436A00C}" type="pres">
      <dgm:prSet presAssocID="{80D30D19-42D5-478D-86F9-F3A72E96A0FB}" presName="spaceRect" presStyleCnt="0"/>
      <dgm:spPr/>
    </dgm:pt>
    <dgm:pt modelId="{18D547D0-80A1-4C0F-88B1-5AB8D851C381}" type="pres">
      <dgm:prSet presAssocID="{80D30D19-42D5-478D-86F9-F3A72E96A0F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3E0EA05-0D30-4454-B9BE-5DEBBC091F9C}" type="presOf" srcId="{80D30D19-42D5-478D-86F9-F3A72E96A0FB}" destId="{18D547D0-80A1-4C0F-88B1-5AB8D851C381}" srcOrd="0" destOrd="0" presId="urn:microsoft.com/office/officeart/2018/2/layout/IconCircleList"/>
    <dgm:cxn modelId="{52BF560C-31FB-4164-B223-B84D71E54D36}" srcId="{4A295C55-5539-463F-BE68-E2B6AACDC85F}" destId="{958CC247-C0DA-44A5-A232-48E66DEEDD41}" srcOrd="0" destOrd="0" parTransId="{D04C9BF2-E15F-4D82-9658-0781CDD8C48A}" sibTransId="{432D5DF6-5484-4796-A695-D715BFA299AC}"/>
    <dgm:cxn modelId="{A658CE0E-3BC6-452D-A0AA-61742131B812}" srcId="{4A295C55-5539-463F-BE68-E2B6AACDC85F}" destId="{161E515F-30D0-4474-978F-489CD23D75A5}" srcOrd="1" destOrd="0" parTransId="{3E54FAE4-BD24-401E-B1A7-A1CA9BFE4021}" sibTransId="{99EACE46-29A4-4E48-8B20-04821C98EE4B}"/>
    <dgm:cxn modelId="{B62F1F14-088F-49A3-8CCF-D9E9CBF2616A}" type="presOf" srcId="{99EACE46-29A4-4E48-8B20-04821C98EE4B}" destId="{6EA15882-A206-4FDB-AEBF-1C91123682A9}" srcOrd="0" destOrd="0" presId="urn:microsoft.com/office/officeart/2018/2/layout/IconCircleList"/>
    <dgm:cxn modelId="{01B2BE14-FC79-496C-912B-B3399FF5AC80}" type="presOf" srcId="{161E515F-30D0-4474-978F-489CD23D75A5}" destId="{E3E9D329-B950-4AF0-9120-A78ABAF29421}" srcOrd="0" destOrd="0" presId="urn:microsoft.com/office/officeart/2018/2/layout/IconCircleList"/>
    <dgm:cxn modelId="{F2A70584-2FE8-4439-9D87-5BE6EADDADA4}" type="presOf" srcId="{958CC247-C0DA-44A5-A232-48E66DEEDD41}" destId="{594A4E46-DC69-4F6F-A9EA-0C84D07D45E6}" srcOrd="0" destOrd="0" presId="urn:microsoft.com/office/officeart/2018/2/layout/IconCircleList"/>
    <dgm:cxn modelId="{D44F4C91-507C-46DC-9169-91ED2FE35929}" srcId="{4A295C55-5539-463F-BE68-E2B6AACDC85F}" destId="{7B0CEFA6-1431-4F78-8CB9-A1EFE07AD842}" srcOrd="2" destOrd="0" parTransId="{A0E5A1B9-3AFC-45E6-B0FA-BF9EEF6A1EF2}" sibTransId="{421D82CE-1FCB-4D90-8BBB-758086D855CA}"/>
    <dgm:cxn modelId="{DD5749A1-F583-4284-8445-B80246523EC2}" srcId="{4A295C55-5539-463F-BE68-E2B6AACDC85F}" destId="{80D30D19-42D5-478D-86F9-F3A72E96A0FB}" srcOrd="3" destOrd="0" parTransId="{56D863C1-9E59-4685-8742-0A9FDC026B75}" sibTransId="{D3202973-02D2-4DD5-9D05-F105D174BD59}"/>
    <dgm:cxn modelId="{F4EB37B8-74F3-4B43-93E5-459F46BB0C6A}" type="presOf" srcId="{421D82CE-1FCB-4D90-8BBB-758086D855CA}" destId="{DC2F4481-F16F-46AB-BC5D-12A6697CD7F6}" srcOrd="0" destOrd="0" presId="urn:microsoft.com/office/officeart/2018/2/layout/IconCircleList"/>
    <dgm:cxn modelId="{BB9A29E7-FD32-42B0-A711-B16764298544}" type="presOf" srcId="{432D5DF6-5484-4796-A695-D715BFA299AC}" destId="{BA66E5ED-4625-4F43-B991-44DD56AB3967}" srcOrd="0" destOrd="0" presId="urn:microsoft.com/office/officeart/2018/2/layout/IconCircleList"/>
    <dgm:cxn modelId="{8081AEED-8600-498B-A221-381BDB87F78E}" type="presOf" srcId="{4A295C55-5539-463F-BE68-E2B6AACDC85F}" destId="{0315450C-796F-43ED-82C5-84EE7E92A478}" srcOrd="0" destOrd="0" presId="urn:microsoft.com/office/officeart/2018/2/layout/IconCircleList"/>
    <dgm:cxn modelId="{722207FE-7AC8-4BF0-AE98-A303D234BCF8}" type="presOf" srcId="{7B0CEFA6-1431-4F78-8CB9-A1EFE07AD842}" destId="{71F65CC9-D4F0-4F9F-B2CC-B15F8A884C9E}" srcOrd="0" destOrd="0" presId="urn:microsoft.com/office/officeart/2018/2/layout/IconCircleList"/>
    <dgm:cxn modelId="{3FFF601A-AA23-43FE-A79C-D74E9D0FC969}" type="presParOf" srcId="{0315450C-796F-43ED-82C5-84EE7E92A478}" destId="{CD0D8A3D-2975-4979-969D-78058F2C5E22}" srcOrd="0" destOrd="0" presId="urn:microsoft.com/office/officeart/2018/2/layout/IconCircleList"/>
    <dgm:cxn modelId="{F4B26033-E908-42E3-A357-BD86F616FEDE}" type="presParOf" srcId="{CD0D8A3D-2975-4979-969D-78058F2C5E22}" destId="{35B2F528-3DAB-43B9-A638-8FC56C85BFC8}" srcOrd="0" destOrd="0" presId="urn:microsoft.com/office/officeart/2018/2/layout/IconCircleList"/>
    <dgm:cxn modelId="{F3B4112B-6549-4D9D-9276-E72979A7BC94}" type="presParOf" srcId="{35B2F528-3DAB-43B9-A638-8FC56C85BFC8}" destId="{242E8294-EDD5-444D-952A-31E5AA1889E2}" srcOrd="0" destOrd="0" presId="urn:microsoft.com/office/officeart/2018/2/layout/IconCircleList"/>
    <dgm:cxn modelId="{4912C79C-E7B6-4B78-8411-54EA24F4B526}" type="presParOf" srcId="{35B2F528-3DAB-43B9-A638-8FC56C85BFC8}" destId="{4A10A392-77DA-4449-BAC6-068BC5A9D035}" srcOrd="1" destOrd="0" presId="urn:microsoft.com/office/officeart/2018/2/layout/IconCircleList"/>
    <dgm:cxn modelId="{BDE6CF0B-5D22-4FDD-8177-2604FDAA383D}" type="presParOf" srcId="{35B2F528-3DAB-43B9-A638-8FC56C85BFC8}" destId="{C0A9CFE0-3DF6-4F4D-8EC8-C73ABAA0B666}" srcOrd="2" destOrd="0" presId="urn:microsoft.com/office/officeart/2018/2/layout/IconCircleList"/>
    <dgm:cxn modelId="{50D6BE8F-2444-4F5D-B13A-0079658F7A6B}" type="presParOf" srcId="{35B2F528-3DAB-43B9-A638-8FC56C85BFC8}" destId="{594A4E46-DC69-4F6F-A9EA-0C84D07D45E6}" srcOrd="3" destOrd="0" presId="urn:microsoft.com/office/officeart/2018/2/layout/IconCircleList"/>
    <dgm:cxn modelId="{3ADAAC6E-B0B1-46F0-AABD-05320E3FFCA0}" type="presParOf" srcId="{CD0D8A3D-2975-4979-969D-78058F2C5E22}" destId="{BA66E5ED-4625-4F43-B991-44DD56AB3967}" srcOrd="1" destOrd="0" presId="urn:microsoft.com/office/officeart/2018/2/layout/IconCircleList"/>
    <dgm:cxn modelId="{D5A0107C-5F7B-4031-9CD6-33A97EFA13BB}" type="presParOf" srcId="{CD0D8A3D-2975-4979-969D-78058F2C5E22}" destId="{DAEFD574-4643-4E1C-90BF-5232CCD2ECFB}" srcOrd="2" destOrd="0" presId="urn:microsoft.com/office/officeart/2018/2/layout/IconCircleList"/>
    <dgm:cxn modelId="{C798370D-9E3F-4FA4-A6BA-B8258D71775D}" type="presParOf" srcId="{DAEFD574-4643-4E1C-90BF-5232CCD2ECFB}" destId="{888ABCAF-E54F-4087-B858-066A82E42F33}" srcOrd="0" destOrd="0" presId="urn:microsoft.com/office/officeart/2018/2/layout/IconCircleList"/>
    <dgm:cxn modelId="{B364434F-6A40-406F-8738-3C0902E3FA08}" type="presParOf" srcId="{DAEFD574-4643-4E1C-90BF-5232CCD2ECFB}" destId="{B87DE21D-A45D-4C4F-B3E6-377B8C4A063D}" srcOrd="1" destOrd="0" presId="urn:microsoft.com/office/officeart/2018/2/layout/IconCircleList"/>
    <dgm:cxn modelId="{EAFA247B-9822-40CA-A21D-08D2949FD2B5}" type="presParOf" srcId="{DAEFD574-4643-4E1C-90BF-5232CCD2ECFB}" destId="{22299AE9-1C36-4CB0-9B0B-B217FA5A09E2}" srcOrd="2" destOrd="0" presId="urn:microsoft.com/office/officeart/2018/2/layout/IconCircleList"/>
    <dgm:cxn modelId="{8666B409-AEB5-4706-B7CE-0699F88FB703}" type="presParOf" srcId="{DAEFD574-4643-4E1C-90BF-5232CCD2ECFB}" destId="{E3E9D329-B950-4AF0-9120-A78ABAF29421}" srcOrd="3" destOrd="0" presId="urn:microsoft.com/office/officeart/2018/2/layout/IconCircleList"/>
    <dgm:cxn modelId="{C5AB085E-E8D8-41EA-8AC9-D4CF739810E6}" type="presParOf" srcId="{CD0D8A3D-2975-4979-969D-78058F2C5E22}" destId="{6EA15882-A206-4FDB-AEBF-1C91123682A9}" srcOrd="3" destOrd="0" presId="urn:microsoft.com/office/officeart/2018/2/layout/IconCircleList"/>
    <dgm:cxn modelId="{E672DCBA-0EC0-4C45-BCDC-40691DD00FF2}" type="presParOf" srcId="{CD0D8A3D-2975-4979-969D-78058F2C5E22}" destId="{871ECB7A-4945-47FB-B30C-568D31E4AC64}" srcOrd="4" destOrd="0" presId="urn:microsoft.com/office/officeart/2018/2/layout/IconCircleList"/>
    <dgm:cxn modelId="{BD00BA04-DC0B-4914-A484-7196C3CEDCC7}" type="presParOf" srcId="{871ECB7A-4945-47FB-B30C-568D31E4AC64}" destId="{5C910133-E35A-4052-B2FD-049036B5DEBA}" srcOrd="0" destOrd="0" presId="urn:microsoft.com/office/officeart/2018/2/layout/IconCircleList"/>
    <dgm:cxn modelId="{449F1C05-9549-4D16-AA0F-2B452CE7B25D}" type="presParOf" srcId="{871ECB7A-4945-47FB-B30C-568D31E4AC64}" destId="{25B5B82D-3E08-4B3E-94E1-9DF9E2240DAC}" srcOrd="1" destOrd="0" presId="urn:microsoft.com/office/officeart/2018/2/layout/IconCircleList"/>
    <dgm:cxn modelId="{A04224C8-C2E6-41AF-B057-35F69CA87940}" type="presParOf" srcId="{871ECB7A-4945-47FB-B30C-568D31E4AC64}" destId="{A9515F18-2D51-41BF-8C1F-9D9B939E392B}" srcOrd="2" destOrd="0" presId="urn:microsoft.com/office/officeart/2018/2/layout/IconCircleList"/>
    <dgm:cxn modelId="{A5B1DF27-892F-43A1-A800-547A5937F8EC}" type="presParOf" srcId="{871ECB7A-4945-47FB-B30C-568D31E4AC64}" destId="{71F65CC9-D4F0-4F9F-B2CC-B15F8A884C9E}" srcOrd="3" destOrd="0" presId="urn:microsoft.com/office/officeart/2018/2/layout/IconCircleList"/>
    <dgm:cxn modelId="{CD5F8190-CDDF-492A-AD65-FDC4C9AC28DE}" type="presParOf" srcId="{CD0D8A3D-2975-4979-969D-78058F2C5E22}" destId="{DC2F4481-F16F-46AB-BC5D-12A6697CD7F6}" srcOrd="5" destOrd="0" presId="urn:microsoft.com/office/officeart/2018/2/layout/IconCircleList"/>
    <dgm:cxn modelId="{2C252531-DD58-4E00-B566-6486B96C5F02}" type="presParOf" srcId="{CD0D8A3D-2975-4979-969D-78058F2C5E22}" destId="{E3304E97-7C68-4AC5-83CA-F803ABDFE9FC}" srcOrd="6" destOrd="0" presId="urn:microsoft.com/office/officeart/2018/2/layout/IconCircleList"/>
    <dgm:cxn modelId="{82D8F0B8-F5ED-4CB7-A99A-1D45A965AD73}" type="presParOf" srcId="{E3304E97-7C68-4AC5-83CA-F803ABDFE9FC}" destId="{EC3D0328-D89F-459F-8E43-737A5333264D}" srcOrd="0" destOrd="0" presId="urn:microsoft.com/office/officeart/2018/2/layout/IconCircleList"/>
    <dgm:cxn modelId="{71B2CBB0-576F-497A-A245-609CA7420913}" type="presParOf" srcId="{E3304E97-7C68-4AC5-83CA-F803ABDFE9FC}" destId="{9EF8BA55-6B54-47C1-A072-967A0B23A730}" srcOrd="1" destOrd="0" presId="urn:microsoft.com/office/officeart/2018/2/layout/IconCircleList"/>
    <dgm:cxn modelId="{BC255E4A-244B-4DE9-B59E-5B7446C8F5F0}" type="presParOf" srcId="{E3304E97-7C68-4AC5-83CA-F803ABDFE9FC}" destId="{F8BDC8CD-DF13-4158-B9A3-C1408436A00C}" srcOrd="2" destOrd="0" presId="urn:microsoft.com/office/officeart/2018/2/layout/IconCircleList"/>
    <dgm:cxn modelId="{C3E8845F-5FDA-4332-BA09-229761339B40}" type="presParOf" srcId="{E3304E97-7C68-4AC5-83CA-F803ABDFE9FC}" destId="{18D547D0-80A1-4C0F-88B1-5AB8D851C38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DE53F7-63EE-4F8F-B792-BC42435EA310}" type="doc">
      <dgm:prSet loTypeId="urn:microsoft.com/office/officeart/2005/8/layout/hList6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888FD711-1BB2-4044-8034-619F5763841B}">
      <dgm:prSet custT="1"/>
      <dgm:spPr/>
      <dgm:t>
        <a:bodyPr/>
        <a:lstStyle/>
        <a:p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1. Incoming Customer Call</a:t>
          </a:r>
        </a:p>
      </dgm:t>
    </dgm:pt>
    <dgm:pt modelId="{9952534D-54FB-4E23-89FF-D8829545C858}" type="sibTrans" cxnId="{399CBD0A-7CFF-40D3-BB22-6AF0B1C7333C}">
      <dgm:prSet/>
      <dgm:spPr/>
      <dgm:t>
        <a:bodyPr/>
        <a:lstStyle/>
        <a:p>
          <a:endParaRPr lang="en-US"/>
        </a:p>
      </dgm:t>
    </dgm:pt>
    <dgm:pt modelId="{83E84652-0FAC-420E-A327-C10D408BF915}" type="parTrans" cxnId="{399CBD0A-7CFF-40D3-BB22-6AF0B1C7333C}">
      <dgm:prSet/>
      <dgm:spPr/>
      <dgm:t>
        <a:bodyPr/>
        <a:lstStyle/>
        <a:p>
          <a:endParaRPr lang="en-US"/>
        </a:p>
      </dgm:t>
    </dgm:pt>
    <dgm:pt modelId="{E522CED5-2D69-45A2-94B9-91F061A16C81}">
      <dgm:prSet custT="1"/>
      <dgm:spPr/>
      <dgm:t>
        <a:bodyPr/>
        <a:lstStyle/>
        <a:p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2. Speech Recognition</a:t>
          </a:r>
        </a:p>
      </dgm:t>
    </dgm:pt>
    <dgm:pt modelId="{E6C08E7A-8E4E-435D-8BD4-536D50CC17CB}" type="sibTrans" cxnId="{42B645E6-10AA-45D3-8F86-16FE87DA6A8F}">
      <dgm:prSet/>
      <dgm:spPr/>
      <dgm:t>
        <a:bodyPr/>
        <a:lstStyle/>
        <a:p>
          <a:endParaRPr lang="en-US"/>
        </a:p>
      </dgm:t>
    </dgm:pt>
    <dgm:pt modelId="{7B0305CD-BDDF-424B-A96B-94B22B657986}" type="parTrans" cxnId="{42B645E6-10AA-45D3-8F86-16FE87DA6A8F}">
      <dgm:prSet/>
      <dgm:spPr/>
      <dgm:t>
        <a:bodyPr/>
        <a:lstStyle/>
        <a:p>
          <a:endParaRPr lang="en-US"/>
        </a:p>
      </dgm:t>
    </dgm:pt>
    <dgm:pt modelId="{7437C3F1-BA85-43D1-9279-D1410F82206A}">
      <dgm:prSet custT="1"/>
      <dgm:spPr/>
      <dgm:t>
        <a:bodyPr/>
        <a:lstStyle/>
        <a:p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3. Natural Language Processing (NLP)</a:t>
          </a:r>
        </a:p>
      </dgm:t>
    </dgm:pt>
    <dgm:pt modelId="{58FF22ED-C9B8-4E74-93D4-C582128961B4}" type="sibTrans" cxnId="{D8C8E890-272A-441A-9020-AF2FFEFC4D1E}">
      <dgm:prSet/>
      <dgm:spPr/>
      <dgm:t>
        <a:bodyPr/>
        <a:lstStyle/>
        <a:p>
          <a:endParaRPr lang="en-US"/>
        </a:p>
      </dgm:t>
    </dgm:pt>
    <dgm:pt modelId="{127D54BA-40A0-4583-A030-C85FD1C0FD59}" type="parTrans" cxnId="{D8C8E890-272A-441A-9020-AF2FFEFC4D1E}">
      <dgm:prSet/>
      <dgm:spPr/>
      <dgm:t>
        <a:bodyPr/>
        <a:lstStyle/>
        <a:p>
          <a:endParaRPr lang="en-US"/>
        </a:p>
      </dgm:t>
    </dgm:pt>
    <dgm:pt modelId="{4CFDE47B-4DE1-4AB1-87B0-553E524B44ED}">
      <dgm:prSet custT="1"/>
      <dgm:spPr/>
      <dgm:t>
        <a:bodyPr/>
        <a:lstStyle/>
        <a:p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4. Intent Recognition and Dynamic Response Generation</a:t>
          </a:r>
        </a:p>
      </dgm:t>
    </dgm:pt>
    <dgm:pt modelId="{00E712BF-E6A6-488B-859C-A4FB4A3C4F23}" type="sibTrans" cxnId="{563C4B9D-D2CF-4CCF-ACC3-BE7DDC33E5BE}">
      <dgm:prSet/>
      <dgm:spPr/>
      <dgm:t>
        <a:bodyPr/>
        <a:lstStyle/>
        <a:p>
          <a:endParaRPr lang="en-US"/>
        </a:p>
      </dgm:t>
    </dgm:pt>
    <dgm:pt modelId="{C2C22BAD-A3E2-43F5-8F66-98AFB1D0724F}" type="parTrans" cxnId="{563C4B9D-D2CF-4CCF-ACC3-BE7DDC33E5BE}">
      <dgm:prSet/>
      <dgm:spPr/>
      <dgm:t>
        <a:bodyPr/>
        <a:lstStyle/>
        <a:p>
          <a:endParaRPr lang="en-US"/>
        </a:p>
      </dgm:t>
    </dgm:pt>
    <dgm:pt modelId="{4376564A-CDB3-4E79-9D96-942E8E168878}">
      <dgm:prSet custT="1"/>
      <dgm:spPr/>
      <dgm:t>
        <a:bodyPr/>
        <a:lstStyle/>
        <a:p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5. Automated Resolution / Escalation</a:t>
          </a:r>
        </a:p>
      </dgm:t>
    </dgm:pt>
    <dgm:pt modelId="{73371772-E5FC-484A-BD35-2FB9C5FEF47E}" type="sibTrans" cxnId="{6FFA5BF4-26EF-45B1-84FF-3862F75B6D2A}">
      <dgm:prSet/>
      <dgm:spPr/>
      <dgm:t>
        <a:bodyPr/>
        <a:lstStyle/>
        <a:p>
          <a:endParaRPr lang="en-US"/>
        </a:p>
      </dgm:t>
    </dgm:pt>
    <dgm:pt modelId="{E487FDB9-6456-4917-90A6-8090DC3DFCD5}" type="parTrans" cxnId="{6FFA5BF4-26EF-45B1-84FF-3862F75B6D2A}">
      <dgm:prSet/>
      <dgm:spPr/>
      <dgm:t>
        <a:bodyPr/>
        <a:lstStyle/>
        <a:p>
          <a:endParaRPr lang="en-US"/>
        </a:p>
      </dgm:t>
    </dgm:pt>
    <dgm:pt modelId="{6E95B2BD-AD44-4D83-9918-C1B460B2A2D6}">
      <dgm:prSet custT="1"/>
      <dgm:spPr/>
      <dgm:t>
        <a:bodyPr/>
        <a:lstStyle/>
        <a:p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6. Final Resolution and Customer Feedback</a:t>
          </a:r>
        </a:p>
      </dgm:t>
    </dgm:pt>
    <dgm:pt modelId="{E81FFEC9-0F75-4F6C-8E8A-D60FCBF329E4}" type="sibTrans" cxnId="{52838E2A-CA27-439F-AB9B-DCBF4BDD859B}">
      <dgm:prSet/>
      <dgm:spPr/>
      <dgm:t>
        <a:bodyPr/>
        <a:lstStyle/>
        <a:p>
          <a:endParaRPr lang="en-US"/>
        </a:p>
      </dgm:t>
    </dgm:pt>
    <dgm:pt modelId="{C4BB9F70-449E-4A73-BE7D-2C35F4AEB42E}" type="parTrans" cxnId="{52838E2A-CA27-439F-AB9B-DCBF4BDD859B}">
      <dgm:prSet/>
      <dgm:spPr/>
      <dgm:t>
        <a:bodyPr/>
        <a:lstStyle/>
        <a:p>
          <a:endParaRPr lang="en-US"/>
        </a:p>
      </dgm:t>
    </dgm:pt>
    <dgm:pt modelId="{92D2EC13-CB94-45C4-BF44-A58E87C1F184}" type="pres">
      <dgm:prSet presAssocID="{FFDE53F7-63EE-4F8F-B792-BC42435EA310}" presName="Name0" presStyleCnt="0">
        <dgm:presLayoutVars>
          <dgm:dir/>
          <dgm:resizeHandles val="exact"/>
        </dgm:presLayoutVars>
      </dgm:prSet>
      <dgm:spPr/>
    </dgm:pt>
    <dgm:pt modelId="{F6271E16-1A2B-49CE-ADEE-E28B226DDCC9}" type="pres">
      <dgm:prSet presAssocID="{888FD711-1BB2-4044-8034-619F5763841B}" presName="node" presStyleLbl="node1" presStyleIdx="0" presStyleCnt="6">
        <dgm:presLayoutVars>
          <dgm:bulletEnabled val="1"/>
        </dgm:presLayoutVars>
      </dgm:prSet>
      <dgm:spPr/>
    </dgm:pt>
    <dgm:pt modelId="{F9AB71E6-69D7-4E6A-838D-0232A19724D3}" type="pres">
      <dgm:prSet presAssocID="{9952534D-54FB-4E23-89FF-D8829545C858}" presName="sibTrans" presStyleCnt="0"/>
      <dgm:spPr/>
    </dgm:pt>
    <dgm:pt modelId="{2F7DF63E-E119-44AE-BB14-1F606D0A1944}" type="pres">
      <dgm:prSet presAssocID="{E522CED5-2D69-45A2-94B9-91F061A16C81}" presName="node" presStyleLbl="node1" presStyleIdx="1" presStyleCnt="6">
        <dgm:presLayoutVars>
          <dgm:bulletEnabled val="1"/>
        </dgm:presLayoutVars>
      </dgm:prSet>
      <dgm:spPr/>
    </dgm:pt>
    <dgm:pt modelId="{2C22C179-9A4A-48A2-8376-DB0696F1C8BF}" type="pres">
      <dgm:prSet presAssocID="{E6C08E7A-8E4E-435D-8BD4-536D50CC17CB}" presName="sibTrans" presStyleCnt="0"/>
      <dgm:spPr/>
    </dgm:pt>
    <dgm:pt modelId="{6F83D2A7-9314-43A3-BCC5-94D696BEF799}" type="pres">
      <dgm:prSet presAssocID="{7437C3F1-BA85-43D1-9279-D1410F82206A}" presName="node" presStyleLbl="node1" presStyleIdx="2" presStyleCnt="6">
        <dgm:presLayoutVars>
          <dgm:bulletEnabled val="1"/>
        </dgm:presLayoutVars>
      </dgm:prSet>
      <dgm:spPr/>
    </dgm:pt>
    <dgm:pt modelId="{F373AFCC-C97B-40DA-9E6E-7985BD539173}" type="pres">
      <dgm:prSet presAssocID="{58FF22ED-C9B8-4E74-93D4-C582128961B4}" presName="sibTrans" presStyleCnt="0"/>
      <dgm:spPr/>
    </dgm:pt>
    <dgm:pt modelId="{867FFCE3-DC1A-4D4A-AD7A-85FAAE2DAE7A}" type="pres">
      <dgm:prSet presAssocID="{4CFDE47B-4DE1-4AB1-87B0-553E524B44ED}" presName="node" presStyleLbl="node1" presStyleIdx="3" presStyleCnt="6">
        <dgm:presLayoutVars>
          <dgm:bulletEnabled val="1"/>
        </dgm:presLayoutVars>
      </dgm:prSet>
      <dgm:spPr/>
    </dgm:pt>
    <dgm:pt modelId="{6B465688-9AD0-48A6-9E4A-AE149717B074}" type="pres">
      <dgm:prSet presAssocID="{00E712BF-E6A6-488B-859C-A4FB4A3C4F23}" presName="sibTrans" presStyleCnt="0"/>
      <dgm:spPr/>
    </dgm:pt>
    <dgm:pt modelId="{FC3F5FEB-CF38-4524-A1A2-D94D8300EDE1}" type="pres">
      <dgm:prSet presAssocID="{4376564A-CDB3-4E79-9D96-942E8E168878}" presName="node" presStyleLbl="node1" presStyleIdx="4" presStyleCnt="6">
        <dgm:presLayoutVars>
          <dgm:bulletEnabled val="1"/>
        </dgm:presLayoutVars>
      </dgm:prSet>
      <dgm:spPr/>
    </dgm:pt>
    <dgm:pt modelId="{654C476F-15E2-4AD0-B9E2-F435DD1102B2}" type="pres">
      <dgm:prSet presAssocID="{73371772-E5FC-484A-BD35-2FB9C5FEF47E}" presName="sibTrans" presStyleCnt="0"/>
      <dgm:spPr/>
    </dgm:pt>
    <dgm:pt modelId="{B2C39E86-4037-48D1-A9FD-0A675203FC60}" type="pres">
      <dgm:prSet presAssocID="{6E95B2BD-AD44-4D83-9918-C1B460B2A2D6}" presName="node" presStyleLbl="node1" presStyleIdx="5" presStyleCnt="6">
        <dgm:presLayoutVars>
          <dgm:bulletEnabled val="1"/>
        </dgm:presLayoutVars>
      </dgm:prSet>
      <dgm:spPr/>
    </dgm:pt>
  </dgm:ptLst>
  <dgm:cxnLst>
    <dgm:cxn modelId="{399CBD0A-7CFF-40D3-BB22-6AF0B1C7333C}" srcId="{FFDE53F7-63EE-4F8F-B792-BC42435EA310}" destId="{888FD711-1BB2-4044-8034-619F5763841B}" srcOrd="0" destOrd="0" parTransId="{83E84652-0FAC-420E-A327-C10D408BF915}" sibTransId="{9952534D-54FB-4E23-89FF-D8829545C858}"/>
    <dgm:cxn modelId="{D755C20A-DDEA-465D-BE5B-07C7A9404388}" type="presOf" srcId="{E522CED5-2D69-45A2-94B9-91F061A16C81}" destId="{2F7DF63E-E119-44AE-BB14-1F606D0A1944}" srcOrd="0" destOrd="0" presId="urn:microsoft.com/office/officeart/2005/8/layout/hList6"/>
    <dgm:cxn modelId="{7551DB25-C541-4430-8C0F-6CFCEC7465C0}" type="presOf" srcId="{FFDE53F7-63EE-4F8F-B792-BC42435EA310}" destId="{92D2EC13-CB94-45C4-BF44-A58E87C1F184}" srcOrd="0" destOrd="0" presId="urn:microsoft.com/office/officeart/2005/8/layout/hList6"/>
    <dgm:cxn modelId="{52838E2A-CA27-439F-AB9B-DCBF4BDD859B}" srcId="{FFDE53F7-63EE-4F8F-B792-BC42435EA310}" destId="{6E95B2BD-AD44-4D83-9918-C1B460B2A2D6}" srcOrd="5" destOrd="0" parTransId="{C4BB9F70-449E-4A73-BE7D-2C35F4AEB42E}" sibTransId="{E81FFEC9-0F75-4F6C-8E8A-D60FCBF329E4}"/>
    <dgm:cxn modelId="{79E2255B-C95C-41F5-9CA8-24E70D312CCE}" type="presOf" srcId="{4CFDE47B-4DE1-4AB1-87B0-553E524B44ED}" destId="{867FFCE3-DC1A-4D4A-AD7A-85FAAE2DAE7A}" srcOrd="0" destOrd="0" presId="urn:microsoft.com/office/officeart/2005/8/layout/hList6"/>
    <dgm:cxn modelId="{EA8B5562-E395-40BF-8AC6-F19609D92D78}" type="presOf" srcId="{7437C3F1-BA85-43D1-9279-D1410F82206A}" destId="{6F83D2A7-9314-43A3-BCC5-94D696BEF799}" srcOrd="0" destOrd="0" presId="urn:microsoft.com/office/officeart/2005/8/layout/hList6"/>
    <dgm:cxn modelId="{0B94AA6C-4224-4FB9-AD75-28120365B827}" type="presOf" srcId="{4376564A-CDB3-4E79-9D96-942E8E168878}" destId="{FC3F5FEB-CF38-4524-A1A2-D94D8300EDE1}" srcOrd="0" destOrd="0" presId="urn:microsoft.com/office/officeart/2005/8/layout/hList6"/>
    <dgm:cxn modelId="{D8C8E890-272A-441A-9020-AF2FFEFC4D1E}" srcId="{FFDE53F7-63EE-4F8F-B792-BC42435EA310}" destId="{7437C3F1-BA85-43D1-9279-D1410F82206A}" srcOrd="2" destOrd="0" parTransId="{127D54BA-40A0-4583-A030-C85FD1C0FD59}" sibTransId="{58FF22ED-C9B8-4E74-93D4-C582128961B4}"/>
    <dgm:cxn modelId="{563C4B9D-D2CF-4CCF-ACC3-BE7DDC33E5BE}" srcId="{FFDE53F7-63EE-4F8F-B792-BC42435EA310}" destId="{4CFDE47B-4DE1-4AB1-87B0-553E524B44ED}" srcOrd="3" destOrd="0" parTransId="{C2C22BAD-A3E2-43F5-8F66-98AFB1D0724F}" sibTransId="{00E712BF-E6A6-488B-859C-A4FB4A3C4F23}"/>
    <dgm:cxn modelId="{7EB56AC7-B01B-4C8C-82AD-21E7BB139325}" type="presOf" srcId="{888FD711-1BB2-4044-8034-619F5763841B}" destId="{F6271E16-1A2B-49CE-ADEE-E28B226DDCC9}" srcOrd="0" destOrd="0" presId="urn:microsoft.com/office/officeart/2005/8/layout/hList6"/>
    <dgm:cxn modelId="{42B645E6-10AA-45D3-8F86-16FE87DA6A8F}" srcId="{FFDE53F7-63EE-4F8F-B792-BC42435EA310}" destId="{E522CED5-2D69-45A2-94B9-91F061A16C81}" srcOrd="1" destOrd="0" parTransId="{7B0305CD-BDDF-424B-A96B-94B22B657986}" sibTransId="{E6C08E7A-8E4E-435D-8BD4-536D50CC17CB}"/>
    <dgm:cxn modelId="{6FFA5BF4-26EF-45B1-84FF-3862F75B6D2A}" srcId="{FFDE53F7-63EE-4F8F-B792-BC42435EA310}" destId="{4376564A-CDB3-4E79-9D96-942E8E168878}" srcOrd="4" destOrd="0" parTransId="{E487FDB9-6456-4917-90A6-8090DC3DFCD5}" sibTransId="{73371772-E5FC-484A-BD35-2FB9C5FEF47E}"/>
    <dgm:cxn modelId="{97D694F8-4CCA-4123-B308-C431BFC7C226}" type="presOf" srcId="{6E95B2BD-AD44-4D83-9918-C1B460B2A2D6}" destId="{B2C39E86-4037-48D1-A9FD-0A675203FC60}" srcOrd="0" destOrd="0" presId="urn:microsoft.com/office/officeart/2005/8/layout/hList6"/>
    <dgm:cxn modelId="{D8D50117-6D10-4F99-BAC1-4BD203325CE5}" type="presParOf" srcId="{92D2EC13-CB94-45C4-BF44-A58E87C1F184}" destId="{F6271E16-1A2B-49CE-ADEE-E28B226DDCC9}" srcOrd="0" destOrd="0" presId="urn:microsoft.com/office/officeart/2005/8/layout/hList6"/>
    <dgm:cxn modelId="{1B4A869C-5835-4ABA-AE34-33C4D53F613A}" type="presParOf" srcId="{92D2EC13-CB94-45C4-BF44-A58E87C1F184}" destId="{F9AB71E6-69D7-4E6A-838D-0232A19724D3}" srcOrd="1" destOrd="0" presId="urn:microsoft.com/office/officeart/2005/8/layout/hList6"/>
    <dgm:cxn modelId="{1886373E-6C1D-4B9C-A7D8-9B01CCCCB094}" type="presParOf" srcId="{92D2EC13-CB94-45C4-BF44-A58E87C1F184}" destId="{2F7DF63E-E119-44AE-BB14-1F606D0A1944}" srcOrd="2" destOrd="0" presId="urn:microsoft.com/office/officeart/2005/8/layout/hList6"/>
    <dgm:cxn modelId="{361BD367-CE54-4BFE-9B8E-4B65BBC12C8D}" type="presParOf" srcId="{92D2EC13-CB94-45C4-BF44-A58E87C1F184}" destId="{2C22C179-9A4A-48A2-8376-DB0696F1C8BF}" srcOrd="3" destOrd="0" presId="urn:microsoft.com/office/officeart/2005/8/layout/hList6"/>
    <dgm:cxn modelId="{F05415CD-518B-4105-A4F8-972B724953DB}" type="presParOf" srcId="{92D2EC13-CB94-45C4-BF44-A58E87C1F184}" destId="{6F83D2A7-9314-43A3-BCC5-94D696BEF799}" srcOrd="4" destOrd="0" presId="urn:microsoft.com/office/officeart/2005/8/layout/hList6"/>
    <dgm:cxn modelId="{EEC77CE8-44A7-46C5-B06A-58FCA1E2F5F0}" type="presParOf" srcId="{92D2EC13-CB94-45C4-BF44-A58E87C1F184}" destId="{F373AFCC-C97B-40DA-9E6E-7985BD539173}" srcOrd="5" destOrd="0" presId="urn:microsoft.com/office/officeart/2005/8/layout/hList6"/>
    <dgm:cxn modelId="{1F6AA66C-B309-4FF9-A435-8EA585BB7FE6}" type="presParOf" srcId="{92D2EC13-CB94-45C4-BF44-A58E87C1F184}" destId="{867FFCE3-DC1A-4D4A-AD7A-85FAAE2DAE7A}" srcOrd="6" destOrd="0" presId="urn:microsoft.com/office/officeart/2005/8/layout/hList6"/>
    <dgm:cxn modelId="{D9CF91BA-2EDF-46CC-AFA6-32FA09A53072}" type="presParOf" srcId="{92D2EC13-CB94-45C4-BF44-A58E87C1F184}" destId="{6B465688-9AD0-48A6-9E4A-AE149717B074}" srcOrd="7" destOrd="0" presId="urn:microsoft.com/office/officeart/2005/8/layout/hList6"/>
    <dgm:cxn modelId="{E9DC35D1-987A-4C17-8E65-F97FDF3DBF6F}" type="presParOf" srcId="{92D2EC13-CB94-45C4-BF44-A58E87C1F184}" destId="{FC3F5FEB-CF38-4524-A1A2-D94D8300EDE1}" srcOrd="8" destOrd="0" presId="urn:microsoft.com/office/officeart/2005/8/layout/hList6"/>
    <dgm:cxn modelId="{1DBCA6BC-3905-4497-A58A-77226C031C39}" type="presParOf" srcId="{92D2EC13-CB94-45C4-BF44-A58E87C1F184}" destId="{654C476F-15E2-4AD0-B9E2-F435DD1102B2}" srcOrd="9" destOrd="0" presId="urn:microsoft.com/office/officeart/2005/8/layout/hList6"/>
    <dgm:cxn modelId="{C04500E7-7964-4C1C-A9A9-7411F2833662}" type="presParOf" srcId="{92D2EC13-CB94-45C4-BF44-A58E87C1F184}" destId="{B2C39E86-4037-48D1-A9FD-0A675203FC60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EA55C2-7800-4226-B503-8225EF536C5D}" type="doc">
      <dgm:prSet loTypeId="urn:microsoft.com/office/officeart/2005/8/layout/vList5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D2CE870C-B904-45B7-84E6-6E601B1DB29E}">
      <dgm:prSet custT="1"/>
      <dgm:spPr/>
      <dgm:t>
        <a:bodyPr/>
        <a:lstStyle/>
        <a:p>
          <a:r>
            <a:rPr lang="en-CA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Reduced Cost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277D261-2C3D-4B2F-BBE9-45EAEFB296AE}" type="parTrans" cxnId="{B4EB65FB-2D93-4C41-812C-975CABDD3435}">
      <dgm:prSet/>
      <dgm:spPr/>
      <dgm:t>
        <a:bodyPr/>
        <a:lstStyle/>
        <a:p>
          <a:endParaRPr lang="en-US"/>
        </a:p>
      </dgm:t>
    </dgm:pt>
    <dgm:pt modelId="{17EB64F6-8C41-4CBF-BA9C-B14143E38158}" type="sibTrans" cxnId="{B4EB65FB-2D93-4C41-812C-975CABDD3435}">
      <dgm:prSet/>
      <dgm:spPr/>
      <dgm:t>
        <a:bodyPr/>
        <a:lstStyle/>
        <a:p>
          <a:endParaRPr lang="en-US"/>
        </a:p>
      </dgm:t>
    </dgm:pt>
    <dgm:pt modelId="{E9B60423-3FC3-465A-8E65-591895AA4468}">
      <dgm:prSet custT="1"/>
      <dgm:spPr/>
      <dgm:t>
        <a:bodyPr/>
        <a:lstStyle/>
        <a:p>
          <a:r>
            <a:rPr lang="en-CA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New Investment: Around $10-12 million</a:t>
          </a:r>
          <a:endParaRPr lang="en-US" sz="1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8A6CC6B-85F9-4D12-A8A8-736DFD4734C0}" type="parTrans" cxnId="{D69505BF-F830-4792-9D8E-D03D90B384F9}">
      <dgm:prSet/>
      <dgm:spPr/>
      <dgm:t>
        <a:bodyPr/>
        <a:lstStyle/>
        <a:p>
          <a:endParaRPr lang="en-US"/>
        </a:p>
      </dgm:t>
    </dgm:pt>
    <dgm:pt modelId="{1F8F8A04-3572-4F29-8FFF-24AA19B155DF}" type="sibTrans" cxnId="{D69505BF-F830-4792-9D8E-D03D90B384F9}">
      <dgm:prSet/>
      <dgm:spPr/>
      <dgm:t>
        <a:bodyPr/>
        <a:lstStyle/>
        <a:p>
          <a:endParaRPr lang="en-US"/>
        </a:p>
      </dgm:t>
    </dgm:pt>
    <dgm:pt modelId="{22508A70-EF03-469F-B168-AAE86FE90BBF}">
      <dgm:prSet custT="1"/>
      <dgm:spPr/>
      <dgm:t>
        <a:bodyPr/>
        <a:lstStyle/>
        <a:p>
          <a:r>
            <a:rPr lang="en-CA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Current cost: Around $20 million </a:t>
          </a:r>
          <a:endParaRPr lang="en-US" sz="1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5062EA1-3C16-441D-B516-EA98B8480AD4}" type="parTrans" cxnId="{095D1C77-B71C-44E4-B572-25F13C9D4348}">
      <dgm:prSet/>
      <dgm:spPr/>
      <dgm:t>
        <a:bodyPr/>
        <a:lstStyle/>
        <a:p>
          <a:endParaRPr lang="en-US"/>
        </a:p>
      </dgm:t>
    </dgm:pt>
    <dgm:pt modelId="{875FB7AA-A9F5-453A-817E-F9438D5C6C50}" type="sibTrans" cxnId="{095D1C77-B71C-44E4-B572-25F13C9D4348}">
      <dgm:prSet/>
      <dgm:spPr/>
      <dgm:t>
        <a:bodyPr/>
        <a:lstStyle/>
        <a:p>
          <a:endParaRPr lang="en-US"/>
        </a:p>
      </dgm:t>
    </dgm:pt>
    <dgm:pt modelId="{EDC9CE37-5DCE-4B4E-8A89-28E506EE0BB9}">
      <dgm:prSet custT="1"/>
      <dgm:spPr/>
      <dgm:t>
        <a:bodyPr/>
        <a:lstStyle/>
        <a:p>
          <a:r>
            <a:rPr lang="en-CA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Cost-effective alternative to Traditional Staffing Models</a:t>
          </a:r>
          <a:endParaRPr lang="en-US" sz="1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46B5623-2E9C-46FE-A9F4-AEEF95A1D926}" type="parTrans" cxnId="{8EDC494C-6216-4354-AD43-BAA858FD13BD}">
      <dgm:prSet/>
      <dgm:spPr/>
      <dgm:t>
        <a:bodyPr/>
        <a:lstStyle/>
        <a:p>
          <a:endParaRPr lang="en-US"/>
        </a:p>
      </dgm:t>
    </dgm:pt>
    <dgm:pt modelId="{53E2BB04-BA1D-4ADA-84A1-681DBA493C47}" type="sibTrans" cxnId="{8EDC494C-6216-4354-AD43-BAA858FD13BD}">
      <dgm:prSet/>
      <dgm:spPr/>
      <dgm:t>
        <a:bodyPr/>
        <a:lstStyle/>
        <a:p>
          <a:endParaRPr lang="en-US"/>
        </a:p>
      </dgm:t>
    </dgm:pt>
    <dgm:pt modelId="{98E5F09B-E055-4F06-8158-68B5D090096F}">
      <dgm:prSet custT="1"/>
      <dgm:spPr/>
      <dgm:t>
        <a:bodyPr/>
        <a:lstStyle/>
        <a:p>
          <a:r>
            <a:rPr lang="en-CA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Optimizing resources (Human) for a leaner and more efficient operation</a:t>
          </a:r>
          <a:endParaRPr lang="en-US" sz="1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CCBE5C0-4AF6-4534-A754-3A7FFB7A9332}" type="parTrans" cxnId="{DBA182E7-C81C-456C-94B1-774064CFBA3D}">
      <dgm:prSet/>
      <dgm:spPr/>
      <dgm:t>
        <a:bodyPr/>
        <a:lstStyle/>
        <a:p>
          <a:endParaRPr lang="en-US"/>
        </a:p>
      </dgm:t>
    </dgm:pt>
    <dgm:pt modelId="{157BCCC4-7F18-4C37-888D-652C2A26D085}" type="sibTrans" cxnId="{DBA182E7-C81C-456C-94B1-774064CFBA3D}">
      <dgm:prSet/>
      <dgm:spPr/>
      <dgm:t>
        <a:bodyPr/>
        <a:lstStyle/>
        <a:p>
          <a:endParaRPr lang="en-US"/>
        </a:p>
      </dgm:t>
    </dgm:pt>
    <dgm:pt modelId="{84F1D8B4-B0AD-4B6B-90CB-91946D1327B5}">
      <dgm:prSet custT="1"/>
      <dgm:spPr/>
      <dgm:t>
        <a:bodyPr/>
        <a:lstStyle/>
        <a:p>
          <a:r>
            <a:rPr lang="en-CA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Easy Scalability and Flexibility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0213843-5820-41D8-91A0-53E9676F2779}" type="parTrans" cxnId="{57605D22-ACE1-4176-898F-0EBF1E2CFD0E}">
      <dgm:prSet/>
      <dgm:spPr/>
      <dgm:t>
        <a:bodyPr/>
        <a:lstStyle/>
        <a:p>
          <a:endParaRPr lang="en-US"/>
        </a:p>
      </dgm:t>
    </dgm:pt>
    <dgm:pt modelId="{53970A13-DCC9-4246-A607-DB8D40F69839}" type="sibTrans" cxnId="{57605D22-ACE1-4176-898F-0EBF1E2CFD0E}">
      <dgm:prSet/>
      <dgm:spPr/>
      <dgm:t>
        <a:bodyPr/>
        <a:lstStyle/>
        <a:p>
          <a:endParaRPr lang="en-US"/>
        </a:p>
      </dgm:t>
    </dgm:pt>
    <dgm:pt modelId="{4BB0692C-47A5-4E8E-B332-4FCC0DA211A6}">
      <dgm:prSet custT="1"/>
      <dgm:spPr/>
      <dgm:t>
        <a:bodyPr/>
        <a:lstStyle/>
        <a:p>
          <a:r>
            <a:rPr lang="en-CA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Immediate creation of 1000s of instances</a:t>
          </a:r>
          <a:endParaRPr lang="en-US" sz="1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17BEDFD-55A3-4CD6-A56E-BF55A5CA2088}" type="parTrans" cxnId="{663FA603-F94F-4012-AF59-B4FD63239926}">
      <dgm:prSet/>
      <dgm:spPr/>
      <dgm:t>
        <a:bodyPr/>
        <a:lstStyle/>
        <a:p>
          <a:endParaRPr lang="en-US"/>
        </a:p>
      </dgm:t>
    </dgm:pt>
    <dgm:pt modelId="{D4B710C9-AE74-47B9-B47D-C0A75C8234E7}" type="sibTrans" cxnId="{663FA603-F94F-4012-AF59-B4FD63239926}">
      <dgm:prSet/>
      <dgm:spPr/>
      <dgm:t>
        <a:bodyPr/>
        <a:lstStyle/>
        <a:p>
          <a:endParaRPr lang="en-US"/>
        </a:p>
      </dgm:t>
    </dgm:pt>
    <dgm:pt modelId="{C94F0894-E435-40B2-BE7A-4BED56F52952}">
      <dgm:prSet custT="1"/>
      <dgm:spPr/>
      <dgm:t>
        <a:bodyPr/>
        <a:lstStyle/>
        <a:p>
          <a:r>
            <a:rPr lang="en-CA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Few seconds for simultaneous instance creation</a:t>
          </a:r>
          <a:endParaRPr lang="en-US" sz="1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074841A-A484-4CCD-A55B-96D9660B5F78}" type="parTrans" cxnId="{470D5A50-CADC-4EDF-AF67-EDC27E1EB1A3}">
      <dgm:prSet/>
      <dgm:spPr/>
      <dgm:t>
        <a:bodyPr/>
        <a:lstStyle/>
        <a:p>
          <a:endParaRPr lang="en-US"/>
        </a:p>
      </dgm:t>
    </dgm:pt>
    <dgm:pt modelId="{03199D6F-B042-4766-8754-D42A4F59E621}" type="sibTrans" cxnId="{470D5A50-CADC-4EDF-AF67-EDC27E1EB1A3}">
      <dgm:prSet/>
      <dgm:spPr/>
      <dgm:t>
        <a:bodyPr/>
        <a:lstStyle/>
        <a:p>
          <a:endParaRPr lang="en-US"/>
        </a:p>
      </dgm:t>
    </dgm:pt>
    <dgm:pt modelId="{DC8DB471-1BAC-4989-9F4A-239707D68BBC}">
      <dgm:prSet custT="1"/>
      <dgm:spPr/>
      <dgm:t>
        <a:bodyPr/>
        <a:lstStyle/>
        <a:p>
          <a:r>
            <a:rPr lang="en-CA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Efficient response to changing business demands with updated technology</a:t>
          </a:r>
          <a:endParaRPr lang="en-US" sz="1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EF6CFC1-A245-49BD-B5EF-5375E6CF8B43}" type="parTrans" cxnId="{BC840BCE-CB25-47B7-B449-3F6B94684760}">
      <dgm:prSet/>
      <dgm:spPr/>
      <dgm:t>
        <a:bodyPr/>
        <a:lstStyle/>
        <a:p>
          <a:endParaRPr lang="en-US"/>
        </a:p>
      </dgm:t>
    </dgm:pt>
    <dgm:pt modelId="{8EABAF88-E173-4613-BF5D-8B7D2D76F3DA}" type="sibTrans" cxnId="{BC840BCE-CB25-47B7-B449-3F6B94684760}">
      <dgm:prSet/>
      <dgm:spPr/>
      <dgm:t>
        <a:bodyPr/>
        <a:lstStyle/>
        <a:p>
          <a:endParaRPr lang="en-US"/>
        </a:p>
      </dgm:t>
    </dgm:pt>
    <dgm:pt modelId="{7C581202-E083-409D-99BC-D0A8BC01714E}">
      <dgm:prSet custT="1"/>
      <dgm:spPr/>
      <dgm:t>
        <a:bodyPr/>
        <a:lstStyle/>
        <a:p>
          <a:pPr algn="ctr"/>
          <a:r>
            <a:rPr lang="en-CA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Enhanced Availability and Increased Productivity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C159EA5-C006-4A87-BBF2-375EAE97A883}" type="parTrans" cxnId="{76C20ED3-5223-48CC-A082-A3F57C9022D8}">
      <dgm:prSet/>
      <dgm:spPr/>
      <dgm:t>
        <a:bodyPr/>
        <a:lstStyle/>
        <a:p>
          <a:endParaRPr lang="en-US"/>
        </a:p>
      </dgm:t>
    </dgm:pt>
    <dgm:pt modelId="{D08311BE-0D19-4066-B68B-5554D9677F01}" type="sibTrans" cxnId="{76C20ED3-5223-48CC-A082-A3F57C9022D8}">
      <dgm:prSet/>
      <dgm:spPr/>
      <dgm:t>
        <a:bodyPr/>
        <a:lstStyle/>
        <a:p>
          <a:endParaRPr lang="en-US"/>
        </a:p>
      </dgm:t>
    </dgm:pt>
    <dgm:pt modelId="{84524024-6ACB-44A3-B1BE-043E342E8A67}">
      <dgm:prSet custT="1"/>
      <dgm:spPr/>
      <dgm:t>
        <a:bodyPr/>
        <a:lstStyle/>
        <a:p>
          <a:r>
            <a:rPr lang="en-CA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Current working time: 8 hours a day and 5 days a week – 2080 hrs/year</a:t>
          </a:r>
          <a:endParaRPr lang="en-US" sz="1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3F6F0CF-1D1C-40AB-8001-A5E7AAF554B8}" type="parTrans" cxnId="{C0850BBA-A2B5-4406-BDD6-571F66CD1989}">
      <dgm:prSet/>
      <dgm:spPr/>
      <dgm:t>
        <a:bodyPr/>
        <a:lstStyle/>
        <a:p>
          <a:endParaRPr lang="en-US"/>
        </a:p>
      </dgm:t>
    </dgm:pt>
    <dgm:pt modelId="{3A9BB5E2-4E9C-4B67-A7B2-63C6908C1194}" type="sibTrans" cxnId="{C0850BBA-A2B5-4406-BDD6-571F66CD1989}">
      <dgm:prSet/>
      <dgm:spPr/>
      <dgm:t>
        <a:bodyPr/>
        <a:lstStyle/>
        <a:p>
          <a:endParaRPr lang="en-US"/>
        </a:p>
      </dgm:t>
    </dgm:pt>
    <dgm:pt modelId="{E60E71BC-2318-4E97-94A4-B44110AB1380}">
      <dgm:prSet custT="1"/>
      <dgm:spPr/>
      <dgm:t>
        <a:bodyPr/>
        <a:lstStyle/>
        <a:p>
          <a:r>
            <a:rPr lang="en-CA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New Availability: 24/7, 365 days a year service model – 8760 hrs/year</a:t>
          </a:r>
          <a:endParaRPr lang="en-US" sz="1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1D16407-A568-41F1-8A6F-9AF1D7364E57}" type="parTrans" cxnId="{4ECCCEBA-7398-4F5B-871A-571A3696C24B}">
      <dgm:prSet/>
      <dgm:spPr/>
      <dgm:t>
        <a:bodyPr/>
        <a:lstStyle/>
        <a:p>
          <a:endParaRPr lang="en-US"/>
        </a:p>
      </dgm:t>
    </dgm:pt>
    <dgm:pt modelId="{DF80A331-4E43-467D-86F7-A12D5ACCFC5D}" type="sibTrans" cxnId="{4ECCCEBA-7398-4F5B-871A-571A3696C24B}">
      <dgm:prSet/>
      <dgm:spPr/>
      <dgm:t>
        <a:bodyPr/>
        <a:lstStyle/>
        <a:p>
          <a:endParaRPr lang="en-US"/>
        </a:p>
      </dgm:t>
    </dgm:pt>
    <dgm:pt modelId="{959B4E1B-60B2-40D0-AFCD-52CD496837EC}">
      <dgm:prSet custT="1"/>
      <dgm:spPr/>
      <dgm:t>
        <a:bodyPr/>
        <a:lstStyle/>
        <a:p>
          <a:r>
            <a:rPr lang="en-CA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Uninterrupted support, unaffected by time constraints and volume, for a substantial reduction in service delays</a:t>
          </a:r>
          <a:endParaRPr lang="en-US" sz="1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44449EC-406E-4797-8847-B16356275BB1}" type="parTrans" cxnId="{EC3C930E-4CC0-4605-809D-92CF85AAEE32}">
      <dgm:prSet/>
      <dgm:spPr/>
      <dgm:t>
        <a:bodyPr/>
        <a:lstStyle/>
        <a:p>
          <a:endParaRPr lang="en-US"/>
        </a:p>
      </dgm:t>
    </dgm:pt>
    <dgm:pt modelId="{8C912F73-5DB3-481D-9CA7-F3A51FD4B6EF}" type="sibTrans" cxnId="{EC3C930E-4CC0-4605-809D-92CF85AAEE32}">
      <dgm:prSet/>
      <dgm:spPr/>
      <dgm:t>
        <a:bodyPr/>
        <a:lstStyle/>
        <a:p>
          <a:endParaRPr lang="en-US"/>
        </a:p>
      </dgm:t>
    </dgm:pt>
    <dgm:pt modelId="{A368435C-51AE-4662-B473-0C8AB09D32B5}">
      <dgm:prSet custT="1"/>
      <dgm:spPr/>
      <dgm:t>
        <a:bodyPr/>
        <a:lstStyle/>
        <a:p>
          <a:r>
            <a:rPr lang="en-CA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Savings: About 40% reduction in customer service costs</a:t>
          </a:r>
          <a:endParaRPr lang="en-US" sz="1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562F7D4-45D1-4D44-883B-F3686395398E}" type="sibTrans" cxnId="{62A16FD1-7848-45D3-BE79-3442F22D9EC8}">
      <dgm:prSet/>
      <dgm:spPr/>
      <dgm:t>
        <a:bodyPr/>
        <a:lstStyle/>
        <a:p>
          <a:endParaRPr lang="en-US"/>
        </a:p>
      </dgm:t>
    </dgm:pt>
    <dgm:pt modelId="{5A48EC79-57D6-46F3-8B49-C5710960F7BE}" type="parTrans" cxnId="{62A16FD1-7848-45D3-BE79-3442F22D9EC8}">
      <dgm:prSet/>
      <dgm:spPr/>
      <dgm:t>
        <a:bodyPr/>
        <a:lstStyle/>
        <a:p>
          <a:endParaRPr lang="en-US"/>
        </a:p>
      </dgm:t>
    </dgm:pt>
    <dgm:pt modelId="{2BD814F3-7532-4D43-93E6-A6C9447AD386}" type="pres">
      <dgm:prSet presAssocID="{5BEA55C2-7800-4226-B503-8225EF536C5D}" presName="Name0" presStyleCnt="0">
        <dgm:presLayoutVars>
          <dgm:dir/>
          <dgm:animLvl val="lvl"/>
          <dgm:resizeHandles val="exact"/>
        </dgm:presLayoutVars>
      </dgm:prSet>
      <dgm:spPr/>
    </dgm:pt>
    <dgm:pt modelId="{BA6E7849-2613-4782-B3EC-5291D408993A}" type="pres">
      <dgm:prSet presAssocID="{D2CE870C-B904-45B7-84E6-6E601B1DB29E}" presName="linNode" presStyleCnt="0"/>
      <dgm:spPr/>
    </dgm:pt>
    <dgm:pt modelId="{E0EC8C11-DA96-4635-95F6-08208016B221}" type="pres">
      <dgm:prSet presAssocID="{D2CE870C-B904-45B7-84E6-6E601B1DB29E}" presName="parentText" presStyleLbl="node1" presStyleIdx="0" presStyleCnt="3" custScaleX="63800" custLinFactNeighborX="-34488" custLinFactNeighborY="2482">
        <dgm:presLayoutVars>
          <dgm:chMax val="1"/>
          <dgm:bulletEnabled val="1"/>
        </dgm:presLayoutVars>
      </dgm:prSet>
      <dgm:spPr/>
    </dgm:pt>
    <dgm:pt modelId="{713EF589-B755-4E0A-8126-1E2CB2EEABD4}" type="pres">
      <dgm:prSet presAssocID="{D2CE870C-B904-45B7-84E6-6E601B1DB29E}" presName="descendantText" presStyleLbl="alignAccFollowNode1" presStyleIdx="0" presStyleCnt="3" custScaleX="131279" custScaleY="146300">
        <dgm:presLayoutVars>
          <dgm:bulletEnabled val="1"/>
        </dgm:presLayoutVars>
      </dgm:prSet>
      <dgm:spPr/>
    </dgm:pt>
    <dgm:pt modelId="{A231E2DF-4282-415F-BF2E-69BADC2A6FB7}" type="pres">
      <dgm:prSet presAssocID="{17EB64F6-8C41-4CBF-BA9C-B14143E38158}" presName="sp" presStyleCnt="0"/>
      <dgm:spPr/>
    </dgm:pt>
    <dgm:pt modelId="{825EDB29-C653-400C-97BB-E9035492850E}" type="pres">
      <dgm:prSet presAssocID="{84F1D8B4-B0AD-4B6B-90CB-91946D1327B5}" presName="linNode" presStyleCnt="0"/>
      <dgm:spPr/>
    </dgm:pt>
    <dgm:pt modelId="{15DED237-AEAA-4A46-BAAD-D4A9703816C0}" type="pres">
      <dgm:prSet presAssocID="{84F1D8B4-B0AD-4B6B-90CB-91946D1327B5}" presName="parentText" presStyleLbl="node1" presStyleIdx="1" presStyleCnt="3" custScaleX="62052">
        <dgm:presLayoutVars>
          <dgm:chMax val="1"/>
          <dgm:bulletEnabled val="1"/>
        </dgm:presLayoutVars>
      </dgm:prSet>
      <dgm:spPr/>
    </dgm:pt>
    <dgm:pt modelId="{5DA66596-A9A1-424A-95F9-A612537F74CC}" type="pres">
      <dgm:prSet presAssocID="{84F1D8B4-B0AD-4B6B-90CB-91946D1327B5}" presName="descendantText" presStyleLbl="alignAccFollowNode1" presStyleIdx="1" presStyleCnt="3" custScaleX="128663">
        <dgm:presLayoutVars>
          <dgm:bulletEnabled val="1"/>
        </dgm:presLayoutVars>
      </dgm:prSet>
      <dgm:spPr/>
    </dgm:pt>
    <dgm:pt modelId="{9EA99CD7-F8E8-4F5E-885F-77C97B8D454B}" type="pres">
      <dgm:prSet presAssocID="{53970A13-DCC9-4246-A607-DB8D40F69839}" presName="sp" presStyleCnt="0"/>
      <dgm:spPr/>
    </dgm:pt>
    <dgm:pt modelId="{9451F290-789F-478B-A598-3F952951224E}" type="pres">
      <dgm:prSet presAssocID="{7C581202-E083-409D-99BC-D0A8BC01714E}" presName="linNode" presStyleCnt="0"/>
      <dgm:spPr/>
    </dgm:pt>
    <dgm:pt modelId="{BBB1A4D1-4450-40F8-A3C7-D556A4C3703F}" type="pres">
      <dgm:prSet presAssocID="{7C581202-E083-409D-99BC-D0A8BC01714E}" presName="parentText" presStyleLbl="node1" presStyleIdx="2" presStyleCnt="3" custScaleX="63044">
        <dgm:presLayoutVars>
          <dgm:chMax val="1"/>
          <dgm:bulletEnabled val="1"/>
        </dgm:presLayoutVars>
      </dgm:prSet>
      <dgm:spPr/>
    </dgm:pt>
    <dgm:pt modelId="{C9792E7C-23E2-4C8B-A410-AACB51752839}" type="pres">
      <dgm:prSet presAssocID="{7C581202-E083-409D-99BC-D0A8BC01714E}" presName="descendantText" presStyleLbl="alignAccFollowNode1" presStyleIdx="2" presStyleCnt="3" custScaleX="123395" custScaleY="111697">
        <dgm:presLayoutVars>
          <dgm:bulletEnabled val="1"/>
        </dgm:presLayoutVars>
      </dgm:prSet>
      <dgm:spPr/>
    </dgm:pt>
  </dgm:ptLst>
  <dgm:cxnLst>
    <dgm:cxn modelId="{663FA603-F94F-4012-AF59-B4FD63239926}" srcId="{84F1D8B4-B0AD-4B6B-90CB-91946D1327B5}" destId="{4BB0692C-47A5-4E8E-B332-4FCC0DA211A6}" srcOrd="0" destOrd="0" parTransId="{B17BEDFD-55A3-4CD6-A56E-BF55A5CA2088}" sibTransId="{D4B710C9-AE74-47B9-B47D-C0A75C8234E7}"/>
    <dgm:cxn modelId="{EC3C930E-4CC0-4605-809D-92CF85AAEE32}" srcId="{7C581202-E083-409D-99BC-D0A8BC01714E}" destId="{959B4E1B-60B2-40D0-AFCD-52CD496837EC}" srcOrd="2" destOrd="0" parTransId="{244449EC-406E-4797-8847-B16356275BB1}" sibTransId="{8C912F73-5DB3-481D-9CA7-F3A51FD4B6EF}"/>
    <dgm:cxn modelId="{57605D22-ACE1-4176-898F-0EBF1E2CFD0E}" srcId="{5BEA55C2-7800-4226-B503-8225EF536C5D}" destId="{84F1D8B4-B0AD-4B6B-90CB-91946D1327B5}" srcOrd="1" destOrd="0" parTransId="{40213843-5820-41D8-91A0-53E9676F2779}" sibTransId="{53970A13-DCC9-4246-A607-DB8D40F69839}"/>
    <dgm:cxn modelId="{631ABB2C-7A0F-4089-AF0C-F0C208C8A8C8}" type="presOf" srcId="{DC8DB471-1BAC-4989-9F4A-239707D68BBC}" destId="{5DA66596-A9A1-424A-95F9-A612537F74CC}" srcOrd="0" destOrd="2" presId="urn:microsoft.com/office/officeart/2005/8/layout/vList5"/>
    <dgm:cxn modelId="{925B2C36-69B7-467F-BD40-B191D72458B4}" type="presOf" srcId="{84524024-6ACB-44A3-B1BE-043E342E8A67}" destId="{C9792E7C-23E2-4C8B-A410-AACB51752839}" srcOrd="0" destOrd="0" presId="urn:microsoft.com/office/officeart/2005/8/layout/vList5"/>
    <dgm:cxn modelId="{D8E15A62-9711-4B2F-9B97-CE828D125BF5}" type="presOf" srcId="{EDC9CE37-5DCE-4B4E-8A89-28E506EE0BB9}" destId="{713EF589-B755-4E0A-8126-1E2CB2EEABD4}" srcOrd="0" destOrd="3" presId="urn:microsoft.com/office/officeart/2005/8/layout/vList5"/>
    <dgm:cxn modelId="{8EDC494C-6216-4354-AD43-BAA858FD13BD}" srcId="{D2CE870C-B904-45B7-84E6-6E601B1DB29E}" destId="{EDC9CE37-5DCE-4B4E-8A89-28E506EE0BB9}" srcOrd="3" destOrd="0" parTransId="{B46B5623-2E9C-46FE-A9F4-AEEF95A1D926}" sibTransId="{53E2BB04-BA1D-4ADA-84A1-681DBA493C47}"/>
    <dgm:cxn modelId="{850F544F-744B-4A2B-A419-AFDE357C6BE3}" type="presOf" srcId="{A368435C-51AE-4662-B473-0C8AB09D32B5}" destId="{713EF589-B755-4E0A-8126-1E2CB2EEABD4}" srcOrd="0" destOrd="2" presId="urn:microsoft.com/office/officeart/2005/8/layout/vList5"/>
    <dgm:cxn modelId="{470D5A50-CADC-4EDF-AF67-EDC27E1EB1A3}" srcId="{84F1D8B4-B0AD-4B6B-90CB-91946D1327B5}" destId="{C94F0894-E435-40B2-BE7A-4BED56F52952}" srcOrd="1" destOrd="0" parTransId="{1074841A-A484-4CCD-A55B-96D9660B5F78}" sibTransId="{03199D6F-B042-4766-8754-D42A4F59E621}"/>
    <dgm:cxn modelId="{DD5A9C75-DABB-4598-B916-148FC703AA3F}" type="presOf" srcId="{7C581202-E083-409D-99BC-D0A8BC01714E}" destId="{BBB1A4D1-4450-40F8-A3C7-D556A4C3703F}" srcOrd="0" destOrd="0" presId="urn:microsoft.com/office/officeart/2005/8/layout/vList5"/>
    <dgm:cxn modelId="{095D1C77-B71C-44E4-B572-25F13C9D4348}" srcId="{D2CE870C-B904-45B7-84E6-6E601B1DB29E}" destId="{22508A70-EF03-469F-B168-AAE86FE90BBF}" srcOrd="1" destOrd="0" parTransId="{85062EA1-3C16-441D-B516-EA98B8480AD4}" sibTransId="{875FB7AA-A9F5-453A-817E-F9438D5C6C50}"/>
    <dgm:cxn modelId="{48D2E97B-056A-4DB6-9A41-3BE38E8A039C}" type="presOf" srcId="{D2CE870C-B904-45B7-84E6-6E601B1DB29E}" destId="{E0EC8C11-DA96-4635-95F6-08208016B221}" srcOrd="0" destOrd="0" presId="urn:microsoft.com/office/officeart/2005/8/layout/vList5"/>
    <dgm:cxn modelId="{90270C88-A816-4832-BF76-AB6C6E18BD41}" type="presOf" srcId="{959B4E1B-60B2-40D0-AFCD-52CD496837EC}" destId="{C9792E7C-23E2-4C8B-A410-AACB51752839}" srcOrd="0" destOrd="2" presId="urn:microsoft.com/office/officeart/2005/8/layout/vList5"/>
    <dgm:cxn modelId="{F03B2C89-9AB1-4883-9857-54EF524C018E}" type="presOf" srcId="{98E5F09B-E055-4F06-8158-68B5D090096F}" destId="{713EF589-B755-4E0A-8126-1E2CB2EEABD4}" srcOrd="0" destOrd="4" presId="urn:microsoft.com/office/officeart/2005/8/layout/vList5"/>
    <dgm:cxn modelId="{4D186B8B-3C1A-4B8F-A0D8-3454C14E669E}" type="presOf" srcId="{E60E71BC-2318-4E97-94A4-B44110AB1380}" destId="{C9792E7C-23E2-4C8B-A410-AACB51752839}" srcOrd="0" destOrd="1" presId="urn:microsoft.com/office/officeart/2005/8/layout/vList5"/>
    <dgm:cxn modelId="{C0850BBA-A2B5-4406-BDD6-571F66CD1989}" srcId="{7C581202-E083-409D-99BC-D0A8BC01714E}" destId="{84524024-6ACB-44A3-B1BE-043E342E8A67}" srcOrd="0" destOrd="0" parTransId="{03F6F0CF-1D1C-40AB-8001-A5E7AAF554B8}" sibTransId="{3A9BB5E2-4E9C-4B67-A7B2-63C6908C1194}"/>
    <dgm:cxn modelId="{4ECCCEBA-7398-4F5B-871A-571A3696C24B}" srcId="{7C581202-E083-409D-99BC-D0A8BC01714E}" destId="{E60E71BC-2318-4E97-94A4-B44110AB1380}" srcOrd="1" destOrd="0" parTransId="{D1D16407-A568-41F1-8A6F-9AF1D7364E57}" sibTransId="{DF80A331-4E43-467D-86F7-A12D5ACCFC5D}"/>
    <dgm:cxn modelId="{D69505BF-F830-4792-9D8E-D03D90B384F9}" srcId="{D2CE870C-B904-45B7-84E6-6E601B1DB29E}" destId="{E9B60423-3FC3-465A-8E65-591895AA4468}" srcOrd="0" destOrd="0" parTransId="{F8A6CC6B-85F9-4D12-A8A8-736DFD4734C0}" sibTransId="{1F8F8A04-3572-4F29-8FFF-24AA19B155DF}"/>
    <dgm:cxn modelId="{2CA00FC2-AE8F-46EF-B630-C79F2008EE5E}" type="presOf" srcId="{C94F0894-E435-40B2-BE7A-4BED56F52952}" destId="{5DA66596-A9A1-424A-95F9-A612537F74CC}" srcOrd="0" destOrd="1" presId="urn:microsoft.com/office/officeart/2005/8/layout/vList5"/>
    <dgm:cxn modelId="{092096C3-95E4-48A0-BF5E-A7FCB90AC2AE}" type="presOf" srcId="{22508A70-EF03-469F-B168-AAE86FE90BBF}" destId="{713EF589-B755-4E0A-8126-1E2CB2EEABD4}" srcOrd="0" destOrd="1" presId="urn:microsoft.com/office/officeart/2005/8/layout/vList5"/>
    <dgm:cxn modelId="{BC840BCE-CB25-47B7-B449-3F6B94684760}" srcId="{84F1D8B4-B0AD-4B6B-90CB-91946D1327B5}" destId="{DC8DB471-1BAC-4989-9F4A-239707D68BBC}" srcOrd="2" destOrd="0" parTransId="{3EF6CFC1-A245-49BD-B5EF-5375E6CF8B43}" sibTransId="{8EABAF88-E173-4613-BF5D-8B7D2D76F3DA}"/>
    <dgm:cxn modelId="{0325FACE-09E1-41AE-9BCC-D3E815FF37FF}" type="presOf" srcId="{4BB0692C-47A5-4E8E-B332-4FCC0DA211A6}" destId="{5DA66596-A9A1-424A-95F9-A612537F74CC}" srcOrd="0" destOrd="0" presId="urn:microsoft.com/office/officeart/2005/8/layout/vList5"/>
    <dgm:cxn modelId="{62A16FD1-7848-45D3-BE79-3442F22D9EC8}" srcId="{D2CE870C-B904-45B7-84E6-6E601B1DB29E}" destId="{A368435C-51AE-4662-B473-0C8AB09D32B5}" srcOrd="2" destOrd="0" parTransId="{5A48EC79-57D6-46F3-8B49-C5710960F7BE}" sibTransId="{0562F7D4-45D1-4D44-883B-F3686395398E}"/>
    <dgm:cxn modelId="{447B0BD2-A83F-439C-87C6-2F5340F28D9B}" type="presOf" srcId="{E9B60423-3FC3-465A-8E65-591895AA4468}" destId="{713EF589-B755-4E0A-8126-1E2CB2EEABD4}" srcOrd="0" destOrd="0" presId="urn:microsoft.com/office/officeart/2005/8/layout/vList5"/>
    <dgm:cxn modelId="{76C20ED3-5223-48CC-A082-A3F57C9022D8}" srcId="{5BEA55C2-7800-4226-B503-8225EF536C5D}" destId="{7C581202-E083-409D-99BC-D0A8BC01714E}" srcOrd="2" destOrd="0" parTransId="{6C159EA5-C006-4A87-BBF2-375EAE97A883}" sibTransId="{D08311BE-0D19-4066-B68B-5554D9677F01}"/>
    <dgm:cxn modelId="{E744C6E0-5455-404D-BA0C-23C326679D57}" type="presOf" srcId="{84F1D8B4-B0AD-4B6B-90CB-91946D1327B5}" destId="{15DED237-AEAA-4A46-BAAD-D4A9703816C0}" srcOrd="0" destOrd="0" presId="urn:microsoft.com/office/officeart/2005/8/layout/vList5"/>
    <dgm:cxn modelId="{138FF2E0-4941-41B8-9ADA-EA73AF6833E5}" type="presOf" srcId="{5BEA55C2-7800-4226-B503-8225EF536C5D}" destId="{2BD814F3-7532-4D43-93E6-A6C9447AD386}" srcOrd="0" destOrd="0" presId="urn:microsoft.com/office/officeart/2005/8/layout/vList5"/>
    <dgm:cxn modelId="{DBA182E7-C81C-456C-94B1-774064CFBA3D}" srcId="{D2CE870C-B904-45B7-84E6-6E601B1DB29E}" destId="{98E5F09B-E055-4F06-8158-68B5D090096F}" srcOrd="4" destOrd="0" parTransId="{DCCBE5C0-4AF6-4534-A754-3A7FFB7A9332}" sibTransId="{157BCCC4-7F18-4C37-888D-652C2A26D085}"/>
    <dgm:cxn modelId="{B4EB65FB-2D93-4C41-812C-975CABDD3435}" srcId="{5BEA55C2-7800-4226-B503-8225EF536C5D}" destId="{D2CE870C-B904-45B7-84E6-6E601B1DB29E}" srcOrd="0" destOrd="0" parTransId="{E277D261-2C3D-4B2F-BBE9-45EAEFB296AE}" sibTransId="{17EB64F6-8C41-4CBF-BA9C-B14143E38158}"/>
    <dgm:cxn modelId="{ED3337FF-148F-46A8-BF98-1C73B087D0FD}" type="presParOf" srcId="{2BD814F3-7532-4D43-93E6-A6C9447AD386}" destId="{BA6E7849-2613-4782-B3EC-5291D408993A}" srcOrd="0" destOrd="0" presId="urn:microsoft.com/office/officeart/2005/8/layout/vList5"/>
    <dgm:cxn modelId="{4AA3E9F6-4E73-4ED9-A85F-E29EEAE45E07}" type="presParOf" srcId="{BA6E7849-2613-4782-B3EC-5291D408993A}" destId="{E0EC8C11-DA96-4635-95F6-08208016B221}" srcOrd="0" destOrd="0" presId="urn:microsoft.com/office/officeart/2005/8/layout/vList5"/>
    <dgm:cxn modelId="{891D3D80-F080-4166-A8C3-F2BD5516A8E4}" type="presParOf" srcId="{BA6E7849-2613-4782-B3EC-5291D408993A}" destId="{713EF589-B755-4E0A-8126-1E2CB2EEABD4}" srcOrd="1" destOrd="0" presId="urn:microsoft.com/office/officeart/2005/8/layout/vList5"/>
    <dgm:cxn modelId="{C992180C-2341-47DA-810B-077651C856A0}" type="presParOf" srcId="{2BD814F3-7532-4D43-93E6-A6C9447AD386}" destId="{A231E2DF-4282-415F-BF2E-69BADC2A6FB7}" srcOrd="1" destOrd="0" presId="urn:microsoft.com/office/officeart/2005/8/layout/vList5"/>
    <dgm:cxn modelId="{30605F6B-4E4A-4A30-A9C2-3D7F3C5C4201}" type="presParOf" srcId="{2BD814F3-7532-4D43-93E6-A6C9447AD386}" destId="{825EDB29-C653-400C-97BB-E9035492850E}" srcOrd="2" destOrd="0" presId="urn:microsoft.com/office/officeart/2005/8/layout/vList5"/>
    <dgm:cxn modelId="{A5920335-6684-4206-AC4E-19EF650964DD}" type="presParOf" srcId="{825EDB29-C653-400C-97BB-E9035492850E}" destId="{15DED237-AEAA-4A46-BAAD-D4A9703816C0}" srcOrd="0" destOrd="0" presId="urn:microsoft.com/office/officeart/2005/8/layout/vList5"/>
    <dgm:cxn modelId="{E37A0F6C-2E1E-46B4-86BF-E464B54C2B91}" type="presParOf" srcId="{825EDB29-C653-400C-97BB-E9035492850E}" destId="{5DA66596-A9A1-424A-95F9-A612537F74CC}" srcOrd="1" destOrd="0" presId="urn:microsoft.com/office/officeart/2005/8/layout/vList5"/>
    <dgm:cxn modelId="{9028D077-8898-46C4-A09E-EB9B349E4FCE}" type="presParOf" srcId="{2BD814F3-7532-4D43-93E6-A6C9447AD386}" destId="{9EA99CD7-F8E8-4F5E-885F-77C97B8D454B}" srcOrd="3" destOrd="0" presId="urn:microsoft.com/office/officeart/2005/8/layout/vList5"/>
    <dgm:cxn modelId="{3A05C0B4-6ACE-4CA7-8B6E-FE1BC48772F3}" type="presParOf" srcId="{2BD814F3-7532-4D43-93E6-A6C9447AD386}" destId="{9451F290-789F-478B-A598-3F952951224E}" srcOrd="4" destOrd="0" presId="urn:microsoft.com/office/officeart/2005/8/layout/vList5"/>
    <dgm:cxn modelId="{B0D081F5-3035-4A42-BCEC-08B43E3712AD}" type="presParOf" srcId="{9451F290-789F-478B-A598-3F952951224E}" destId="{BBB1A4D1-4450-40F8-A3C7-D556A4C3703F}" srcOrd="0" destOrd="0" presId="urn:microsoft.com/office/officeart/2005/8/layout/vList5"/>
    <dgm:cxn modelId="{E4E32848-6EFF-4359-9616-28907E3F684E}" type="presParOf" srcId="{9451F290-789F-478B-A598-3F952951224E}" destId="{C9792E7C-23E2-4C8B-A410-AACB5175283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4568B2E-E682-42C5-AC28-1DDAA39CFBB1}" type="doc">
      <dgm:prSet loTypeId="urn:microsoft.com/office/officeart/2005/8/layout/vList5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CA906C9E-BBC5-4B6E-AA5F-5564B862D655}">
      <dgm:prSet custT="1"/>
      <dgm:spPr/>
      <dgm:t>
        <a:bodyPr/>
        <a:lstStyle/>
        <a:p>
          <a:r>
            <a:rPr lang="en-CA" sz="16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Decreased Wait and Average Call Times</a:t>
          </a:r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ED21216-9A7A-4EA8-94C2-F526A25514D1}" type="parTrans" cxnId="{F81480E2-7EA8-4154-9F9C-73C65800F421}">
      <dgm:prSet/>
      <dgm:spPr/>
      <dgm:t>
        <a:bodyPr/>
        <a:lstStyle/>
        <a:p>
          <a:endParaRPr lang="en-US"/>
        </a:p>
      </dgm:t>
    </dgm:pt>
    <dgm:pt modelId="{3368F6D9-450A-4D3C-920F-1F4CE2509B13}" type="sibTrans" cxnId="{F81480E2-7EA8-4154-9F9C-73C65800F421}">
      <dgm:prSet/>
      <dgm:spPr/>
      <dgm:t>
        <a:bodyPr/>
        <a:lstStyle/>
        <a:p>
          <a:endParaRPr lang="en-US"/>
        </a:p>
      </dgm:t>
    </dgm:pt>
    <dgm:pt modelId="{541865C2-5201-4C96-B36D-CE59BAD28D4E}">
      <dgm:prSet custT="1"/>
      <dgm:spPr/>
      <dgm:t>
        <a:bodyPr/>
        <a:lstStyle/>
        <a:p>
          <a:r>
            <a:rPr lang="en-CA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Current Average (approx.): Wait time </a:t>
          </a:r>
          <a:r>
            <a:rPr lang="en-CA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CA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18 minutes &amp; Call time </a:t>
          </a:r>
          <a:r>
            <a:rPr lang="en-CA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 </a:t>
          </a:r>
          <a:r>
            <a:rPr lang="en-CA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 hrs</a:t>
          </a:r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90A583D-E7D9-4659-B7ED-C6A8D1BBFDE9}" type="parTrans" cxnId="{AB45F005-B1FB-446B-B0C1-E521D0B3C39A}">
      <dgm:prSet/>
      <dgm:spPr/>
      <dgm:t>
        <a:bodyPr/>
        <a:lstStyle/>
        <a:p>
          <a:endParaRPr lang="en-US"/>
        </a:p>
      </dgm:t>
    </dgm:pt>
    <dgm:pt modelId="{694BA68C-4C7D-4DC1-9796-E1DA77A9DF85}" type="sibTrans" cxnId="{AB45F005-B1FB-446B-B0C1-E521D0B3C39A}">
      <dgm:prSet/>
      <dgm:spPr/>
      <dgm:t>
        <a:bodyPr/>
        <a:lstStyle/>
        <a:p>
          <a:endParaRPr lang="en-US"/>
        </a:p>
      </dgm:t>
    </dgm:pt>
    <dgm:pt modelId="{DA3A1F49-3CEA-496D-B89F-C32DFC241303}">
      <dgm:prSet custT="1"/>
      <dgm:spPr/>
      <dgm:t>
        <a:bodyPr/>
        <a:lstStyle/>
        <a:p>
          <a:r>
            <a:rPr lang="en-CA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AI Platform: Reduction of wait time to less than 15 seconds, a 90% reduction in average call times, and an SLA of 80/20 to a benchmark of 90/20</a:t>
          </a:r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8F6BFC2-8F32-4FDD-9A29-1B0A281DE76F}" type="parTrans" cxnId="{6ED1039E-4073-4487-99CD-242DEADE35D6}">
      <dgm:prSet/>
      <dgm:spPr/>
      <dgm:t>
        <a:bodyPr/>
        <a:lstStyle/>
        <a:p>
          <a:endParaRPr lang="en-US"/>
        </a:p>
      </dgm:t>
    </dgm:pt>
    <dgm:pt modelId="{D4260441-D70E-4B5F-950C-7681E0B5856E}" type="sibTrans" cxnId="{6ED1039E-4073-4487-99CD-242DEADE35D6}">
      <dgm:prSet/>
      <dgm:spPr/>
      <dgm:t>
        <a:bodyPr/>
        <a:lstStyle/>
        <a:p>
          <a:endParaRPr lang="en-US"/>
        </a:p>
      </dgm:t>
    </dgm:pt>
    <dgm:pt modelId="{8F67B824-29EF-4F99-BA79-34C6FDC0F981}">
      <dgm:prSet custT="1"/>
      <dgm:spPr/>
      <dgm:t>
        <a:bodyPr/>
        <a:lstStyle/>
        <a:p>
          <a:r>
            <a:rPr lang="en-CA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Prompt responses, reduced connection time, and swift issue resolution for improved efficiency.</a:t>
          </a:r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6960047-1B6C-400D-949A-333A5DD3BD09}" type="parTrans" cxnId="{4C908726-364B-4AEB-BE62-3E94C5D20D31}">
      <dgm:prSet/>
      <dgm:spPr/>
      <dgm:t>
        <a:bodyPr/>
        <a:lstStyle/>
        <a:p>
          <a:endParaRPr lang="en-US"/>
        </a:p>
      </dgm:t>
    </dgm:pt>
    <dgm:pt modelId="{8F745F0E-B75B-4BC7-8BCD-764D0705A71B}" type="sibTrans" cxnId="{4C908726-364B-4AEB-BE62-3E94C5D20D31}">
      <dgm:prSet/>
      <dgm:spPr/>
      <dgm:t>
        <a:bodyPr/>
        <a:lstStyle/>
        <a:p>
          <a:endParaRPr lang="en-US"/>
        </a:p>
      </dgm:t>
    </dgm:pt>
    <dgm:pt modelId="{298EA485-EDF8-4923-B5A7-8B92AE8F8F30}">
      <dgm:prSet custT="1"/>
      <dgm:spPr/>
      <dgm:t>
        <a:bodyPr/>
        <a:lstStyle/>
        <a:p>
          <a:r>
            <a:rPr lang="en-CA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Enhanced Forecasting and Insights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082A0BB-B8F6-4FAA-B147-4CD05DB70FB0}" type="parTrans" cxnId="{0643FAC4-A29D-486E-882A-5910E9F24E5E}">
      <dgm:prSet/>
      <dgm:spPr/>
      <dgm:t>
        <a:bodyPr/>
        <a:lstStyle/>
        <a:p>
          <a:endParaRPr lang="en-US"/>
        </a:p>
      </dgm:t>
    </dgm:pt>
    <dgm:pt modelId="{52A57702-C06B-4FE3-BC39-FD64E989E93A}" type="sibTrans" cxnId="{0643FAC4-A29D-486E-882A-5910E9F24E5E}">
      <dgm:prSet/>
      <dgm:spPr/>
      <dgm:t>
        <a:bodyPr/>
        <a:lstStyle/>
        <a:p>
          <a:endParaRPr lang="en-US"/>
        </a:p>
      </dgm:t>
    </dgm:pt>
    <dgm:pt modelId="{F88C5423-39ED-4A21-8E87-A93CE4B08774}">
      <dgm:prSet custT="1"/>
      <dgm:spPr/>
      <dgm:t>
        <a:bodyPr/>
        <a:lstStyle/>
        <a:p>
          <a:r>
            <a:rPr lang="en-CA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Advanced analytics and machine learning capabilities through algorithms</a:t>
          </a:r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66D25E3-5F83-4E26-BD69-1CE688B2F1FA}" type="parTrans" cxnId="{078DEDC6-6904-4FDD-8C53-8EFD20952FA0}">
      <dgm:prSet/>
      <dgm:spPr/>
      <dgm:t>
        <a:bodyPr/>
        <a:lstStyle/>
        <a:p>
          <a:endParaRPr lang="en-US"/>
        </a:p>
      </dgm:t>
    </dgm:pt>
    <dgm:pt modelId="{F09C4C1A-9E83-4280-8B32-B047835E6A54}" type="sibTrans" cxnId="{078DEDC6-6904-4FDD-8C53-8EFD20952FA0}">
      <dgm:prSet/>
      <dgm:spPr/>
      <dgm:t>
        <a:bodyPr/>
        <a:lstStyle/>
        <a:p>
          <a:endParaRPr lang="en-US"/>
        </a:p>
      </dgm:t>
    </dgm:pt>
    <dgm:pt modelId="{45E963D7-7D7F-40DB-B324-89BC2717AB4C}">
      <dgm:prSet custT="1"/>
      <dgm:spPr/>
      <dgm:t>
        <a:bodyPr/>
        <a:lstStyle/>
        <a:p>
          <a:r>
            <a:rPr lang="en-CA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Real-time statistics on a dashboard</a:t>
          </a:r>
          <a:endParaRPr lang="en-US" sz="1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A50F96C-7ACE-41C9-A055-E152D5669DBC}" type="parTrans" cxnId="{D429DDF9-E2D1-4F0E-9755-4808F89B71BA}">
      <dgm:prSet/>
      <dgm:spPr/>
      <dgm:t>
        <a:bodyPr/>
        <a:lstStyle/>
        <a:p>
          <a:endParaRPr lang="en-US"/>
        </a:p>
      </dgm:t>
    </dgm:pt>
    <dgm:pt modelId="{7D3C2F9A-C899-4CFB-99AD-85E9666C7A19}" type="sibTrans" cxnId="{D429DDF9-E2D1-4F0E-9755-4808F89B71BA}">
      <dgm:prSet/>
      <dgm:spPr/>
      <dgm:t>
        <a:bodyPr/>
        <a:lstStyle/>
        <a:p>
          <a:endParaRPr lang="en-US"/>
        </a:p>
      </dgm:t>
    </dgm:pt>
    <dgm:pt modelId="{B9F2C6CD-E010-4D96-BF6F-5B0B33191839}">
      <dgm:prSet custT="1"/>
      <dgm:spPr/>
      <dgm:t>
        <a:bodyPr/>
        <a:lstStyle/>
        <a:p>
          <a:r>
            <a:rPr lang="en-CA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Data-driven decision-making and efficient resource allocation for improved service quality</a:t>
          </a:r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C6E8B19-004F-43BC-8CFB-1BF9B94479CD}" type="parTrans" cxnId="{7C19EB30-4EB0-411B-8148-89C8A00D9D74}">
      <dgm:prSet/>
      <dgm:spPr/>
      <dgm:t>
        <a:bodyPr/>
        <a:lstStyle/>
        <a:p>
          <a:endParaRPr lang="en-US"/>
        </a:p>
      </dgm:t>
    </dgm:pt>
    <dgm:pt modelId="{7D1F3D8E-895C-48B4-989E-2E13B716E72D}" type="sibTrans" cxnId="{7C19EB30-4EB0-411B-8148-89C8A00D9D74}">
      <dgm:prSet/>
      <dgm:spPr/>
      <dgm:t>
        <a:bodyPr/>
        <a:lstStyle/>
        <a:p>
          <a:endParaRPr lang="en-US"/>
        </a:p>
      </dgm:t>
    </dgm:pt>
    <dgm:pt modelId="{DA42B540-5676-4617-8123-E83D07B8B9F3}">
      <dgm:prSet custT="1"/>
      <dgm:spPr/>
      <dgm:t>
        <a:bodyPr/>
        <a:lstStyle/>
        <a:p>
          <a:r>
            <a:rPr lang="en-CA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Improved Customer Satisfaction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5A97410-B48D-4C5E-9CA3-1D183A21C363}" type="parTrans" cxnId="{86D2EA6F-5151-4E60-A9E4-7710D337C0B2}">
      <dgm:prSet/>
      <dgm:spPr/>
      <dgm:t>
        <a:bodyPr/>
        <a:lstStyle/>
        <a:p>
          <a:endParaRPr lang="en-US"/>
        </a:p>
      </dgm:t>
    </dgm:pt>
    <dgm:pt modelId="{2F4C1F48-41EB-4C85-B0BE-D3E14010265D}" type="sibTrans" cxnId="{86D2EA6F-5151-4E60-A9E4-7710D337C0B2}">
      <dgm:prSet/>
      <dgm:spPr/>
      <dgm:t>
        <a:bodyPr/>
        <a:lstStyle/>
        <a:p>
          <a:endParaRPr lang="en-US"/>
        </a:p>
      </dgm:t>
    </dgm:pt>
    <dgm:pt modelId="{C4E50F44-2903-4C4B-AAB8-6C44CBABF91B}">
      <dgm:prSet custT="1"/>
      <dgm:spPr/>
      <dgm:t>
        <a:bodyPr/>
        <a:lstStyle/>
        <a:p>
          <a:r>
            <a:rPr lang="en-CA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Current Customer Satisfaction: 3/10 (approx.)</a:t>
          </a:r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21C8D62-F65A-4BEB-8CB4-D7C2281C4C1E}" type="parTrans" cxnId="{AA5DDC3B-D8E5-452D-AB47-43773DDB9DC3}">
      <dgm:prSet/>
      <dgm:spPr/>
      <dgm:t>
        <a:bodyPr/>
        <a:lstStyle/>
        <a:p>
          <a:endParaRPr lang="en-US"/>
        </a:p>
      </dgm:t>
    </dgm:pt>
    <dgm:pt modelId="{B6F455AC-B571-4F12-8FF8-671071DB8ED1}" type="sibTrans" cxnId="{AA5DDC3B-D8E5-452D-AB47-43773DDB9DC3}">
      <dgm:prSet/>
      <dgm:spPr/>
      <dgm:t>
        <a:bodyPr/>
        <a:lstStyle/>
        <a:p>
          <a:endParaRPr lang="en-US"/>
        </a:p>
      </dgm:t>
    </dgm:pt>
    <dgm:pt modelId="{814530B8-CA0E-4D7F-9A34-2E8B8DF7AB19}">
      <dgm:prSet custT="1"/>
      <dgm:spPr/>
      <dgm:t>
        <a:bodyPr/>
        <a:lstStyle/>
        <a:p>
          <a:r>
            <a:rPr lang="en-CA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Objective: Elevate to 8.5 or 9/10</a:t>
          </a:r>
          <a:endParaRPr lang="en-US" sz="1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48337A3-AF4F-4B92-BC43-E05CD75680AC}" type="parTrans" cxnId="{7D65389F-A70B-4A82-ABEF-FEE848886FF1}">
      <dgm:prSet/>
      <dgm:spPr/>
      <dgm:t>
        <a:bodyPr/>
        <a:lstStyle/>
        <a:p>
          <a:endParaRPr lang="en-US"/>
        </a:p>
      </dgm:t>
    </dgm:pt>
    <dgm:pt modelId="{B661C8E6-A6D1-4A61-A267-BE97660C07C9}" type="sibTrans" cxnId="{7D65389F-A70B-4A82-ABEF-FEE848886FF1}">
      <dgm:prSet/>
      <dgm:spPr/>
      <dgm:t>
        <a:bodyPr/>
        <a:lstStyle/>
        <a:p>
          <a:endParaRPr lang="en-US"/>
        </a:p>
      </dgm:t>
    </dgm:pt>
    <dgm:pt modelId="{30E2182A-8388-46F3-9CF0-859D653A2D88}">
      <dgm:prSet custT="1"/>
      <dgm:spPr/>
      <dgm:t>
        <a:bodyPr/>
        <a:lstStyle/>
        <a:p>
          <a:r>
            <a:rPr lang="en-CA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Quick responses, efficient query resolution, and seamless interactions</a:t>
          </a:r>
          <a:endParaRPr lang="en-US" sz="1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3B6BEE5-2C57-474B-AE88-E66FB53DE4A6}" type="parTrans" cxnId="{94EFBBDA-FB23-437B-93A3-D2144E78B0C8}">
      <dgm:prSet/>
      <dgm:spPr/>
      <dgm:t>
        <a:bodyPr/>
        <a:lstStyle/>
        <a:p>
          <a:endParaRPr lang="en-US"/>
        </a:p>
      </dgm:t>
    </dgm:pt>
    <dgm:pt modelId="{F4918AC8-BA4A-4FEB-A79D-69F08B895FDD}" type="sibTrans" cxnId="{94EFBBDA-FB23-437B-93A3-D2144E78B0C8}">
      <dgm:prSet/>
      <dgm:spPr/>
      <dgm:t>
        <a:bodyPr/>
        <a:lstStyle/>
        <a:p>
          <a:endParaRPr lang="en-US"/>
        </a:p>
      </dgm:t>
    </dgm:pt>
    <dgm:pt modelId="{26C428C9-56ED-47C6-90D1-46C44056D06D}" type="pres">
      <dgm:prSet presAssocID="{D4568B2E-E682-42C5-AC28-1DDAA39CFBB1}" presName="Name0" presStyleCnt="0">
        <dgm:presLayoutVars>
          <dgm:dir/>
          <dgm:animLvl val="lvl"/>
          <dgm:resizeHandles val="exact"/>
        </dgm:presLayoutVars>
      </dgm:prSet>
      <dgm:spPr/>
    </dgm:pt>
    <dgm:pt modelId="{3E935D04-50D2-4C67-B3E0-17E181D9EF6E}" type="pres">
      <dgm:prSet presAssocID="{CA906C9E-BBC5-4B6E-AA5F-5564B862D655}" presName="linNode" presStyleCnt="0"/>
      <dgm:spPr/>
    </dgm:pt>
    <dgm:pt modelId="{51E7B16B-4796-4859-ABF3-5E9A058B7EE5}" type="pres">
      <dgm:prSet presAssocID="{CA906C9E-BBC5-4B6E-AA5F-5564B862D65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395C128-3CA3-4CD4-95C7-AFEE16A192FD}" type="pres">
      <dgm:prSet presAssocID="{CA906C9E-BBC5-4B6E-AA5F-5564B862D655}" presName="descendantText" presStyleLbl="alignAccFollowNode1" presStyleIdx="0" presStyleCnt="3" custScaleX="167775" custScaleY="164679">
        <dgm:presLayoutVars>
          <dgm:bulletEnabled val="1"/>
        </dgm:presLayoutVars>
      </dgm:prSet>
      <dgm:spPr/>
    </dgm:pt>
    <dgm:pt modelId="{CC3AA6B2-3089-48D1-9AFC-55856DEA32B5}" type="pres">
      <dgm:prSet presAssocID="{3368F6D9-450A-4D3C-920F-1F4CE2509B13}" presName="sp" presStyleCnt="0"/>
      <dgm:spPr/>
    </dgm:pt>
    <dgm:pt modelId="{6A1DCBA0-4BE9-4C0B-9B56-F5109E15E7D6}" type="pres">
      <dgm:prSet presAssocID="{298EA485-EDF8-4923-B5A7-8B92AE8F8F30}" presName="linNode" presStyleCnt="0"/>
      <dgm:spPr/>
    </dgm:pt>
    <dgm:pt modelId="{B7F1BD5A-586D-4F9A-BE04-8E76C3C70401}" type="pres">
      <dgm:prSet presAssocID="{298EA485-EDF8-4923-B5A7-8B92AE8F8F30}" presName="parentText" presStyleLbl="node1" presStyleIdx="1" presStyleCnt="3" custScaleX="76501">
        <dgm:presLayoutVars>
          <dgm:chMax val="1"/>
          <dgm:bulletEnabled val="1"/>
        </dgm:presLayoutVars>
      </dgm:prSet>
      <dgm:spPr/>
    </dgm:pt>
    <dgm:pt modelId="{BA57E954-85CD-451E-8AF2-6C9E34CDB321}" type="pres">
      <dgm:prSet presAssocID="{298EA485-EDF8-4923-B5A7-8B92AE8F8F30}" presName="descendantText" presStyleLbl="alignAccFollowNode1" presStyleIdx="1" presStyleCnt="3" custScaleX="130363" custScaleY="109649" custLinFactNeighborX="41061" custLinFactNeighborY="6250">
        <dgm:presLayoutVars>
          <dgm:bulletEnabled val="1"/>
        </dgm:presLayoutVars>
      </dgm:prSet>
      <dgm:spPr/>
    </dgm:pt>
    <dgm:pt modelId="{45B72961-67D1-4A76-9612-1639D69C6536}" type="pres">
      <dgm:prSet presAssocID="{52A57702-C06B-4FE3-BC39-FD64E989E93A}" presName="sp" presStyleCnt="0"/>
      <dgm:spPr/>
    </dgm:pt>
    <dgm:pt modelId="{A5ECC944-130F-44F9-9B3C-DCE0A93BB5DA}" type="pres">
      <dgm:prSet presAssocID="{DA42B540-5676-4617-8123-E83D07B8B9F3}" presName="linNode" presStyleCnt="0"/>
      <dgm:spPr/>
    </dgm:pt>
    <dgm:pt modelId="{42023D86-0A64-48D8-A05A-BF0B9DDC916A}" type="pres">
      <dgm:prSet presAssocID="{DA42B540-5676-4617-8123-E83D07B8B9F3}" presName="parentText" presStyleLbl="node1" presStyleIdx="2" presStyleCnt="3" custScaleX="68383">
        <dgm:presLayoutVars>
          <dgm:chMax val="1"/>
          <dgm:bulletEnabled val="1"/>
        </dgm:presLayoutVars>
      </dgm:prSet>
      <dgm:spPr/>
    </dgm:pt>
    <dgm:pt modelId="{3BA3E19F-7D10-40A3-A256-7FC372387C4C}" type="pres">
      <dgm:prSet presAssocID="{DA42B540-5676-4617-8123-E83D07B8B9F3}" presName="descendantText" presStyleLbl="alignAccFollowNode1" presStyleIdx="2" presStyleCnt="3" custScaleX="117344" custLinFactNeighborX="55019">
        <dgm:presLayoutVars>
          <dgm:bulletEnabled val="1"/>
        </dgm:presLayoutVars>
      </dgm:prSet>
      <dgm:spPr/>
    </dgm:pt>
  </dgm:ptLst>
  <dgm:cxnLst>
    <dgm:cxn modelId="{9E26AE00-075D-4AD0-ADB5-A450ACE9981A}" type="presOf" srcId="{F88C5423-39ED-4A21-8E87-A93CE4B08774}" destId="{BA57E954-85CD-451E-8AF2-6C9E34CDB321}" srcOrd="0" destOrd="0" presId="urn:microsoft.com/office/officeart/2005/8/layout/vList5"/>
    <dgm:cxn modelId="{AB45F005-B1FB-446B-B0C1-E521D0B3C39A}" srcId="{CA906C9E-BBC5-4B6E-AA5F-5564B862D655}" destId="{541865C2-5201-4C96-B36D-CE59BAD28D4E}" srcOrd="0" destOrd="0" parTransId="{B90A583D-E7D9-4659-B7ED-C6A8D1BBFDE9}" sibTransId="{694BA68C-4C7D-4DC1-9796-E1DA77A9DF85}"/>
    <dgm:cxn modelId="{E9A3CF17-5521-4A96-8358-744EA9354682}" type="presOf" srcId="{814530B8-CA0E-4D7F-9A34-2E8B8DF7AB19}" destId="{3BA3E19F-7D10-40A3-A256-7FC372387C4C}" srcOrd="0" destOrd="1" presId="urn:microsoft.com/office/officeart/2005/8/layout/vList5"/>
    <dgm:cxn modelId="{4C908726-364B-4AEB-BE62-3E94C5D20D31}" srcId="{CA906C9E-BBC5-4B6E-AA5F-5564B862D655}" destId="{8F67B824-29EF-4F99-BA79-34C6FDC0F981}" srcOrd="2" destOrd="0" parTransId="{26960047-1B6C-400D-949A-333A5DD3BD09}" sibTransId="{8F745F0E-B75B-4BC7-8BCD-764D0705A71B}"/>
    <dgm:cxn modelId="{7C19EB30-4EB0-411B-8148-89C8A00D9D74}" srcId="{298EA485-EDF8-4923-B5A7-8B92AE8F8F30}" destId="{B9F2C6CD-E010-4D96-BF6F-5B0B33191839}" srcOrd="2" destOrd="0" parTransId="{BC6E8B19-004F-43BC-8CFB-1BF9B94479CD}" sibTransId="{7D1F3D8E-895C-48B4-989E-2E13B716E72D}"/>
    <dgm:cxn modelId="{455E8A36-E8DA-42C3-84CE-D00AD4B892C6}" type="presOf" srcId="{30E2182A-8388-46F3-9CF0-859D653A2D88}" destId="{3BA3E19F-7D10-40A3-A256-7FC372387C4C}" srcOrd="0" destOrd="2" presId="urn:microsoft.com/office/officeart/2005/8/layout/vList5"/>
    <dgm:cxn modelId="{AA5DDC3B-D8E5-452D-AB47-43773DDB9DC3}" srcId="{DA42B540-5676-4617-8123-E83D07B8B9F3}" destId="{C4E50F44-2903-4C4B-AAB8-6C44CBABF91B}" srcOrd="0" destOrd="0" parTransId="{F21C8D62-F65A-4BEB-8CB4-D7C2281C4C1E}" sibTransId="{B6F455AC-B571-4F12-8FF8-671071DB8ED1}"/>
    <dgm:cxn modelId="{86D2EA6F-5151-4E60-A9E4-7710D337C0B2}" srcId="{D4568B2E-E682-42C5-AC28-1DDAA39CFBB1}" destId="{DA42B540-5676-4617-8123-E83D07B8B9F3}" srcOrd="2" destOrd="0" parTransId="{C5A97410-B48D-4C5E-9CA3-1D183A21C363}" sibTransId="{2F4C1F48-41EB-4C85-B0BE-D3E14010265D}"/>
    <dgm:cxn modelId="{0E610C53-2844-45F8-AD2E-130D2F0781CB}" type="presOf" srcId="{D4568B2E-E682-42C5-AC28-1DDAA39CFBB1}" destId="{26C428C9-56ED-47C6-90D1-46C44056D06D}" srcOrd="0" destOrd="0" presId="urn:microsoft.com/office/officeart/2005/8/layout/vList5"/>
    <dgm:cxn modelId="{E7460D77-03DC-4CD6-AFA3-B3FDD9FF9E2F}" type="presOf" srcId="{541865C2-5201-4C96-B36D-CE59BAD28D4E}" destId="{E395C128-3CA3-4CD4-95C7-AFEE16A192FD}" srcOrd="0" destOrd="0" presId="urn:microsoft.com/office/officeart/2005/8/layout/vList5"/>
    <dgm:cxn modelId="{1588369A-123C-4ADF-986B-9C32F9B7BD95}" type="presOf" srcId="{45E963D7-7D7F-40DB-B324-89BC2717AB4C}" destId="{BA57E954-85CD-451E-8AF2-6C9E34CDB321}" srcOrd="0" destOrd="1" presId="urn:microsoft.com/office/officeart/2005/8/layout/vList5"/>
    <dgm:cxn modelId="{6ED1039E-4073-4487-99CD-242DEADE35D6}" srcId="{CA906C9E-BBC5-4B6E-AA5F-5564B862D655}" destId="{DA3A1F49-3CEA-496D-B89F-C32DFC241303}" srcOrd="1" destOrd="0" parTransId="{38F6BFC2-8F32-4FDD-9A29-1B0A281DE76F}" sibTransId="{D4260441-D70E-4B5F-950C-7681E0B5856E}"/>
    <dgm:cxn modelId="{85E3C79E-AE1E-484F-AC24-E5D6FECF6575}" type="presOf" srcId="{298EA485-EDF8-4923-B5A7-8B92AE8F8F30}" destId="{B7F1BD5A-586D-4F9A-BE04-8E76C3C70401}" srcOrd="0" destOrd="0" presId="urn:microsoft.com/office/officeart/2005/8/layout/vList5"/>
    <dgm:cxn modelId="{7D65389F-A70B-4A82-ABEF-FEE848886FF1}" srcId="{DA42B540-5676-4617-8123-E83D07B8B9F3}" destId="{814530B8-CA0E-4D7F-9A34-2E8B8DF7AB19}" srcOrd="1" destOrd="0" parTransId="{C48337A3-AF4F-4B92-BC43-E05CD75680AC}" sibTransId="{B661C8E6-A6D1-4A61-A267-BE97660C07C9}"/>
    <dgm:cxn modelId="{1D179AAC-0670-4B20-A3C1-66F90FD93ADF}" type="presOf" srcId="{B9F2C6CD-E010-4D96-BF6F-5B0B33191839}" destId="{BA57E954-85CD-451E-8AF2-6C9E34CDB321}" srcOrd="0" destOrd="2" presId="urn:microsoft.com/office/officeart/2005/8/layout/vList5"/>
    <dgm:cxn modelId="{AB7A36C3-8E4A-4EA3-B492-9510CD7A7E8E}" type="presOf" srcId="{CA906C9E-BBC5-4B6E-AA5F-5564B862D655}" destId="{51E7B16B-4796-4859-ABF3-5E9A058B7EE5}" srcOrd="0" destOrd="0" presId="urn:microsoft.com/office/officeart/2005/8/layout/vList5"/>
    <dgm:cxn modelId="{0643FAC4-A29D-486E-882A-5910E9F24E5E}" srcId="{D4568B2E-E682-42C5-AC28-1DDAA39CFBB1}" destId="{298EA485-EDF8-4923-B5A7-8B92AE8F8F30}" srcOrd="1" destOrd="0" parTransId="{9082A0BB-B8F6-4FAA-B147-4CD05DB70FB0}" sibTransId="{52A57702-C06B-4FE3-BC39-FD64E989E93A}"/>
    <dgm:cxn modelId="{078DEDC6-6904-4FDD-8C53-8EFD20952FA0}" srcId="{298EA485-EDF8-4923-B5A7-8B92AE8F8F30}" destId="{F88C5423-39ED-4A21-8E87-A93CE4B08774}" srcOrd="0" destOrd="0" parTransId="{866D25E3-5F83-4E26-BD69-1CE688B2F1FA}" sibTransId="{F09C4C1A-9E83-4280-8B32-B047835E6A54}"/>
    <dgm:cxn modelId="{C91DF9C6-9F83-4500-AF7F-2A86DEE90916}" type="presOf" srcId="{8F67B824-29EF-4F99-BA79-34C6FDC0F981}" destId="{E395C128-3CA3-4CD4-95C7-AFEE16A192FD}" srcOrd="0" destOrd="2" presId="urn:microsoft.com/office/officeart/2005/8/layout/vList5"/>
    <dgm:cxn modelId="{4A5966C7-8DFB-4310-AA23-9D3C9DA5BCB1}" type="presOf" srcId="{DA42B540-5676-4617-8123-E83D07B8B9F3}" destId="{42023D86-0A64-48D8-A05A-BF0B9DDC916A}" srcOrd="0" destOrd="0" presId="urn:microsoft.com/office/officeart/2005/8/layout/vList5"/>
    <dgm:cxn modelId="{923AF3C7-341D-49EC-8323-0D156F8C2BD2}" type="presOf" srcId="{DA3A1F49-3CEA-496D-B89F-C32DFC241303}" destId="{E395C128-3CA3-4CD4-95C7-AFEE16A192FD}" srcOrd="0" destOrd="1" presId="urn:microsoft.com/office/officeart/2005/8/layout/vList5"/>
    <dgm:cxn modelId="{0B0E66D3-379D-45CB-9D5E-442F79BB8D82}" type="presOf" srcId="{C4E50F44-2903-4C4B-AAB8-6C44CBABF91B}" destId="{3BA3E19F-7D10-40A3-A256-7FC372387C4C}" srcOrd="0" destOrd="0" presId="urn:microsoft.com/office/officeart/2005/8/layout/vList5"/>
    <dgm:cxn modelId="{94EFBBDA-FB23-437B-93A3-D2144E78B0C8}" srcId="{DA42B540-5676-4617-8123-E83D07B8B9F3}" destId="{30E2182A-8388-46F3-9CF0-859D653A2D88}" srcOrd="2" destOrd="0" parTransId="{13B6BEE5-2C57-474B-AE88-E66FB53DE4A6}" sibTransId="{F4918AC8-BA4A-4FEB-A79D-69F08B895FDD}"/>
    <dgm:cxn modelId="{F81480E2-7EA8-4154-9F9C-73C65800F421}" srcId="{D4568B2E-E682-42C5-AC28-1DDAA39CFBB1}" destId="{CA906C9E-BBC5-4B6E-AA5F-5564B862D655}" srcOrd="0" destOrd="0" parTransId="{EED21216-9A7A-4EA8-94C2-F526A25514D1}" sibTransId="{3368F6D9-450A-4D3C-920F-1F4CE2509B13}"/>
    <dgm:cxn modelId="{D429DDF9-E2D1-4F0E-9755-4808F89B71BA}" srcId="{298EA485-EDF8-4923-B5A7-8B92AE8F8F30}" destId="{45E963D7-7D7F-40DB-B324-89BC2717AB4C}" srcOrd="1" destOrd="0" parTransId="{FA50F96C-7ACE-41C9-A055-E152D5669DBC}" sibTransId="{7D3C2F9A-C899-4CFB-99AD-85E9666C7A19}"/>
    <dgm:cxn modelId="{5DED7796-8270-4C64-9915-4E031CB14DDE}" type="presParOf" srcId="{26C428C9-56ED-47C6-90D1-46C44056D06D}" destId="{3E935D04-50D2-4C67-B3E0-17E181D9EF6E}" srcOrd="0" destOrd="0" presId="urn:microsoft.com/office/officeart/2005/8/layout/vList5"/>
    <dgm:cxn modelId="{E2800B48-646B-469C-8C96-F8EBFA294CDF}" type="presParOf" srcId="{3E935D04-50D2-4C67-B3E0-17E181D9EF6E}" destId="{51E7B16B-4796-4859-ABF3-5E9A058B7EE5}" srcOrd="0" destOrd="0" presId="urn:microsoft.com/office/officeart/2005/8/layout/vList5"/>
    <dgm:cxn modelId="{21E97331-CD9E-41A2-8703-FE3EA8D37FCD}" type="presParOf" srcId="{3E935D04-50D2-4C67-B3E0-17E181D9EF6E}" destId="{E395C128-3CA3-4CD4-95C7-AFEE16A192FD}" srcOrd="1" destOrd="0" presId="urn:microsoft.com/office/officeart/2005/8/layout/vList5"/>
    <dgm:cxn modelId="{8584CD9E-FD9F-4912-8E3E-941A36B2FAD8}" type="presParOf" srcId="{26C428C9-56ED-47C6-90D1-46C44056D06D}" destId="{CC3AA6B2-3089-48D1-9AFC-55856DEA32B5}" srcOrd="1" destOrd="0" presId="urn:microsoft.com/office/officeart/2005/8/layout/vList5"/>
    <dgm:cxn modelId="{67CF5614-6E54-4449-B374-BDE134109860}" type="presParOf" srcId="{26C428C9-56ED-47C6-90D1-46C44056D06D}" destId="{6A1DCBA0-4BE9-4C0B-9B56-F5109E15E7D6}" srcOrd="2" destOrd="0" presId="urn:microsoft.com/office/officeart/2005/8/layout/vList5"/>
    <dgm:cxn modelId="{C8336C32-B29E-4569-95DF-CA39E5241787}" type="presParOf" srcId="{6A1DCBA0-4BE9-4C0B-9B56-F5109E15E7D6}" destId="{B7F1BD5A-586D-4F9A-BE04-8E76C3C70401}" srcOrd="0" destOrd="0" presId="urn:microsoft.com/office/officeart/2005/8/layout/vList5"/>
    <dgm:cxn modelId="{865EBF23-458B-42E0-8F85-7C445FCEDF7A}" type="presParOf" srcId="{6A1DCBA0-4BE9-4C0B-9B56-F5109E15E7D6}" destId="{BA57E954-85CD-451E-8AF2-6C9E34CDB321}" srcOrd="1" destOrd="0" presId="urn:microsoft.com/office/officeart/2005/8/layout/vList5"/>
    <dgm:cxn modelId="{AF253DB0-70D7-4995-99CA-1592252B1F71}" type="presParOf" srcId="{26C428C9-56ED-47C6-90D1-46C44056D06D}" destId="{45B72961-67D1-4A76-9612-1639D69C6536}" srcOrd="3" destOrd="0" presId="urn:microsoft.com/office/officeart/2005/8/layout/vList5"/>
    <dgm:cxn modelId="{7B7B142D-2CDF-4C4A-9BDD-D8E4D535B1BB}" type="presParOf" srcId="{26C428C9-56ED-47C6-90D1-46C44056D06D}" destId="{A5ECC944-130F-44F9-9B3C-DCE0A93BB5DA}" srcOrd="4" destOrd="0" presId="urn:microsoft.com/office/officeart/2005/8/layout/vList5"/>
    <dgm:cxn modelId="{1B011047-34FF-4F34-8E03-07D97B276864}" type="presParOf" srcId="{A5ECC944-130F-44F9-9B3C-DCE0A93BB5DA}" destId="{42023D86-0A64-48D8-A05A-BF0B9DDC916A}" srcOrd="0" destOrd="0" presId="urn:microsoft.com/office/officeart/2005/8/layout/vList5"/>
    <dgm:cxn modelId="{0B1124C8-361A-4B72-B6DB-61C05E870ECD}" type="presParOf" srcId="{A5ECC944-130F-44F9-9B3C-DCE0A93BB5DA}" destId="{3BA3E19F-7D10-40A3-A256-7FC372387C4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1DE671B-2D75-4B3C-92A9-5506B5882481}" type="doc">
      <dgm:prSet loTypeId="urn:microsoft.com/office/officeart/2005/8/layout/chevron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B31065AF-64D6-4B69-97C5-C57919836F9E}">
      <dgm:prSet custT="1"/>
      <dgm:spPr/>
      <dgm:t>
        <a:bodyPr/>
        <a:lstStyle/>
        <a:p>
          <a:r>
            <a:rPr lang="en-US" sz="1400" b="1">
              <a:latin typeface="Calibri"/>
              <a:ea typeface="Calibri" panose="020F0502020204030204" pitchFamily="34" charset="0"/>
              <a:cs typeface="Calibri"/>
            </a:rPr>
            <a:t>Short-Term Aspects (5 Years)</a:t>
          </a:r>
          <a:endParaRPr lang="en-US" sz="1400">
            <a:latin typeface="Calibri"/>
            <a:ea typeface="Calibri" panose="020F0502020204030204" pitchFamily="34" charset="0"/>
            <a:cs typeface="Calibri"/>
          </a:endParaRPr>
        </a:p>
      </dgm:t>
    </dgm:pt>
    <dgm:pt modelId="{D0629565-464D-41B4-AB24-AE9429EAB057}" type="parTrans" cxnId="{37F2C89B-45A5-4D39-8356-148B2A85DE3E}">
      <dgm:prSet/>
      <dgm:spPr/>
      <dgm:t>
        <a:bodyPr/>
        <a:lstStyle/>
        <a:p>
          <a:endParaRPr lang="en-US"/>
        </a:p>
      </dgm:t>
    </dgm:pt>
    <dgm:pt modelId="{BC2B9ACD-0245-4DED-9082-7F14B3B4A7B8}" type="sibTrans" cxnId="{37F2C89B-45A5-4D39-8356-148B2A85DE3E}">
      <dgm:prSet/>
      <dgm:spPr/>
      <dgm:t>
        <a:bodyPr/>
        <a:lstStyle/>
        <a:p>
          <a:endParaRPr lang="en-US"/>
        </a:p>
      </dgm:t>
    </dgm:pt>
    <dgm:pt modelId="{A1751E59-456F-4756-AEAD-B0210F807FAA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400" b="1">
              <a:latin typeface="Calibri"/>
              <a:ea typeface="Calibri" panose="020F0502020204030204" pitchFamily="34" charset="0"/>
              <a:cs typeface="Calibri"/>
            </a:rPr>
            <a:t>Reduced Wait Times</a:t>
          </a:r>
          <a:r>
            <a:rPr lang="en-US" sz="1400">
              <a:latin typeface="Calibri"/>
              <a:ea typeface="Calibri" panose="020F0502020204030204" pitchFamily="34" charset="0"/>
              <a:cs typeface="Calibri"/>
            </a:rPr>
            <a:t> - AI for quicker complaint resolution, reducing customer wait times.</a:t>
          </a:r>
        </a:p>
      </dgm:t>
    </dgm:pt>
    <dgm:pt modelId="{BB0A566F-DD23-4B23-84BA-890AB2FAAA5A}" type="parTrans" cxnId="{E71E017D-177F-4D73-8C57-C6C524407CC7}">
      <dgm:prSet/>
      <dgm:spPr/>
      <dgm:t>
        <a:bodyPr/>
        <a:lstStyle/>
        <a:p>
          <a:endParaRPr lang="en-US"/>
        </a:p>
      </dgm:t>
    </dgm:pt>
    <dgm:pt modelId="{CB5589B3-C171-4E9E-8959-DB12EE66D635}" type="sibTrans" cxnId="{E71E017D-177F-4D73-8C57-C6C524407CC7}">
      <dgm:prSet/>
      <dgm:spPr/>
      <dgm:t>
        <a:bodyPr/>
        <a:lstStyle/>
        <a:p>
          <a:endParaRPr lang="en-US"/>
        </a:p>
      </dgm:t>
    </dgm:pt>
    <dgm:pt modelId="{3E2BDB2C-2248-4D55-A226-E2CCCA6333CD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400" b="1">
              <a:latin typeface="Calibri"/>
              <a:ea typeface="Calibri" panose="020F0502020204030204" pitchFamily="34" charset="0"/>
              <a:cs typeface="Calibri"/>
            </a:rPr>
            <a:t>Improved Service Accessibility</a:t>
          </a:r>
          <a:r>
            <a:rPr lang="en-US" sz="1400">
              <a:latin typeface="Calibri"/>
              <a:ea typeface="Calibri" panose="020F0502020204030204" pitchFamily="34" charset="0"/>
              <a:cs typeface="Calibri"/>
            </a:rPr>
            <a:t> - Efficient Call routing for easier customer support access.</a:t>
          </a:r>
        </a:p>
      </dgm:t>
    </dgm:pt>
    <dgm:pt modelId="{5A5043D5-08B2-45AD-9B1B-A039C9597B2B}" type="parTrans" cxnId="{006FE0A4-3013-45EB-9CA3-D8A1978B2AF8}">
      <dgm:prSet/>
      <dgm:spPr/>
      <dgm:t>
        <a:bodyPr/>
        <a:lstStyle/>
        <a:p>
          <a:endParaRPr lang="en-US"/>
        </a:p>
      </dgm:t>
    </dgm:pt>
    <dgm:pt modelId="{AC164D06-4415-4E96-81F6-903DB9AEFECE}" type="sibTrans" cxnId="{006FE0A4-3013-45EB-9CA3-D8A1978B2AF8}">
      <dgm:prSet/>
      <dgm:spPr/>
      <dgm:t>
        <a:bodyPr/>
        <a:lstStyle/>
        <a:p>
          <a:endParaRPr lang="en-US"/>
        </a:p>
      </dgm:t>
    </dgm:pt>
    <dgm:pt modelId="{ACB6AA56-EC8C-4561-8619-8AC59605BA11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400" b="1">
              <a:latin typeface="Calibri"/>
              <a:ea typeface="Calibri" panose="020F0502020204030204" pitchFamily="34" charset="0"/>
              <a:cs typeface="Calibri"/>
            </a:rPr>
            <a:t>Optimized Human Resources</a:t>
          </a:r>
          <a:r>
            <a:rPr lang="en-US" sz="1400">
              <a:latin typeface="Calibri"/>
              <a:ea typeface="Calibri" panose="020F0502020204030204" pitchFamily="34" charset="0"/>
              <a:cs typeface="Calibri"/>
            </a:rPr>
            <a:t>  - AI handling routine queries, freeing human staff for complex tasks.</a:t>
          </a:r>
        </a:p>
      </dgm:t>
    </dgm:pt>
    <dgm:pt modelId="{FBAC8F37-8170-4875-BFB6-3C394A436913}" type="parTrans" cxnId="{4C62283E-556E-40CC-8000-93D6581349D5}">
      <dgm:prSet/>
      <dgm:spPr/>
      <dgm:t>
        <a:bodyPr/>
        <a:lstStyle/>
        <a:p>
          <a:endParaRPr lang="en-US"/>
        </a:p>
      </dgm:t>
    </dgm:pt>
    <dgm:pt modelId="{C7D2223A-F31C-4590-A11B-B5BE7D13B6BA}" type="sibTrans" cxnId="{4C62283E-556E-40CC-8000-93D6581349D5}">
      <dgm:prSet/>
      <dgm:spPr/>
      <dgm:t>
        <a:bodyPr/>
        <a:lstStyle/>
        <a:p>
          <a:endParaRPr lang="en-US"/>
        </a:p>
      </dgm:t>
    </dgm:pt>
    <dgm:pt modelId="{861C88FA-BCA8-40B6-9A6C-2444CC0ED1F8}">
      <dgm:prSet custT="1"/>
      <dgm:spPr/>
      <dgm:t>
        <a:bodyPr/>
        <a:lstStyle/>
        <a:p>
          <a:endParaRPr lang="en-US" sz="1600" b="0">
            <a:latin typeface="Calibri"/>
            <a:ea typeface="Calibri" panose="020F0502020204030204" pitchFamily="34" charset="0"/>
            <a:cs typeface="Calibri"/>
          </a:endParaRPr>
        </a:p>
      </dgm:t>
    </dgm:pt>
    <dgm:pt modelId="{93772023-A033-4A37-AE77-373B84BB7B43}" type="parTrans" cxnId="{45E002C4-A102-4564-BD0F-99BA40552BEA}">
      <dgm:prSet/>
      <dgm:spPr/>
      <dgm:t>
        <a:bodyPr/>
        <a:lstStyle/>
        <a:p>
          <a:endParaRPr lang="en-US"/>
        </a:p>
      </dgm:t>
    </dgm:pt>
    <dgm:pt modelId="{A7AACF79-D3CE-49F5-9EB9-70EF092A36F4}" type="sibTrans" cxnId="{45E002C4-A102-4564-BD0F-99BA40552BEA}">
      <dgm:prSet/>
      <dgm:spPr/>
      <dgm:t>
        <a:bodyPr/>
        <a:lstStyle/>
        <a:p>
          <a:endParaRPr lang="en-US"/>
        </a:p>
      </dgm:t>
    </dgm:pt>
    <dgm:pt modelId="{13C7D1EF-2D67-4B1F-B82E-61B295497E4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>
              <a:latin typeface="Calibri"/>
              <a:ea typeface="Calibri" panose="020F0502020204030204" pitchFamily="34" charset="0"/>
              <a:cs typeface="Calibri"/>
            </a:rPr>
            <a:t>Elevated Customer Experience</a:t>
          </a:r>
          <a:r>
            <a:rPr lang="en-US" sz="1400">
              <a:latin typeface="Calibri"/>
              <a:ea typeface="Calibri" panose="020F0502020204030204" pitchFamily="34" charset="0"/>
              <a:cs typeface="Calibri"/>
            </a:rPr>
            <a:t> - Significant improvement in overall customer service experience.</a:t>
          </a:r>
        </a:p>
      </dgm:t>
    </dgm:pt>
    <dgm:pt modelId="{7EED95EC-CB40-454B-8AA2-A5917044DBEA}" type="parTrans" cxnId="{A5852711-4BB1-4910-BF23-C38C304734C7}">
      <dgm:prSet/>
      <dgm:spPr/>
      <dgm:t>
        <a:bodyPr/>
        <a:lstStyle/>
        <a:p>
          <a:endParaRPr lang="en-US"/>
        </a:p>
      </dgm:t>
    </dgm:pt>
    <dgm:pt modelId="{AF897111-29A7-4BE6-B0C0-A1D9190B39D6}" type="sibTrans" cxnId="{A5852711-4BB1-4910-BF23-C38C304734C7}">
      <dgm:prSet/>
      <dgm:spPr/>
      <dgm:t>
        <a:bodyPr/>
        <a:lstStyle/>
        <a:p>
          <a:endParaRPr lang="en-US"/>
        </a:p>
      </dgm:t>
    </dgm:pt>
    <dgm:pt modelId="{5DCCBCB1-D93F-42B8-AEBF-46D77B24F9AE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400" b="1">
              <a:latin typeface="Calibri"/>
              <a:ea typeface="Calibri" panose="020F0502020204030204" pitchFamily="34" charset="0"/>
              <a:cs typeface="Calibri"/>
            </a:rPr>
            <a:t>Cost Reduction</a:t>
          </a:r>
          <a:r>
            <a:rPr lang="en-US" sz="1400">
              <a:latin typeface="Calibri"/>
              <a:ea typeface="Calibri" panose="020F0502020204030204" pitchFamily="34" charset="0"/>
              <a:cs typeface="Calibri"/>
            </a:rPr>
            <a:t> – Cutting Costs by reducing the need for human agents in routine queries.</a:t>
          </a:r>
        </a:p>
      </dgm:t>
    </dgm:pt>
    <dgm:pt modelId="{B9E9B640-8B22-44F3-BFB0-5EF1C88A13FA}" type="parTrans" cxnId="{2E8B5C26-07DD-4B0E-9BEC-49A51AD7BCAE}">
      <dgm:prSet/>
      <dgm:spPr/>
      <dgm:t>
        <a:bodyPr/>
        <a:lstStyle/>
        <a:p>
          <a:endParaRPr lang="en-US"/>
        </a:p>
      </dgm:t>
    </dgm:pt>
    <dgm:pt modelId="{CCF6E6E1-4C1D-4C73-B62B-E6848D960BE2}" type="sibTrans" cxnId="{2E8B5C26-07DD-4B0E-9BEC-49A51AD7BCAE}">
      <dgm:prSet/>
      <dgm:spPr/>
      <dgm:t>
        <a:bodyPr/>
        <a:lstStyle/>
        <a:p>
          <a:endParaRPr lang="en-US"/>
        </a:p>
      </dgm:t>
    </dgm:pt>
    <dgm:pt modelId="{BDEBDC52-0865-427D-B006-DCE0FF880F8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>
              <a:latin typeface="Calibri"/>
              <a:ea typeface="Calibri" panose="020F0502020204030204" pitchFamily="34" charset="0"/>
              <a:cs typeface="Calibri"/>
            </a:rPr>
            <a:t>Competitive Edge Maintenance</a:t>
          </a:r>
          <a:r>
            <a:rPr lang="en-US" sz="1400">
              <a:latin typeface="Calibri"/>
              <a:ea typeface="Calibri" panose="020F0502020204030204" pitchFamily="34" charset="0"/>
              <a:cs typeface="Calibri"/>
            </a:rPr>
            <a:t> - Sustained leadership in the telecommunications industry.</a:t>
          </a:r>
        </a:p>
      </dgm:t>
    </dgm:pt>
    <dgm:pt modelId="{19E2E36B-5A12-4AA1-8D0D-604565A66B61}" type="parTrans" cxnId="{873A9975-5241-4FA0-A07A-2A5C1CB9090C}">
      <dgm:prSet/>
      <dgm:spPr/>
      <dgm:t>
        <a:bodyPr/>
        <a:lstStyle/>
        <a:p>
          <a:endParaRPr lang="en-US"/>
        </a:p>
      </dgm:t>
    </dgm:pt>
    <dgm:pt modelId="{3783BC52-D9E7-4EDD-9B2F-9B7477F290B0}" type="sibTrans" cxnId="{873A9975-5241-4FA0-A07A-2A5C1CB9090C}">
      <dgm:prSet/>
      <dgm:spPr/>
      <dgm:t>
        <a:bodyPr/>
        <a:lstStyle/>
        <a:p>
          <a:endParaRPr lang="en-US"/>
        </a:p>
      </dgm:t>
    </dgm:pt>
    <dgm:pt modelId="{938A5EA2-22E2-4D25-9EC5-B586C4B10CAF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400" b="1">
              <a:latin typeface="Calibri"/>
              <a:ea typeface="Calibri" panose="020F0502020204030204" pitchFamily="34" charset="0"/>
              <a:cs typeface="Calibri"/>
            </a:rPr>
            <a:t>Accuracy in Responses</a:t>
          </a:r>
          <a:r>
            <a:rPr lang="en-US" sz="1400">
              <a:latin typeface="Calibri"/>
              <a:ea typeface="Calibri" panose="020F0502020204030204" pitchFamily="34" charset="0"/>
              <a:cs typeface="Calibri"/>
            </a:rPr>
            <a:t> – AI consistently understands and solves diverse customer queries accurately.</a:t>
          </a:r>
        </a:p>
      </dgm:t>
    </dgm:pt>
    <dgm:pt modelId="{A1CFE4B7-018D-48B8-B73C-F4BC0024847E}" type="parTrans" cxnId="{10FD123C-C070-487C-A57A-86499B8DDBDE}">
      <dgm:prSet/>
      <dgm:spPr/>
      <dgm:t>
        <a:bodyPr/>
        <a:lstStyle/>
        <a:p>
          <a:endParaRPr lang="en-US"/>
        </a:p>
      </dgm:t>
    </dgm:pt>
    <dgm:pt modelId="{9CB751C5-C490-4874-919A-836108FD8A7E}" type="sibTrans" cxnId="{10FD123C-C070-487C-A57A-86499B8DDBDE}">
      <dgm:prSet/>
      <dgm:spPr/>
      <dgm:t>
        <a:bodyPr/>
        <a:lstStyle/>
        <a:p>
          <a:endParaRPr lang="en-US"/>
        </a:p>
      </dgm:t>
    </dgm:pt>
    <dgm:pt modelId="{74F740C0-2EDF-4593-9836-95C8578131A5}">
      <dgm:prSet custT="1"/>
      <dgm:spPr/>
      <dgm:t>
        <a:bodyPr/>
        <a:lstStyle/>
        <a:p>
          <a:pPr rtl="0">
            <a:lnSpc>
              <a:spcPct val="100000"/>
            </a:lnSpc>
          </a:pPr>
          <a:endParaRPr lang="en-US" sz="1400">
            <a:latin typeface="Calibri"/>
            <a:ea typeface="Calibri" panose="020F0502020204030204" pitchFamily="34" charset="0"/>
            <a:cs typeface="Calibri"/>
          </a:endParaRPr>
        </a:p>
      </dgm:t>
    </dgm:pt>
    <dgm:pt modelId="{255F81EC-2C26-48C4-97E6-015AECF7788E}" type="parTrans" cxnId="{E2821652-538C-47C0-B9EB-7215E7ECCA72}">
      <dgm:prSet/>
      <dgm:spPr/>
      <dgm:t>
        <a:bodyPr/>
        <a:lstStyle/>
        <a:p>
          <a:endParaRPr lang="en-CA"/>
        </a:p>
      </dgm:t>
    </dgm:pt>
    <dgm:pt modelId="{560A879D-E81B-442A-B310-AF7CF4CAEAFF}" type="sibTrans" cxnId="{E2821652-538C-47C0-B9EB-7215E7ECCA72}">
      <dgm:prSet/>
      <dgm:spPr/>
      <dgm:t>
        <a:bodyPr/>
        <a:lstStyle/>
        <a:p>
          <a:endParaRPr lang="en-CA"/>
        </a:p>
      </dgm:t>
    </dgm:pt>
    <dgm:pt modelId="{4AD5355C-6446-4A25-82F1-E0BCA20E520C}">
      <dgm:prSet phldr="0" custT="1"/>
      <dgm:spPr/>
      <dgm:t>
        <a:bodyPr/>
        <a:lstStyle/>
        <a:p>
          <a:pPr rtl="0"/>
          <a:endParaRPr lang="en-US" sz="1600" b="1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r>
            <a:rPr lang="en-US" sz="1400" b="1">
              <a:latin typeface="Calibri"/>
              <a:ea typeface="Calibri" panose="020F0502020204030204" pitchFamily="34" charset="0"/>
              <a:cs typeface="Calibri"/>
            </a:rPr>
            <a:t>Long-Term Aspects </a:t>
          </a:r>
        </a:p>
        <a:p>
          <a:r>
            <a:rPr lang="en-US" sz="1400" b="1">
              <a:latin typeface="Calibri"/>
              <a:ea typeface="Calibri" panose="020F0502020204030204" pitchFamily="34" charset="0"/>
              <a:cs typeface="Calibri"/>
            </a:rPr>
            <a:t>(10 Years)</a:t>
          </a:r>
          <a:endParaRPr lang="en-US" sz="1400"/>
        </a:p>
      </dgm:t>
    </dgm:pt>
    <dgm:pt modelId="{BC728456-D308-4594-ADEA-36C3052D59A1}" type="parTrans" cxnId="{725F09DC-CB87-40C8-8038-C66016B2BC5B}">
      <dgm:prSet/>
      <dgm:spPr/>
      <dgm:t>
        <a:bodyPr/>
        <a:lstStyle/>
        <a:p>
          <a:endParaRPr lang="en-CA"/>
        </a:p>
      </dgm:t>
    </dgm:pt>
    <dgm:pt modelId="{D0342BDC-959C-417E-A437-7E90E3FAC849}" type="sibTrans" cxnId="{725F09DC-CB87-40C8-8038-C66016B2BC5B}">
      <dgm:prSet/>
      <dgm:spPr/>
      <dgm:t>
        <a:bodyPr/>
        <a:lstStyle/>
        <a:p>
          <a:endParaRPr lang="en-CA"/>
        </a:p>
      </dgm:t>
    </dgm:pt>
    <dgm:pt modelId="{DD34257E-B1A8-4B17-99CA-CE9FACBED7FF}" type="pres">
      <dgm:prSet presAssocID="{51DE671B-2D75-4B3C-92A9-5506B5882481}" presName="linearFlow" presStyleCnt="0">
        <dgm:presLayoutVars>
          <dgm:dir/>
          <dgm:animLvl val="lvl"/>
          <dgm:resizeHandles val="exact"/>
        </dgm:presLayoutVars>
      </dgm:prSet>
      <dgm:spPr/>
    </dgm:pt>
    <dgm:pt modelId="{A6D2A60F-5F5C-4D06-9ECA-E9D1B11354E3}" type="pres">
      <dgm:prSet presAssocID="{B31065AF-64D6-4B69-97C5-C57919836F9E}" presName="composite" presStyleCnt="0"/>
      <dgm:spPr/>
    </dgm:pt>
    <dgm:pt modelId="{BBDE979F-9E36-477C-9B02-995B74D8B7BD}" type="pres">
      <dgm:prSet presAssocID="{B31065AF-64D6-4B69-97C5-C57919836F9E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5ECB29D4-B983-40C5-AECB-D186B75407CE}" type="pres">
      <dgm:prSet presAssocID="{B31065AF-64D6-4B69-97C5-C57919836F9E}" presName="descendantText" presStyleLbl="alignAcc1" presStyleIdx="0" presStyleCnt="2">
        <dgm:presLayoutVars>
          <dgm:bulletEnabled val="1"/>
        </dgm:presLayoutVars>
      </dgm:prSet>
      <dgm:spPr/>
    </dgm:pt>
    <dgm:pt modelId="{DC5E201A-A4AA-4B79-A7AF-FAD54D88ED38}" type="pres">
      <dgm:prSet presAssocID="{BC2B9ACD-0245-4DED-9082-7F14B3B4A7B8}" presName="sp" presStyleCnt="0"/>
      <dgm:spPr/>
    </dgm:pt>
    <dgm:pt modelId="{E0EA5C76-0791-439E-82B2-EA201452BA14}" type="pres">
      <dgm:prSet presAssocID="{4AD5355C-6446-4A25-82F1-E0BCA20E520C}" presName="composite" presStyleCnt="0"/>
      <dgm:spPr/>
    </dgm:pt>
    <dgm:pt modelId="{808AA726-D7E1-44BA-BD81-D50C098F7AFA}" type="pres">
      <dgm:prSet presAssocID="{4AD5355C-6446-4A25-82F1-E0BCA20E520C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B0207842-052B-4A03-859E-0DDFDB2CBED8}" type="pres">
      <dgm:prSet presAssocID="{4AD5355C-6446-4A25-82F1-E0BCA20E520C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D06FFB07-E6B1-4F90-9CBF-1F257229A49B}" type="presOf" srcId="{51DE671B-2D75-4B3C-92A9-5506B5882481}" destId="{DD34257E-B1A8-4B17-99CA-CE9FACBED7FF}" srcOrd="0" destOrd="0" presId="urn:microsoft.com/office/officeart/2005/8/layout/chevron2"/>
    <dgm:cxn modelId="{B171570E-0434-4BB4-96CF-F3D5DF44F4CF}" type="presOf" srcId="{74F740C0-2EDF-4593-9836-95C8578131A5}" destId="{B0207842-052B-4A03-859E-0DDFDB2CBED8}" srcOrd="0" destOrd="4" presId="urn:microsoft.com/office/officeart/2005/8/layout/chevron2"/>
    <dgm:cxn modelId="{A5852711-4BB1-4910-BF23-C38C304734C7}" srcId="{4AD5355C-6446-4A25-82F1-E0BCA20E520C}" destId="{13C7D1EF-2D67-4B1F-B82E-61B295497E48}" srcOrd="0" destOrd="0" parTransId="{7EED95EC-CB40-454B-8AA2-A5917044DBEA}" sibTransId="{AF897111-29A7-4BE6-B0C0-A1D9190B39D6}"/>
    <dgm:cxn modelId="{39D68F13-E593-4031-AE72-A64629780F4A}" type="presOf" srcId="{861C88FA-BCA8-40B6-9A6C-2444CC0ED1F8}" destId="{5ECB29D4-B983-40C5-AECB-D186B75407CE}" srcOrd="0" destOrd="3" presId="urn:microsoft.com/office/officeart/2005/8/layout/chevron2"/>
    <dgm:cxn modelId="{14CDFA13-961B-4241-8B6E-764B21E1B449}" type="presOf" srcId="{BDEBDC52-0865-427D-B006-DCE0FF880F8F}" destId="{B0207842-052B-4A03-859E-0DDFDB2CBED8}" srcOrd="0" destOrd="2" presId="urn:microsoft.com/office/officeart/2005/8/layout/chevron2"/>
    <dgm:cxn modelId="{2E8B5C26-07DD-4B0E-9BEC-49A51AD7BCAE}" srcId="{4AD5355C-6446-4A25-82F1-E0BCA20E520C}" destId="{5DCCBCB1-D93F-42B8-AEBF-46D77B24F9AE}" srcOrd="1" destOrd="0" parTransId="{B9E9B640-8B22-44F3-BFB0-5EF1C88A13FA}" sibTransId="{CCF6E6E1-4C1D-4C73-B62B-E6848D960BE2}"/>
    <dgm:cxn modelId="{10FD123C-C070-487C-A57A-86499B8DDBDE}" srcId="{4AD5355C-6446-4A25-82F1-E0BCA20E520C}" destId="{938A5EA2-22E2-4D25-9EC5-B586C4B10CAF}" srcOrd="3" destOrd="0" parTransId="{A1CFE4B7-018D-48B8-B73C-F4BC0024847E}" sibTransId="{9CB751C5-C490-4874-919A-836108FD8A7E}"/>
    <dgm:cxn modelId="{4C62283E-556E-40CC-8000-93D6581349D5}" srcId="{B31065AF-64D6-4B69-97C5-C57919836F9E}" destId="{ACB6AA56-EC8C-4561-8619-8AC59605BA11}" srcOrd="2" destOrd="0" parTransId="{FBAC8F37-8170-4875-BFB6-3C394A436913}" sibTransId="{C7D2223A-F31C-4590-A11B-B5BE7D13B6BA}"/>
    <dgm:cxn modelId="{DC6A9742-55D5-4053-A90A-1B9A16C8DBD8}" type="presOf" srcId="{3E2BDB2C-2248-4D55-A226-E2CCCA6333CD}" destId="{5ECB29D4-B983-40C5-AECB-D186B75407CE}" srcOrd="0" destOrd="1" presId="urn:microsoft.com/office/officeart/2005/8/layout/chevron2"/>
    <dgm:cxn modelId="{E2821652-538C-47C0-B9EB-7215E7ECCA72}" srcId="{4AD5355C-6446-4A25-82F1-E0BCA20E520C}" destId="{74F740C0-2EDF-4593-9836-95C8578131A5}" srcOrd="4" destOrd="0" parTransId="{255F81EC-2C26-48C4-97E6-015AECF7788E}" sibTransId="{560A879D-E81B-442A-B310-AF7CF4CAEAFF}"/>
    <dgm:cxn modelId="{873A9975-5241-4FA0-A07A-2A5C1CB9090C}" srcId="{4AD5355C-6446-4A25-82F1-E0BCA20E520C}" destId="{BDEBDC52-0865-427D-B006-DCE0FF880F8F}" srcOrd="2" destOrd="0" parTransId="{19E2E36B-5A12-4AA1-8D0D-604565A66B61}" sibTransId="{3783BC52-D9E7-4EDD-9B2F-9B7477F290B0}"/>
    <dgm:cxn modelId="{E71E017D-177F-4D73-8C57-C6C524407CC7}" srcId="{B31065AF-64D6-4B69-97C5-C57919836F9E}" destId="{A1751E59-456F-4756-AEAD-B0210F807FAA}" srcOrd="0" destOrd="0" parTransId="{BB0A566F-DD23-4B23-84BA-890AB2FAAA5A}" sibTransId="{CB5589B3-C171-4E9E-8959-DB12EE66D635}"/>
    <dgm:cxn modelId="{C8C1818C-A3FD-489D-95FE-E83039DDAD68}" type="presOf" srcId="{B31065AF-64D6-4B69-97C5-C57919836F9E}" destId="{BBDE979F-9E36-477C-9B02-995B74D8B7BD}" srcOrd="0" destOrd="0" presId="urn:microsoft.com/office/officeart/2005/8/layout/chevron2"/>
    <dgm:cxn modelId="{E0588091-EC70-4D0D-A029-568D134F84DE}" type="presOf" srcId="{13C7D1EF-2D67-4B1F-B82E-61B295497E48}" destId="{B0207842-052B-4A03-859E-0DDFDB2CBED8}" srcOrd="0" destOrd="0" presId="urn:microsoft.com/office/officeart/2005/8/layout/chevron2"/>
    <dgm:cxn modelId="{CD5DDD93-4009-4C1B-8299-BDCB8E117F5F}" type="presOf" srcId="{938A5EA2-22E2-4D25-9EC5-B586C4B10CAF}" destId="{B0207842-052B-4A03-859E-0DDFDB2CBED8}" srcOrd="0" destOrd="3" presId="urn:microsoft.com/office/officeart/2005/8/layout/chevron2"/>
    <dgm:cxn modelId="{37F2C89B-45A5-4D39-8356-148B2A85DE3E}" srcId="{51DE671B-2D75-4B3C-92A9-5506B5882481}" destId="{B31065AF-64D6-4B69-97C5-C57919836F9E}" srcOrd="0" destOrd="0" parTransId="{D0629565-464D-41B4-AB24-AE9429EAB057}" sibTransId="{BC2B9ACD-0245-4DED-9082-7F14B3B4A7B8}"/>
    <dgm:cxn modelId="{006FE0A4-3013-45EB-9CA3-D8A1978B2AF8}" srcId="{B31065AF-64D6-4B69-97C5-C57919836F9E}" destId="{3E2BDB2C-2248-4D55-A226-E2CCCA6333CD}" srcOrd="1" destOrd="0" parTransId="{5A5043D5-08B2-45AD-9B1B-A039C9597B2B}" sibTransId="{AC164D06-4415-4E96-81F6-903DB9AEFECE}"/>
    <dgm:cxn modelId="{4FE085A6-8CC1-465B-9A99-A8301EEBCF07}" type="presOf" srcId="{5DCCBCB1-D93F-42B8-AEBF-46D77B24F9AE}" destId="{B0207842-052B-4A03-859E-0DDFDB2CBED8}" srcOrd="0" destOrd="1" presId="urn:microsoft.com/office/officeart/2005/8/layout/chevron2"/>
    <dgm:cxn modelId="{1293B3A6-D368-4124-9FC1-9391ABE76342}" type="presOf" srcId="{4AD5355C-6446-4A25-82F1-E0BCA20E520C}" destId="{808AA726-D7E1-44BA-BD81-D50C098F7AFA}" srcOrd="0" destOrd="0" presId="urn:microsoft.com/office/officeart/2005/8/layout/chevron2"/>
    <dgm:cxn modelId="{45E002C4-A102-4564-BD0F-99BA40552BEA}" srcId="{B31065AF-64D6-4B69-97C5-C57919836F9E}" destId="{861C88FA-BCA8-40B6-9A6C-2444CC0ED1F8}" srcOrd="3" destOrd="0" parTransId="{93772023-A033-4A37-AE77-373B84BB7B43}" sibTransId="{A7AACF79-D3CE-49F5-9EB9-70EF092A36F4}"/>
    <dgm:cxn modelId="{725F09DC-CB87-40C8-8038-C66016B2BC5B}" srcId="{51DE671B-2D75-4B3C-92A9-5506B5882481}" destId="{4AD5355C-6446-4A25-82F1-E0BCA20E520C}" srcOrd="1" destOrd="0" parTransId="{BC728456-D308-4594-ADEA-36C3052D59A1}" sibTransId="{D0342BDC-959C-417E-A437-7E90E3FAC849}"/>
    <dgm:cxn modelId="{CB3FC6F3-C166-47F6-96ED-AAF6283D603F}" type="presOf" srcId="{A1751E59-456F-4756-AEAD-B0210F807FAA}" destId="{5ECB29D4-B983-40C5-AECB-D186B75407CE}" srcOrd="0" destOrd="0" presId="urn:microsoft.com/office/officeart/2005/8/layout/chevron2"/>
    <dgm:cxn modelId="{83BE01F8-BA2C-46C5-8432-B2501081C96A}" type="presOf" srcId="{ACB6AA56-EC8C-4561-8619-8AC59605BA11}" destId="{5ECB29D4-B983-40C5-AECB-D186B75407CE}" srcOrd="0" destOrd="2" presId="urn:microsoft.com/office/officeart/2005/8/layout/chevron2"/>
    <dgm:cxn modelId="{502B8C4A-2F03-4419-AC37-BC16E9112D63}" type="presParOf" srcId="{DD34257E-B1A8-4B17-99CA-CE9FACBED7FF}" destId="{A6D2A60F-5F5C-4D06-9ECA-E9D1B11354E3}" srcOrd="0" destOrd="0" presId="urn:microsoft.com/office/officeart/2005/8/layout/chevron2"/>
    <dgm:cxn modelId="{F59E224A-9939-4434-82F3-61E377B66FDC}" type="presParOf" srcId="{A6D2A60F-5F5C-4D06-9ECA-E9D1B11354E3}" destId="{BBDE979F-9E36-477C-9B02-995B74D8B7BD}" srcOrd="0" destOrd="0" presId="urn:microsoft.com/office/officeart/2005/8/layout/chevron2"/>
    <dgm:cxn modelId="{8F03DEDC-EA2E-48EB-A03F-D47308E2949E}" type="presParOf" srcId="{A6D2A60F-5F5C-4D06-9ECA-E9D1B11354E3}" destId="{5ECB29D4-B983-40C5-AECB-D186B75407CE}" srcOrd="1" destOrd="0" presId="urn:microsoft.com/office/officeart/2005/8/layout/chevron2"/>
    <dgm:cxn modelId="{26AE3D26-21AB-44DD-BDCB-78BF023BF746}" type="presParOf" srcId="{DD34257E-B1A8-4B17-99CA-CE9FACBED7FF}" destId="{DC5E201A-A4AA-4B79-A7AF-FAD54D88ED38}" srcOrd="1" destOrd="0" presId="urn:microsoft.com/office/officeart/2005/8/layout/chevron2"/>
    <dgm:cxn modelId="{6D753041-F2EA-4621-A62A-4DB68A546E9D}" type="presParOf" srcId="{DD34257E-B1A8-4B17-99CA-CE9FACBED7FF}" destId="{E0EA5C76-0791-439E-82B2-EA201452BA14}" srcOrd="2" destOrd="0" presId="urn:microsoft.com/office/officeart/2005/8/layout/chevron2"/>
    <dgm:cxn modelId="{F9679BA1-F74B-4A76-89CF-AA951D24BD44}" type="presParOf" srcId="{E0EA5C76-0791-439E-82B2-EA201452BA14}" destId="{808AA726-D7E1-44BA-BD81-D50C098F7AFA}" srcOrd="0" destOrd="0" presId="urn:microsoft.com/office/officeart/2005/8/layout/chevron2"/>
    <dgm:cxn modelId="{E505885E-52B1-4625-9071-B512DE610730}" type="presParOf" srcId="{E0EA5C76-0791-439E-82B2-EA201452BA14}" destId="{B0207842-052B-4A03-859E-0DDFDB2CBED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24C2FB-02F5-4CF5-AE17-F6CF4DAE229D}">
      <dsp:nvSpPr>
        <dsp:cNvPr id="0" name=""/>
        <dsp:cNvSpPr/>
      </dsp:nvSpPr>
      <dsp:spPr>
        <a:xfrm>
          <a:off x="0" y="309662"/>
          <a:ext cx="1092782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3AEA3-F471-4628-935C-0ADEA7F927F6}">
      <dsp:nvSpPr>
        <dsp:cNvPr id="0" name=""/>
        <dsp:cNvSpPr/>
      </dsp:nvSpPr>
      <dsp:spPr>
        <a:xfrm>
          <a:off x="546391" y="73502"/>
          <a:ext cx="7649480" cy="47232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Executive Summary</a:t>
          </a:r>
          <a:endParaRPr lang="en-US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69448" y="96559"/>
        <a:ext cx="7603366" cy="426206"/>
      </dsp:txXfrm>
    </dsp:sp>
    <dsp:sp modelId="{F5180E30-8DE2-444C-95D5-273A4846796B}">
      <dsp:nvSpPr>
        <dsp:cNvPr id="0" name=""/>
        <dsp:cNvSpPr/>
      </dsp:nvSpPr>
      <dsp:spPr>
        <a:xfrm>
          <a:off x="0" y="1035422"/>
          <a:ext cx="1092782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136400"/>
              <a:satOff val="-14223"/>
              <a:lumOff val="95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5E76A-962C-44EA-B441-6A13037D3A4E}">
      <dsp:nvSpPr>
        <dsp:cNvPr id="0" name=""/>
        <dsp:cNvSpPr/>
      </dsp:nvSpPr>
      <dsp:spPr>
        <a:xfrm>
          <a:off x="546391" y="799262"/>
          <a:ext cx="7649480" cy="472320"/>
        </a:xfrm>
        <a:prstGeom prst="roundRect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Summary of Competitive Analysis</a:t>
          </a:r>
          <a:endParaRPr lang="en-US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69448" y="822319"/>
        <a:ext cx="7603366" cy="426206"/>
      </dsp:txXfrm>
    </dsp:sp>
    <dsp:sp modelId="{4755C213-21FB-47B9-915A-F225A2B4BA25}">
      <dsp:nvSpPr>
        <dsp:cNvPr id="0" name=""/>
        <dsp:cNvSpPr/>
      </dsp:nvSpPr>
      <dsp:spPr>
        <a:xfrm>
          <a:off x="0" y="1761182"/>
          <a:ext cx="1092782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272799"/>
              <a:satOff val="-28446"/>
              <a:lumOff val="191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9F9A9-9F09-4722-AE31-5CDAB9158A34}">
      <dsp:nvSpPr>
        <dsp:cNvPr id="0" name=""/>
        <dsp:cNvSpPr/>
      </dsp:nvSpPr>
      <dsp:spPr>
        <a:xfrm>
          <a:off x="546391" y="1525022"/>
          <a:ext cx="7649480" cy="472320"/>
        </a:xfrm>
        <a:prstGeom prst="roundRect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Summary of proposed solution</a:t>
          </a:r>
          <a:endParaRPr lang="en-US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69448" y="1548079"/>
        <a:ext cx="7603366" cy="426206"/>
      </dsp:txXfrm>
    </dsp:sp>
    <dsp:sp modelId="{AFBEBD46-21DE-42A2-AE53-A28E43F45351}">
      <dsp:nvSpPr>
        <dsp:cNvPr id="0" name=""/>
        <dsp:cNvSpPr/>
      </dsp:nvSpPr>
      <dsp:spPr>
        <a:xfrm>
          <a:off x="0" y="2486942"/>
          <a:ext cx="1092782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409199"/>
              <a:satOff val="-42669"/>
              <a:lumOff val="286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211166-03A9-4552-9563-6DAFFE42EBAD}">
      <dsp:nvSpPr>
        <dsp:cNvPr id="0" name=""/>
        <dsp:cNvSpPr/>
      </dsp:nvSpPr>
      <dsp:spPr>
        <a:xfrm>
          <a:off x="546391" y="2250782"/>
          <a:ext cx="7649480" cy="472320"/>
        </a:xfrm>
        <a:prstGeom prst="roundRect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Expected Benefits</a:t>
          </a:r>
          <a:endParaRPr lang="en-US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69448" y="2273839"/>
        <a:ext cx="7603366" cy="426206"/>
      </dsp:txXfrm>
    </dsp:sp>
    <dsp:sp modelId="{A3F22A62-C595-4ED6-9EDB-ADDCDF861C6A}">
      <dsp:nvSpPr>
        <dsp:cNvPr id="0" name=""/>
        <dsp:cNvSpPr/>
      </dsp:nvSpPr>
      <dsp:spPr>
        <a:xfrm>
          <a:off x="0" y="3212702"/>
          <a:ext cx="1092782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545598"/>
              <a:satOff val="-56892"/>
              <a:lumOff val="382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DDB2F-E00F-4C81-B7FB-519C29005816}">
      <dsp:nvSpPr>
        <dsp:cNvPr id="0" name=""/>
        <dsp:cNvSpPr/>
      </dsp:nvSpPr>
      <dsp:spPr>
        <a:xfrm>
          <a:off x="546391" y="2976542"/>
          <a:ext cx="7649480" cy="472320"/>
        </a:xfrm>
        <a:prstGeom prst="roundRect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Why did we choose this initiative?</a:t>
          </a:r>
          <a:endParaRPr lang="en-US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69448" y="2999599"/>
        <a:ext cx="760336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151A0-04D2-435F-9A7A-6ED82F7CF392}">
      <dsp:nvSpPr>
        <dsp:cNvPr id="0" name=""/>
        <dsp:cNvSpPr/>
      </dsp:nvSpPr>
      <dsp:spPr>
        <a:xfrm>
          <a:off x="3330157" y="248026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0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Thrilled Customers</a:t>
          </a:r>
          <a:endParaRPr lang="en-US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882006" y="799875"/>
        <a:ext cx="1332280" cy="1332280"/>
      </dsp:txXfrm>
    </dsp:sp>
    <dsp:sp modelId="{DFB898C0-E842-42D2-BF5E-D4B0A47B3CDA}">
      <dsp:nvSpPr>
        <dsp:cNvPr id="0" name=""/>
        <dsp:cNvSpPr/>
      </dsp:nvSpPr>
      <dsp:spPr>
        <a:xfrm rot="5400000">
          <a:off x="5301313" y="248026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0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Cost-Cutting Hero</a:t>
          </a:r>
          <a:endParaRPr lang="en-US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5301313" y="799875"/>
        <a:ext cx="1332280" cy="1332280"/>
      </dsp:txXfrm>
    </dsp:sp>
    <dsp:sp modelId="{7A92699A-8EB5-4064-AAC5-D9777A7B4E9E}">
      <dsp:nvSpPr>
        <dsp:cNvPr id="0" name=""/>
        <dsp:cNvSpPr/>
      </dsp:nvSpPr>
      <dsp:spPr>
        <a:xfrm rot="10800000">
          <a:off x="5301313" y="2219182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0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Competitive Edge</a:t>
          </a:r>
          <a:endParaRPr lang="en-US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10800000">
        <a:off x="5301313" y="2219182"/>
        <a:ext cx="1332280" cy="1332280"/>
      </dsp:txXfrm>
    </dsp:sp>
    <dsp:sp modelId="{4B8CC506-B731-46D5-9158-65EF00087FF0}">
      <dsp:nvSpPr>
        <dsp:cNvPr id="0" name=""/>
        <dsp:cNvSpPr/>
      </dsp:nvSpPr>
      <dsp:spPr>
        <a:xfrm rot="16200000">
          <a:off x="3330157" y="2219182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0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Continuous Improvement</a:t>
          </a:r>
          <a:endParaRPr lang="en-US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5400000">
        <a:off x="3882006" y="2219182"/>
        <a:ext cx="1332280" cy="1332280"/>
      </dsp:txXfrm>
    </dsp:sp>
    <dsp:sp modelId="{A2920566-0C0F-4162-8D7F-ED4EC79DC0D2}">
      <dsp:nvSpPr>
        <dsp:cNvPr id="0" name=""/>
        <dsp:cNvSpPr/>
      </dsp:nvSpPr>
      <dsp:spPr>
        <a:xfrm>
          <a:off x="4932537" y="1784048"/>
          <a:ext cx="650525" cy="56567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99204-DF6E-4A68-88DA-6EB60F303748}">
      <dsp:nvSpPr>
        <dsp:cNvPr id="0" name=""/>
        <dsp:cNvSpPr/>
      </dsp:nvSpPr>
      <dsp:spPr>
        <a:xfrm rot="10800000">
          <a:off x="4932537" y="2001615"/>
          <a:ext cx="650525" cy="56567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AAF5C-6A4D-4007-9D36-DCA999B3ABAD}">
      <dsp:nvSpPr>
        <dsp:cNvPr id="0" name=""/>
        <dsp:cNvSpPr/>
      </dsp:nvSpPr>
      <dsp:spPr>
        <a:xfrm>
          <a:off x="-4163684" y="-638937"/>
          <a:ext cx="4961233" cy="4961233"/>
        </a:xfrm>
        <a:prstGeom prst="blockArc">
          <a:avLst>
            <a:gd name="adj1" fmla="val 18900000"/>
            <a:gd name="adj2" fmla="val 2700000"/>
            <a:gd name="adj3" fmla="val 435"/>
          </a:avLst>
        </a:prstGeom>
        <a:noFill/>
        <a:ln w="190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8ECBC-C45F-4437-9D3C-888E7BEBAA6C}">
      <dsp:nvSpPr>
        <dsp:cNvPr id="0" name=""/>
        <dsp:cNvSpPr/>
      </dsp:nvSpPr>
      <dsp:spPr>
        <a:xfrm>
          <a:off x="417875" y="283176"/>
          <a:ext cx="9256981" cy="56664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77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Good political environment – Canada Federal budget for 2022-23 invested in AI/ML upskilling</a:t>
          </a:r>
          <a:endParaRPr lang="en-US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17875" y="283176"/>
        <a:ext cx="9256981" cy="566647"/>
      </dsp:txXfrm>
    </dsp:sp>
    <dsp:sp modelId="{0B78B473-7B27-4726-9173-4F9A89F1476A}">
      <dsp:nvSpPr>
        <dsp:cNvPr id="0" name=""/>
        <dsp:cNvSpPr/>
      </dsp:nvSpPr>
      <dsp:spPr>
        <a:xfrm>
          <a:off x="63720" y="212345"/>
          <a:ext cx="708309" cy="7083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21670-C7E1-40CE-A452-5BA29BDE0763}">
      <dsp:nvSpPr>
        <dsp:cNvPr id="0" name=""/>
        <dsp:cNvSpPr/>
      </dsp:nvSpPr>
      <dsp:spPr>
        <a:xfrm>
          <a:off x="742747" y="1133295"/>
          <a:ext cx="8932109" cy="566647"/>
        </a:xfrm>
        <a:prstGeom prst="rect">
          <a:avLst/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77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Privacy protection laws – Bill C27</a:t>
          </a:r>
          <a:endParaRPr lang="en-US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42747" y="1133295"/>
        <a:ext cx="8932109" cy="566647"/>
      </dsp:txXfrm>
    </dsp:sp>
    <dsp:sp modelId="{74C870DB-4BFE-41BC-A2D4-962132551057}">
      <dsp:nvSpPr>
        <dsp:cNvPr id="0" name=""/>
        <dsp:cNvSpPr/>
      </dsp:nvSpPr>
      <dsp:spPr>
        <a:xfrm>
          <a:off x="388592" y="1062464"/>
          <a:ext cx="708309" cy="7083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181866"/>
              <a:satOff val="-18964"/>
              <a:lumOff val="127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DC9FB-AF23-4593-99DE-D629C316E584}">
      <dsp:nvSpPr>
        <dsp:cNvPr id="0" name=""/>
        <dsp:cNvSpPr/>
      </dsp:nvSpPr>
      <dsp:spPr>
        <a:xfrm>
          <a:off x="742747" y="1983414"/>
          <a:ext cx="8932109" cy="566647"/>
        </a:xfrm>
        <a:prstGeom prst="rect">
          <a:avLst/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77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Achieve better CSAT scores than </a:t>
          </a:r>
          <a:r>
            <a:rPr lang="en-US" sz="14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Telus</a:t>
          </a: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and Bell</a:t>
          </a:r>
        </a:p>
      </dsp:txBody>
      <dsp:txXfrm>
        <a:off x="742747" y="1983414"/>
        <a:ext cx="8932109" cy="566647"/>
      </dsp:txXfrm>
    </dsp:sp>
    <dsp:sp modelId="{2D31C3FB-336C-450A-A28C-92EED3392865}">
      <dsp:nvSpPr>
        <dsp:cNvPr id="0" name=""/>
        <dsp:cNvSpPr/>
      </dsp:nvSpPr>
      <dsp:spPr>
        <a:xfrm>
          <a:off x="388592" y="1912583"/>
          <a:ext cx="708309" cy="7083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363732"/>
              <a:satOff val="-37928"/>
              <a:lumOff val="254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3F07D-815B-49C1-9C61-64DD1706268B}">
      <dsp:nvSpPr>
        <dsp:cNvPr id="0" name=""/>
        <dsp:cNvSpPr/>
      </dsp:nvSpPr>
      <dsp:spPr>
        <a:xfrm>
          <a:off x="417875" y="2833533"/>
          <a:ext cx="9256981" cy="566647"/>
        </a:xfrm>
        <a:prstGeom prst="rect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77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Brand Strength – on par with Bell and Telus</a:t>
          </a:r>
          <a:endParaRPr lang="en-US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17875" y="2833533"/>
        <a:ext cx="9256981" cy="566647"/>
      </dsp:txXfrm>
    </dsp:sp>
    <dsp:sp modelId="{4F22FC85-E676-441B-ADEC-ACE25C364624}">
      <dsp:nvSpPr>
        <dsp:cNvPr id="0" name=""/>
        <dsp:cNvSpPr/>
      </dsp:nvSpPr>
      <dsp:spPr>
        <a:xfrm>
          <a:off x="63720" y="2762702"/>
          <a:ext cx="708309" cy="7083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545598"/>
              <a:satOff val="-56892"/>
              <a:lumOff val="382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E8294-EDD5-444D-952A-31E5AA1889E2}">
      <dsp:nvSpPr>
        <dsp:cNvPr id="0" name=""/>
        <dsp:cNvSpPr/>
      </dsp:nvSpPr>
      <dsp:spPr>
        <a:xfrm>
          <a:off x="74674" y="351214"/>
          <a:ext cx="1264864" cy="12648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0A392-77DA-4449-BAC6-068BC5A9D035}">
      <dsp:nvSpPr>
        <dsp:cNvPr id="0" name=""/>
        <dsp:cNvSpPr/>
      </dsp:nvSpPr>
      <dsp:spPr>
        <a:xfrm>
          <a:off x="340296" y="616835"/>
          <a:ext cx="733621" cy="7336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A4E46-DC69-4F6F-A9EA-0C84D07D45E6}">
      <dsp:nvSpPr>
        <dsp:cNvPr id="0" name=""/>
        <dsp:cNvSpPr/>
      </dsp:nvSpPr>
      <dsp:spPr>
        <a:xfrm>
          <a:off x="1610581" y="351214"/>
          <a:ext cx="2981465" cy="1264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AI-powered root cause analysis</a:t>
          </a:r>
          <a:endParaRPr lang="en-US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610581" y="351214"/>
        <a:ext cx="2981465" cy="1264864"/>
      </dsp:txXfrm>
    </dsp:sp>
    <dsp:sp modelId="{888ABCAF-E54F-4087-B858-066A82E42F33}">
      <dsp:nvSpPr>
        <dsp:cNvPr id="0" name=""/>
        <dsp:cNvSpPr/>
      </dsp:nvSpPr>
      <dsp:spPr>
        <a:xfrm>
          <a:off x="5111544" y="351214"/>
          <a:ext cx="1264864" cy="12648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DE21D-A45D-4C4F-B3E6-377B8C4A063D}">
      <dsp:nvSpPr>
        <dsp:cNvPr id="0" name=""/>
        <dsp:cNvSpPr/>
      </dsp:nvSpPr>
      <dsp:spPr>
        <a:xfrm>
          <a:off x="5377166" y="616835"/>
          <a:ext cx="733621" cy="7336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9D329-B950-4AF0-9120-A78ABAF29421}">
      <dsp:nvSpPr>
        <dsp:cNvPr id="0" name=""/>
        <dsp:cNvSpPr/>
      </dsp:nvSpPr>
      <dsp:spPr>
        <a:xfrm>
          <a:off x="6647451" y="351214"/>
          <a:ext cx="2981465" cy="1264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</a:t>
          </a:r>
          <a:r>
            <a:rPr lang="en-CA" sz="140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ntegrated Predictive Analytics</a:t>
          </a:r>
          <a:endParaRPr lang="en-US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647451" y="351214"/>
        <a:ext cx="2981465" cy="1264864"/>
      </dsp:txXfrm>
    </dsp:sp>
    <dsp:sp modelId="{5C910133-E35A-4052-B2FD-049036B5DEBA}">
      <dsp:nvSpPr>
        <dsp:cNvPr id="0" name=""/>
        <dsp:cNvSpPr/>
      </dsp:nvSpPr>
      <dsp:spPr>
        <a:xfrm>
          <a:off x="74674" y="2278086"/>
          <a:ext cx="1264864" cy="12648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5B82D-3E08-4B3E-94E1-9DF9E2240DAC}">
      <dsp:nvSpPr>
        <dsp:cNvPr id="0" name=""/>
        <dsp:cNvSpPr/>
      </dsp:nvSpPr>
      <dsp:spPr>
        <a:xfrm>
          <a:off x="340296" y="2543708"/>
          <a:ext cx="733621" cy="7336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65CC9-D4F0-4F9F-B2CC-B15F8A884C9E}">
      <dsp:nvSpPr>
        <dsp:cNvPr id="0" name=""/>
        <dsp:cNvSpPr/>
      </dsp:nvSpPr>
      <dsp:spPr>
        <a:xfrm>
          <a:off x="1610581" y="2278086"/>
          <a:ext cx="2981465" cy="1264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Enhanced customer interaction</a:t>
          </a:r>
          <a:endParaRPr lang="en-US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610581" y="2278086"/>
        <a:ext cx="2981465" cy="1264864"/>
      </dsp:txXfrm>
    </dsp:sp>
    <dsp:sp modelId="{EC3D0328-D89F-459F-8E43-737A5333264D}">
      <dsp:nvSpPr>
        <dsp:cNvPr id="0" name=""/>
        <dsp:cNvSpPr/>
      </dsp:nvSpPr>
      <dsp:spPr>
        <a:xfrm>
          <a:off x="5111544" y="2278086"/>
          <a:ext cx="1264864" cy="126486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8BA55-6B54-47C1-A072-967A0B23A730}">
      <dsp:nvSpPr>
        <dsp:cNvPr id="0" name=""/>
        <dsp:cNvSpPr/>
      </dsp:nvSpPr>
      <dsp:spPr>
        <a:xfrm>
          <a:off x="5377166" y="2543708"/>
          <a:ext cx="733621" cy="7336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547D0-80A1-4C0F-88B1-5AB8D851C381}">
      <dsp:nvSpPr>
        <dsp:cNvPr id="0" name=""/>
        <dsp:cNvSpPr/>
      </dsp:nvSpPr>
      <dsp:spPr>
        <a:xfrm>
          <a:off x="6647451" y="2278086"/>
          <a:ext cx="2981465" cy="1264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Automated Issue Resolution and assistance</a:t>
          </a:r>
          <a:endParaRPr lang="en-US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647451" y="2278086"/>
        <a:ext cx="2981465" cy="12648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71E16-1A2B-49CE-ADEE-E28B226DDCC9}">
      <dsp:nvSpPr>
        <dsp:cNvPr id="0" name=""/>
        <dsp:cNvSpPr/>
      </dsp:nvSpPr>
      <dsp:spPr>
        <a:xfrm rot="16200000">
          <a:off x="-983962" y="988297"/>
          <a:ext cx="3689405" cy="1712809"/>
        </a:xfrm>
        <a:prstGeom prst="flowChartManualOperati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1. Incoming Customer Call</a:t>
          </a:r>
        </a:p>
      </dsp:txBody>
      <dsp:txXfrm rot="5400000">
        <a:off x="4336" y="737880"/>
        <a:ext cx="1712809" cy="2213643"/>
      </dsp:txXfrm>
    </dsp:sp>
    <dsp:sp modelId="{2F7DF63E-E119-44AE-BB14-1F606D0A1944}">
      <dsp:nvSpPr>
        <dsp:cNvPr id="0" name=""/>
        <dsp:cNvSpPr/>
      </dsp:nvSpPr>
      <dsp:spPr>
        <a:xfrm rot="16200000">
          <a:off x="857307" y="988297"/>
          <a:ext cx="3689405" cy="1712809"/>
        </a:xfrm>
        <a:prstGeom prst="flowChartManualOperation">
          <a:avLst/>
        </a:prstGeom>
        <a:solidFill>
          <a:schemeClr val="accent1">
            <a:alpha val="90000"/>
            <a:hueOff val="0"/>
            <a:satOff val="0"/>
            <a:lumOff val="0"/>
            <a:alphaOff val="-8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2. Speech Recognition</a:t>
          </a:r>
        </a:p>
      </dsp:txBody>
      <dsp:txXfrm rot="5400000">
        <a:off x="1845605" y="737880"/>
        <a:ext cx="1712809" cy="2213643"/>
      </dsp:txXfrm>
    </dsp:sp>
    <dsp:sp modelId="{6F83D2A7-9314-43A3-BCC5-94D696BEF799}">
      <dsp:nvSpPr>
        <dsp:cNvPr id="0" name=""/>
        <dsp:cNvSpPr/>
      </dsp:nvSpPr>
      <dsp:spPr>
        <a:xfrm rot="16200000">
          <a:off x="2698577" y="988297"/>
          <a:ext cx="3689405" cy="1712809"/>
        </a:xfrm>
        <a:prstGeom prst="flowChartManualOperation">
          <a:avLst/>
        </a:prstGeom>
        <a:solidFill>
          <a:schemeClr val="accent1">
            <a:alpha val="90000"/>
            <a:hueOff val="0"/>
            <a:satOff val="0"/>
            <a:lumOff val="0"/>
            <a:alphaOff val="-16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3. Natural Language Processing (NLP)</a:t>
          </a:r>
        </a:p>
      </dsp:txBody>
      <dsp:txXfrm rot="5400000">
        <a:off x="3686875" y="737880"/>
        <a:ext cx="1712809" cy="2213643"/>
      </dsp:txXfrm>
    </dsp:sp>
    <dsp:sp modelId="{867FFCE3-DC1A-4D4A-AD7A-85FAAE2DAE7A}">
      <dsp:nvSpPr>
        <dsp:cNvPr id="0" name=""/>
        <dsp:cNvSpPr/>
      </dsp:nvSpPr>
      <dsp:spPr>
        <a:xfrm rot="16200000">
          <a:off x="4539846" y="988297"/>
          <a:ext cx="3689405" cy="1712809"/>
        </a:xfrm>
        <a:prstGeom prst="flowChartManualOperation">
          <a:avLst/>
        </a:prstGeom>
        <a:solidFill>
          <a:schemeClr val="accent1">
            <a:alpha val="90000"/>
            <a:hueOff val="0"/>
            <a:satOff val="0"/>
            <a:lumOff val="0"/>
            <a:alphaOff val="-2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4. Intent Recognition and Dynamic Response Generation</a:t>
          </a:r>
        </a:p>
      </dsp:txBody>
      <dsp:txXfrm rot="5400000">
        <a:off x="5528144" y="737880"/>
        <a:ext cx="1712809" cy="2213643"/>
      </dsp:txXfrm>
    </dsp:sp>
    <dsp:sp modelId="{FC3F5FEB-CF38-4524-A1A2-D94D8300EDE1}">
      <dsp:nvSpPr>
        <dsp:cNvPr id="0" name=""/>
        <dsp:cNvSpPr/>
      </dsp:nvSpPr>
      <dsp:spPr>
        <a:xfrm rot="16200000">
          <a:off x="6381116" y="988297"/>
          <a:ext cx="3689405" cy="1712809"/>
        </a:xfrm>
        <a:prstGeom prst="flowChartManualOperation">
          <a:avLst/>
        </a:prstGeom>
        <a:solidFill>
          <a:schemeClr val="accent1">
            <a:alpha val="90000"/>
            <a:hueOff val="0"/>
            <a:satOff val="0"/>
            <a:lumOff val="0"/>
            <a:alphaOff val="-32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5. Automated Resolution / Escalation</a:t>
          </a:r>
        </a:p>
      </dsp:txBody>
      <dsp:txXfrm rot="5400000">
        <a:off x="7369414" y="737880"/>
        <a:ext cx="1712809" cy="2213643"/>
      </dsp:txXfrm>
    </dsp:sp>
    <dsp:sp modelId="{B2C39E86-4037-48D1-A9FD-0A675203FC60}">
      <dsp:nvSpPr>
        <dsp:cNvPr id="0" name=""/>
        <dsp:cNvSpPr/>
      </dsp:nvSpPr>
      <dsp:spPr>
        <a:xfrm rot="16200000">
          <a:off x="8222386" y="988297"/>
          <a:ext cx="3689405" cy="1712809"/>
        </a:xfrm>
        <a:prstGeom prst="flowChartManualOperati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6. Final Resolution and Customer Feedback</a:t>
          </a:r>
        </a:p>
      </dsp:txBody>
      <dsp:txXfrm rot="5400000">
        <a:off x="9210684" y="737880"/>
        <a:ext cx="1712809" cy="22136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EF589-B755-4E0A-8126-1E2CB2EEABD4}">
      <dsp:nvSpPr>
        <dsp:cNvPr id="0" name=""/>
        <dsp:cNvSpPr/>
      </dsp:nvSpPr>
      <dsp:spPr>
        <a:xfrm rot="5400000">
          <a:off x="5976814" y="-3629736"/>
          <a:ext cx="1319881" cy="85806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New Investment: Around $10-12 million</a:t>
          </a: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Current cost: Around $20 million </a:t>
          </a: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Savings: About 40% reduction in customer service costs</a:t>
          </a: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Cost-effective alternative to Traditional Staffing Models</a:t>
          </a: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Optimizing resources (Human) for a leaner and more efficient operation</a:t>
          </a: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2346421" y="65088"/>
        <a:ext cx="8516237" cy="1191019"/>
      </dsp:txXfrm>
    </dsp:sp>
    <dsp:sp modelId="{E0EC8C11-DA96-4635-95F6-08208016B221}">
      <dsp:nvSpPr>
        <dsp:cNvPr id="0" name=""/>
        <dsp:cNvSpPr/>
      </dsp:nvSpPr>
      <dsp:spPr>
        <a:xfrm>
          <a:off x="0" y="124728"/>
          <a:ext cx="2345681" cy="1127718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Reduced Cost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5051" y="179779"/>
        <a:ext cx="2235579" cy="1017616"/>
      </dsp:txXfrm>
    </dsp:sp>
    <dsp:sp modelId="{5DA66596-A9A1-424A-95F9-A612537F74CC}">
      <dsp:nvSpPr>
        <dsp:cNvPr id="0" name=""/>
        <dsp:cNvSpPr/>
      </dsp:nvSpPr>
      <dsp:spPr>
        <a:xfrm rot="5400000">
          <a:off x="6178238" y="-2356325"/>
          <a:ext cx="902174" cy="85942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Immediate creation of 1000s of instances</a:t>
          </a: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Few seconds for simultaneous instance creation</a:t>
          </a: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Efficient response to changing business demands with updated technology</a:t>
          </a: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2332216" y="1533738"/>
        <a:ext cx="8550178" cy="814092"/>
      </dsp:txXfrm>
    </dsp:sp>
    <dsp:sp modelId="{15DED237-AEAA-4A46-BAAD-D4A9703816C0}">
      <dsp:nvSpPr>
        <dsp:cNvPr id="0" name=""/>
        <dsp:cNvSpPr/>
      </dsp:nvSpPr>
      <dsp:spPr>
        <a:xfrm>
          <a:off x="739" y="1376924"/>
          <a:ext cx="2331476" cy="1127718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Easy Scalability and Flexibility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5790" y="1431975"/>
        <a:ext cx="2221374" cy="1017616"/>
      </dsp:txXfrm>
    </dsp:sp>
    <dsp:sp modelId="{C9792E7C-23E2-4C8B-A410-AACB51752839}">
      <dsp:nvSpPr>
        <dsp:cNvPr id="0" name=""/>
        <dsp:cNvSpPr/>
      </dsp:nvSpPr>
      <dsp:spPr>
        <a:xfrm rot="5400000">
          <a:off x="6179246" y="-1118481"/>
          <a:ext cx="1007702" cy="84867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Current working time: 8 hours a day and 5 days a week – 2080 hrs/year</a:t>
          </a: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New Availability: 24/7, 365 days a year service model – 8760 hrs/year</a:t>
          </a: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Uninterrupted support, unaffected by time constraints and volume, for a substantial reduction in service delays</a:t>
          </a: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2439727" y="2670230"/>
        <a:ext cx="8437548" cy="909318"/>
      </dsp:txXfrm>
    </dsp:sp>
    <dsp:sp modelId="{BBB1A4D1-4450-40F8-A3C7-D556A4C3703F}">
      <dsp:nvSpPr>
        <dsp:cNvPr id="0" name=""/>
        <dsp:cNvSpPr/>
      </dsp:nvSpPr>
      <dsp:spPr>
        <a:xfrm>
          <a:off x="739" y="2561029"/>
          <a:ext cx="2438988" cy="1127718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Enhanced Availability and Increased Productivity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5790" y="2616080"/>
        <a:ext cx="2328886" cy="10176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5C128-3CA3-4CD4-95C7-AFEE16A192FD}">
      <dsp:nvSpPr>
        <dsp:cNvPr id="0" name=""/>
        <dsp:cNvSpPr/>
      </dsp:nvSpPr>
      <dsp:spPr>
        <a:xfrm rot="5400000">
          <a:off x="6124635" y="-3379140"/>
          <a:ext cx="1421613" cy="818162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Current Average (approx.): Wait time </a:t>
          </a:r>
          <a:r>
            <a:rPr lang="en-CA" sz="14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</a:t>
          </a:r>
          <a:r>
            <a:rPr lang="en-CA" sz="14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18 minutes &amp; Call time </a:t>
          </a:r>
          <a:r>
            <a:rPr lang="en-CA" sz="14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rPr>
            <a:t> </a:t>
          </a:r>
          <a:r>
            <a:rPr lang="en-CA" sz="14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 hrs</a:t>
          </a:r>
          <a:endParaRPr lang="en-US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AI Platform: Reduction of wait time to less than 15 seconds, a 90% reduction in average call times, and an SLA of 80/20 to a benchmark of 90/20</a:t>
          </a:r>
          <a:endParaRPr lang="en-US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Prompt responses, reduced connection time, and swift issue resolution for improved efficiency.</a:t>
          </a:r>
          <a:endParaRPr lang="en-US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2744632" y="70260"/>
        <a:ext cx="8112224" cy="1282819"/>
      </dsp:txXfrm>
    </dsp:sp>
    <dsp:sp modelId="{51E7B16B-4796-4859-ABF3-5E9A058B7EE5}">
      <dsp:nvSpPr>
        <dsp:cNvPr id="0" name=""/>
        <dsp:cNvSpPr/>
      </dsp:nvSpPr>
      <dsp:spPr>
        <a:xfrm>
          <a:off x="1575" y="172130"/>
          <a:ext cx="2743055" cy="1079078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Decreased Wait and Average Call Times</a:t>
          </a:r>
          <a:endParaRPr lang="en-US" sz="16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4251" y="224806"/>
        <a:ext cx="2637703" cy="973726"/>
      </dsp:txXfrm>
    </dsp:sp>
    <dsp:sp modelId="{BA57E954-85CD-451E-8AF2-6C9E34CDB321}">
      <dsp:nvSpPr>
        <dsp:cNvPr id="0" name=""/>
        <dsp:cNvSpPr/>
      </dsp:nvSpPr>
      <dsp:spPr>
        <a:xfrm rot="5400000">
          <a:off x="6349965" y="-2034660"/>
          <a:ext cx="946559" cy="82091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Advanced analytics and machine learning capabilities through algorithms</a:t>
          </a:r>
          <a:endParaRPr lang="en-US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Real-time statistics on a dashboard</a:t>
          </a: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Data-driven decision-making and efficient resource allocation for improved service quality</a:t>
          </a:r>
          <a:endParaRPr lang="en-US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2718661" y="1642851"/>
        <a:ext cx="8162961" cy="854145"/>
      </dsp:txXfrm>
    </dsp:sp>
    <dsp:sp modelId="{B7F1BD5A-586D-4F9A-BE04-8E76C3C70401}">
      <dsp:nvSpPr>
        <dsp:cNvPr id="0" name=""/>
        <dsp:cNvSpPr/>
      </dsp:nvSpPr>
      <dsp:spPr>
        <a:xfrm>
          <a:off x="1575" y="1476430"/>
          <a:ext cx="2709782" cy="1079078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Enhanced Forecasting and Insights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4251" y="1529106"/>
        <a:ext cx="2604430" cy="973726"/>
      </dsp:txXfrm>
    </dsp:sp>
    <dsp:sp modelId="{3BA3E19F-7D10-40A3-A256-7FC372387C4C}">
      <dsp:nvSpPr>
        <dsp:cNvPr id="0" name=""/>
        <dsp:cNvSpPr/>
      </dsp:nvSpPr>
      <dsp:spPr>
        <a:xfrm rot="5400000">
          <a:off x="6392788" y="-954406"/>
          <a:ext cx="863263" cy="820681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Current Customer Satisfaction: 3/10 (approx.)</a:t>
          </a:r>
          <a:endParaRPr lang="en-US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Objective: Elevate to 8.5 or 9/10</a:t>
          </a: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Quick responses, efficient query resolution, and seamless interactions</a:t>
          </a: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2721012" y="2759511"/>
        <a:ext cx="8164676" cy="778981"/>
      </dsp:txXfrm>
    </dsp:sp>
    <dsp:sp modelId="{42023D86-0A64-48D8-A05A-BF0B9DDC916A}">
      <dsp:nvSpPr>
        <dsp:cNvPr id="0" name=""/>
        <dsp:cNvSpPr/>
      </dsp:nvSpPr>
      <dsp:spPr>
        <a:xfrm>
          <a:off x="1575" y="2609462"/>
          <a:ext cx="2690199" cy="1079078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Improved Customer Satisfaction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4251" y="2662138"/>
        <a:ext cx="2584847" cy="9737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E979F-9E36-477C-9B02-995B74D8B7BD}">
      <dsp:nvSpPr>
        <dsp:cNvPr id="0" name=""/>
        <dsp:cNvSpPr/>
      </dsp:nvSpPr>
      <dsp:spPr>
        <a:xfrm rot="5400000">
          <a:off x="-313177" y="317827"/>
          <a:ext cx="2087850" cy="1461495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Calibri"/>
              <a:ea typeface="Calibri" panose="020F0502020204030204" pitchFamily="34" charset="0"/>
              <a:cs typeface="Calibri"/>
            </a:rPr>
            <a:t>Short-Term Aspects (5 Years)</a:t>
          </a:r>
          <a:endParaRPr lang="en-US" sz="1400" kern="1200">
            <a:latin typeface="Calibri"/>
            <a:ea typeface="Calibri" panose="020F0502020204030204" pitchFamily="34" charset="0"/>
            <a:cs typeface="Calibri"/>
          </a:endParaRPr>
        </a:p>
      </dsp:txBody>
      <dsp:txXfrm rot="-5400000">
        <a:off x="1" y="735398"/>
        <a:ext cx="1461495" cy="626355"/>
      </dsp:txXfrm>
    </dsp:sp>
    <dsp:sp modelId="{5ECB29D4-B983-40C5-AECB-D186B75407CE}">
      <dsp:nvSpPr>
        <dsp:cNvPr id="0" name=""/>
        <dsp:cNvSpPr/>
      </dsp:nvSpPr>
      <dsp:spPr>
        <a:xfrm rot="5400000">
          <a:off x="5516110" y="-4049965"/>
          <a:ext cx="1357103" cy="94663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Calibri"/>
              <a:ea typeface="Calibri" panose="020F0502020204030204" pitchFamily="34" charset="0"/>
              <a:cs typeface="Calibri"/>
            </a:rPr>
            <a:t>Reduced Wait Times</a:t>
          </a:r>
          <a:r>
            <a:rPr lang="en-US" sz="1400" kern="1200">
              <a:latin typeface="Calibri"/>
              <a:ea typeface="Calibri" panose="020F0502020204030204" pitchFamily="34" charset="0"/>
              <a:cs typeface="Calibri"/>
            </a:rPr>
            <a:t> - AI for quicker complaint resolution, reducing customer wait times.</a:t>
          </a:r>
        </a:p>
        <a:p>
          <a:pPr marL="114300" lvl="1" indent="-114300" algn="l" defTabSz="6223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Calibri"/>
              <a:ea typeface="Calibri" panose="020F0502020204030204" pitchFamily="34" charset="0"/>
              <a:cs typeface="Calibri"/>
            </a:rPr>
            <a:t>Improved Service Accessibility</a:t>
          </a:r>
          <a:r>
            <a:rPr lang="en-US" sz="1400" kern="1200">
              <a:latin typeface="Calibri"/>
              <a:ea typeface="Calibri" panose="020F0502020204030204" pitchFamily="34" charset="0"/>
              <a:cs typeface="Calibri"/>
            </a:rPr>
            <a:t> - Efficient Call routing for easier customer support access.</a:t>
          </a:r>
        </a:p>
        <a:p>
          <a:pPr marL="114300" lvl="1" indent="-114300" algn="l" defTabSz="6223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Calibri"/>
              <a:ea typeface="Calibri" panose="020F0502020204030204" pitchFamily="34" charset="0"/>
              <a:cs typeface="Calibri"/>
            </a:rPr>
            <a:t>Optimized Human Resources</a:t>
          </a:r>
          <a:r>
            <a:rPr lang="en-US" sz="1400" kern="1200">
              <a:latin typeface="Calibri"/>
              <a:ea typeface="Calibri" panose="020F0502020204030204" pitchFamily="34" charset="0"/>
              <a:cs typeface="Calibri"/>
            </a:rPr>
            <a:t>  - AI handling routine queries, freeing human staff for complex tasks.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0" kern="1200">
            <a:latin typeface="Calibri"/>
            <a:ea typeface="Calibri" panose="020F0502020204030204" pitchFamily="34" charset="0"/>
            <a:cs typeface="Calibri"/>
          </a:endParaRPr>
        </a:p>
      </dsp:txBody>
      <dsp:txXfrm rot="-5400000">
        <a:off x="1461495" y="70898"/>
        <a:ext cx="9400085" cy="1224607"/>
      </dsp:txXfrm>
    </dsp:sp>
    <dsp:sp modelId="{808AA726-D7E1-44BA-BD81-D50C098F7AFA}">
      <dsp:nvSpPr>
        <dsp:cNvPr id="0" name=""/>
        <dsp:cNvSpPr/>
      </dsp:nvSpPr>
      <dsp:spPr>
        <a:xfrm rot="5400000">
          <a:off x="-313177" y="2118763"/>
          <a:ext cx="2087850" cy="1461495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Calibri"/>
              <a:ea typeface="Calibri" panose="020F0502020204030204" pitchFamily="34" charset="0"/>
              <a:cs typeface="Calibri"/>
            </a:rPr>
            <a:t>Long-Term Aspects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Calibri"/>
              <a:ea typeface="Calibri" panose="020F0502020204030204" pitchFamily="34" charset="0"/>
              <a:cs typeface="Calibri"/>
            </a:rPr>
            <a:t>(10 Years)</a:t>
          </a:r>
          <a:endParaRPr lang="en-US" sz="1400" kern="1200"/>
        </a:p>
      </dsp:txBody>
      <dsp:txXfrm rot="-5400000">
        <a:off x="1" y="2536334"/>
        <a:ext cx="1461495" cy="626355"/>
      </dsp:txXfrm>
    </dsp:sp>
    <dsp:sp modelId="{B0207842-052B-4A03-859E-0DDFDB2CBED8}">
      <dsp:nvSpPr>
        <dsp:cNvPr id="0" name=""/>
        <dsp:cNvSpPr/>
      </dsp:nvSpPr>
      <dsp:spPr>
        <a:xfrm rot="5400000">
          <a:off x="5515753" y="-2248672"/>
          <a:ext cx="1357816" cy="94663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Calibri"/>
              <a:ea typeface="Calibri" panose="020F0502020204030204" pitchFamily="34" charset="0"/>
              <a:cs typeface="Calibri"/>
            </a:rPr>
            <a:t>Elevated Customer Experience</a:t>
          </a:r>
          <a:r>
            <a:rPr lang="en-US" sz="1400" kern="1200">
              <a:latin typeface="Calibri"/>
              <a:ea typeface="Calibri" panose="020F0502020204030204" pitchFamily="34" charset="0"/>
              <a:cs typeface="Calibri"/>
            </a:rPr>
            <a:t> - Significant improvement in overall customer service experience.</a:t>
          </a:r>
        </a:p>
        <a:p>
          <a:pPr marL="114300" lvl="1" indent="-114300" algn="l" defTabSz="6223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Calibri"/>
              <a:ea typeface="Calibri" panose="020F0502020204030204" pitchFamily="34" charset="0"/>
              <a:cs typeface="Calibri"/>
            </a:rPr>
            <a:t>Cost Reduction</a:t>
          </a:r>
          <a:r>
            <a:rPr lang="en-US" sz="1400" kern="1200">
              <a:latin typeface="Calibri"/>
              <a:ea typeface="Calibri" panose="020F0502020204030204" pitchFamily="34" charset="0"/>
              <a:cs typeface="Calibri"/>
            </a:rPr>
            <a:t> – Cutting Costs by reducing the need for human agents in routine queries.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Calibri"/>
              <a:ea typeface="Calibri" panose="020F0502020204030204" pitchFamily="34" charset="0"/>
              <a:cs typeface="Calibri"/>
            </a:rPr>
            <a:t>Competitive Edge Maintenance</a:t>
          </a:r>
          <a:r>
            <a:rPr lang="en-US" sz="1400" kern="1200">
              <a:latin typeface="Calibri"/>
              <a:ea typeface="Calibri" panose="020F0502020204030204" pitchFamily="34" charset="0"/>
              <a:cs typeface="Calibri"/>
            </a:rPr>
            <a:t> - Sustained leadership in the telecommunications industry.</a:t>
          </a:r>
        </a:p>
        <a:p>
          <a:pPr marL="114300" lvl="1" indent="-114300" algn="l" defTabSz="6223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Calibri"/>
              <a:ea typeface="Calibri" panose="020F0502020204030204" pitchFamily="34" charset="0"/>
              <a:cs typeface="Calibri"/>
            </a:rPr>
            <a:t>Accuracy in Responses</a:t>
          </a:r>
          <a:r>
            <a:rPr lang="en-US" sz="1400" kern="1200">
              <a:latin typeface="Calibri"/>
              <a:ea typeface="Calibri" panose="020F0502020204030204" pitchFamily="34" charset="0"/>
              <a:cs typeface="Calibri"/>
            </a:rPr>
            <a:t> – AI consistently understands and solves diverse customer queries accurately.</a:t>
          </a:r>
        </a:p>
        <a:p>
          <a:pPr marL="114300" lvl="1" indent="-114300" algn="l" defTabSz="6223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>
            <a:latin typeface="Calibri"/>
            <a:ea typeface="Calibri" panose="020F0502020204030204" pitchFamily="34" charset="0"/>
            <a:cs typeface="Calibri"/>
          </a:endParaRPr>
        </a:p>
      </dsp:txBody>
      <dsp:txXfrm rot="-5400000">
        <a:off x="1461495" y="1871869"/>
        <a:ext cx="9400050" cy="1225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64F6F7-4716-AF0E-E16F-C52224F70A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F5751-C1A9-C803-5E9C-1D344E721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D2FC7-4257-4AEB-892C-76F2871C13D8}" type="datetimeFigureOut">
              <a:rPr lang="en-CA" smtClean="0"/>
              <a:t>2024-02-06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734C0-8AE9-0BD9-50E9-0D31350769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F4AF1-D7FF-84A7-B968-641F143899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8BCA2-7CF5-42C9-8ABE-D6B91B4D11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416076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E40F7-B485-4D62-BE92-6CE3F9E247FF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D5E12-C1A0-49F0-B474-34116863E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9066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arl.ca/legisinfo/en/bill/44-1/c-27" TargetMode="External"/><Relationship Id="rId3" Type="http://schemas.openxmlformats.org/officeDocument/2006/relationships/hyperlink" Target="https://brandirectory.com/rankings/canada" TargetMode="External"/><Relationship Id="rId7" Type="http://schemas.openxmlformats.org/officeDocument/2006/relationships/hyperlink" Target="https://www.sutherlandglobal.com/case-studies/ai-customer-service-solution-for-leading-european-tele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bout.rogers.com/news-ideas/rogers-delivers-strong-customer-additions-financial-results-q4-2020-amid-covid-19/" TargetMode="External"/><Relationship Id="rId5" Type="http://schemas.openxmlformats.org/officeDocument/2006/relationships/hyperlink" Target="https://about.rogers.com/wp-content/uploads/2022/02/Rogers-AR21-EN-Final.pdf" TargetMode="External"/><Relationship Id="rId10" Type="http://schemas.openxmlformats.org/officeDocument/2006/relationships/hyperlink" Target="https://about.rogers.com/news-ideas/rogers-invests-in-100-canadian-based-customer-service-team/" TargetMode="External"/><Relationship Id="rId4" Type="http://schemas.openxmlformats.org/officeDocument/2006/relationships/hyperlink" Target="https://www.dimensiondata.com/Global-CX-Benchmarking-Report" TargetMode="External"/><Relationship Id="rId9" Type="http://schemas.openxmlformats.org/officeDocument/2006/relationships/hyperlink" Target="https://www2.deloitte.com/content/dam/Deloitte/ca/Documents/press-releases/ca-national-ai-report-2023-aoda-en.pdf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week.com/artificial-intelligence/ai-contact-center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timedoctor.com/blog/call-center-stats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stomerservicescoreboard.com/Roger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gers.com/business/blog/en/fostering-connections-in-long-term-care-a-digital-solution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lightreading.com/cable-technology/rogers-will-shell-out-billions-on-reliability-ai-tech-in-wake-of-outag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6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References:</a:t>
            </a:r>
          </a:p>
          <a:p>
            <a:endParaRPr lang="en-US" b="1" i="0" dirty="0">
              <a:solidFill>
                <a:srgbClr val="29261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926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Brand Finance Canada (2022). Canada's 50 2022 Brand Value Ranking Report. </a:t>
            </a:r>
            <a:r>
              <a:rPr lang="en-US" b="0" i="0" u="none" strike="noStrike" dirty="0">
                <a:solidFill>
                  <a:srgbClr val="9995C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https://brandirectory.com/rankings/canada</a:t>
            </a:r>
            <a:endParaRPr lang="en-US" b="0" i="0" u="none" strike="noStrike" dirty="0">
              <a:solidFill>
                <a:srgbClr val="9995C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926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Dimension Data (2022). 2022 Global CX Benchmarking Report. </a:t>
            </a:r>
            <a:r>
              <a:rPr lang="en-US" b="0" i="0" u="none" strike="noStrike" dirty="0">
                <a:solidFill>
                  <a:srgbClr val="504A9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https://www.dimensiondata.com/Global-CX-Benchmarking-Report</a:t>
            </a:r>
            <a:endParaRPr lang="en-US" b="0" i="0" u="none" strike="noStrike" dirty="0">
              <a:solidFill>
                <a:srgbClr val="504A9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b="0" i="0" dirty="0">
                <a:solidFill>
                  <a:srgbClr val="2926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Rogers Communications (2022). 2022 Annual Report. </a:t>
            </a:r>
            <a:r>
              <a:rPr lang="en-IN" b="0" i="0" u="none" strike="noStrike" dirty="0">
                <a:solidFill>
                  <a:srgbClr val="504A9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https://about.rogers.com/wp-content/uploads/2022/02/Rogers-AR21-EN-Final.pdf</a:t>
            </a:r>
            <a:endParaRPr lang="en-IN" b="0" i="0" u="none" strike="noStrike" dirty="0">
              <a:solidFill>
                <a:srgbClr val="504A9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926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Rogers Communications (2021). Rogers delivers strong customer additions and financial results in Q4 2020 amid COVID-19. </a:t>
            </a:r>
            <a:r>
              <a:rPr lang="en-US" b="0" i="0" u="none" strike="noStrike" dirty="0">
                <a:solidFill>
                  <a:srgbClr val="504A9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https://about.rogers.com/news-ideas/rogers-delivers-strong-customer-additions-financial-results-q4-2020-amid-covid-19/</a:t>
            </a:r>
            <a:endParaRPr lang="en-US" b="0" i="0" u="none" strike="noStrike" dirty="0">
              <a:solidFill>
                <a:srgbClr val="504A9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29261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Sutherland Digital (2020). Top European Operator Transforms Customer Experience with AI. </a:t>
            </a:r>
            <a:r>
              <a:rPr lang="en-US" b="0" i="0" u="none" strike="noStrike" dirty="0">
                <a:solidFill>
                  <a:srgbClr val="9995C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https://www.sutherlandglobal.com/case-studies/ai-customer-service-solution-for-leading-european-telecom/</a:t>
            </a:r>
            <a:endParaRPr lang="en-US" b="0" i="0" u="none" strike="noStrike" dirty="0">
              <a:solidFill>
                <a:srgbClr val="9995C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Parliament of Canada (2021).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C-27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Parliament of Canada. Retrieved January 31, 2024, from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https://www.parl.ca/legisinfo/en/bill/44-1/c-27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(n.d.).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 and opportunities: Canada's AI ecosystem - 2023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Deloitte. Retrieved January 31, 2024, from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/>
              </a:rPr>
              <a:t>https://www2.deloitte.com/content/dam/Deloitte/ca/Documents/press-releases/ca-national-ai-report-2023-aoda-en.pdf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(2020, June 30).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Rogers Invests in 100% Canadian-based Customer Service Team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Rogers. Retrieved January 31, 2024, from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0"/>
              </a:rPr>
              <a:t>https://about.rogers.com/news-ideas/rogers-invests-in-100-canadian-based-customer-service-team/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D5E12-C1A0-49F0-B474-34116863E730}" type="slidenum">
              <a:rPr lang="en-IN" smtClean="0"/>
              <a:t>5</a:t>
            </a:fld>
            <a:endParaRPr lang="en-IN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32FA567-BCBA-8CE2-09A4-3A7F6C2999B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334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/>
              <a:t>References: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>
                <a:effectLst/>
              </a:rPr>
              <a:t>Takyar</a:t>
            </a:r>
            <a:r>
              <a:rPr lang="en-US" dirty="0">
                <a:effectLst/>
              </a:rPr>
              <a:t>, A. (2024). AI in Customer Complaint Management: An overview. Retrieved from https://www.leewayhertz.com/ai-in-complaint-management/ </a:t>
            </a:r>
          </a:p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D5E12-C1A0-49F0-B474-34116863E73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379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References:</a:t>
            </a:r>
          </a:p>
          <a:p>
            <a:pPr marL="228600">
              <a:lnSpc>
                <a:spcPct val="107000"/>
              </a:lnSpc>
            </a:pPr>
            <a:r>
              <a:rPr lang="en-CA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buFont typeface="+mj-lt"/>
              <a:buAutoNum type="arabicPeriod"/>
            </a:pPr>
            <a:r>
              <a:rPr lang="en-CA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Hiter</a:t>
            </a:r>
            <a:r>
              <a:rPr lang="en-CA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S. (2023, November 9). </a:t>
            </a:r>
            <a:r>
              <a:rPr lang="en-CA" sz="1800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Generative AI in the Contact Center: Uses, Benefits, Best Practices</a:t>
            </a:r>
            <a:r>
              <a:rPr lang="en-CA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CA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eWEEK</a:t>
            </a:r>
            <a:r>
              <a:rPr lang="en-CA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CA" sz="1800" u="sng" kern="1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https://www.eweek.com/artificial-intelligence/ai-contact-center/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Martin, L.(2023, September 9). </a:t>
            </a:r>
            <a:r>
              <a:rPr lang="en-CA" sz="1800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Call center benchmark statistics 2022 [+10 metrics to track in 2023]</a:t>
            </a:r>
            <a:r>
              <a:rPr lang="en-CA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Time Doctor Blog. </a:t>
            </a:r>
            <a:r>
              <a:rPr lang="en-CA" sz="1800" u="sng" kern="1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https://www.timedoctor.com/blog/call-center-stats/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D5E12-C1A0-49F0-B474-34116863E73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139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/>
              <a:t>References:</a:t>
            </a:r>
          </a:p>
          <a:p>
            <a:endParaRPr lang="en-CA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CA" sz="1200" kern="100" err="1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CustomerServiceScoreboard</a:t>
            </a:r>
            <a:r>
              <a:rPr lang="en-CA" sz="1200" kern="10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 (2023) </a:t>
            </a:r>
            <a:r>
              <a:rPr lang="en-CA" sz="1200" i="1" kern="10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Rogers customer service complaints, reviews, ratings, and comments</a:t>
            </a:r>
            <a:r>
              <a:rPr lang="en-CA" sz="1200" kern="10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. CustomerServiceScoreboard.com. </a:t>
            </a:r>
            <a:r>
              <a:rPr lang="en-CA" sz="1200" u="sng" kern="100">
                <a:solidFill>
                  <a:srgbClr val="0070C0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https://www.customerservicescoreboard.com/Rogers</a:t>
            </a:r>
            <a:endParaRPr lang="en-CA" sz="1200" kern="10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D5E12-C1A0-49F0-B474-34116863E73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16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References: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Rogers Communications. (2021, October 26). Fostering Connections in Long-Term Care: A Digital Solution. Rogers for Business Blog retrieved from </a:t>
            </a:r>
          </a:p>
          <a:p>
            <a:pPr marL="0" indent="0">
              <a:buFont typeface="+mj-lt"/>
              <a:buNone/>
            </a:pPr>
            <a:r>
              <a:rPr lang="en-US" dirty="0"/>
              <a:t>URL: </a:t>
            </a:r>
            <a:r>
              <a:rPr lang="en-US" dirty="0">
                <a:hlinkClick r:id="rId3"/>
              </a:rPr>
              <a:t>https://www.rogers.com/business/blog/en/fostering-connections-in-long-term-care-a-digital-solution</a:t>
            </a:r>
            <a:endParaRPr lang="en-US" dirty="0"/>
          </a:p>
          <a:p>
            <a:pPr marL="0" indent="0">
              <a:buFont typeface="+mj-lt"/>
              <a:buNone/>
            </a:pPr>
            <a:r>
              <a:rPr lang="en-US" dirty="0"/>
              <a:t>2.   Le </a:t>
            </a:r>
            <a:r>
              <a:rPr lang="en-US" dirty="0" err="1"/>
              <a:t>Maistre</a:t>
            </a:r>
            <a:r>
              <a:rPr lang="en-US" dirty="0"/>
              <a:t>, R. (2021, January 8). Rogers Will Shell Out Billions on Reliability, AI Tech in Wake of Outage. Light Reading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hlinkClick r:id="rId4"/>
              </a:rPr>
              <a:t>https://www.lightreading.com/cable-technology/rogers-will-shell-out-billions-on-reliability-ai-tech-in-wake-of-outage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D5E12-C1A0-49F0-B474-34116863E73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13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CF4D-3F34-4EC9-95B6-2060F5D2B5FA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AEE1D-82AD-4BFD-96E5-C07AFEB4C0B1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9F3F-F441-40FD-B243-281C7BD6C768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4054-4252-2E16-9028-C45D5EF2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950CA-B53D-0112-F2B2-36F5B8D4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A131-3DD9-4FC7-AEA7-F7CE883EF0A6}" type="datetime1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329C5-0220-2E8D-659A-01450946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563AF-F91F-041D-DE1F-46348615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30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FA6-8790-E460-CD64-BA972F29B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4FF48-4495-44F0-81FB-BE142AB52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D8C07-620C-FA42-4CCA-50298AD8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58E5-E4A4-4FDD-8A6F-D429314A243E}" type="datetime1">
              <a:rPr lang="en-US" smtClean="0"/>
              <a:t>2/6/2024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51273-DC35-E057-DB9E-C8BBC2BF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A775-F795-3A44-51D2-9A0E304F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045C-8386-4972-8D0C-C9F10BDB0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828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0976E-6A0E-F8CD-4C97-B27D09D1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FB863-25B3-3D70-2411-D452DF58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66C08-CA89-C2EE-4EAF-D3456A46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5775-BB54-4B1D-AB51-64E528B5E560}" type="datetime1">
              <a:rPr lang="en-US" smtClean="0"/>
              <a:t>2/6/2024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99FAE-32E5-81A2-865E-93AF758F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8D396-B1BA-9D4F-407B-8A4DC5B1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045C-8386-4972-8D0C-C9F10BDB0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36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0F70-2FAA-8893-0CBF-A59491EA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53D83-F5F3-653C-1F68-EEEA9B4A5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A1E62-6A0E-DF90-A6F9-319E04D2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A2ED-684E-44C0-8314-3588012F446C}" type="datetime1">
              <a:rPr lang="en-US" smtClean="0"/>
              <a:t>2/6/2024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0563F-9359-1126-7B9D-7F88438C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E35F7-3CFA-F8C0-F870-CE6F19BF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045C-8386-4972-8D0C-C9F10BDB0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1094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8867-B89D-48B9-0BD7-909B5450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B078C-2B92-C754-DB01-9122FB040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20531-C56B-DCC9-BA5D-FC0939EF0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EEC92-0C12-011D-27FB-36A2AFA3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2EF7-9609-4ABE-A65B-07D568787CD3}" type="datetime1">
              <a:rPr lang="en-US" smtClean="0"/>
              <a:t>2/6/2024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06933-DE44-D5E0-F3CF-0CD4BBD5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0B8B9-9027-C823-5486-F6F7F99C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045C-8386-4972-8D0C-C9F10BDB0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074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5DE7-C625-EE17-A466-6263EF26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AA6A9-8B17-3694-E242-1F7880B78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A3075-FD57-16B6-9A4E-6E18CE03C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E0FE8-304E-DA77-9026-DBEAC30AC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AD956-2D22-3AEC-CC6A-0A46978EB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8960F-55BC-07B0-3419-59242DF1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E042-1A18-4930-946E-60C40A03F4C8}" type="datetime1">
              <a:rPr lang="en-US" smtClean="0"/>
              <a:t>2/6/2024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1214F-5B64-89E9-9BD9-2F012548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C18C6B-34DA-C8CA-1755-7F14E02F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045C-8386-4972-8D0C-C9F10BDB0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9805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E8E6-1555-032A-0E98-0EBAE4EB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43FEB-D2F2-3B7E-EEF8-D9F289D9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CA1A-5FFB-4AE0-A9A6-1F795B5AD40B}" type="datetime1">
              <a:rPr lang="en-US" smtClean="0"/>
              <a:t>2/6/2024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5A4C9-E4C1-BBFE-AE70-9B3ACFBE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9A4CA-B886-55ED-AE68-D04B6288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045C-8386-4972-8D0C-C9F10BDB0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0975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F40E3-FC0C-DF8B-5782-F105C0D9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DFA3-32C6-472A-9B04-EED3C9233C9C}" type="datetime1">
              <a:rPr lang="en-US" smtClean="0"/>
              <a:t>2/6/2024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A4B1A-81FB-A9C8-C548-DCE58092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3AC66-BDA7-8EB9-E587-923F85CD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045C-8386-4972-8D0C-C9F10BDB0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394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3469-E9BA-41FA-8F00-BB330DE6D631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6A4A-A4D9-1C8D-F4C8-9AE06E53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B108D-7272-DFED-807F-9905124E7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B079D-FA5E-18F8-9808-EE01F0A47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DC3AF-FF88-C4BA-5F2B-C3B04EC0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5CF8-075F-48AA-8483-45045460154E}" type="datetime1">
              <a:rPr lang="en-US" smtClean="0"/>
              <a:t>2/6/2024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0F37F-D203-1FC0-6743-4E0C0D78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802BE-8170-5745-68FD-52CCF5AC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045C-8386-4972-8D0C-C9F10BDB0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9978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3F1C-7D39-377F-379B-A81AFEA1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34839-2A77-0F74-D92A-58CEB12CE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CD948-1A89-4624-5878-F332E0319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A1E2B-F1A6-A17F-E884-4C57785BD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DF91-EF1F-44D5-BA33-DEBC41A927D5}" type="datetime1">
              <a:rPr lang="en-US" smtClean="0"/>
              <a:t>2/6/2024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C435C-A629-681F-8E00-471BC10B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FF851-809C-12C1-0368-F96AED9C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045C-8386-4972-8D0C-C9F10BDB0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536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CCB8-400A-AC56-B29B-73984612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D0D49-58BF-E975-696A-1637C9A99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A9997-C5BE-4922-B109-797AD662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F89-9EF4-44CE-882D-26BE20DFB3E1}" type="datetime1">
              <a:rPr lang="en-US" smtClean="0"/>
              <a:t>2/6/2024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4DB60-7AF9-080C-07A9-33ECC8FC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BFD2B-5BF8-01B6-A427-2A5AF356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045C-8386-4972-8D0C-C9F10BDB0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8711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ABE3A-691B-24B9-6FFE-D73BD6931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43522-4BDD-759A-9594-27D1DCC7E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4FAF8-7BCF-E160-D75C-F6BFEEECC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312D-07CB-429F-B2F6-0BAFE9C0BD2C}" type="datetime1">
              <a:rPr lang="en-US" smtClean="0"/>
              <a:t>2/6/2024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A9CDD-55E8-BB7B-9862-AF989C0C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491D3-4929-5B0C-0033-1EC7F189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045C-8386-4972-8D0C-C9F10BDB06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84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B5FE6-96FE-4ECE-83B4-6A7ADD89B6B0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D9DC-F2C4-4AD6-B8B4-BEA3B5F1453F}" type="datetime1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8598-BC00-4523-9B97-D3F545AB52E8}" type="datetime1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3D9C-57EF-4027-8604-D14401373219}" type="datetime1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2C05-7460-4E76-822A-2E810B207606}" type="datetime1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9825-174F-40C1-8FAD-F466AB080123}" type="datetime1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FDF-5F0F-4B4A-AEB7-C49E8DE1C2DA}" type="datetime1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7ADB41-C4E5-4ACC-90E4-7FD2B7F5E560}" type="datetime1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0AF0B3-CC95-718C-C5B6-25222900E389}"/>
              </a:ext>
            </a:extLst>
          </p:cNvPr>
          <p:cNvSpPr/>
          <p:nvPr userDrawn="1"/>
        </p:nvSpPr>
        <p:spPr>
          <a:xfrm>
            <a:off x="10830560" y="230188"/>
            <a:ext cx="1016000" cy="816292"/>
          </a:xfrm>
          <a:prstGeom prst="ellipse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C0AE7-A3A3-3DE0-9D36-C92EFD42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FAC16-312F-8D57-DCA1-6817B63BB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10064-BA84-EF53-00D7-22FA6CC47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0FF4B-C007-4D2E-8ACF-7AD8BC4DD917}" type="datetime1">
              <a:rPr lang="en-US" smtClean="0"/>
              <a:t>2/6/2024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FF4A2-2E5D-0143-3856-CF4B61E67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5A180-FA0C-C22F-060F-18569B9F6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045C-8386-4972-8D0C-C9F10BDB06B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71C125-71C6-FA1C-1148-892DC140FC45}"/>
              </a:ext>
            </a:extLst>
          </p:cNvPr>
          <p:cNvSpPr/>
          <p:nvPr userDrawn="1"/>
        </p:nvSpPr>
        <p:spPr>
          <a:xfrm>
            <a:off x="10845800" y="215901"/>
            <a:ext cx="1016000" cy="887412"/>
          </a:xfrm>
          <a:prstGeom prst="ellipse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35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661" y="4206354"/>
            <a:ext cx="6666270" cy="2310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Group CP5:</a:t>
            </a:r>
          </a:p>
          <a:p>
            <a:pPr algn="l"/>
            <a:r>
              <a:rPr lang="en-US" sz="1400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Rakesh Mahendranath</a:t>
            </a:r>
            <a:endParaRPr lang="en-US" sz="1400">
              <a:solidFill>
                <a:schemeClr val="bg1"/>
              </a:solidFill>
              <a:latin typeface="Calibri"/>
              <a:ea typeface="Calibri" panose="020F0502020204030204" pitchFamily="34" charset="0"/>
              <a:cs typeface="Calibri"/>
            </a:endParaRPr>
          </a:p>
          <a:p>
            <a:pPr algn="l"/>
            <a:r>
              <a:rPr lang="en-US" sz="1400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Govind Kala Raveendran</a:t>
            </a:r>
          </a:p>
          <a:p>
            <a:pPr algn="l"/>
            <a:r>
              <a:rPr lang="en-US" sz="1400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Charumathi </a:t>
            </a: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Sathish</a:t>
            </a:r>
            <a:endParaRPr lang="en-US" sz="14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400" err="1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Aiswarya</a:t>
            </a:r>
            <a:r>
              <a:rPr lang="en-US" sz="1400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 Raj</a:t>
            </a:r>
          </a:p>
          <a:p>
            <a:pPr algn="l"/>
            <a:r>
              <a:rPr lang="en-US" sz="1400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Het </a:t>
            </a:r>
            <a:r>
              <a:rPr lang="en-US" sz="1400" err="1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Chandubhai</a:t>
            </a:r>
            <a:r>
              <a:rPr lang="en-US" sz="1400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 Patel</a:t>
            </a:r>
          </a:p>
          <a:p>
            <a:pPr algn="l"/>
            <a:r>
              <a:rPr lang="en-US" sz="1400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Vignesh </a:t>
            </a:r>
            <a:r>
              <a:rPr lang="en-US" sz="1400" err="1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Ramasubramanian</a:t>
            </a: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 </a:t>
            </a: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AC6DB3-A693-96D7-031E-4EF0E23AF4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 bwMode="auto">
          <a:xfrm>
            <a:off x="606553" y="1774483"/>
            <a:ext cx="494385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Generative AI Powered </a:t>
            </a:r>
            <a:b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</a:b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Voice Assistant Customer </a:t>
            </a:r>
            <a:b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</a:b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Service at Rogers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E8EDB-DB83-B7B0-2AB3-059A0FF6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33800" y="6405512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64A58-0717-8956-ACE2-74DAD6150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296792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this initiative?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3D568E-FE18-5D1A-EDED-5CB9CA90F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213524"/>
              </p:ext>
            </p:extLst>
          </p:nvPr>
        </p:nvGraphicFramePr>
        <p:xfrm>
          <a:off x="644056" y="2407299"/>
          <a:ext cx="10927829" cy="3898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39D86-FA72-3337-41DB-B55E32E4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77291" y="6518758"/>
            <a:ext cx="1061358" cy="365125"/>
          </a:xfrm>
        </p:spPr>
        <p:txBody>
          <a:bodyPr/>
          <a:lstStyle/>
          <a:p>
            <a:r>
              <a:rPr lang="en-US"/>
              <a:t>                  </a:t>
            </a:r>
            <a:fld id="{330EA680-D336-4FF7-8B7A-9848BB0A1C32}" type="slidenum">
              <a:rPr lang="en-US" smtClean="0"/>
              <a:t>10</a:t>
            </a:fld>
            <a:r>
              <a:rPr lang="en-US"/>
              <a:t>                                                                        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7D8D0ED-62E2-1D3E-9564-CA53DA622944}"/>
              </a:ext>
            </a:extLst>
          </p:cNvPr>
          <p:cNvSpPr/>
          <p:nvPr/>
        </p:nvSpPr>
        <p:spPr>
          <a:xfrm>
            <a:off x="10861040" y="267610"/>
            <a:ext cx="1000350" cy="789029"/>
          </a:xfrm>
          <a:prstGeom prst="flowChartConnector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CE096-37C9-875D-3D0E-D56597F1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93377" y="6421702"/>
            <a:ext cx="2766335" cy="365125"/>
          </a:xfrm>
        </p:spPr>
        <p:txBody>
          <a:bodyPr/>
          <a:lstStyle/>
          <a:p>
            <a:pPr algn="just"/>
            <a:r>
              <a:rPr lang="en-US" dirty="0"/>
              <a:t>(Le </a:t>
            </a:r>
            <a:r>
              <a:rPr lang="en-US" dirty="0" err="1"/>
              <a:t>Maistre</a:t>
            </a:r>
            <a:r>
              <a:rPr lang="en-US" dirty="0"/>
              <a:t>, R.,2021)</a:t>
            </a:r>
          </a:p>
          <a:p>
            <a:pPr algn="just"/>
            <a:r>
              <a:rPr lang="en-US" b="1" i="1" dirty="0"/>
              <a:t>References added in the notes.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9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8BD15-343C-C517-55CD-4F300E81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395518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CA" sz="40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66F2E9-2B59-6C6C-6C3E-888893F01B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35021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B27D5-EABC-DD0B-AE3F-0E512FCD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64770" y="64093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1FFB237-A77D-228A-CB6E-072F813BF637}"/>
              </a:ext>
            </a:extLst>
          </p:cNvPr>
          <p:cNvSpPr/>
          <p:nvPr/>
        </p:nvSpPr>
        <p:spPr>
          <a:xfrm>
            <a:off x="10861040" y="267610"/>
            <a:ext cx="1000350" cy="789029"/>
          </a:xfrm>
          <a:prstGeom prst="flowChartConnector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5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597F1-0028-A0C5-35D9-1A4F2588A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B1C9B50-D525-A418-D8B4-CC32E8D58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560B54-113F-D365-F27F-1840CD5B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D30768-252E-89DC-6638-9EE5A8DAD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48F421-7AF0-BDA7-F22E-0FF436A58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75424-0CC8-DFAF-9809-95FD1442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395518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CA" sz="4000">
                <a:solidFill>
                  <a:srgbClr val="FFFFFF"/>
                </a:solidFill>
                <a:latin typeface="Calibri"/>
                <a:ea typeface="Calibri" panose="020F0502020204030204" pitchFamily="34" charset="0"/>
                <a:cs typeface="Calibri"/>
              </a:rPr>
              <a:t>Executive Summary</a:t>
            </a:r>
            <a:endParaRPr lang="en-CA" sz="40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4D285-F4A8-B8FD-AE9B-D52FE753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51646" y="6585953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55A81FDB-77F4-0671-7EFC-D2233A79F6E6}"/>
              </a:ext>
            </a:extLst>
          </p:cNvPr>
          <p:cNvSpPr/>
          <p:nvPr/>
        </p:nvSpPr>
        <p:spPr>
          <a:xfrm>
            <a:off x="10861040" y="267610"/>
            <a:ext cx="1000350" cy="789029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0D34AD52-F3E5-FE17-AA93-516B8FF7C1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415581"/>
              </p:ext>
            </p:extLst>
          </p:nvPr>
        </p:nvGraphicFramePr>
        <p:xfrm>
          <a:off x="858253" y="241717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0" name="Picture 59">
            <a:extLst>
              <a:ext uri="{FF2B5EF4-FFF2-40B4-BE49-F238E27FC236}">
                <a16:creationId xmlns:a16="http://schemas.microsoft.com/office/drawing/2014/main" id="{31AF5D44-0D0E-3270-D5DE-357436DAA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1646" y="2779613"/>
            <a:ext cx="1010334" cy="99028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37B74FB-F76F-D95A-CC41-A48943E26D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7234" y="5407052"/>
            <a:ext cx="770632" cy="74587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59CB82E-C688-9842-9FC7-C32C50A591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83255" y="3030270"/>
            <a:ext cx="685720" cy="73585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F6EFE03-A228-BD3D-2A33-B473AB1921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32862" y="5275458"/>
            <a:ext cx="677738" cy="68697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9265C12-721B-2966-7C24-1A565A6D23BA}"/>
              </a:ext>
            </a:extLst>
          </p:cNvPr>
          <p:cNvSpPr txBox="1"/>
          <p:nvPr/>
        </p:nvSpPr>
        <p:spPr>
          <a:xfrm>
            <a:off x="2618227" y="2225397"/>
            <a:ext cx="1043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Imagine a world where customer service is personalized, efficient and available 24/7</a:t>
            </a:r>
          </a:p>
        </p:txBody>
      </p:sp>
    </p:spTree>
    <p:extLst>
      <p:ext uri="{BB962C8B-B14F-4D97-AF65-F5344CB8AC3E}">
        <p14:creationId xmlns:p14="http://schemas.microsoft.com/office/powerpoint/2010/main" val="152487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1548E-A924-222D-7574-85A9CA45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90" y="39699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Competitive Analysis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897C33-6B73-5648-68F4-093D49D7B438}"/>
              </a:ext>
            </a:extLst>
          </p:cNvPr>
          <p:cNvSpPr txBox="1">
            <a:spLocks/>
          </p:cNvSpPr>
          <p:nvPr/>
        </p:nvSpPr>
        <p:spPr>
          <a:xfrm>
            <a:off x="1588692" y="1913768"/>
            <a:ext cx="6751320" cy="711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SWOT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91F9F4E-8996-E687-78E7-2EAD7DDD58DA}"/>
              </a:ext>
            </a:extLst>
          </p:cNvPr>
          <p:cNvSpPr/>
          <p:nvPr/>
        </p:nvSpPr>
        <p:spPr>
          <a:xfrm>
            <a:off x="10861040" y="267610"/>
            <a:ext cx="1000350" cy="789029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1B48A5B-33EE-DC8E-E433-025AEB5E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21761" y="6339945"/>
            <a:ext cx="2439629" cy="365125"/>
          </a:xfrm>
        </p:spPr>
        <p:txBody>
          <a:bodyPr/>
          <a:lstStyle/>
          <a:p>
            <a:r>
              <a:rPr lang="en-US" dirty="0"/>
              <a:t>(Rogers Communications, 2020)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D3D1219-999A-F170-25E2-4F5FB3926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93689"/>
              </p:ext>
            </p:extLst>
          </p:nvPr>
        </p:nvGraphicFramePr>
        <p:xfrm>
          <a:off x="1686560" y="2609426"/>
          <a:ext cx="8463280" cy="113961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231640">
                  <a:extLst>
                    <a:ext uri="{9D8B030D-6E8A-4147-A177-3AD203B41FA5}">
                      <a16:colId xmlns:a16="http://schemas.microsoft.com/office/drawing/2014/main" val="3342363857"/>
                    </a:ext>
                  </a:extLst>
                </a:gridCol>
                <a:gridCol w="4231640">
                  <a:extLst>
                    <a:ext uri="{9D8B030D-6E8A-4147-A177-3AD203B41FA5}">
                      <a16:colId xmlns:a16="http://schemas.microsoft.com/office/drawing/2014/main" val="2385586192"/>
                    </a:ext>
                  </a:extLst>
                </a:gridCol>
              </a:tblGrid>
              <a:tr h="56980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Strengths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Weakness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178924"/>
                  </a:ext>
                </a:extLst>
              </a:tr>
              <a:tr h="569807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Canadian call centres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High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74553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ECD5F41-7ADE-21DC-3117-EE19EB709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11403"/>
              </p:ext>
            </p:extLst>
          </p:nvPr>
        </p:nvGraphicFramePr>
        <p:xfrm>
          <a:off x="1696720" y="3808306"/>
          <a:ext cx="8442960" cy="107865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221480">
                  <a:extLst>
                    <a:ext uri="{9D8B030D-6E8A-4147-A177-3AD203B41FA5}">
                      <a16:colId xmlns:a16="http://schemas.microsoft.com/office/drawing/2014/main" val="3342363857"/>
                    </a:ext>
                  </a:extLst>
                </a:gridCol>
                <a:gridCol w="4221480">
                  <a:extLst>
                    <a:ext uri="{9D8B030D-6E8A-4147-A177-3AD203B41FA5}">
                      <a16:colId xmlns:a16="http://schemas.microsoft.com/office/drawing/2014/main" val="2385586192"/>
                    </a:ext>
                  </a:extLst>
                </a:gridCol>
              </a:tblGrid>
              <a:tr h="539327">
                <a:tc>
                  <a:txBody>
                    <a:bodyPr/>
                    <a:lstStyle/>
                    <a:p>
                      <a:r>
                        <a:rPr lang="en-IN" sz="1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Opportunities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Threats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178924"/>
                  </a:ext>
                </a:extLst>
              </a:tr>
              <a:tr h="539327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Leverage AI capabilities in CSM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Bell and </a:t>
                      </a:r>
                      <a:r>
                        <a:rPr lang="en-IN" sz="14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Telus</a:t>
                      </a:r>
                      <a:r>
                        <a:rPr lang="en-IN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leveraging 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74553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AAA7FB-25D9-9228-B3B2-92159DEA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5000" y="633994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2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44B60-A51C-C01C-32F2-8D3DFFE9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826" y="339610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Competitive Analysis contd..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4838B355-5EFA-AE71-D4ED-EA8006C3F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711577"/>
              </p:ext>
            </p:extLst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9E6F72E1-1C38-77CA-F4DC-B2B66DF5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5058" y="6335827"/>
            <a:ext cx="53094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BDC6EDE3-9385-126F-283F-A7CF459BB162}"/>
              </a:ext>
            </a:extLst>
          </p:cNvPr>
          <p:cNvSpPr/>
          <p:nvPr/>
        </p:nvSpPr>
        <p:spPr>
          <a:xfrm>
            <a:off x="10861040" y="267610"/>
            <a:ext cx="1000350" cy="789029"/>
          </a:xfrm>
          <a:prstGeom prst="flowChartConnector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F80DA888-4899-F239-B027-FF1C4FFD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78995" y="6001555"/>
            <a:ext cx="4482395" cy="856445"/>
          </a:xfrm>
        </p:spPr>
        <p:txBody>
          <a:bodyPr/>
          <a:lstStyle/>
          <a:p>
            <a:pPr algn="just"/>
            <a:r>
              <a:rPr lang="en-US" dirty="0"/>
              <a:t>(Brand Finance Canada, 2022), (Rogers Communications, 2021), (Dimension Data, 2022), (Rogers Communications, 2022), (Parliament of Canada, 2021)</a:t>
            </a:r>
          </a:p>
          <a:p>
            <a:pPr algn="just"/>
            <a:r>
              <a:rPr lang="en-US" b="1" i="1" dirty="0"/>
              <a:t>References added in the notes.</a:t>
            </a:r>
          </a:p>
        </p:txBody>
      </p:sp>
    </p:spTree>
    <p:extLst>
      <p:ext uri="{BB962C8B-B14F-4D97-AF65-F5344CB8AC3E}">
        <p14:creationId xmlns:p14="http://schemas.microsoft.com/office/powerpoint/2010/main" val="428663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47AD8-77E8-9158-EFAA-046F81798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437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CA" sz="40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 of Proposed Solution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B555CD7E-5E8B-EF46-62A2-5C7B9344D3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843505"/>
              </p:ext>
            </p:extLst>
          </p:nvPr>
        </p:nvGraphicFramePr>
        <p:xfrm>
          <a:off x="1502474" y="2112580"/>
          <a:ext cx="9703592" cy="3894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6B5FE5-8077-3F6D-EDFA-D9F2DD25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23968" y="6310541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975107F-12F5-249E-9BA2-612D94DB595C}"/>
              </a:ext>
            </a:extLst>
          </p:cNvPr>
          <p:cNvSpPr/>
          <p:nvPr/>
        </p:nvSpPr>
        <p:spPr>
          <a:xfrm>
            <a:off x="10861040" y="267610"/>
            <a:ext cx="1000350" cy="789029"/>
          </a:xfrm>
          <a:prstGeom prst="flowChartConnector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77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6AB00-F8C3-DC67-9465-2E10C6D5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386187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does </a:t>
            </a:r>
            <a:r>
              <a:rPr lang="en-CA" sz="40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work?</a:t>
            </a:r>
            <a:endParaRPr lang="en-CA" sz="4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14">
            <a:extLst>
              <a:ext uri="{FF2B5EF4-FFF2-40B4-BE49-F238E27FC236}">
                <a16:creationId xmlns:a16="http://schemas.microsoft.com/office/drawing/2014/main" id="{F89A9FF6-76DE-4CCF-435F-C475DBE3A9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08233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074705-C32B-FD2F-DDB5-0AE76E6D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9697" y="6368168"/>
            <a:ext cx="2743200" cy="365125"/>
          </a:xfrm>
        </p:spPr>
        <p:txBody>
          <a:bodyPr/>
          <a:lstStyle/>
          <a:p>
            <a:pPr algn="just"/>
            <a:r>
              <a:rPr lang="en-US" dirty="0" err="1">
                <a:effectLst/>
              </a:rPr>
              <a:t>Takyar</a:t>
            </a:r>
            <a:r>
              <a:rPr lang="en-US" dirty="0">
                <a:effectLst/>
              </a:rPr>
              <a:t>, A. (2024)</a:t>
            </a:r>
          </a:p>
          <a:p>
            <a:pPr algn="just"/>
            <a:r>
              <a:rPr lang="en-US" b="1" i="1" dirty="0"/>
              <a:t>References added in the notes.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686208E-0FEA-4D6B-E8E7-776418E1FE19}"/>
              </a:ext>
            </a:extLst>
          </p:cNvPr>
          <p:cNvSpPr/>
          <p:nvPr/>
        </p:nvSpPr>
        <p:spPr>
          <a:xfrm>
            <a:off x="10861040" y="267610"/>
            <a:ext cx="1000350" cy="789029"/>
          </a:xfrm>
          <a:prstGeom prst="flowChartConnector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E0C37-0AF8-5098-FF9D-D1A7B219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553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78BE1-368F-CA75-948F-8D96EED6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371437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CA" sz="40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Expected Benefits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0438F10-FC66-7BB8-61BD-B5208F131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50547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A80AD-0688-3824-AB45-9A0078B3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79375" y="630400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4C7C1803-E608-3076-740D-78A045E3B980}"/>
              </a:ext>
            </a:extLst>
          </p:cNvPr>
          <p:cNvSpPr/>
          <p:nvPr/>
        </p:nvSpPr>
        <p:spPr>
          <a:xfrm>
            <a:off x="10861040" y="267610"/>
            <a:ext cx="1000350" cy="789029"/>
          </a:xfrm>
          <a:prstGeom prst="flowChartConnector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154915B-29DB-0145-A49C-13752288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19303" y="6486562"/>
            <a:ext cx="2611488" cy="365125"/>
          </a:xfrm>
        </p:spPr>
        <p:txBody>
          <a:bodyPr/>
          <a:lstStyle/>
          <a:p>
            <a:pPr algn="just"/>
            <a:r>
              <a:rPr lang="en-US" dirty="0"/>
              <a:t>(</a:t>
            </a:r>
            <a:r>
              <a:rPr lang="en-US" dirty="0" err="1"/>
              <a:t>Hiter</a:t>
            </a:r>
            <a:r>
              <a:rPr lang="en-US" dirty="0"/>
              <a:t>, 2023)</a:t>
            </a:r>
          </a:p>
          <a:p>
            <a:pPr algn="just"/>
            <a:r>
              <a:rPr lang="en-US" b="1" i="1" dirty="0"/>
              <a:t>References added in the notes.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0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B2A8DA9A-E7A5-E0EB-B90A-32FD4DC73F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02565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92D0EC-8AA0-5BD3-45FD-DEB7BB36AD05}"/>
              </a:ext>
            </a:extLst>
          </p:cNvPr>
          <p:cNvSpPr txBox="1"/>
          <p:nvPr/>
        </p:nvSpPr>
        <p:spPr>
          <a:xfrm>
            <a:off x="753447" y="900349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40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Expected Benefits contd..</a:t>
            </a:r>
            <a:endParaRPr lang="en-CA" sz="4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4FF0D-B4E7-3D99-45D0-D33D5D5E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02224" y="6451273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CCB444D-BB74-CCB3-3FC2-D2FA2E936CF3}"/>
              </a:ext>
            </a:extLst>
          </p:cNvPr>
          <p:cNvSpPr/>
          <p:nvPr/>
        </p:nvSpPr>
        <p:spPr>
          <a:xfrm>
            <a:off x="10861040" y="267610"/>
            <a:ext cx="1000350" cy="789029"/>
          </a:xfrm>
          <a:prstGeom prst="flowChartConnector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4643B-4A8D-2399-DC49-EE8CD6E5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0613" y="6451272"/>
            <a:ext cx="3641622" cy="365125"/>
          </a:xfrm>
        </p:spPr>
        <p:txBody>
          <a:bodyPr/>
          <a:lstStyle/>
          <a:p>
            <a:pPr lvl="0" algn="l"/>
            <a:r>
              <a:rPr lang="en-US" dirty="0"/>
              <a:t>(Martin, 2023), </a:t>
            </a:r>
            <a:r>
              <a:rPr lang="en-CA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CustomerServiceScoreboard</a:t>
            </a:r>
            <a:r>
              <a:rPr lang="en-CA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2023)</a:t>
            </a:r>
          </a:p>
          <a:p>
            <a:pPr algn="l"/>
            <a:r>
              <a:rPr lang="en-US" b="1" i="1" dirty="0"/>
              <a:t>References added in the notes.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ddd393a-e98a-4404-841f-c4becdd925a5}" enabled="0" method="" siteId="{4ddd393a-e98a-4404-841f-c4becdd925a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</TotalTime>
  <Words>1152</Words>
  <Application>Microsoft Office PowerPoint</Application>
  <PresentationFormat>Widescreen</PresentationFormat>
  <Paragraphs>138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Calibri Light</vt:lpstr>
      <vt:lpstr>office theme</vt:lpstr>
      <vt:lpstr>Custom Design</vt:lpstr>
      <vt:lpstr>Generative AI Powered  Voice Assistant Customer  Service at Rogers</vt:lpstr>
      <vt:lpstr>Agenda</vt:lpstr>
      <vt:lpstr>Executive Summary</vt:lpstr>
      <vt:lpstr>Competitive Analysis</vt:lpstr>
      <vt:lpstr>Competitive Analysis contd..</vt:lpstr>
      <vt:lpstr>Summary of Proposed Solution</vt:lpstr>
      <vt:lpstr>How does it work?</vt:lpstr>
      <vt:lpstr>Expected Benefits</vt:lpstr>
      <vt:lpstr>PowerPoint Presentation</vt:lpstr>
      <vt:lpstr>Why this initiative?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Aiswarya Raj</dc:creator>
  <cp:lastModifiedBy>Aiswarya Raj</cp:lastModifiedBy>
  <cp:revision>9</cp:revision>
  <dcterms:created xsi:type="dcterms:W3CDTF">2024-01-27T23:09:05Z</dcterms:created>
  <dcterms:modified xsi:type="dcterms:W3CDTF">2024-02-07T02:24:02Z</dcterms:modified>
</cp:coreProperties>
</file>