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8DB3-2FB1-4129-ADB9-079422F9A0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AC49-F60F-4927-B940-DACF8638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2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8DB3-2FB1-4129-ADB9-079422F9A0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AC49-F60F-4927-B940-DACF8638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3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8DB3-2FB1-4129-ADB9-079422F9A0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AC49-F60F-4927-B940-DACF8638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6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8DB3-2FB1-4129-ADB9-079422F9A0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AC49-F60F-4927-B940-DACF8638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2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8DB3-2FB1-4129-ADB9-079422F9A0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AC49-F60F-4927-B940-DACF8638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1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8DB3-2FB1-4129-ADB9-079422F9A0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AC49-F60F-4927-B940-DACF8638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8DB3-2FB1-4129-ADB9-079422F9A0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AC49-F60F-4927-B940-DACF8638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1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8DB3-2FB1-4129-ADB9-079422F9A0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AC49-F60F-4927-B940-DACF8638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8DB3-2FB1-4129-ADB9-079422F9A0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AC49-F60F-4927-B940-DACF8638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7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8DB3-2FB1-4129-ADB9-079422F9A0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AC49-F60F-4927-B940-DACF8638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7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8DB3-2FB1-4129-ADB9-079422F9A0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AC49-F60F-4927-B940-DACF8638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1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C8DB3-2FB1-4129-ADB9-079422F9A0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FAC49-F60F-4927-B940-DACF8638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1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4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52" y="1184587"/>
            <a:ext cx="10083098" cy="37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9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761" y="909194"/>
            <a:ext cx="8565897" cy="480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7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916" y="581447"/>
            <a:ext cx="8679020" cy="481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9803"/>
            <a:ext cx="12052092" cy="5727258"/>
          </a:xfrm>
        </p:spPr>
        <p:txBody>
          <a:bodyPr/>
          <a:lstStyle/>
          <a:p>
            <a:r>
              <a:rPr lang="en-US" b="1" dirty="0"/>
              <a:t>Preamble :</a:t>
            </a:r>
            <a:r>
              <a:rPr lang="en-US" dirty="0"/>
              <a:t>Each frame starts with a </a:t>
            </a:r>
            <a:r>
              <a:rPr lang="en-US" u="sng" dirty="0"/>
              <a:t>preamble</a:t>
            </a:r>
            <a:r>
              <a:rPr lang="en-US" dirty="0"/>
              <a:t> of 7 bytes, each byte containing the bit pattern 10101010. Manchester encoding is employed here and this enables the receiver's clock to synchronize with the sender's and </a:t>
            </a:r>
            <a:r>
              <a:rPr lang="en-US" dirty="0" smtClean="0"/>
              <a:t>initialize </a:t>
            </a:r>
            <a:r>
              <a:rPr lang="en-US" dirty="0"/>
              <a:t>itself.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4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104" y="781145"/>
            <a:ext cx="7817907" cy="473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9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case of </a:t>
            </a:r>
            <a:r>
              <a:rPr lang="en-US" dirty="0" smtClean="0"/>
              <a:t>Ethernet, efficiency of Ethernet is 1/1+6.44a 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95" y="2985083"/>
            <a:ext cx="7665610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8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Ethernet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Ethernet</dc:title>
  <dc:creator>LNMIIT</dc:creator>
  <cp:lastModifiedBy>Lnmiit</cp:lastModifiedBy>
  <cp:revision>5</cp:revision>
  <dcterms:created xsi:type="dcterms:W3CDTF">2020-02-19T09:31:03Z</dcterms:created>
  <dcterms:modified xsi:type="dcterms:W3CDTF">2023-02-24T07:01:49Z</dcterms:modified>
</cp:coreProperties>
</file>