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92" r:id="rId2"/>
    <p:sldId id="504" r:id="rId3"/>
    <p:sldId id="523" r:id="rId4"/>
    <p:sldId id="505" r:id="rId5"/>
    <p:sldId id="522" r:id="rId6"/>
    <p:sldId id="526" r:id="rId7"/>
    <p:sldId id="527" r:id="rId8"/>
    <p:sldId id="508" r:id="rId9"/>
    <p:sldId id="528" r:id="rId10"/>
    <p:sldId id="529" r:id="rId11"/>
    <p:sldId id="530" r:id="rId12"/>
    <p:sldId id="519" r:id="rId13"/>
    <p:sldId id="521" r:id="rId14"/>
    <p:sldId id="520" r:id="rId15"/>
    <p:sldId id="428" r:id="rId16"/>
  </p:sldIdLst>
  <p:sldSz cx="9144000" cy="5143500" type="screen16x9"/>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59">
          <p15:clr>
            <a:srgbClr val="A4A3A4"/>
          </p15:clr>
        </p15:guide>
        <p15:guide id="4" orient="horz" pos="2981">
          <p15:clr>
            <a:srgbClr val="A4A3A4"/>
          </p15:clr>
        </p15:guide>
        <p15:guide id="5" pos="5488">
          <p15:clr>
            <a:srgbClr val="A4A3A4"/>
          </p15:clr>
        </p15:guide>
        <p15:guide id="6" pos="2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233E32"/>
    <a:srgbClr val="FAFCFC"/>
    <a:srgbClr val="F0F8EE"/>
    <a:srgbClr val="EEEEEE"/>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BFB1DC-E814-4BD2-BDB8-3B8A7FABB03B}" v="73" dt="2025-05-05T09:12:23.028"/>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685" autoAdjust="0"/>
  </p:normalViewPr>
  <p:slideViewPr>
    <p:cSldViewPr>
      <p:cViewPr varScale="1">
        <p:scale>
          <a:sx n="75" d="100"/>
          <a:sy n="75" d="100"/>
        </p:scale>
        <p:origin x="1260" y="54"/>
      </p:cViewPr>
      <p:guideLst>
        <p:guide orient="horz" pos="1620"/>
        <p:guide pos="2880"/>
        <p:guide orient="horz" pos="259"/>
        <p:guide orient="horz" pos="2981"/>
        <p:guide pos="5488"/>
        <p:guide pos="2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t Patel" userId="9853dee1-4d26-4fad-9875-f6ebb91d1b93" providerId="ADAL" clId="{C6BFB1DC-E814-4BD2-BDB8-3B8A7FABB03B}"/>
    <pc:docChg chg="undo redo custSel addSld delSld modSld sldOrd">
      <pc:chgData name="Het Patel" userId="9853dee1-4d26-4fad-9875-f6ebb91d1b93" providerId="ADAL" clId="{C6BFB1DC-E814-4BD2-BDB8-3B8A7FABB03B}" dt="2025-05-05T09:39:00.725" v="5953" actId="20577"/>
      <pc:docMkLst>
        <pc:docMk/>
      </pc:docMkLst>
      <pc:sldChg chg="modSp mod ord">
        <pc:chgData name="Het Patel" userId="9853dee1-4d26-4fad-9875-f6ebb91d1b93" providerId="ADAL" clId="{C6BFB1DC-E814-4BD2-BDB8-3B8A7FABB03B}" dt="2025-04-28T11:58:42.199" v="1993" actId="14100"/>
        <pc:sldMkLst>
          <pc:docMk/>
          <pc:sldMk cId="2307273306" sldId="428"/>
        </pc:sldMkLst>
        <pc:spChg chg="mod">
          <ac:chgData name="Het Patel" userId="9853dee1-4d26-4fad-9875-f6ebb91d1b93" providerId="ADAL" clId="{C6BFB1DC-E814-4BD2-BDB8-3B8A7FABB03B}" dt="2025-04-28T11:54:06.954" v="1911" actId="1076"/>
          <ac:spMkLst>
            <pc:docMk/>
            <pc:sldMk cId="2307273306" sldId="428"/>
            <ac:spMk id="10" creationId="{00000000-0000-0000-0000-000000000000}"/>
          </ac:spMkLst>
        </pc:spChg>
        <pc:picChg chg="mod">
          <ac:chgData name="Het Patel" userId="9853dee1-4d26-4fad-9875-f6ebb91d1b93" providerId="ADAL" clId="{C6BFB1DC-E814-4BD2-BDB8-3B8A7FABB03B}" dt="2025-04-28T11:58:42.199" v="1993" actId="14100"/>
          <ac:picMkLst>
            <pc:docMk/>
            <pc:sldMk cId="2307273306" sldId="428"/>
            <ac:picMk id="4" creationId="{B53D659F-60B8-4FB9-ABDF-8DCF7EFEA871}"/>
          </ac:picMkLst>
        </pc:picChg>
        <pc:picChg chg="mod">
          <ac:chgData name="Het Patel" userId="9853dee1-4d26-4fad-9875-f6ebb91d1b93" providerId="ADAL" clId="{C6BFB1DC-E814-4BD2-BDB8-3B8A7FABB03B}" dt="2025-04-28T11:53:39.812" v="1907" actId="1076"/>
          <ac:picMkLst>
            <pc:docMk/>
            <pc:sldMk cId="2307273306" sldId="428"/>
            <ac:picMk id="1026" creationId="{00000000-0000-0000-0000-000000000000}"/>
          </ac:picMkLst>
        </pc:picChg>
      </pc:sldChg>
      <pc:sldChg chg="addSp delSp modSp mod setBg modNotesTx">
        <pc:chgData name="Het Patel" userId="9853dee1-4d26-4fad-9875-f6ebb91d1b93" providerId="ADAL" clId="{C6BFB1DC-E814-4BD2-BDB8-3B8A7FABB03B}" dt="2025-05-05T09:39:00.725" v="5953" actId="20577"/>
        <pc:sldMkLst>
          <pc:docMk/>
          <pc:sldMk cId="3852267504" sldId="492"/>
        </pc:sldMkLst>
        <pc:spChg chg="add del mod">
          <ac:chgData name="Het Patel" userId="9853dee1-4d26-4fad-9875-f6ebb91d1b93" providerId="ADAL" clId="{C6BFB1DC-E814-4BD2-BDB8-3B8A7FABB03B}" dt="2025-04-29T04:25:09.312" v="2000" actId="113"/>
          <ac:spMkLst>
            <pc:docMk/>
            <pc:sldMk cId="3852267504" sldId="492"/>
            <ac:spMk id="2" creationId="{43339710-7D38-FDBD-51D3-4D87D2F62838}"/>
          </ac:spMkLst>
        </pc:spChg>
        <pc:spChg chg="add del mod">
          <ac:chgData name="Het Patel" userId="9853dee1-4d26-4fad-9875-f6ebb91d1b93" providerId="ADAL" clId="{C6BFB1DC-E814-4BD2-BDB8-3B8A7FABB03B}" dt="2025-04-28T11:05:19.366" v="847" actId="14100"/>
          <ac:spMkLst>
            <pc:docMk/>
            <pc:sldMk cId="3852267504" sldId="492"/>
            <ac:spMk id="4" creationId="{00000000-0000-0000-0000-000000000000}"/>
          </ac:spMkLst>
        </pc:spChg>
        <pc:spChg chg="add del mod">
          <ac:chgData name="Het Patel" userId="9853dee1-4d26-4fad-9875-f6ebb91d1b93" providerId="ADAL" clId="{C6BFB1DC-E814-4BD2-BDB8-3B8A7FABB03B}" dt="2025-05-05T07:20:01.722" v="5507" actId="478"/>
          <ac:spMkLst>
            <pc:docMk/>
            <pc:sldMk cId="3852267504" sldId="492"/>
            <ac:spMk id="5" creationId="{8D9BC1D0-4D70-3D1C-729F-9EB346A8E884}"/>
          </ac:spMkLst>
        </pc:spChg>
      </pc:sldChg>
      <pc:sldChg chg="del">
        <pc:chgData name="Het Patel" userId="9853dee1-4d26-4fad-9875-f6ebb91d1b93" providerId="ADAL" clId="{C6BFB1DC-E814-4BD2-BDB8-3B8A7FABB03B}" dt="2025-04-29T05:51:13.761" v="4810" actId="2696"/>
        <pc:sldMkLst>
          <pc:docMk/>
          <pc:sldMk cId="832066016" sldId="497"/>
        </pc:sldMkLst>
      </pc:sldChg>
      <pc:sldChg chg="del">
        <pc:chgData name="Het Patel" userId="9853dee1-4d26-4fad-9875-f6ebb91d1b93" providerId="ADAL" clId="{C6BFB1DC-E814-4BD2-BDB8-3B8A7FABB03B}" dt="2025-04-29T05:51:17.060" v="4811" actId="2696"/>
        <pc:sldMkLst>
          <pc:docMk/>
          <pc:sldMk cId="3197706073" sldId="502"/>
        </pc:sldMkLst>
      </pc:sldChg>
      <pc:sldChg chg="addSp delSp modSp mod setBg modNotesTx">
        <pc:chgData name="Het Patel" userId="9853dee1-4d26-4fad-9875-f6ebb91d1b93" providerId="ADAL" clId="{C6BFB1DC-E814-4BD2-BDB8-3B8A7FABB03B}" dt="2025-05-05T09:13:21.875" v="5555" actId="14100"/>
        <pc:sldMkLst>
          <pc:docMk/>
          <pc:sldMk cId="1684529606" sldId="504"/>
        </pc:sldMkLst>
        <pc:spChg chg="mod">
          <ac:chgData name="Het Patel" userId="9853dee1-4d26-4fad-9875-f6ebb91d1b93" providerId="ADAL" clId="{C6BFB1DC-E814-4BD2-BDB8-3B8A7FABB03B}" dt="2025-05-05T09:13:21.875" v="5555" actId="14100"/>
          <ac:spMkLst>
            <pc:docMk/>
            <pc:sldMk cId="1684529606" sldId="504"/>
            <ac:spMk id="3" creationId="{00000000-0000-0000-0000-000000000000}"/>
          </ac:spMkLst>
        </pc:spChg>
        <pc:spChg chg="del mod">
          <ac:chgData name="Het Patel" userId="9853dee1-4d26-4fad-9875-f6ebb91d1b93" providerId="ADAL" clId="{C6BFB1DC-E814-4BD2-BDB8-3B8A7FABB03B}" dt="2025-05-05T06:00:36.059" v="5247" actId="478"/>
          <ac:spMkLst>
            <pc:docMk/>
            <pc:sldMk cId="1684529606" sldId="504"/>
            <ac:spMk id="4" creationId="{00000000-0000-0000-0000-000000000000}"/>
          </ac:spMkLst>
        </pc:spChg>
        <pc:spChg chg="add del mod">
          <ac:chgData name="Het Patel" userId="9853dee1-4d26-4fad-9875-f6ebb91d1b93" providerId="ADAL" clId="{C6BFB1DC-E814-4BD2-BDB8-3B8A7FABB03B}" dt="2025-05-05T06:00:39.406" v="5248" actId="478"/>
          <ac:spMkLst>
            <pc:docMk/>
            <pc:sldMk cId="1684529606" sldId="504"/>
            <ac:spMk id="5" creationId="{CFD3FEF9-B64B-3082-705B-690038737FD2}"/>
          </ac:spMkLst>
        </pc:spChg>
        <pc:spChg chg="add mod">
          <ac:chgData name="Het Patel" userId="9853dee1-4d26-4fad-9875-f6ebb91d1b93" providerId="ADAL" clId="{C6BFB1DC-E814-4BD2-BDB8-3B8A7FABB03B}" dt="2025-05-05T07:17:56.305" v="5506" actId="255"/>
          <ac:spMkLst>
            <pc:docMk/>
            <pc:sldMk cId="1684529606" sldId="504"/>
            <ac:spMk id="6" creationId="{1FDC1E0B-A7BF-4120-33DA-1FF3A0BDF14B}"/>
          </ac:spMkLst>
        </pc:spChg>
      </pc:sldChg>
      <pc:sldChg chg="modSp mod setBg modNotesTx">
        <pc:chgData name="Het Patel" userId="9853dee1-4d26-4fad-9875-f6ebb91d1b93" providerId="ADAL" clId="{C6BFB1DC-E814-4BD2-BDB8-3B8A7FABB03B}" dt="2025-05-05T09:09:18.201" v="5528"/>
        <pc:sldMkLst>
          <pc:docMk/>
          <pc:sldMk cId="2626064100" sldId="505"/>
        </pc:sldMkLst>
        <pc:spChg chg="mod">
          <ac:chgData name="Het Patel" userId="9853dee1-4d26-4fad-9875-f6ebb91d1b93" providerId="ADAL" clId="{C6BFB1DC-E814-4BD2-BDB8-3B8A7FABB03B}" dt="2025-04-28T11:06:33.819" v="872" actId="20577"/>
          <ac:spMkLst>
            <pc:docMk/>
            <pc:sldMk cId="2626064100" sldId="505"/>
            <ac:spMk id="2" creationId="{EAA26CAB-EEA2-9A8C-99BB-9EB474DE96CC}"/>
          </ac:spMkLst>
        </pc:spChg>
        <pc:spChg chg="mod">
          <ac:chgData name="Het Patel" userId="9853dee1-4d26-4fad-9875-f6ebb91d1b93" providerId="ADAL" clId="{C6BFB1DC-E814-4BD2-BDB8-3B8A7FABB03B}" dt="2025-05-05T05:59:19.404" v="5237" actId="27107"/>
          <ac:spMkLst>
            <pc:docMk/>
            <pc:sldMk cId="2626064100" sldId="505"/>
            <ac:spMk id="3" creationId="{85242060-1708-282B-BF55-9A30D4A705AE}"/>
          </ac:spMkLst>
        </pc:spChg>
      </pc:sldChg>
      <pc:sldChg chg="del">
        <pc:chgData name="Het Patel" userId="9853dee1-4d26-4fad-9875-f6ebb91d1b93" providerId="ADAL" clId="{C6BFB1DC-E814-4BD2-BDB8-3B8A7FABB03B}" dt="2025-04-28T11:07:22.818" v="883" actId="2696"/>
        <pc:sldMkLst>
          <pc:docMk/>
          <pc:sldMk cId="413247971" sldId="506"/>
        </pc:sldMkLst>
      </pc:sldChg>
      <pc:sldChg chg="addSp delSp modSp mod setBg modClrScheme chgLayout">
        <pc:chgData name="Het Patel" userId="9853dee1-4d26-4fad-9875-f6ebb91d1b93" providerId="ADAL" clId="{C6BFB1DC-E814-4BD2-BDB8-3B8A7FABB03B}" dt="2025-05-05T09:12:37.027" v="5552" actId="14100"/>
        <pc:sldMkLst>
          <pc:docMk/>
          <pc:sldMk cId="584034256" sldId="508"/>
        </pc:sldMkLst>
        <pc:spChg chg="mod">
          <ac:chgData name="Het Patel" userId="9853dee1-4d26-4fad-9875-f6ebb91d1b93" providerId="ADAL" clId="{C6BFB1DC-E814-4BD2-BDB8-3B8A7FABB03B}" dt="2025-04-28T11:06:56.258" v="882" actId="20577"/>
          <ac:spMkLst>
            <pc:docMk/>
            <pc:sldMk cId="584034256" sldId="508"/>
            <ac:spMk id="4" creationId="{EAEE6528-ABFF-55B5-31FE-51E53A4638D4}"/>
          </ac:spMkLst>
        </pc:spChg>
        <pc:picChg chg="add mod">
          <ac:chgData name="Het Patel" userId="9853dee1-4d26-4fad-9875-f6ebb91d1b93" providerId="ADAL" clId="{C6BFB1DC-E814-4BD2-BDB8-3B8A7FABB03B}" dt="2025-05-05T09:12:37.027" v="5552" actId="14100"/>
          <ac:picMkLst>
            <pc:docMk/>
            <pc:sldMk cId="584034256" sldId="508"/>
            <ac:picMk id="6" creationId="{A7061590-01EA-C584-D9A6-048188CA3187}"/>
          </ac:picMkLst>
        </pc:picChg>
      </pc:sldChg>
      <pc:sldChg chg="del ord">
        <pc:chgData name="Het Patel" userId="9853dee1-4d26-4fad-9875-f6ebb91d1b93" providerId="ADAL" clId="{C6BFB1DC-E814-4BD2-BDB8-3B8A7FABB03B}" dt="2025-04-28T11:01:57.190" v="809" actId="2696"/>
        <pc:sldMkLst>
          <pc:docMk/>
          <pc:sldMk cId="3060999230" sldId="509"/>
        </pc:sldMkLst>
      </pc:sldChg>
      <pc:sldChg chg="addSp delSp modSp del mod ord">
        <pc:chgData name="Het Patel" userId="9853dee1-4d26-4fad-9875-f6ebb91d1b93" providerId="ADAL" clId="{C6BFB1DC-E814-4BD2-BDB8-3B8A7FABB03B}" dt="2025-04-29T05:51:19.734" v="4812" actId="2696"/>
        <pc:sldMkLst>
          <pc:docMk/>
          <pc:sldMk cId="2276260496" sldId="513"/>
        </pc:sldMkLst>
      </pc:sldChg>
      <pc:sldChg chg="del">
        <pc:chgData name="Het Patel" userId="9853dee1-4d26-4fad-9875-f6ebb91d1b93" providerId="ADAL" clId="{C6BFB1DC-E814-4BD2-BDB8-3B8A7FABB03B}" dt="2025-04-28T11:52:24.812" v="1903" actId="2696"/>
        <pc:sldMkLst>
          <pc:docMk/>
          <pc:sldMk cId="4055325989" sldId="514"/>
        </pc:sldMkLst>
      </pc:sldChg>
      <pc:sldChg chg="del">
        <pc:chgData name="Het Patel" userId="9853dee1-4d26-4fad-9875-f6ebb91d1b93" providerId="ADAL" clId="{C6BFB1DC-E814-4BD2-BDB8-3B8A7FABB03B}" dt="2025-04-28T11:52:27.691" v="1904" actId="2696"/>
        <pc:sldMkLst>
          <pc:docMk/>
          <pc:sldMk cId="3424383463" sldId="515"/>
        </pc:sldMkLst>
      </pc:sldChg>
      <pc:sldChg chg="del">
        <pc:chgData name="Het Patel" userId="9853dee1-4d26-4fad-9875-f6ebb91d1b93" providerId="ADAL" clId="{C6BFB1DC-E814-4BD2-BDB8-3B8A7FABB03B}" dt="2025-04-28T11:52:47.412" v="1905" actId="2696"/>
        <pc:sldMkLst>
          <pc:docMk/>
          <pc:sldMk cId="2520579466" sldId="517"/>
        </pc:sldMkLst>
      </pc:sldChg>
      <pc:sldChg chg="del">
        <pc:chgData name="Het Patel" userId="9853dee1-4d26-4fad-9875-f6ebb91d1b93" providerId="ADAL" clId="{C6BFB1DC-E814-4BD2-BDB8-3B8A7FABB03B}" dt="2025-04-28T11:52:53.562" v="1906" actId="2696"/>
        <pc:sldMkLst>
          <pc:docMk/>
          <pc:sldMk cId="1571663205" sldId="518"/>
        </pc:sldMkLst>
      </pc:sldChg>
      <pc:sldChg chg="modSp mod ord setBg modNotesTx">
        <pc:chgData name="Het Patel" userId="9853dee1-4d26-4fad-9875-f6ebb91d1b93" providerId="ADAL" clId="{C6BFB1DC-E814-4BD2-BDB8-3B8A7FABB03B}" dt="2025-05-05T09:37:46.200" v="5943" actId="20577"/>
        <pc:sldMkLst>
          <pc:docMk/>
          <pc:sldMk cId="1861994305" sldId="519"/>
        </pc:sldMkLst>
        <pc:spChg chg="mod">
          <ac:chgData name="Het Patel" userId="9853dee1-4d26-4fad-9875-f6ebb91d1b93" providerId="ADAL" clId="{C6BFB1DC-E814-4BD2-BDB8-3B8A7FABB03B}" dt="2025-05-05T09:19:30.262" v="5598" actId="20577"/>
          <ac:spMkLst>
            <pc:docMk/>
            <pc:sldMk cId="1861994305" sldId="519"/>
            <ac:spMk id="2" creationId="{597691FC-817B-9945-B5F4-7A82AFA44758}"/>
          </ac:spMkLst>
        </pc:spChg>
        <pc:spChg chg="mod">
          <ac:chgData name="Het Patel" userId="9853dee1-4d26-4fad-9875-f6ebb91d1b93" providerId="ADAL" clId="{C6BFB1DC-E814-4BD2-BDB8-3B8A7FABB03B}" dt="2025-05-05T09:29:38.757" v="5942" actId="20577"/>
          <ac:spMkLst>
            <pc:docMk/>
            <pc:sldMk cId="1861994305" sldId="519"/>
            <ac:spMk id="3" creationId="{B38FA851-30DD-84E8-144E-C4EBDE15A87F}"/>
          </ac:spMkLst>
        </pc:spChg>
      </pc:sldChg>
      <pc:sldChg chg="modSp mod ord setBg modNotesTx">
        <pc:chgData name="Het Patel" userId="9853dee1-4d26-4fad-9875-f6ebb91d1b93" providerId="ADAL" clId="{C6BFB1DC-E814-4BD2-BDB8-3B8A7FABB03B}" dt="2025-05-05T09:19:37.490" v="5600" actId="6549"/>
        <pc:sldMkLst>
          <pc:docMk/>
          <pc:sldMk cId="1595781336" sldId="520"/>
        </pc:sldMkLst>
        <pc:spChg chg="mod">
          <ac:chgData name="Het Patel" userId="9853dee1-4d26-4fad-9875-f6ebb91d1b93" providerId="ADAL" clId="{C6BFB1DC-E814-4BD2-BDB8-3B8A7FABB03B}" dt="2025-05-05T09:19:37.490" v="5600" actId="6549"/>
          <ac:spMkLst>
            <pc:docMk/>
            <pc:sldMk cId="1595781336" sldId="520"/>
            <ac:spMk id="2" creationId="{597691FC-817B-9945-B5F4-7A82AFA44758}"/>
          </ac:spMkLst>
        </pc:spChg>
        <pc:spChg chg="mod">
          <ac:chgData name="Het Patel" userId="9853dee1-4d26-4fad-9875-f6ebb91d1b93" providerId="ADAL" clId="{C6BFB1DC-E814-4BD2-BDB8-3B8A7FABB03B}" dt="2025-05-05T05:58:41.494" v="5235" actId="12"/>
          <ac:spMkLst>
            <pc:docMk/>
            <pc:sldMk cId="1595781336" sldId="520"/>
            <ac:spMk id="3" creationId="{B38FA851-30DD-84E8-144E-C4EBDE15A87F}"/>
          </ac:spMkLst>
        </pc:spChg>
      </pc:sldChg>
      <pc:sldChg chg="modSp mod ord setBg modNotesTx">
        <pc:chgData name="Het Patel" userId="9853dee1-4d26-4fad-9875-f6ebb91d1b93" providerId="ADAL" clId="{C6BFB1DC-E814-4BD2-BDB8-3B8A7FABB03B}" dt="2025-05-05T09:19:33.608" v="5599" actId="6549"/>
        <pc:sldMkLst>
          <pc:docMk/>
          <pc:sldMk cId="1131807608" sldId="521"/>
        </pc:sldMkLst>
        <pc:spChg chg="mod">
          <ac:chgData name="Het Patel" userId="9853dee1-4d26-4fad-9875-f6ebb91d1b93" providerId="ADAL" clId="{C6BFB1DC-E814-4BD2-BDB8-3B8A7FABB03B}" dt="2025-05-05T09:19:33.608" v="5599" actId="6549"/>
          <ac:spMkLst>
            <pc:docMk/>
            <pc:sldMk cId="1131807608" sldId="521"/>
            <ac:spMk id="2" creationId="{597691FC-817B-9945-B5F4-7A82AFA44758}"/>
          </ac:spMkLst>
        </pc:spChg>
        <pc:spChg chg="mod">
          <ac:chgData name="Het Patel" userId="9853dee1-4d26-4fad-9875-f6ebb91d1b93" providerId="ADAL" clId="{C6BFB1DC-E814-4BD2-BDB8-3B8A7FABB03B}" dt="2025-05-05T05:58:35.535" v="5234" actId="12"/>
          <ac:spMkLst>
            <pc:docMk/>
            <pc:sldMk cId="1131807608" sldId="521"/>
            <ac:spMk id="3" creationId="{B38FA851-30DD-84E8-144E-C4EBDE15A87F}"/>
          </ac:spMkLst>
        </pc:spChg>
      </pc:sldChg>
      <pc:sldChg chg="addSp delSp modSp mod setBg">
        <pc:chgData name="Het Patel" userId="9853dee1-4d26-4fad-9875-f6ebb91d1b93" providerId="ADAL" clId="{C6BFB1DC-E814-4BD2-BDB8-3B8A7FABB03B}" dt="2025-05-05T09:09:14.163" v="5527"/>
        <pc:sldMkLst>
          <pc:docMk/>
          <pc:sldMk cId="2963606114" sldId="522"/>
        </pc:sldMkLst>
        <pc:spChg chg="mod">
          <ac:chgData name="Het Patel" userId="9853dee1-4d26-4fad-9875-f6ebb91d1b93" providerId="ADAL" clId="{C6BFB1DC-E814-4BD2-BDB8-3B8A7FABB03B}" dt="2025-04-28T10:45:47.253" v="492"/>
          <ac:spMkLst>
            <pc:docMk/>
            <pc:sldMk cId="2963606114" sldId="522"/>
            <ac:spMk id="2" creationId="{2B3335DC-1AC0-79FC-8422-E65BEEB173A5}"/>
          </ac:spMkLst>
        </pc:spChg>
        <pc:spChg chg="add del mod">
          <ac:chgData name="Het Patel" userId="9853dee1-4d26-4fad-9875-f6ebb91d1b93" providerId="ADAL" clId="{C6BFB1DC-E814-4BD2-BDB8-3B8A7FABB03B}" dt="2025-05-05T05:13:20.561" v="5064" actId="20577"/>
          <ac:spMkLst>
            <pc:docMk/>
            <pc:sldMk cId="2963606114" sldId="522"/>
            <ac:spMk id="3" creationId="{4B85A66A-977C-70FE-1E1A-D3EC4CFC3CC7}"/>
          </ac:spMkLst>
        </pc:spChg>
      </pc:sldChg>
      <pc:sldChg chg="addSp delSp modSp mod ord setBg modNotesTx">
        <pc:chgData name="Het Patel" userId="9853dee1-4d26-4fad-9875-f6ebb91d1b93" providerId="ADAL" clId="{C6BFB1DC-E814-4BD2-BDB8-3B8A7FABB03B}" dt="2025-05-05T09:18:44.926" v="5597" actId="1076"/>
        <pc:sldMkLst>
          <pc:docMk/>
          <pc:sldMk cId="2052199967" sldId="523"/>
        </pc:sldMkLst>
        <pc:spChg chg="add mod">
          <ac:chgData name="Het Patel" userId="9853dee1-4d26-4fad-9875-f6ebb91d1b93" providerId="ADAL" clId="{C6BFB1DC-E814-4BD2-BDB8-3B8A7FABB03B}" dt="2025-05-05T09:11:59.760" v="5549" actId="20577"/>
          <ac:spMkLst>
            <pc:docMk/>
            <pc:sldMk cId="2052199967" sldId="523"/>
            <ac:spMk id="4" creationId="{2981032B-96E5-95C7-7425-5C5C5B2667D5}"/>
          </ac:spMkLst>
        </pc:spChg>
        <pc:spChg chg="add del mod">
          <ac:chgData name="Het Patel" userId="9853dee1-4d26-4fad-9875-f6ebb91d1b93" providerId="ADAL" clId="{C6BFB1DC-E814-4BD2-BDB8-3B8A7FABB03B}" dt="2025-05-05T04:58:44.115" v="4887" actId="478"/>
          <ac:spMkLst>
            <pc:docMk/>
            <pc:sldMk cId="2052199967" sldId="523"/>
            <ac:spMk id="5" creationId="{CFB22384-4406-FEDC-65AC-FFF502D1FD9E}"/>
          </ac:spMkLst>
        </pc:spChg>
        <pc:spChg chg="add del mod">
          <ac:chgData name="Het Patel" userId="9853dee1-4d26-4fad-9875-f6ebb91d1b93" providerId="ADAL" clId="{C6BFB1DC-E814-4BD2-BDB8-3B8A7FABB03B}" dt="2025-05-05T09:14:59.066" v="5557" actId="478"/>
          <ac:spMkLst>
            <pc:docMk/>
            <pc:sldMk cId="2052199967" sldId="523"/>
            <ac:spMk id="6" creationId="{6C892F84-4898-9692-A223-CAC618E09DE5}"/>
          </ac:spMkLst>
        </pc:spChg>
        <pc:spChg chg="add mod">
          <ac:chgData name="Het Patel" userId="9853dee1-4d26-4fad-9875-f6ebb91d1b93" providerId="ADAL" clId="{C6BFB1DC-E814-4BD2-BDB8-3B8A7FABB03B}" dt="2025-05-05T09:18:35.862" v="5596"/>
          <ac:spMkLst>
            <pc:docMk/>
            <pc:sldMk cId="2052199967" sldId="523"/>
            <ac:spMk id="10" creationId="{D0FA1B1D-2A46-A80F-F86F-FD04532CD5FB}"/>
          </ac:spMkLst>
        </pc:spChg>
        <pc:spChg chg="add del mod">
          <ac:chgData name="Het Patel" userId="9853dee1-4d26-4fad-9875-f6ebb91d1b93" providerId="ADAL" clId="{C6BFB1DC-E814-4BD2-BDB8-3B8A7FABB03B}" dt="2025-05-05T04:58:47.244" v="4888" actId="478"/>
          <ac:spMkLst>
            <pc:docMk/>
            <pc:sldMk cId="2052199967" sldId="523"/>
            <ac:spMk id="12" creationId="{1F336099-758B-24DF-8D06-DA8B7D4665CA}"/>
          </ac:spMkLst>
        </pc:spChg>
        <pc:picChg chg="add del mod">
          <ac:chgData name="Het Patel" userId="9853dee1-4d26-4fad-9875-f6ebb91d1b93" providerId="ADAL" clId="{C6BFB1DC-E814-4BD2-BDB8-3B8A7FABB03B}" dt="2025-05-05T09:07:07.445" v="5508" actId="478"/>
          <ac:picMkLst>
            <pc:docMk/>
            <pc:sldMk cId="2052199967" sldId="523"/>
            <ac:picMk id="2" creationId="{7B25A8DA-4440-858A-0A12-24A52FAC6414}"/>
          </ac:picMkLst>
        </pc:picChg>
        <pc:picChg chg="add mod">
          <ac:chgData name="Het Patel" userId="9853dee1-4d26-4fad-9875-f6ebb91d1b93" providerId="ADAL" clId="{C6BFB1DC-E814-4BD2-BDB8-3B8A7FABB03B}" dt="2025-05-05T09:18:44.926" v="5597" actId="1076"/>
          <ac:picMkLst>
            <pc:docMk/>
            <pc:sldMk cId="2052199967" sldId="523"/>
            <ac:picMk id="5" creationId="{FCB15812-B568-402A-9F4C-EC4692726267}"/>
          </ac:picMkLst>
        </pc:picChg>
      </pc:sldChg>
      <pc:sldChg chg="addSp delSp modSp del mod ord">
        <pc:chgData name="Het Patel" userId="9853dee1-4d26-4fad-9875-f6ebb91d1b93" providerId="ADAL" clId="{C6BFB1DC-E814-4BD2-BDB8-3B8A7FABB03B}" dt="2025-04-28T11:04:05.726" v="843" actId="2696"/>
        <pc:sldMkLst>
          <pc:docMk/>
          <pc:sldMk cId="628453730" sldId="525"/>
        </pc:sldMkLst>
      </pc:sldChg>
      <pc:sldChg chg="modSp mod setBg">
        <pc:chgData name="Het Patel" userId="9853dee1-4d26-4fad-9875-f6ebb91d1b93" providerId="ADAL" clId="{C6BFB1DC-E814-4BD2-BDB8-3B8A7FABB03B}" dt="2025-05-05T09:09:11.174" v="5526"/>
        <pc:sldMkLst>
          <pc:docMk/>
          <pc:sldMk cId="3500662201" sldId="526"/>
        </pc:sldMkLst>
        <pc:spChg chg="mod">
          <ac:chgData name="Het Patel" userId="9853dee1-4d26-4fad-9875-f6ebb91d1b93" providerId="ADAL" clId="{C6BFB1DC-E814-4BD2-BDB8-3B8A7FABB03B}" dt="2025-04-28T10:52:14.019" v="643" actId="20577"/>
          <ac:spMkLst>
            <pc:docMk/>
            <pc:sldMk cId="3500662201" sldId="526"/>
            <ac:spMk id="2" creationId="{2C093DBB-C4DE-AB4D-2A9E-DFB489108BF3}"/>
          </ac:spMkLst>
        </pc:spChg>
        <pc:spChg chg="mod">
          <ac:chgData name="Het Patel" userId="9853dee1-4d26-4fad-9875-f6ebb91d1b93" providerId="ADAL" clId="{C6BFB1DC-E814-4BD2-BDB8-3B8A7FABB03B}" dt="2025-05-05T06:00:07.494" v="5241" actId="12"/>
          <ac:spMkLst>
            <pc:docMk/>
            <pc:sldMk cId="3500662201" sldId="526"/>
            <ac:spMk id="3" creationId="{5B9CE243-2605-9D31-A5C8-4C32E30F3C15}"/>
          </ac:spMkLst>
        </pc:spChg>
      </pc:sldChg>
      <pc:sldChg chg="addSp delSp modSp add mod setBg">
        <pc:chgData name="Het Patel" userId="9853dee1-4d26-4fad-9875-f6ebb91d1b93" providerId="ADAL" clId="{C6BFB1DC-E814-4BD2-BDB8-3B8A7FABB03B}" dt="2025-05-05T09:09:08.279" v="5525"/>
        <pc:sldMkLst>
          <pc:docMk/>
          <pc:sldMk cId="1512199109" sldId="527"/>
        </pc:sldMkLst>
        <pc:spChg chg="mod">
          <ac:chgData name="Het Patel" userId="9853dee1-4d26-4fad-9875-f6ebb91d1b93" providerId="ADAL" clId="{C6BFB1DC-E814-4BD2-BDB8-3B8A7FABB03B}" dt="2025-04-28T10:55:36.600" v="717" actId="1076"/>
          <ac:spMkLst>
            <pc:docMk/>
            <pc:sldMk cId="1512199109" sldId="527"/>
            <ac:spMk id="2" creationId="{4DBF7347-38CB-BEE0-AB7F-D77001A684BC}"/>
          </ac:spMkLst>
        </pc:spChg>
        <pc:spChg chg="mod">
          <ac:chgData name="Het Patel" userId="9853dee1-4d26-4fad-9875-f6ebb91d1b93" providerId="ADAL" clId="{C6BFB1DC-E814-4BD2-BDB8-3B8A7FABB03B}" dt="2025-05-05T05:13:49.079" v="5068" actId="255"/>
          <ac:spMkLst>
            <pc:docMk/>
            <pc:sldMk cId="1512199109" sldId="527"/>
            <ac:spMk id="3" creationId="{9B5BF85A-E2FD-0434-5369-78CEC38E3B7E}"/>
          </ac:spMkLst>
        </pc:spChg>
        <pc:picChg chg="add del mod">
          <ac:chgData name="Het Patel" userId="9853dee1-4d26-4fad-9875-f6ebb91d1b93" providerId="ADAL" clId="{C6BFB1DC-E814-4BD2-BDB8-3B8A7FABB03B}" dt="2025-05-05T04:58:02.374" v="4881" actId="21"/>
          <ac:picMkLst>
            <pc:docMk/>
            <pc:sldMk cId="1512199109" sldId="527"/>
            <ac:picMk id="6" creationId="{7B25A8DA-4440-858A-0A12-24A52FAC6414}"/>
          </ac:picMkLst>
        </pc:picChg>
      </pc:sldChg>
      <pc:sldChg chg="addSp delSp modSp add mod ord setBg">
        <pc:chgData name="Het Patel" userId="9853dee1-4d26-4fad-9875-f6ebb91d1b93" providerId="ADAL" clId="{C6BFB1DC-E814-4BD2-BDB8-3B8A7FABB03B}" dt="2025-05-05T09:08:57.244" v="5523"/>
        <pc:sldMkLst>
          <pc:docMk/>
          <pc:sldMk cId="203813888" sldId="528"/>
        </pc:sldMkLst>
        <pc:spChg chg="mod">
          <ac:chgData name="Het Patel" userId="9853dee1-4d26-4fad-9875-f6ebb91d1b93" providerId="ADAL" clId="{C6BFB1DC-E814-4BD2-BDB8-3B8A7FABB03B}" dt="2025-04-28T11:57:37.388" v="1984" actId="1076"/>
          <ac:spMkLst>
            <pc:docMk/>
            <pc:sldMk cId="203813888" sldId="528"/>
            <ac:spMk id="2" creationId="{3D2CD3AE-99DB-000B-7960-FFB56615439F}"/>
          </ac:spMkLst>
        </pc:spChg>
        <pc:spChg chg="mod">
          <ac:chgData name="Het Patel" userId="9853dee1-4d26-4fad-9875-f6ebb91d1b93" providerId="ADAL" clId="{C6BFB1DC-E814-4BD2-BDB8-3B8A7FABB03B}" dt="2025-04-28T11:57:29.402" v="1983" actId="20577"/>
          <ac:spMkLst>
            <pc:docMk/>
            <pc:sldMk cId="203813888" sldId="528"/>
            <ac:spMk id="3" creationId="{03F998B2-73C8-373B-FC72-DE6BFB18A20A}"/>
          </ac:spMkLst>
        </pc:spChg>
        <pc:spChg chg="add mod">
          <ac:chgData name="Het Patel" userId="9853dee1-4d26-4fad-9875-f6ebb91d1b93" providerId="ADAL" clId="{C6BFB1DC-E814-4BD2-BDB8-3B8A7FABB03B}" dt="2025-04-28T11:40:50.093" v="1516" actId="1076"/>
          <ac:spMkLst>
            <pc:docMk/>
            <pc:sldMk cId="203813888" sldId="528"/>
            <ac:spMk id="4" creationId="{F3176CAA-0555-5B63-E72C-0799D9556E76}"/>
          </ac:spMkLst>
        </pc:spChg>
        <pc:spChg chg="add mod">
          <ac:chgData name="Het Patel" userId="9853dee1-4d26-4fad-9875-f6ebb91d1b93" providerId="ADAL" clId="{C6BFB1DC-E814-4BD2-BDB8-3B8A7FABB03B}" dt="2025-04-28T11:40:39.430" v="1514" actId="1076"/>
          <ac:spMkLst>
            <pc:docMk/>
            <pc:sldMk cId="203813888" sldId="528"/>
            <ac:spMk id="5" creationId="{7EE9EFB6-2A36-E1F7-BC92-F8049B67D724}"/>
          </ac:spMkLst>
        </pc:spChg>
        <pc:spChg chg="add mod">
          <ac:chgData name="Het Patel" userId="9853dee1-4d26-4fad-9875-f6ebb91d1b93" providerId="ADAL" clId="{C6BFB1DC-E814-4BD2-BDB8-3B8A7FABB03B}" dt="2025-04-28T11:40:04.308" v="1509" actId="1076"/>
          <ac:spMkLst>
            <pc:docMk/>
            <pc:sldMk cId="203813888" sldId="528"/>
            <ac:spMk id="7" creationId="{84A7166F-8B5A-8AA0-C173-66D56FD56F2D}"/>
          </ac:spMkLst>
        </pc:spChg>
        <pc:graphicFrameChg chg="add mod modGraphic">
          <ac:chgData name="Het Patel" userId="9853dee1-4d26-4fad-9875-f6ebb91d1b93" providerId="ADAL" clId="{C6BFB1DC-E814-4BD2-BDB8-3B8A7FABB03B}" dt="2025-04-28T11:40:33.221" v="1513" actId="1076"/>
          <ac:graphicFrameMkLst>
            <pc:docMk/>
            <pc:sldMk cId="203813888" sldId="528"/>
            <ac:graphicFrameMk id="6" creationId="{C70B2173-C3FA-E164-87BE-97B3E908B41A}"/>
          </ac:graphicFrameMkLst>
        </pc:graphicFrameChg>
        <pc:graphicFrameChg chg="add mod modGraphic">
          <ac:chgData name="Het Patel" userId="9853dee1-4d26-4fad-9875-f6ebb91d1b93" providerId="ADAL" clId="{C6BFB1DC-E814-4BD2-BDB8-3B8A7FABB03B}" dt="2025-04-28T11:42:36.099" v="1623" actId="20577"/>
          <ac:graphicFrameMkLst>
            <pc:docMk/>
            <pc:sldMk cId="203813888" sldId="528"/>
            <ac:graphicFrameMk id="9" creationId="{8AA4DC96-86C0-799F-DBE9-3F45B6FF125B}"/>
          </ac:graphicFrameMkLst>
        </pc:graphicFrameChg>
      </pc:sldChg>
      <pc:sldChg chg="addSp delSp modSp add mod setBg">
        <pc:chgData name="Het Patel" userId="9853dee1-4d26-4fad-9875-f6ebb91d1b93" providerId="ADAL" clId="{C6BFB1DC-E814-4BD2-BDB8-3B8A7FABB03B}" dt="2025-05-05T09:08:53.093" v="5522"/>
        <pc:sldMkLst>
          <pc:docMk/>
          <pc:sldMk cId="3871282987" sldId="529"/>
        </pc:sldMkLst>
        <pc:spChg chg="mod">
          <ac:chgData name="Het Patel" userId="9853dee1-4d26-4fad-9875-f6ebb91d1b93" providerId="ADAL" clId="{C6BFB1DC-E814-4BD2-BDB8-3B8A7FABB03B}" dt="2025-04-28T11:47:17.459" v="1773" actId="26606"/>
          <ac:spMkLst>
            <pc:docMk/>
            <pc:sldMk cId="3871282987" sldId="529"/>
            <ac:spMk id="2" creationId="{0730B7D8-2AED-E0AB-9051-1E5E2CB0D6F2}"/>
          </ac:spMkLst>
        </pc:spChg>
        <pc:graphicFrameChg chg="add mod modGraphic">
          <ac:chgData name="Het Patel" userId="9853dee1-4d26-4fad-9875-f6ebb91d1b93" providerId="ADAL" clId="{C6BFB1DC-E814-4BD2-BDB8-3B8A7FABB03B}" dt="2025-05-05T06:12:53.730" v="5502" actId="20577"/>
          <ac:graphicFrameMkLst>
            <pc:docMk/>
            <pc:sldMk cId="3871282987" sldId="529"/>
            <ac:graphicFrameMk id="13" creationId="{5A4AE01E-EBA7-2441-C8B9-F7911D57A332}"/>
          </ac:graphicFrameMkLst>
        </pc:graphicFrameChg>
      </pc:sldChg>
      <pc:sldChg chg="modSp add mod setBg">
        <pc:chgData name="Het Patel" userId="9853dee1-4d26-4fad-9875-f6ebb91d1b93" providerId="ADAL" clId="{C6BFB1DC-E814-4BD2-BDB8-3B8A7FABB03B}" dt="2025-05-05T09:28:21.260" v="5896" actId="21"/>
        <pc:sldMkLst>
          <pc:docMk/>
          <pc:sldMk cId="1249852614" sldId="530"/>
        </pc:sldMkLst>
        <pc:spChg chg="mod">
          <ac:chgData name="Het Patel" userId="9853dee1-4d26-4fad-9875-f6ebb91d1b93" providerId="ADAL" clId="{C6BFB1DC-E814-4BD2-BDB8-3B8A7FABB03B}" dt="2025-04-29T04:37:27.472" v="2006" actId="20577"/>
          <ac:spMkLst>
            <pc:docMk/>
            <pc:sldMk cId="1249852614" sldId="530"/>
            <ac:spMk id="2" creationId="{143A781E-A520-9A15-9205-15D0DFCF7706}"/>
          </ac:spMkLst>
        </pc:spChg>
        <pc:spChg chg="mod">
          <ac:chgData name="Het Patel" userId="9853dee1-4d26-4fad-9875-f6ebb91d1b93" providerId="ADAL" clId="{C6BFB1DC-E814-4BD2-BDB8-3B8A7FABB03B}" dt="2025-05-05T09:28:21.260" v="5896" actId="21"/>
          <ac:spMkLst>
            <pc:docMk/>
            <pc:sldMk cId="1249852614" sldId="530"/>
            <ac:spMk id="3" creationId="{77529C65-FE47-BC5F-0C8A-F7D06FCC0F90}"/>
          </ac:spMkLst>
        </pc:spChg>
      </pc:sldChg>
    </pc:docChg>
  </pc:docChgLst>
  <pc:docChgLst>
    <pc:chgData name="Harsh Prakash" userId="8b254056-3b9b-4114-8acf-926b7b9ac23c" providerId="ADAL" clId="{928ECBFB-3A43-484F-A107-6C1CB2703F8F}"/>
    <pc:docChg chg="undo custSel addSld delSld modSld">
      <pc:chgData name="Harsh Prakash" userId="8b254056-3b9b-4114-8acf-926b7b9ac23c" providerId="ADAL" clId="{928ECBFB-3A43-484F-A107-6C1CB2703F8F}" dt="2024-07-25T06:41:59.860" v="912" actId="20577"/>
      <pc:docMkLst>
        <pc:docMk/>
      </pc:docMkLst>
      <pc:sldChg chg="addSp modSp mod">
        <pc:chgData name="Harsh Prakash" userId="8b254056-3b9b-4114-8acf-926b7b9ac23c" providerId="ADAL" clId="{928ECBFB-3A43-484F-A107-6C1CB2703F8F}" dt="2024-07-25T06:41:59.860" v="912" actId="20577"/>
        <pc:sldMkLst>
          <pc:docMk/>
          <pc:sldMk cId="3852267504" sldId="492"/>
        </pc:sldMkLst>
      </pc:sldChg>
      <pc:sldChg chg="addSp modSp mod">
        <pc:chgData name="Harsh Prakash" userId="8b254056-3b9b-4114-8acf-926b7b9ac23c" providerId="ADAL" clId="{928ECBFB-3A43-484F-A107-6C1CB2703F8F}" dt="2024-07-23T09:33:49.453" v="75" actId="5793"/>
        <pc:sldMkLst>
          <pc:docMk/>
          <pc:sldMk cId="3197706073" sldId="502"/>
        </pc:sldMkLst>
      </pc:sldChg>
      <pc:sldChg chg="modSp mod">
        <pc:chgData name="Harsh Prakash" userId="8b254056-3b9b-4114-8acf-926b7b9ac23c" providerId="ADAL" clId="{928ECBFB-3A43-484F-A107-6C1CB2703F8F}" dt="2024-07-25T05:54:27.271" v="609" actId="20577"/>
        <pc:sldMkLst>
          <pc:docMk/>
          <pc:sldMk cId="1684529606" sldId="504"/>
        </pc:sldMkLst>
      </pc:sldChg>
      <pc:sldChg chg="modSp mod">
        <pc:chgData name="Harsh Prakash" userId="8b254056-3b9b-4114-8acf-926b7b9ac23c" providerId="ADAL" clId="{928ECBFB-3A43-484F-A107-6C1CB2703F8F}" dt="2024-07-23T07:31:32.017" v="11" actId="20577"/>
        <pc:sldMkLst>
          <pc:docMk/>
          <pc:sldMk cId="413247971" sldId="506"/>
        </pc:sldMkLst>
      </pc:sldChg>
      <pc:sldChg chg="addSp delSp modSp mod">
        <pc:chgData name="Harsh Prakash" userId="8b254056-3b9b-4114-8acf-926b7b9ac23c" providerId="ADAL" clId="{928ECBFB-3A43-484F-A107-6C1CB2703F8F}" dt="2024-07-23T05:34:23.860" v="7" actId="14100"/>
        <pc:sldMkLst>
          <pc:docMk/>
          <pc:sldMk cId="584034256" sldId="508"/>
        </pc:sldMkLst>
      </pc:sldChg>
      <pc:sldChg chg="modSp mod">
        <pc:chgData name="Harsh Prakash" userId="8b254056-3b9b-4114-8acf-926b7b9ac23c" providerId="ADAL" clId="{928ECBFB-3A43-484F-A107-6C1CB2703F8F}" dt="2024-07-25T05:50:55.838" v="375" actId="21"/>
        <pc:sldMkLst>
          <pc:docMk/>
          <pc:sldMk cId="3424383463" sldId="515"/>
        </pc:sldMkLst>
      </pc:sldChg>
      <pc:sldChg chg="modSp mod">
        <pc:chgData name="Harsh Prakash" userId="8b254056-3b9b-4114-8acf-926b7b9ac23c" providerId="ADAL" clId="{928ECBFB-3A43-484F-A107-6C1CB2703F8F}" dt="2024-07-25T05:51:09.403" v="397" actId="20577"/>
        <pc:sldMkLst>
          <pc:docMk/>
          <pc:sldMk cId="2520579466" sldId="517"/>
        </pc:sldMkLst>
      </pc:sldChg>
      <pc:sldChg chg="modSp mod">
        <pc:chgData name="Harsh Prakash" userId="8b254056-3b9b-4114-8acf-926b7b9ac23c" providerId="ADAL" clId="{928ECBFB-3A43-484F-A107-6C1CB2703F8F}" dt="2024-07-25T05:52:21.472" v="418" actId="20577"/>
        <pc:sldMkLst>
          <pc:docMk/>
          <pc:sldMk cId="1861994305" sldId="519"/>
        </pc:sldMkLst>
      </pc:sldChg>
      <pc:sldChg chg="modSp mod">
        <pc:chgData name="Harsh Prakash" userId="8b254056-3b9b-4114-8acf-926b7b9ac23c" providerId="ADAL" clId="{928ECBFB-3A43-484F-A107-6C1CB2703F8F}" dt="2024-07-25T05:52:02.155" v="409" actId="113"/>
        <pc:sldMkLst>
          <pc:docMk/>
          <pc:sldMk cId="1131807608" sldId="521"/>
        </pc:sldMkLst>
      </pc:sldChg>
      <pc:sldChg chg="modSp mod">
        <pc:chgData name="Harsh Prakash" userId="8b254056-3b9b-4114-8acf-926b7b9ac23c" providerId="ADAL" clId="{928ECBFB-3A43-484F-A107-6C1CB2703F8F}" dt="2024-07-25T05:57:22.918" v="695" actId="113"/>
        <pc:sldMkLst>
          <pc:docMk/>
          <pc:sldMk cId="2963606114" sldId="522"/>
        </pc:sldMkLst>
      </pc:sldChg>
      <pc:sldChg chg="modSp mod">
        <pc:chgData name="Harsh Prakash" userId="8b254056-3b9b-4114-8acf-926b7b9ac23c" providerId="ADAL" clId="{928ECBFB-3A43-484F-A107-6C1CB2703F8F}" dt="2024-07-25T06:04:44.078" v="854" actId="5793"/>
        <pc:sldMkLst>
          <pc:docMk/>
          <pc:sldMk cId="2052199967" sldId="523"/>
        </pc:sldMkLst>
      </pc:sldChg>
      <pc:sldChg chg="modSp new mod">
        <pc:chgData name="Harsh Prakash" userId="8b254056-3b9b-4114-8acf-926b7b9ac23c" providerId="ADAL" clId="{928ECBFB-3A43-484F-A107-6C1CB2703F8F}" dt="2024-07-25T05:58:34.989" v="727" actId="255"/>
        <pc:sldMkLst>
          <pc:docMk/>
          <pc:sldMk cId="3500662201" sldId="526"/>
        </pc:sldMkLst>
      </pc:sldChg>
      <pc:sldChg chg="modSp new del mod">
        <pc:chgData name="Harsh Prakash" userId="8b254056-3b9b-4114-8acf-926b7b9ac23c" providerId="ADAL" clId="{928ECBFB-3A43-484F-A107-6C1CB2703F8F}" dt="2024-07-25T05:59:48.004" v="760" actId="47"/>
        <pc:sldMkLst>
          <pc:docMk/>
          <pc:sldMk cId="1520520599" sldId="52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3373" y="0"/>
            <a:ext cx="4301543" cy="339884"/>
          </a:xfrm>
          <a:prstGeom prst="rect">
            <a:avLst/>
          </a:prstGeom>
        </p:spPr>
        <p:txBody>
          <a:bodyPr vert="horz" lIns="91440" tIns="45720" rIns="91440" bIns="45720" rtlCol="0"/>
          <a:lstStyle>
            <a:lvl1pPr algn="r">
              <a:defRPr sz="1200"/>
            </a:lvl1pPr>
          </a:lstStyle>
          <a:p>
            <a:fld id="{1D98AF30-7896-4A94-B667-2319A98E75BE}" type="datetimeFigureOut">
              <a:rPr lang="en-IN" smtClean="0"/>
              <a:t>06-05-2025</a:t>
            </a:fld>
            <a:endParaRPr lang="en-IN"/>
          </a:p>
        </p:txBody>
      </p:sp>
      <p:sp>
        <p:nvSpPr>
          <p:cNvPr id="4" name="Slide Image Placeholder 3"/>
          <p:cNvSpPr>
            <a:spLocks noGrp="1" noRot="1" noChangeAspect="1"/>
          </p:cNvSpPr>
          <p:nvPr>
            <p:ph type="sldImg" idx="2"/>
          </p:nvPr>
        </p:nvSpPr>
        <p:spPr>
          <a:xfrm>
            <a:off x="2697163" y="509588"/>
            <a:ext cx="4532312" cy="25495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664" y="3228896"/>
            <a:ext cx="7941310" cy="30589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456218"/>
            <a:ext cx="4301543" cy="33988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3373" y="6456218"/>
            <a:ext cx="4301543" cy="339884"/>
          </a:xfrm>
          <a:prstGeom prst="rect">
            <a:avLst/>
          </a:prstGeom>
        </p:spPr>
        <p:txBody>
          <a:bodyPr vert="horz" lIns="91440" tIns="45720" rIns="91440" bIns="45720" rtlCol="0" anchor="b"/>
          <a:lstStyle>
            <a:lvl1pPr algn="r">
              <a:defRPr sz="1200"/>
            </a:lvl1pPr>
          </a:lstStyle>
          <a:p>
            <a:fld id="{A0B4581F-A6E4-4E27-A271-B7A3F9493A3D}" type="slidenum">
              <a:rPr lang="en-IN" smtClean="0"/>
              <a:t>‹#›</a:t>
            </a:fld>
            <a:endParaRPr lang="en-IN"/>
          </a:p>
        </p:txBody>
      </p:sp>
    </p:spTree>
    <p:extLst>
      <p:ext uri="{BB962C8B-B14F-4D97-AF65-F5344CB8AC3E}">
        <p14:creationId xmlns:p14="http://schemas.microsoft.com/office/powerpoint/2010/main" val="888756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a:t>
            </a:r>
            <a:r>
              <a:rPr lang="en-US" dirty="0"/>
              <a:t>The Title of the Presentation is same as the Title of Publishing Paper. </a:t>
            </a:r>
          </a:p>
          <a:p>
            <a:r>
              <a:rPr lang="en-US" dirty="0"/>
              <a:t>“SQL Agents - Agentic AI Approach for Automated Query Generation and Database Interaction”</a:t>
            </a:r>
            <a:endParaRPr lang="en-IN" dirty="0"/>
          </a:p>
        </p:txBody>
      </p:sp>
      <p:sp>
        <p:nvSpPr>
          <p:cNvPr id="4" name="Slide Number Placeholder 3"/>
          <p:cNvSpPr>
            <a:spLocks noGrp="1"/>
          </p:cNvSpPr>
          <p:nvPr>
            <p:ph type="sldNum" sz="quarter" idx="5"/>
          </p:nvPr>
        </p:nvSpPr>
        <p:spPr/>
        <p:txBody>
          <a:bodyPr/>
          <a:lstStyle/>
          <a:p>
            <a:fld id="{A0B4581F-A6E4-4E27-A271-B7A3F9493A3D}" type="slidenum">
              <a:rPr lang="en-IN" smtClean="0"/>
              <a:t>1</a:t>
            </a:fld>
            <a:endParaRPr lang="en-IN"/>
          </a:p>
        </p:txBody>
      </p:sp>
    </p:spTree>
    <p:extLst>
      <p:ext uri="{BB962C8B-B14F-4D97-AF65-F5344CB8AC3E}">
        <p14:creationId xmlns:p14="http://schemas.microsoft.com/office/powerpoint/2010/main" val="2596773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B4581F-A6E4-4E27-A271-B7A3F9493A3D}" type="slidenum">
              <a:rPr lang="en-IN" smtClean="0"/>
              <a:t>2</a:t>
            </a:fld>
            <a:endParaRPr lang="en-IN"/>
          </a:p>
        </p:txBody>
      </p:sp>
    </p:spTree>
    <p:extLst>
      <p:ext uri="{BB962C8B-B14F-4D97-AF65-F5344CB8AC3E}">
        <p14:creationId xmlns:p14="http://schemas.microsoft.com/office/powerpoint/2010/main" val="2982045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dani Regular" panose="02000503000000020004" pitchFamily="2" charset="0"/>
              </a:rPr>
              <a:t>The workflow uses programming functions as nodes connected through edges, creating a structured flow for processing user queries into accurate database interactions using Library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dani Regular" panose="02000503000000020004" pitchFamily="2" charset="0"/>
            </a:endParaRPr>
          </a:p>
          <a:p>
            <a:pPr marL="285750" indent="-285750">
              <a:buFont typeface="Arial" panose="020B0604020202020204" pitchFamily="34" charset="0"/>
              <a:buChar char="•"/>
            </a:pPr>
            <a:r>
              <a:rPr lang="en-US" sz="1200" b="1" dirty="0">
                <a:latin typeface="Adani Regular" panose="02000503000000020004" pitchFamily="2" charset="0"/>
              </a:rPr>
              <a:t>Efficiency:</a:t>
            </a:r>
            <a:r>
              <a:rPr lang="en-US" sz="1200" dirty="0">
                <a:latin typeface="Adani Regular" panose="02000503000000020004" pitchFamily="2" charset="0"/>
              </a:rPr>
              <a:t> Automates query generation and execution, saving time and effort.</a:t>
            </a:r>
          </a:p>
          <a:p>
            <a:pPr marL="285750" indent="-285750">
              <a:buFont typeface="Arial" panose="020B0604020202020204" pitchFamily="34" charset="0"/>
              <a:buChar char="•"/>
            </a:pPr>
            <a:r>
              <a:rPr lang="en-US" sz="1200" b="1" dirty="0">
                <a:latin typeface="Adani Regular" panose="02000503000000020004" pitchFamily="2" charset="0"/>
              </a:rPr>
              <a:t>Accessibility:</a:t>
            </a:r>
            <a:r>
              <a:rPr lang="en-US" sz="1200" dirty="0">
                <a:latin typeface="Adani Regular" panose="02000503000000020004" pitchFamily="2" charset="0"/>
              </a:rPr>
              <a:t> Allows non-experts to interact with databases using natural language.</a:t>
            </a:r>
          </a:p>
          <a:p>
            <a:pPr marL="285750" indent="-285750">
              <a:buFont typeface="Arial" panose="020B0604020202020204" pitchFamily="34" charset="0"/>
              <a:buChar char="•"/>
            </a:pPr>
            <a:r>
              <a:rPr lang="en-US" sz="1200" b="1" dirty="0">
                <a:latin typeface="Adani Regular" panose="02000503000000020004" pitchFamily="2" charset="0"/>
              </a:rPr>
              <a:t>Accuracy: </a:t>
            </a:r>
            <a:r>
              <a:rPr lang="en-US" sz="1200" dirty="0">
                <a:latin typeface="Adani Regular" panose="02000503000000020004" pitchFamily="2" charset="0"/>
              </a:rPr>
              <a:t>Validates queries to ensure reliability.</a:t>
            </a:r>
          </a:p>
          <a:p>
            <a:pPr marL="285750" indent="-285750">
              <a:buFont typeface="Arial" panose="020B0604020202020204" pitchFamily="34" charset="0"/>
              <a:buChar char="•"/>
            </a:pPr>
            <a:r>
              <a:rPr lang="en-US" sz="1200" b="1" dirty="0">
                <a:latin typeface="Adani Regular" panose="02000503000000020004" pitchFamily="2" charset="0"/>
              </a:rPr>
              <a:t>Scalability:</a:t>
            </a:r>
            <a:r>
              <a:rPr lang="en-US" sz="1200" dirty="0">
                <a:latin typeface="Adani Regular" panose="02000503000000020004" pitchFamily="2" charset="0"/>
              </a:rPr>
              <a:t> Handles a wide range of queries and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dani Regular" panose="02000503000000020004" pitchFamily="2" charset="0"/>
            </a:endParaRPr>
          </a:p>
          <a:p>
            <a:endParaRPr lang="en-IN" dirty="0"/>
          </a:p>
        </p:txBody>
      </p:sp>
      <p:sp>
        <p:nvSpPr>
          <p:cNvPr id="4" name="Slide Number Placeholder 3"/>
          <p:cNvSpPr>
            <a:spLocks noGrp="1"/>
          </p:cNvSpPr>
          <p:nvPr>
            <p:ph type="sldNum" sz="quarter" idx="5"/>
          </p:nvPr>
        </p:nvSpPr>
        <p:spPr/>
        <p:txBody>
          <a:bodyPr/>
          <a:lstStyle/>
          <a:p>
            <a:fld id="{A0B4581F-A6E4-4E27-A271-B7A3F9493A3D}" type="slidenum">
              <a:rPr lang="en-IN" smtClean="0"/>
              <a:t>3</a:t>
            </a:fld>
            <a:endParaRPr lang="en-IN"/>
          </a:p>
        </p:txBody>
      </p:sp>
    </p:spTree>
    <p:extLst>
      <p:ext uri="{BB962C8B-B14F-4D97-AF65-F5344CB8AC3E}">
        <p14:creationId xmlns:p14="http://schemas.microsoft.com/office/powerpoint/2010/main" val="328290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dirty="0"/>
              <a:t>Accuracy and Reliability: </a:t>
            </a:r>
            <a:r>
              <a:rPr lang="en-US" sz="1200" dirty="0"/>
              <a:t>The system should not provide incorrect answers if it cannot find the right answer or generate the correct query, ensuring reliability and trustworthiness.</a:t>
            </a:r>
          </a:p>
          <a:p>
            <a:pPr algn="just"/>
            <a:r>
              <a:rPr lang="en-US" sz="1200" b="1" dirty="0"/>
              <a:t>Limited Public References: </a:t>
            </a:r>
            <a:r>
              <a:rPr lang="en-US" sz="1200" dirty="0"/>
              <a:t>There is a lack of publicly available examples and documentation showing the application of advanced AI models on proprietary or organizational datasets, making it difficult to validate and replicate results.</a:t>
            </a:r>
          </a:p>
          <a:p>
            <a:pPr algn="just"/>
            <a:r>
              <a:rPr lang="en-US" sz="1200" b="1" dirty="0"/>
              <a:t>High Costs of Fine-Tuning: </a:t>
            </a:r>
            <a:r>
              <a:rPr lang="en-US" sz="1200" dirty="0"/>
              <a:t>Implementing solutions that require fine-tuning or retraining models for each new dataset can be very costly and time-consuming, making it impractical for dynamic environments.</a:t>
            </a:r>
          </a:p>
          <a:p>
            <a:pPr algn="just"/>
            <a:r>
              <a:rPr lang="en-US" sz="1200" b="1" dirty="0"/>
              <a:t>Lack of Real-time Dataset Application with errors and use of public LLMs efficiently: </a:t>
            </a:r>
            <a:r>
              <a:rPr lang="en-US" sz="1200" dirty="0"/>
              <a:t>Most publicly available materials demonstrate the use of OpenAI, Gemini, or other local LLMs on public datasets used only for the academic purpose where data is error-free. There is a scarcity of examples showing these models working with proprietary or real-time datasets.</a:t>
            </a:r>
          </a:p>
          <a:p>
            <a:endParaRPr lang="en-IN" dirty="0"/>
          </a:p>
        </p:txBody>
      </p:sp>
      <p:sp>
        <p:nvSpPr>
          <p:cNvPr id="4" name="Slide Number Placeholder 3"/>
          <p:cNvSpPr>
            <a:spLocks noGrp="1"/>
          </p:cNvSpPr>
          <p:nvPr>
            <p:ph type="sldNum" sz="quarter" idx="5"/>
          </p:nvPr>
        </p:nvSpPr>
        <p:spPr/>
        <p:txBody>
          <a:bodyPr/>
          <a:lstStyle/>
          <a:p>
            <a:fld id="{A0B4581F-A6E4-4E27-A271-B7A3F9493A3D}" type="slidenum">
              <a:rPr lang="en-IN" smtClean="0"/>
              <a:t>4</a:t>
            </a:fld>
            <a:endParaRPr lang="en-IN"/>
          </a:p>
        </p:txBody>
      </p:sp>
    </p:spTree>
    <p:extLst>
      <p:ext uri="{BB962C8B-B14F-4D97-AF65-F5344CB8AC3E}">
        <p14:creationId xmlns:p14="http://schemas.microsoft.com/office/powerpoint/2010/main" val="2044663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B4581F-A6E4-4E27-A271-B7A3F9493A3D}" type="slidenum">
              <a:rPr lang="en-IN" smtClean="0"/>
              <a:t>12</a:t>
            </a:fld>
            <a:endParaRPr lang="en-IN"/>
          </a:p>
        </p:txBody>
      </p:sp>
    </p:spTree>
    <p:extLst>
      <p:ext uri="{BB962C8B-B14F-4D97-AF65-F5344CB8AC3E}">
        <p14:creationId xmlns:p14="http://schemas.microsoft.com/office/powerpoint/2010/main" val="3532940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AutoNum type="arabicPeriod"/>
            </a:pPr>
            <a:r>
              <a:rPr lang="en-US" sz="1200" b="1" dirty="0"/>
              <a:t>Alternative to Regular Fine-Tuning: </a:t>
            </a:r>
            <a:r>
              <a:rPr lang="en-US" sz="1200" dirty="0"/>
              <a:t>Earlier models required extensive fine-tuning and were inefficient for dynamic data. With Agentic AI, fine-tuning is no longer necessary, enhancing efficiency and adaptability. </a:t>
            </a:r>
          </a:p>
          <a:p>
            <a:pPr algn="just">
              <a:buAutoNum type="arabicPeriod"/>
            </a:pPr>
            <a:r>
              <a:rPr lang="en-US" sz="1200" b="1" dirty="0"/>
              <a:t>Mathematical Modeling for Database Matching: </a:t>
            </a:r>
            <a:r>
              <a:rPr lang="en-US" sz="1200" dirty="0"/>
              <a:t>Implementation of Classical Similarity measures namely Jaccard Similarity to match the user query with database schemas and its metadata. It demonstrates how lightweight binary vector similarity functions effectively identify relevant databases without requiring heavy embedding models.</a:t>
            </a:r>
          </a:p>
          <a:p>
            <a:pPr algn="just">
              <a:buAutoNum type="arabicPeriod"/>
            </a:pPr>
            <a:r>
              <a:rPr lang="en-US" sz="1200" b="1" dirty="0"/>
              <a:t>Integration of Multiple Functions as Workflow of Graph: </a:t>
            </a:r>
            <a:r>
              <a:rPr lang="en-US" sz="1200" dirty="0"/>
              <a:t>Integrating modular functions as nodes into a unified Graph Workflow using LangGraph, which helps orchestrate complex, multi-step reasoning in a structured way ensuring robustness, traceability and better control over each stage of Chatbot and ensure the output.</a:t>
            </a:r>
          </a:p>
          <a:p>
            <a:endParaRPr lang="en-IN" dirty="0"/>
          </a:p>
        </p:txBody>
      </p:sp>
      <p:sp>
        <p:nvSpPr>
          <p:cNvPr id="4" name="Slide Number Placeholder 3"/>
          <p:cNvSpPr>
            <a:spLocks noGrp="1"/>
          </p:cNvSpPr>
          <p:nvPr>
            <p:ph type="sldNum" sz="quarter" idx="5"/>
          </p:nvPr>
        </p:nvSpPr>
        <p:spPr/>
        <p:txBody>
          <a:bodyPr/>
          <a:lstStyle/>
          <a:p>
            <a:fld id="{A0B4581F-A6E4-4E27-A271-B7A3F9493A3D}" type="slidenum">
              <a:rPr lang="en-IN" smtClean="0"/>
              <a:t>13</a:t>
            </a:fld>
            <a:endParaRPr lang="en-IN"/>
          </a:p>
        </p:txBody>
      </p:sp>
    </p:spTree>
    <p:extLst>
      <p:ext uri="{BB962C8B-B14F-4D97-AF65-F5344CB8AC3E}">
        <p14:creationId xmlns:p14="http://schemas.microsoft.com/office/powerpoint/2010/main" val="1865015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AutoNum type="arabicPeriod"/>
            </a:pPr>
            <a:r>
              <a:rPr lang="en-US" sz="1200" b="1" dirty="0"/>
              <a:t>Trend Analysis &amp; Visualization Layer: </a:t>
            </a:r>
            <a:r>
              <a:rPr lang="en-US" sz="1200" dirty="0"/>
              <a:t>Expand the agentic pipeline to generate not just raw SQL based responses, but also the chart s and dashboards, supporting data storytelling and visual insights, which involves the applications of Deep Learning for Computer Vision (DLCV) and Generative Adversarial Networks (GAN). </a:t>
            </a:r>
          </a:p>
          <a:p>
            <a:pPr algn="just">
              <a:buAutoNum type="arabicPeriod"/>
            </a:pPr>
            <a:r>
              <a:rPr lang="en-US" sz="1200" b="1" dirty="0"/>
              <a:t>Real-Time Update Schema:</a:t>
            </a:r>
            <a:r>
              <a:rPr lang="en-US" sz="1200" dirty="0"/>
              <a:t> Enable dynamic schema adaptation so the agent can respond accurately when database(s) evolve over the time.</a:t>
            </a:r>
          </a:p>
          <a:p>
            <a:pPr algn="just">
              <a:buAutoNum type="arabicPeriod"/>
            </a:pPr>
            <a:r>
              <a:rPr lang="en-US" sz="1200" b="1" dirty="0"/>
              <a:t>Robust Access Control and Security: </a:t>
            </a:r>
            <a:r>
              <a:rPr lang="en-US" sz="1200" dirty="0"/>
              <a:t>Incorporate user authentication, permission layers and secure query boundaries to safely deploy in enterprise settings. </a:t>
            </a:r>
          </a:p>
          <a:p>
            <a:pPr algn="just">
              <a:buAutoNum type="arabicPeriod"/>
            </a:pPr>
            <a:endParaRPr lang="en-US" sz="1200" b="1" dirty="0"/>
          </a:p>
          <a:p>
            <a:endParaRPr lang="en-IN" dirty="0"/>
          </a:p>
        </p:txBody>
      </p:sp>
      <p:sp>
        <p:nvSpPr>
          <p:cNvPr id="4" name="Slide Number Placeholder 3"/>
          <p:cNvSpPr>
            <a:spLocks noGrp="1"/>
          </p:cNvSpPr>
          <p:nvPr>
            <p:ph type="sldNum" sz="quarter" idx="5"/>
          </p:nvPr>
        </p:nvSpPr>
        <p:spPr/>
        <p:txBody>
          <a:bodyPr/>
          <a:lstStyle/>
          <a:p>
            <a:fld id="{A0B4581F-A6E4-4E27-A271-B7A3F9493A3D}" type="slidenum">
              <a:rPr lang="en-IN" smtClean="0"/>
              <a:t>14</a:t>
            </a:fld>
            <a:endParaRPr lang="en-IN"/>
          </a:p>
        </p:txBody>
      </p:sp>
    </p:spTree>
    <p:extLst>
      <p:ext uri="{BB962C8B-B14F-4D97-AF65-F5344CB8AC3E}">
        <p14:creationId xmlns:p14="http://schemas.microsoft.com/office/powerpoint/2010/main" val="245040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Image - Title Cover">
    <p:spTree>
      <p:nvGrpSpPr>
        <p:cNvPr id="1" name=""/>
        <p:cNvGrpSpPr/>
        <p:nvPr/>
      </p:nvGrpSpPr>
      <p:grpSpPr>
        <a:xfrm>
          <a:off x="0" y="0"/>
          <a:ext cx="0" cy="0"/>
          <a:chOff x="0" y="0"/>
          <a:chExt cx="0" cy="0"/>
        </a:xfrm>
      </p:grpSpPr>
      <p:sp>
        <p:nvSpPr>
          <p:cNvPr id="5" name="Subtitle 3"/>
          <p:cNvSpPr>
            <a:spLocks noGrp="1"/>
          </p:cNvSpPr>
          <p:nvPr>
            <p:ph type="subTitle" idx="1" hasCustomPrompt="1"/>
          </p:nvPr>
        </p:nvSpPr>
        <p:spPr>
          <a:xfrm>
            <a:off x="4007288" y="1581618"/>
            <a:ext cx="5130684" cy="1103003"/>
          </a:xfrm>
        </p:spPr>
        <p:txBody>
          <a:bodyPr>
            <a:normAutofit/>
          </a:bodyPr>
          <a:lstStyle>
            <a:lvl1pPr marL="0" indent="0">
              <a:buNone/>
              <a:defRPr baseline="0">
                <a:latin typeface="Adani Medium" pitchFamily="2" charset="0"/>
              </a:defRPr>
            </a:lvl1pPr>
          </a:lstStyle>
          <a:p>
            <a:pPr algn="l"/>
            <a:r>
              <a:rPr lang="en-IN" dirty="0">
                <a:solidFill>
                  <a:srgbClr val="000000"/>
                </a:solidFill>
              </a:rPr>
              <a:t>Click to add title</a:t>
            </a:r>
          </a:p>
        </p:txBody>
      </p:sp>
      <p:pic>
        <p:nvPicPr>
          <p:cNvPr id="6" name="Picture 2" descr="D:\Corp Comm Department Work 2015\Brand Adani 2012\adani_gradient_mast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21940" y="2661762"/>
            <a:ext cx="5022060" cy="457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close up of a logo&#10;&#10;Description automatically generated">
            <a:extLst>
              <a:ext uri="{FF2B5EF4-FFF2-40B4-BE49-F238E27FC236}">
                <a16:creationId xmlns:a16="http://schemas.microsoft.com/office/drawing/2014/main" id="{C68C3F0B-BDDD-F688-883A-9C89663D61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1352550"/>
            <a:ext cx="2278703" cy="2026056"/>
          </a:xfrm>
          <a:prstGeom prst="rect">
            <a:avLst/>
          </a:prstGeom>
        </p:spPr>
      </p:pic>
    </p:spTree>
    <p:extLst>
      <p:ext uri="{BB962C8B-B14F-4D97-AF65-F5344CB8AC3E}">
        <p14:creationId xmlns:p14="http://schemas.microsoft.com/office/powerpoint/2010/main" val="235712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dirty="0"/>
          </a:p>
        </p:txBody>
      </p:sp>
      <p:sp>
        <p:nvSpPr>
          <p:cNvPr id="3" name="Content Placeholder 2"/>
          <p:cNvSpPr>
            <a:spLocks noGrp="1"/>
          </p:cNvSpPr>
          <p:nvPr>
            <p:ph idx="1"/>
          </p:nvPr>
        </p:nvSpPr>
        <p:spPr>
          <a:xfrm>
            <a:off x="457200" y="1247554"/>
            <a:ext cx="8153400" cy="3011558"/>
          </a:xfrm>
        </p:spPr>
        <p:txBody>
          <a:bodyPr>
            <a:normAutofit/>
          </a:bodyPr>
          <a:lstStyle>
            <a:lvl1pPr>
              <a:defRPr sz="2800"/>
            </a:lvl1pPr>
            <a:lvl2pPr>
              <a:defRPr sz="2400"/>
            </a:lvl2pPr>
            <a:lvl3pPr>
              <a:defRPr sz="2000"/>
            </a:lvl3pPr>
            <a:lvl4pPr>
              <a:defRPr sz="1800"/>
            </a:lvl4pPr>
            <a:lvl5pPr>
              <a:defRPr sz="1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dirty="0"/>
          </a:p>
        </p:txBody>
      </p:sp>
      <p:sp>
        <p:nvSpPr>
          <p:cNvPr id="4" name="Date Placeholder 3"/>
          <p:cNvSpPr>
            <a:spLocks noGrp="1"/>
          </p:cNvSpPr>
          <p:nvPr>
            <p:ph type="dt" sz="half" idx="10"/>
          </p:nvPr>
        </p:nvSpPr>
        <p:spPr/>
        <p:txBody>
          <a:bodyPr/>
          <a:lstStyle/>
          <a:p>
            <a:fld id="{C9D75DF4-3AC0-4064-B920-C01CE0353AA3}" type="datetimeFigureOut">
              <a:rPr lang="en-IN" smtClean="0"/>
              <a:t>06-05-2025</a:t>
            </a:fld>
            <a:endParaRPr lang="en-IN"/>
          </a:p>
        </p:txBody>
      </p:sp>
      <p:sp>
        <p:nvSpPr>
          <p:cNvPr id="6" name="Slide Number Placeholder 5"/>
          <p:cNvSpPr>
            <a:spLocks noGrp="1"/>
          </p:cNvSpPr>
          <p:nvPr>
            <p:ph type="sldNum" sz="quarter" idx="12"/>
          </p:nvPr>
        </p:nvSpPr>
        <p:spPr/>
        <p:txBody>
          <a:bodyPr/>
          <a:lstStyle/>
          <a:p>
            <a:fld id="{98B285C1-D8A8-4E98-B28C-1FD972D8EC54}" type="slidenum">
              <a:rPr lang="en-IN" smtClean="0"/>
              <a:t>‹#›</a:t>
            </a:fld>
            <a:endParaRPr lang="en-IN"/>
          </a:p>
        </p:txBody>
      </p:sp>
      <p:grpSp>
        <p:nvGrpSpPr>
          <p:cNvPr id="8" name="Group 7"/>
          <p:cNvGrpSpPr/>
          <p:nvPr userDrawn="1"/>
        </p:nvGrpSpPr>
        <p:grpSpPr>
          <a:xfrm>
            <a:off x="431448" y="1081318"/>
            <a:ext cx="8281104" cy="47148"/>
            <a:chOff x="521460" y="771510"/>
            <a:chExt cx="7921056" cy="47148"/>
          </a:xfrm>
        </p:grpSpPr>
        <p:pic>
          <p:nvPicPr>
            <p:cNvPr id="9" name="Picture 2" descr="D:\Corp Comm Department Work 2015\Brand Adani 2012\adani_gradient_mas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460" y="771510"/>
              <a:ext cx="5022060" cy="4571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521460" y="818658"/>
              <a:ext cx="792105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userDrawn="1"/>
        </p:nvCxnSpPr>
        <p:spPr>
          <a:xfrm>
            <a:off x="432576" y="4324350"/>
            <a:ext cx="8279976"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logo&#10;&#10;Description automatically generated">
            <a:extLst>
              <a:ext uri="{FF2B5EF4-FFF2-40B4-BE49-F238E27FC236}">
                <a16:creationId xmlns:a16="http://schemas.microsoft.com/office/drawing/2014/main" id="{1157B8FC-A022-E9DB-6CBA-EB341149F33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848" y="4358380"/>
            <a:ext cx="954007" cy="848233"/>
          </a:xfrm>
          <a:prstGeom prst="rect">
            <a:avLst/>
          </a:prstGeom>
        </p:spPr>
      </p:pic>
    </p:spTree>
    <p:extLst>
      <p:ext uri="{BB962C8B-B14F-4D97-AF65-F5344CB8AC3E}">
        <p14:creationId xmlns:p14="http://schemas.microsoft.com/office/powerpoint/2010/main" val="835175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p:spPr>
        <p:txBody>
          <a:bodyPr anchor="t"/>
          <a:lstStyle>
            <a:lvl1pPr algn="l">
              <a:defRPr sz="4000" b="0" cap="none">
                <a:latin typeface="Adani Regular" pitchFamily="2" charset="0"/>
              </a:defRPr>
            </a:lvl1pPr>
          </a:lstStyle>
          <a:p>
            <a:r>
              <a:rPr lang="en-US" dirty="0"/>
              <a:t>Click To Edit Master Title Style</a:t>
            </a:r>
            <a:endParaRPr lang="en-IN"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D75DF4-3AC0-4064-B920-C01CE0353AA3}" type="datetimeFigureOut">
              <a:rPr lang="en-IN" smtClean="0"/>
              <a:t>06-05-2025</a:t>
            </a:fld>
            <a:endParaRPr lang="en-IN"/>
          </a:p>
        </p:txBody>
      </p:sp>
      <p:sp>
        <p:nvSpPr>
          <p:cNvPr id="6" name="Slide Number Placeholder 5"/>
          <p:cNvSpPr>
            <a:spLocks noGrp="1"/>
          </p:cNvSpPr>
          <p:nvPr>
            <p:ph type="sldNum" sz="quarter" idx="12"/>
          </p:nvPr>
        </p:nvSpPr>
        <p:spPr/>
        <p:txBody>
          <a:bodyPr/>
          <a:lstStyle/>
          <a:p>
            <a:fld id="{98B285C1-D8A8-4E98-B28C-1FD972D8EC54}" type="slidenum">
              <a:rPr lang="en-IN" smtClean="0"/>
              <a:t>‹#›</a:t>
            </a:fld>
            <a:endParaRPr lang="en-IN"/>
          </a:p>
        </p:txBody>
      </p:sp>
      <p:pic>
        <p:nvPicPr>
          <p:cNvPr id="5" name="Picture 4" descr="A close up of a logo&#10;&#10;Description automatically generated">
            <a:extLst>
              <a:ext uri="{FF2B5EF4-FFF2-40B4-BE49-F238E27FC236}">
                <a16:creationId xmlns:a16="http://schemas.microsoft.com/office/drawing/2014/main" id="{959EB4A2-00BE-CBFC-CD42-F70E5CED4A7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3848" y="4358380"/>
            <a:ext cx="954007" cy="848233"/>
          </a:xfrm>
          <a:prstGeom prst="rect">
            <a:avLst/>
          </a:prstGeom>
        </p:spPr>
      </p:pic>
    </p:spTree>
    <p:extLst>
      <p:ext uri="{BB962C8B-B14F-4D97-AF65-F5344CB8AC3E}">
        <p14:creationId xmlns:p14="http://schemas.microsoft.com/office/powerpoint/2010/main" val="3770965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dirty="0"/>
          </a:p>
        </p:txBody>
      </p:sp>
      <p:sp>
        <p:nvSpPr>
          <p:cNvPr id="3" name="Content Placeholder 2"/>
          <p:cNvSpPr>
            <a:spLocks noGrp="1"/>
          </p:cNvSpPr>
          <p:nvPr>
            <p:ph sz="half" idx="1"/>
          </p:nvPr>
        </p:nvSpPr>
        <p:spPr>
          <a:xfrm>
            <a:off x="457200" y="1466386"/>
            <a:ext cx="4038600" cy="254555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dirty="0"/>
          </a:p>
        </p:txBody>
      </p:sp>
      <p:sp>
        <p:nvSpPr>
          <p:cNvPr id="4" name="Content Placeholder 3"/>
          <p:cNvSpPr>
            <a:spLocks noGrp="1"/>
          </p:cNvSpPr>
          <p:nvPr>
            <p:ph sz="half" idx="2"/>
          </p:nvPr>
        </p:nvSpPr>
        <p:spPr>
          <a:xfrm>
            <a:off x="4648200" y="1466386"/>
            <a:ext cx="4038600" cy="254555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dirty="0"/>
          </a:p>
        </p:txBody>
      </p:sp>
      <p:sp>
        <p:nvSpPr>
          <p:cNvPr id="5" name="Date Placeholder 4"/>
          <p:cNvSpPr>
            <a:spLocks noGrp="1"/>
          </p:cNvSpPr>
          <p:nvPr>
            <p:ph type="dt" sz="half" idx="10"/>
          </p:nvPr>
        </p:nvSpPr>
        <p:spPr/>
        <p:txBody>
          <a:bodyPr/>
          <a:lstStyle/>
          <a:p>
            <a:fld id="{C9D75DF4-3AC0-4064-B920-C01CE0353AA3}" type="datetimeFigureOut">
              <a:rPr lang="en-IN" smtClean="0"/>
              <a:t>06-05-2025</a:t>
            </a:fld>
            <a:endParaRPr lang="en-IN"/>
          </a:p>
        </p:txBody>
      </p:sp>
      <p:sp>
        <p:nvSpPr>
          <p:cNvPr id="7" name="Slide Number Placeholder 6"/>
          <p:cNvSpPr>
            <a:spLocks noGrp="1"/>
          </p:cNvSpPr>
          <p:nvPr>
            <p:ph type="sldNum" sz="quarter" idx="12"/>
          </p:nvPr>
        </p:nvSpPr>
        <p:spPr/>
        <p:txBody>
          <a:bodyPr/>
          <a:lstStyle/>
          <a:p>
            <a:fld id="{98B285C1-D8A8-4E98-B28C-1FD972D8EC54}" type="slidenum">
              <a:rPr lang="en-IN" smtClean="0"/>
              <a:t>‹#›</a:t>
            </a:fld>
            <a:endParaRPr lang="en-IN"/>
          </a:p>
        </p:txBody>
      </p:sp>
      <p:grpSp>
        <p:nvGrpSpPr>
          <p:cNvPr id="8" name="Group 7"/>
          <p:cNvGrpSpPr/>
          <p:nvPr userDrawn="1"/>
        </p:nvGrpSpPr>
        <p:grpSpPr>
          <a:xfrm>
            <a:off x="431448" y="1021030"/>
            <a:ext cx="8281104" cy="47148"/>
            <a:chOff x="521460" y="771510"/>
            <a:chExt cx="7921056" cy="47148"/>
          </a:xfrm>
        </p:grpSpPr>
        <p:pic>
          <p:nvPicPr>
            <p:cNvPr id="9" name="Picture 2" descr="D:\Corp Comm Department Work 2015\Brand Adani 2012\adani_gradient_mas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460" y="771510"/>
              <a:ext cx="5022060" cy="4571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521460" y="818658"/>
              <a:ext cx="792105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6" name="Picture 5" descr="A close up of a logo&#10;&#10;Description automatically generated">
            <a:extLst>
              <a:ext uri="{FF2B5EF4-FFF2-40B4-BE49-F238E27FC236}">
                <a16:creationId xmlns:a16="http://schemas.microsoft.com/office/drawing/2014/main" id="{1FA916FA-3AEA-62B2-91ED-7CE7DD3F6B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848" y="4358380"/>
            <a:ext cx="954007" cy="848233"/>
          </a:xfrm>
          <a:prstGeom prst="rect">
            <a:avLst/>
          </a:prstGeom>
        </p:spPr>
      </p:pic>
    </p:spTree>
    <p:extLst>
      <p:ext uri="{BB962C8B-B14F-4D97-AF65-F5344CB8AC3E}">
        <p14:creationId xmlns:p14="http://schemas.microsoft.com/office/powerpoint/2010/main" val="3386614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GB"/>
              <a:t>Click to edit Master title style</a:t>
            </a:r>
            <a:endParaRPr lang="en-IN"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dirty="0"/>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dirty="0"/>
          </a:p>
        </p:txBody>
      </p:sp>
      <p:sp>
        <p:nvSpPr>
          <p:cNvPr id="7" name="Date Placeholder 6"/>
          <p:cNvSpPr>
            <a:spLocks noGrp="1"/>
          </p:cNvSpPr>
          <p:nvPr>
            <p:ph type="dt" sz="half" idx="10"/>
          </p:nvPr>
        </p:nvSpPr>
        <p:spPr/>
        <p:txBody>
          <a:bodyPr/>
          <a:lstStyle/>
          <a:p>
            <a:fld id="{C9D75DF4-3AC0-4064-B920-C01CE0353AA3}" type="datetimeFigureOut">
              <a:rPr lang="en-IN" smtClean="0"/>
              <a:t>06-05-2025</a:t>
            </a:fld>
            <a:endParaRPr lang="en-IN"/>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98B285C1-D8A8-4E98-B28C-1FD972D8EC54}" type="slidenum">
              <a:rPr lang="en-IN" smtClean="0"/>
              <a:t>‹#›</a:t>
            </a:fld>
            <a:endParaRPr lang="en-IN"/>
          </a:p>
        </p:txBody>
      </p:sp>
      <p:grpSp>
        <p:nvGrpSpPr>
          <p:cNvPr id="13" name="Group 12"/>
          <p:cNvGrpSpPr/>
          <p:nvPr userDrawn="1"/>
        </p:nvGrpSpPr>
        <p:grpSpPr>
          <a:xfrm>
            <a:off x="431448" y="1131558"/>
            <a:ext cx="8281104" cy="47148"/>
            <a:chOff x="521460" y="771510"/>
            <a:chExt cx="7921056" cy="47148"/>
          </a:xfrm>
        </p:grpSpPr>
        <p:pic>
          <p:nvPicPr>
            <p:cNvPr id="14" name="Picture 2" descr="D:\Corp Comm Department Work 2015\Brand Adani 2012\adani_gradient_mas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460" y="771510"/>
              <a:ext cx="5022060" cy="45719"/>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521460" y="818658"/>
              <a:ext cx="792105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9" descr="A close up of a logo&#10;&#10;Description automatically generated">
            <a:extLst>
              <a:ext uri="{FF2B5EF4-FFF2-40B4-BE49-F238E27FC236}">
                <a16:creationId xmlns:a16="http://schemas.microsoft.com/office/drawing/2014/main" id="{A0009946-B264-2913-631A-36A3D66A519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848" y="4358380"/>
            <a:ext cx="954007" cy="848233"/>
          </a:xfrm>
          <a:prstGeom prst="rect">
            <a:avLst/>
          </a:prstGeom>
        </p:spPr>
      </p:pic>
    </p:spTree>
    <p:extLst>
      <p:ext uri="{BB962C8B-B14F-4D97-AF65-F5344CB8AC3E}">
        <p14:creationId xmlns:p14="http://schemas.microsoft.com/office/powerpoint/2010/main" val="4129337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dirty="0"/>
          </a:p>
        </p:txBody>
      </p:sp>
      <p:sp>
        <p:nvSpPr>
          <p:cNvPr id="3" name="Date Placeholder 2"/>
          <p:cNvSpPr>
            <a:spLocks noGrp="1"/>
          </p:cNvSpPr>
          <p:nvPr>
            <p:ph type="dt" sz="half" idx="10"/>
          </p:nvPr>
        </p:nvSpPr>
        <p:spPr/>
        <p:txBody>
          <a:bodyPr/>
          <a:lstStyle/>
          <a:p>
            <a:fld id="{C9D75DF4-3AC0-4064-B920-C01CE0353AA3}" type="datetimeFigureOut">
              <a:rPr lang="en-IN" smtClean="0"/>
              <a:t>06-05-2025</a:t>
            </a:fld>
            <a:endParaRPr lang="en-IN"/>
          </a:p>
        </p:txBody>
      </p:sp>
      <p:sp>
        <p:nvSpPr>
          <p:cNvPr id="5" name="Slide Number Placeholder 4"/>
          <p:cNvSpPr>
            <a:spLocks noGrp="1"/>
          </p:cNvSpPr>
          <p:nvPr>
            <p:ph type="sldNum" sz="quarter" idx="12"/>
          </p:nvPr>
        </p:nvSpPr>
        <p:spPr/>
        <p:txBody>
          <a:bodyPr/>
          <a:lstStyle/>
          <a:p>
            <a:fld id="{98B285C1-D8A8-4E98-B28C-1FD972D8EC54}" type="slidenum">
              <a:rPr lang="en-IN" smtClean="0"/>
              <a:t>‹#›</a:t>
            </a:fld>
            <a:endParaRPr lang="en-IN"/>
          </a:p>
        </p:txBody>
      </p:sp>
      <p:grpSp>
        <p:nvGrpSpPr>
          <p:cNvPr id="6" name="Group 5"/>
          <p:cNvGrpSpPr/>
          <p:nvPr userDrawn="1"/>
        </p:nvGrpSpPr>
        <p:grpSpPr>
          <a:xfrm>
            <a:off x="431448" y="1131558"/>
            <a:ext cx="8281104" cy="47148"/>
            <a:chOff x="521460" y="771510"/>
            <a:chExt cx="7921056" cy="47148"/>
          </a:xfrm>
        </p:grpSpPr>
        <p:pic>
          <p:nvPicPr>
            <p:cNvPr id="7" name="Picture 2" descr="D:\Corp Comm Department Work 2015\Brand Adani 2012\adani_gradient_mas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460" y="771510"/>
              <a:ext cx="5022060" cy="4571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521460" y="818658"/>
              <a:ext cx="792105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4" name="Picture 3" descr="A close up of a logo&#10;&#10;Description automatically generated">
            <a:extLst>
              <a:ext uri="{FF2B5EF4-FFF2-40B4-BE49-F238E27FC236}">
                <a16:creationId xmlns:a16="http://schemas.microsoft.com/office/drawing/2014/main" id="{524709AE-E26B-DDB2-61A6-2A5236FF66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848" y="4358380"/>
            <a:ext cx="954007" cy="848233"/>
          </a:xfrm>
          <a:prstGeom prst="rect">
            <a:avLst/>
          </a:prstGeom>
        </p:spPr>
      </p:pic>
    </p:spTree>
    <p:extLst>
      <p:ext uri="{BB962C8B-B14F-4D97-AF65-F5344CB8AC3E}">
        <p14:creationId xmlns:p14="http://schemas.microsoft.com/office/powerpoint/2010/main" val="405531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75DF4-3AC0-4064-B920-C01CE0353AA3}" type="datetimeFigureOut">
              <a:rPr lang="en-IN" smtClean="0"/>
              <a:t>06-05-2025</a:t>
            </a:fld>
            <a:endParaRPr lang="en-IN"/>
          </a:p>
        </p:txBody>
      </p:sp>
      <p:sp>
        <p:nvSpPr>
          <p:cNvPr id="4" name="Slide Number Placeholder 3"/>
          <p:cNvSpPr>
            <a:spLocks noGrp="1"/>
          </p:cNvSpPr>
          <p:nvPr>
            <p:ph type="sldNum" sz="quarter" idx="12"/>
          </p:nvPr>
        </p:nvSpPr>
        <p:spPr/>
        <p:txBody>
          <a:bodyPr/>
          <a:lstStyle/>
          <a:p>
            <a:fld id="{98B285C1-D8A8-4E98-B28C-1FD972D8EC54}" type="slidenum">
              <a:rPr lang="en-IN" smtClean="0"/>
              <a:t>‹#›</a:t>
            </a:fld>
            <a:endParaRPr lang="en-IN"/>
          </a:p>
        </p:txBody>
      </p:sp>
      <p:pic>
        <p:nvPicPr>
          <p:cNvPr id="3" name="Picture 2" descr="A close up of a logo&#10;&#10;Description automatically generated">
            <a:extLst>
              <a:ext uri="{FF2B5EF4-FFF2-40B4-BE49-F238E27FC236}">
                <a16:creationId xmlns:a16="http://schemas.microsoft.com/office/drawing/2014/main" id="{0068F357-98C8-418F-DED5-96D600340E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3848" y="4358380"/>
            <a:ext cx="954007" cy="848233"/>
          </a:xfrm>
          <a:prstGeom prst="rect">
            <a:avLst/>
          </a:prstGeom>
        </p:spPr>
      </p:pic>
    </p:spTree>
    <p:extLst>
      <p:ext uri="{BB962C8B-B14F-4D97-AF65-F5344CB8AC3E}">
        <p14:creationId xmlns:p14="http://schemas.microsoft.com/office/powerpoint/2010/main" val="3237596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0"/>
            </a:lvl1pPr>
          </a:lstStyle>
          <a:p>
            <a:r>
              <a:rPr lang="en-GB"/>
              <a:t>Click to edit Master title style</a:t>
            </a:r>
            <a:endParaRPr lang="en-IN"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9D75DF4-3AC0-4064-B920-C01CE0353AA3}" type="datetimeFigureOut">
              <a:rPr lang="en-IN" smtClean="0"/>
              <a:t>06-05-2025</a:t>
            </a:fld>
            <a:endParaRPr lang="en-IN"/>
          </a:p>
        </p:txBody>
      </p:sp>
      <p:sp>
        <p:nvSpPr>
          <p:cNvPr id="7" name="Slide Number Placeholder 6"/>
          <p:cNvSpPr>
            <a:spLocks noGrp="1"/>
          </p:cNvSpPr>
          <p:nvPr>
            <p:ph type="sldNum" sz="quarter" idx="12"/>
          </p:nvPr>
        </p:nvSpPr>
        <p:spPr/>
        <p:txBody>
          <a:bodyPr/>
          <a:lstStyle/>
          <a:p>
            <a:fld id="{98B285C1-D8A8-4E98-B28C-1FD972D8EC54}" type="slidenum">
              <a:rPr lang="en-IN" smtClean="0"/>
              <a:t>‹#›</a:t>
            </a:fld>
            <a:endParaRPr lang="en-IN"/>
          </a:p>
        </p:txBody>
      </p:sp>
      <p:pic>
        <p:nvPicPr>
          <p:cNvPr id="6" name="Picture 5" descr="A close up of a logo&#10;&#10;Description automatically generated">
            <a:extLst>
              <a:ext uri="{FF2B5EF4-FFF2-40B4-BE49-F238E27FC236}">
                <a16:creationId xmlns:a16="http://schemas.microsoft.com/office/drawing/2014/main" id="{A0A6DA16-28DF-F102-53D9-3450168B5D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3848" y="4358380"/>
            <a:ext cx="954007" cy="848233"/>
          </a:xfrm>
          <a:prstGeom prst="rect">
            <a:avLst/>
          </a:prstGeom>
        </p:spPr>
      </p:pic>
    </p:spTree>
    <p:extLst>
      <p:ext uri="{BB962C8B-B14F-4D97-AF65-F5344CB8AC3E}">
        <p14:creationId xmlns:p14="http://schemas.microsoft.com/office/powerpoint/2010/main" val="3030034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0"/>
            </a:lvl1pPr>
          </a:lstStyle>
          <a:p>
            <a:r>
              <a:rPr lang="en-GB"/>
              <a:t>Click to edit Master title style</a:t>
            </a:r>
            <a:endParaRPr lang="en-IN"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9D75DF4-3AC0-4064-B920-C01CE0353AA3}" type="datetimeFigureOut">
              <a:rPr lang="en-IN" smtClean="0"/>
              <a:t>06-05-2025</a:t>
            </a:fld>
            <a:endParaRPr lang="en-IN"/>
          </a:p>
        </p:txBody>
      </p:sp>
      <p:sp>
        <p:nvSpPr>
          <p:cNvPr id="7" name="Slide Number Placeholder 6"/>
          <p:cNvSpPr>
            <a:spLocks noGrp="1"/>
          </p:cNvSpPr>
          <p:nvPr>
            <p:ph type="sldNum" sz="quarter" idx="12"/>
          </p:nvPr>
        </p:nvSpPr>
        <p:spPr/>
        <p:txBody>
          <a:bodyPr/>
          <a:lstStyle/>
          <a:p>
            <a:fld id="{98B285C1-D8A8-4E98-B28C-1FD972D8EC54}" type="slidenum">
              <a:rPr lang="en-IN" smtClean="0"/>
              <a:t>‹#›</a:t>
            </a:fld>
            <a:endParaRPr lang="en-IN"/>
          </a:p>
        </p:txBody>
      </p:sp>
      <p:pic>
        <p:nvPicPr>
          <p:cNvPr id="6" name="Picture 5" descr="A close up of a logo&#10;&#10;Description automatically generated">
            <a:extLst>
              <a:ext uri="{FF2B5EF4-FFF2-40B4-BE49-F238E27FC236}">
                <a16:creationId xmlns:a16="http://schemas.microsoft.com/office/drawing/2014/main" id="{6FC95F2F-A0B6-050E-F575-528BFD1FAF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3848" y="4358380"/>
            <a:ext cx="954007" cy="848233"/>
          </a:xfrm>
          <a:prstGeom prst="rect">
            <a:avLst/>
          </a:prstGeom>
        </p:spPr>
      </p:pic>
    </p:spTree>
    <p:extLst>
      <p:ext uri="{BB962C8B-B14F-4D97-AF65-F5344CB8AC3E}">
        <p14:creationId xmlns:p14="http://schemas.microsoft.com/office/powerpoint/2010/main" val="3094575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dirty="0"/>
          </a:p>
        </p:txBody>
      </p:sp>
      <p:sp>
        <p:nvSpPr>
          <p:cNvPr id="4" name="Date Placeholder 3"/>
          <p:cNvSpPr>
            <a:spLocks noGrp="1"/>
          </p:cNvSpPr>
          <p:nvPr>
            <p:ph type="dt" sz="half" idx="10"/>
          </p:nvPr>
        </p:nvSpPr>
        <p:spPr/>
        <p:txBody>
          <a:bodyPr/>
          <a:lstStyle/>
          <a:p>
            <a:fld id="{C9D75DF4-3AC0-4064-B920-C01CE0353AA3}" type="datetimeFigureOut">
              <a:rPr lang="en-IN" smtClean="0"/>
              <a:t>06-05-2025</a:t>
            </a:fld>
            <a:endParaRPr lang="en-IN"/>
          </a:p>
        </p:txBody>
      </p:sp>
      <p:sp>
        <p:nvSpPr>
          <p:cNvPr id="6" name="Slide Number Placeholder 5"/>
          <p:cNvSpPr>
            <a:spLocks noGrp="1"/>
          </p:cNvSpPr>
          <p:nvPr>
            <p:ph type="sldNum" sz="quarter" idx="12"/>
          </p:nvPr>
        </p:nvSpPr>
        <p:spPr/>
        <p:txBody>
          <a:bodyPr/>
          <a:lstStyle/>
          <a:p>
            <a:fld id="{98B285C1-D8A8-4E98-B28C-1FD972D8EC54}" type="slidenum">
              <a:rPr lang="en-IN" smtClean="0"/>
              <a:t>‹#›</a:t>
            </a:fld>
            <a:endParaRPr lang="en-IN"/>
          </a:p>
        </p:txBody>
      </p:sp>
      <p:pic>
        <p:nvPicPr>
          <p:cNvPr id="5" name="Picture 4" descr="A close up of a logo&#10;&#10;Description automatically generated">
            <a:extLst>
              <a:ext uri="{FF2B5EF4-FFF2-40B4-BE49-F238E27FC236}">
                <a16:creationId xmlns:a16="http://schemas.microsoft.com/office/drawing/2014/main" id="{BFED9704-9466-ECF1-2B8B-401A27D77E2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3848" y="4358380"/>
            <a:ext cx="954007" cy="848233"/>
          </a:xfrm>
          <a:prstGeom prst="rect">
            <a:avLst/>
          </a:prstGeom>
        </p:spPr>
      </p:pic>
    </p:spTree>
    <p:extLst>
      <p:ext uri="{BB962C8B-B14F-4D97-AF65-F5344CB8AC3E}">
        <p14:creationId xmlns:p14="http://schemas.microsoft.com/office/powerpoint/2010/main" val="19507900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GB"/>
              <a:t>Click to edit Master title style</a:t>
            </a:r>
            <a:endParaRPr lang="en-IN"/>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p:cNvSpPr>
            <a:spLocks noGrp="1"/>
          </p:cNvSpPr>
          <p:nvPr>
            <p:ph type="dt" sz="half" idx="10"/>
          </p:nvPr>
        </p:nvSpPr>
        <p:spPr/>
        <p:txBody>
          <a:bodyPr/>
          <a:lstStyle/>
          <a:p>
            <a:fld id="{C9D75DF4-3AC0-4064-B920-C01CE0353AA3}" type="datetimeFigureOut">
              <a:rPr lang="en-IN" smtClean="0"/>
              <a:t>06-05-2025</a:t>
            </a:fld>
            <a:endParaRPr lang="en-IN"/>
          </a:p>
        </p:txBody>
      </p:sp>
      <p:sp>
        <p:nvSpPr>
          <p:cNvPr id="6" name="Slide Number Placeholder 5"/>
          <p:cNvSpPr>
            <a:spLocks noGrp="1"/>
          </p:cNvSpPr>
          <p:nvPr>
            <p:ph type="sldNum" sz="quarter" idx="12"/>
          </p:nvPr>
        </p:nvSpPr>
        <p:spPr/>
        <p:txBody>
          <a:bodyPr/>
          <a:lstStyle/>
          <a:p>
            <a:fld id="{98B285C1-D8A8-4E98-B28C-1FD972D8EC54}" type="slidenum">
              <a:rPr lang="en-IN" smtClean="0"/>
              <a:t>‹#›</a:t>
            </a:fld>
            <a:endParaRPr lang="en-IN"/>
          </a:p>
        </p:txBody>
      </p:sp>
      <p:pic>
        <p:nvPicPr>
          <p:cNvPr id="5" name="Picture 4" descr="A close up of a logo&#10;&#10;Description automatically generated">
            <a:extLst>
              <a:ext uri="{FF2B5EF4-FFF2-40B4-BE49-F238E27FC236}">
                <a16:creationId xmlns:a16="http://schemas.microsoft.com/office/drawing/2014/main" id="{CA074863-B040-3401-D0B9-B7687CD6E9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3848" y="4358380"/>
            <a:ext cx="954007" cy="848233"/>
          </a:xfrm>
          <a:prstGeom prst="rect">
            <a:avLst/>
          </a:prstGeom>
        </p:spPr>
      </p:pic>
    </p:spTree>
    <p:extLst>
      <p:ext uri="{BB962C8B-B14F-4D97-AF65-F5344CB8AC3E}">
        <p14:creationId xmlns:p14="http://schemas.microsoft.com/office/powerpoint/2010/main" val="37160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Date Placeholder 2"/>
          <p:cNvSpPr>
            <a:spLocks noGrp="1"/>
          </p:cNvSpPr>
          <p:nvPr>
            <p:ph type="dt" sz="half" idx="10"/>
          </p:nvPr>
        </p:nvSpPr>
        <p:spPr/>
        <p:txBody>
          <a:bodyPr/>
          <a:lstStyle/>
          <a:p>
            <a:fld id="{C9D75DF4-3AC0-4064-B920-C01CE0353AA3}" type="datetimeFigureOut">
              <a:rPr lang="en-IN" smtClean="0"/>
              <a:pPr/>
              <a:t>06-05-2025</a:t>
            </a:fld>
            <a:endParaRPr lang="en-IN"/>
          </a:p>
        </p:txBody>
      </p:sp>
      <p:sp>
        <p:nvSpPr>
          <p:cNvPr id="4" name="Slide Number Placeholder 3"/>
          <p:cNvSpPr>
            <a:spLocks noGrp="1"/>
          </p:cNvSpPr>
          <p:nvPr>
            <p:ph type="sldNum" sz="quarter" idx="11"/>
          </p:nvPr>
        </p:nvSpPr>
        <p:spPr/>
        <p:txBody>
          <a:bodyPr/>
          <a:lstStyle/>
          <a:p>
            <a:endParaRPr lang="en-IN"/>
          </a:p>
        </p:txBody>
      </p:sp>
      <p:pic>
        <p:nvPicPr>
          <p:cNvPr id="5" name="Picture 4" descr="A group of people sitting at a table&#10;&#10;Description generated with high confidence">
            <a:extLst>
              <a:ext uri="{FF2B5EF4-FFF2-40B4-BE49-F238E27FC236}">
                <a16:creationId xmlns:a16="http://schemas.microsoft.com/office/drawing/2014/main" id="{1139518B-9460-4BD4-8054-2DB17B33728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02"/>
            <a:ext cx="9144358" cy="5143097"/>
          </a:xfrm>
          <a:prstGeom prst="rect">
            <a:avLst/>
          </a:prstGeom>
        </p:spPr>
      </p:pic>
      <p:sp>
        <p:nvSpPr>
          <p:cNvPr id="6" name="Subtitle 3"/>
          <p:cNvSpPr>
            <a:spLocks noGrp="1"/>
          </p:cNvSpPr>
          <p:nvPr>
            <p:ph type="subTitle" idx="1" hasCustomPrompt="1"/>
          </p:nvPr>
        </p:nvSpPr>
        <p:spPr>
          <a:xfrm>
            <a:off x="3752586" y="231438"/>
            <a:ext cx="5230002" cy="1080144"/>
          </a:xfrm>
        </p:spPr>
        <p:txBody>
          <a:bodyPr>
            <a:normAutofit/>
          </a:bodyPr>
          <a:lstStyle>
            <a:lvl1pPr marL="0" indent="0">
              <a:buNone/>
              <a:defRPr baseline="0">
                <a:latin typeface="Adani Medium" pitchFamily="2" charset="0"/>
              </a:defRPr>
            </a:lvl1pPr>
          </a:lstStyle>
          <a:p>
            <a:pPr algn="l"/>
            <a:r>
              <a:rPr lang="en-IN" dirty="0">
                <a:solidFill>
                  <a:srgbClr val="000000"/>
                </a:solidFill>
              </a:rPr>
              <a:t>Click to add title</a:t>
            </a:r>
          </a:p>
        </p:txBody>
      </p:sp>
      <p:pic>
        <p:nvPicPr>
          <p:cNvPr id="7" name="Picture 2" descr="D:\Corp Comm Department Work 2015\Brand Adani 2012\adani_gradient_master.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67238" y="1311582"/>
            <a:ext cx="5022060" cy="457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icture containing food, drawing&#10;&#10;Description automatically generated">
            <a:extLst>
              <a:ext uri="{FF2B5EF4-FFF2-40B4-BE49-F238E27FC236}">
                <a16:creationId xmlns:a16="http://schemas.microsoft.com/office/drawing/2014/main" id="{E23C3FC3-A640-4041-B925-313504AC3AC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44024" y="4552020"/>
            <a:ext cx="719951" cy="591480"/>
          </a:xfrm>
          <a:prstGeom prst="rect">
            <a:avLst/>
          </a:prstGeom>
        </p:spPr>
      </p:pic>
      <p:pic>
        <p:nvPicPr>
          <p:cNvPr id="8" name="Picture 7" descr="A close up of a logo&#10;&#10;Description automatically generated">
            <a:extLst>
              <a:ext uri="{FF2B5EF4-FFF2-40B4-BE49-F238E27FC236}">
                <a16:creationId xmlns:a16="http://schemas.microsoft.com/office/drawing/2014/main" id="{C68C3F0B-BDDD-F688-883A-9C89663D613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6857" y="92002"/>
            <a:ext cx="1463344" cy="1301098"/>
          </a:xfrm>
          <a:prstGeom prst="rect">
            <a:avLst/>
          </a:prstGeom>
        </p:spPr>
      </p:pic>
    </p:spTree>
    <p:extLst>
      <p:ext uri="{BB962C8B-B14F-4D97-AF65-F5344CB8AC3E}">
        <p14:creationId xmlns:p14="http://schemas.microsoft.com/office/powerpoint/2010/main" val="382234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dirty="0"/>
          </a:p>
        </p:txBody>
      </p:sp>
      <p:sp>
        <p:nvSpPr>
          <p:cNvPr id="3" name="Date Placeholder 2"/>
          <p:cNvSpPr>
            <a:spLocks noGrp="1"/>
          </p:cNvSpPr>
          <p:nvPr>
            <p:ph type="dt" sz="half" idx="10"/>
          </p:nvPr>
        </p:nvSpPr>
        <p:spPr/>
        <p:txBody>
          <a:bodyPr/>
          <a:lstStyle/>
          <a:p>
            <a:fld id="{C9D75DF4-3AC0-4064-B920-C01CE0353AA3}" type="datetimeFigureOut">
              <a:rPr lang="en-IN" smtClean="0"/>
              <a:pPr/>
              <a:t>06-05-2025</a:t>
            </a:fld>
            <a:endParaRPr lang="en-IN"/>
          </a:p>
        </p:txBody>
      </p:sp>
      <p:sp>
        <p:nvSpPr>
          <p:cNvPr id="4" name="Slide Number Placeholder 3"/>
          <p:cNvSpPr>
            <a:spLocks noGrp="1"/>
          </p:cNvSpPr>
          <p:nvPr>
            <p:ph type="sldNum" sz="quarter" idx="11"/>
          </p:nvPr>
        </p:nvSpPr>
        <p:spPr/>
        <p:txBody>
          <a:bodyPr/>
          <a:lstStyle/>
          <a:p>
            <a:endParaRPr lang="en-IN"/>
          </a:p>
        </p:txBody>
      </p:sp>
      <p:pic>
        <p:nvPicPr>
          <p:cNvPr id="5" name="Picture 4">
            <a:extLst>
              <a:ext uri="{FF2B5EF4-FFF2-40B4-BE49-F238E27FC236}">
                <a16:creationId xmlns:a16="http://schemas.microsoft.com/office/drawing/2014/main" id="{B53D659F-60B8-4FB9-ABDF-8DCF7EFEA871}"/>
              </a:ext>
            </a:extLst>
          </p:cNvPr>
          <p:cNvPicPr>
            <a:picLocks noChangeAspect="1"/>
          </p:cNvPicPr>
          <p:nvPr userDrawn="1"/>
        </p:nvPicPr>
        <p:blipFill>
          <a:blip r:embed="rId2"/>
          <a:stretch>
            <a:fillRect/>
          </a:stretch>
        </p:blipFill>
        <p:spPr>
          <a:xfrm>
            <a:off x="-10946" y="2559557"/>
            <a:ext cx="9144001" cy="2583180"/>
          </a:xfrm>
          <a:prstGeom prst="rect">
            <a:avLst/>
          </a:prstGeom>
        </p:spPr>
      </p:pic>
    </p:spTree>
    <p:extLst>
      <p:ext uri="{BB962C8B-B14F-4D97-AF65-F5344CB8AC3E}">
        <p14:creationId xmlns:p14="http://schemas.microsoft.com/office/powerpoint/2010/main" val="259999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617A3B-1871-4CFF-AB8E-0BDE7F11C4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762"/>
            <a:ext cx="9174265" cy="5158994"/>
          </a:xfrm>
          <a:prstGeom prst="rect">
            <a:avLst/>
          </a:prstGeom>
        </p:spPr>
      </p:pic>
      <p:sp>
        <p:nvSpPr>
          <p:cNvPr id="2" name="Title 1"/>
          <p:cNvSpPr>
            <a:spLocks noGrp="1"/>
          </p:cNvSpPr>
          <p:nvPr>
            <p:ph type="title"/>
          </p:nvPr>
        </p:nvSpPr>
        <p:spPr>
          <a:xfrm>
            <a:off x="685800" y="3028950"/>
            <a:ext cx="7772400" cy="1021556"/>
          </a:xfrm>
        </p:spPr>
        <p:txBody>
          <a:bodyPr anchor="t">
            <a:normAutofit/>
          </a:bodyPr>
          <a:lstStyle>
            <a:lvl1pPr algn="l">
              <a:defRPr sz="2800" b="0" cap="none" baseline="0">
                <a:solidFill>
                  <a:schemeClr val="bg1"/>
                </a:solidFill>
                <a:latin typeface="Adani Regular" pitchFamily="2" charset="0"/>
              </a:defRPr>
            </a:lvl1pPr>
          </a:lstStyle>
          <a:p>
            <a:r>
              <a:rPr lang="en-GB"/>
              <a:t>Click to edit Master title style</a:t>
            </a:r>
            <a:endParaRPr lang="en-US" dirty="0"/>
          </a:p>
        </p:txBody>
      </p:sp>
      <p:sp>
        <p:nvSpPr>
          <p:cNvPr id="6" name="Slide Number Placeholder 5"/>
          <p:cNvSpPr>
            <a:spLocks noGrp="1"/>
          </p:cNvSpPr>
          <p:nvPr>
            <p:ph type="sldNum" sz="quarter" idx="12"/>
          </p:nvPr>
        </p:nvSpPr>
        <p:spPr/>
        <p:txBody>
          <a:bodyPr/>
          <a:lstStyle/>
          <a:p>
            <a:fld id="{9759575B-79F4-462B-BD8B-0038BD3A3767}" type="slidenum">
              <a:rPr lang="en-US" smtClean="0"/>
              <a:t>‹#›</a:t>
            </a:fld>
            <a:endParaRPr lang="en-US"/>
          </a:p>
        </p:txBody>
      </p:sp>
      <p:pic>
        <p:nvPicPr>
          <p:cNvPr id="3" name="Picture 2" descr="A close up of a logo&#10;&#10;Description automatically generated">
            <a:extLst>
              <a:ext uri="{FF2B5EF4-FFF2-40B4-BE49-F238E27FC236}">
                <a16:creationId xmlns:a16="http://schemas.microsoft.com/office/drawing/2014/main" id="{C68C3F0B-BDDD-F688-883A-9C89663D613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50156" r="2500"/>
          <a:stretch/>
        </p:blipFill>
        <p:spPr>
          <a:xfrm>
            <a:off x="3200400" y="1581150"/>
            <a:ext cx="2971800" cy="1359457"/>
          </a:xfrm>
          <a:prstGeom prst="rect">
            <a:avLst/>
          </a:prstGeom>
        </p:spPr>
      </p:pic>
    </p:spTree>
    <p:extLst>
      <p:ext uri="{BB962C8B-B14F-4D97-AF65-F5344CB8AC3E}">
        <p14:creationId xmlns:p14="http://schemas.microsoft.com/office/powerpoint/2010/main" val="283893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EF93A8-7F2D-4451-9A9D-39989544BD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62"/>
            <a:ext cx="9144000" cy="5141975"/>
          </a:xfrm>
          <a:prstGeom prst="rect">
            <a:avLst/>
          </a:prstGeom>
        </p:spPr>
      </p:pic>
      <p:sp>
        <p:nvSpPr>
          <p:cNvPr id="2" name="Title 1"/>
          <p:cNvSpPr>
            <a:spLocks noGrp="1"/>
          </p:cNvSpPr>
          <p:nvPr>
            <p:ph type="title"/>
          </p:nvPr>
        </p:nvSpPr>
        <p:spPr>
          <a:xfrm>
            <a:off x="685800" y="3028950"/>
            <a:ext cx="7772400" cy="1021556"/>
          </a:xfrm>
        </p:spPr>
        <p:txBody>
          <a:bodyPr anchor="t">
            <a:normAutofit/>
          </a:bodyPr>
          <a:lstStyle>
            <a:lvl1pPr algn="l">
              <a:defRPr sz="2800" b="0" cap="none" baseline="0">
                <a:solidFill>
                  <a:schemeClr val="bg1"/>
                </a:solidFill>
                <a:latin typeface="Adani Regular" pitchFamily="2" charset="0"/>
              </a:defRPr>
            </a:lvl1pPr>
          </a:lstStyle>
          <a:p>
            <a:r>
              <a:rPr lang="en-GB"/>
              <a:t>Click to edit Master title style</a:t>
            </a:r>
            <a:endParaRPr lang="en-US" dirty="0"/>
          </a:p>
        </p:txBody>
      </p:sp>
      <p:sp>
        <p:nvSpPr>
          <p:cNvPr id="6" name="Slide Number Placeholder 5"/>
          <p:cNvSpPr>
            <a:spLocks noGrp="1"/>
          </p:cNvSpPr>
          <p:nvPr>
            <p:ph type="sldNum" sz="quarter" idx="12"/>
          </p:nvPr>
        </p:nvSpPr>
        <p:spPr/>
        <p:txBody>
          <a:bodyPr/>
          <a:lstStyle/>
          <a:p>
            <a:fld id="{9759575B-79F4-462B-BD8B-0038BD3A3767}" type="slidenum">
              <a:rPr lang="en-US" smtClean="0"/>
              <a:t>‹#›</a:t>
            </a:fld>
            <a:endParaRPr lang="en-US"/>
          </a:p>
        </p:txBody>
      </p:sp>
      <p:pic>
        <p:nvPicPr>
          <p:cNvPr id="3" name="Picture 2" descr="A close up of a logo&#10;&#10;Description automatically generated">
            <a:extLst>
              <a:ext uri="{FF2B5EF4-FFF2-40B4-BE49-F238E27FC236}">
                <a16:creationId xmlns:a16="http://schemas.microsoft.com/office/drawing/2014/main" id="{9939589A-8E75-0A80-487A-52D2EE7902D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50156" r="2500"/>
          <a:stretch/>
        </p:blipFill>
        <p:spPr>
          <a:xfrm>
            <a:off x="3200400" y="1581150"/>
            <a:ext cx="2971800" cy="1359457"/>
          </a:xfrm>
          <a:prstGeom prst="rect">
            <a:avLst/>
          </a:prstGeom>
        </p:spPr>
      </p:pic>
    </p:spTree>
    <p:extLst>
      <p:ext uri="{BB962C8B-B14F-4D97-AF65-F5344CB8AC3E}">
        <p14:creationId xmlns:p14="http://schemas.microsoft.com/office/powerpoint/2010/main" val="4167483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DC30C0-F1CF-4DEB-9E47-A0928BA1CC8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62"/>
            <a:ext cx="9144000" cy="5141975"/>
          </a:xfrm>
          <a:prstGeom prst="rect">
            <a:avLst/>
          </a:prstGeom>
        </p:spPr>
      </p:pic>
      <p:sp>
        <p:nvSpPr>
          <p:cNvPr id="2" name="Title 1"/>
          <p:cNvSpPr>
            <a:spLocks noGrp="1"/>
          </p:cNvSpPr>
          <p:nvPr>
            <p:ph type="title"/>
          </p:nvPr>
        </p:nvSpPr>
        <p:spPr>
          <a:xfrm>
            <a:off x="685800" y="3028950"/>
            <a:ext cx="7772400" cy="1021556"/>
          </a:xfrm>
        </p:spPr>
        <p:txBody>
          <a:bodyPr anchor="t">
            <a:normAutofit/>
          </a:bodyPr>
          <a:lstStyle>
            <a:lvl1pPr algn="l">
              <a:defRPr sz="2800" b="0" cap="none" baseline="0">
                <a:solidFill>
                  <a:schemeClr val="bg1"/>
                </a:solidFill>
                <a:latin typeface="Adani Regular" pitchFamily="2" charset="0"/>
              </a:defRPr>
            </a:lvl1pPr>
          </a:lstStyle>
          <a:p>
            <a:r>
              <a:rPr lang="en-GB"/>
              <a:t>Click to edit Master title style</a:t>
            </a:r>
            <a:endParaRPr lang="en-US" dirty="0"/>
          </a:p>
        </p:txBody>
      </p:sp>
      <p:sp>
        <p:nvSpPr>
          <p:cNvPr id="6" name="Slide Number Placeholder 5"/>
          <p:cNvSpPr>
            <a:spLocks noGrp="1"/>
          </p:cNvSpPr>
          <p:nvPr>
            <p:ph type="sldNum" sz="quarter" idx="12"/>
          </p:nvPr>
        </p:nvSpPr>
        <p:spPr/>
        <p:txBody>
          <a:bodyPr/>
          <a:lstStyle/>
          <a:p>
            <a:fld id="{9759575B-79F4-462B-BD8B-0038BD3A3767}" type="slidenum">
              <a:rPr lang="en-US" smtClean="0"/>
              <a:t>‹#›</a:t>
            </a:fld>
            <a:endParaRPr lang="en-US"/>
          </a:p>
        </p:txBody>
      </p:sp>
      <p:pic>
        <p:nvPicPr>
          <p:cNvPr id="3" name="Picture 2" descr="A close up of a logo&#10;&#10;Description automatically generated">
            <a:extLst>
              <a:ext uri="{FF2B5EF4-FFF2-40B4-BE49-F238E27FC236}">
                <a16:creationId xmlns:a16="http://schemas.microsoft.com/office/drawing/2014/main" id="{A47F9897-42F1-CF69-5D0E-E97EF78D33D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50156" r="2500"/>
          <a:stretch/>
        </p:blipFill>
        <p:spPr>
          <a:xfrm>
            <a:off x="3200400" y="1581150"/>
            <a:ext cx="2971800" cy="1359457"/>
          </a:xfrm>
          <a:prstGeom prst="rect">
            <a:avLst/>
          </a:prstGeom>
        </p:spPr>
      </p:pic>
    </p:spTree>
    <p:extLst>
      <p:ext uri="{BB962C8B-B14F-4D97-AF65-F5344CB8AC3E}">
        <p14:creationId xmlns:p14="http://schemas.microsoft.com/office/powerpoint/2010/main" val="2307345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D4B4AB-B102-4B52-9298-4FDE1139D9A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62"/>
            <a:ext cx="9144000" cy="5141975"/>
          </a:xfrm>
          <a:prstGeom prst="rect">
            <a:avLst/>
          </a:prstGeom>
        </p:spPr>
      </p:pic>
      <p:sp>
        <p:nvSpPr>
          <p:cNvPr id="2" name="Title 1"/>
          <p:cNvSpPr>
            <a:spLocks noGrp="1"/>
          </p:cNvSpPr>
          <p:nvPr>
            <p:ph type="title"/>
          </p:nvPr>
        </p:nvSpPr>
        <p:spPr>
          <a:xfrm>
            <a:off x="685800" y="3028950"/>
            <a:ext cx="7772400" cy="1021556"/>
          </a:xfrm>
        </p:spPr>
        <p:txBody>
          <a:bodyPr anchor="t">
            <a:normAutofit/>
          </a:bodyPr>
          <a:lstStyle>
            <a:lvl1pPr algn="l">
              <a:defRPr sz="2800" b="0" cap="none" baseline="0">
                <a:solidFill>
                  <a:schemeClr val="bg1"/>
                </a:solidFill>
                <a:latin typeface="Adani Regular" pitchFamily="2" charset="0"/>
              </a:defRPr>
            </a:lvl1pPr>
          </a:lstStyle>
          <a:p>
            <a:r>
              <a:rPr lang="en-GB"/>
              <a:t>Click to edit Master title style</a:t>
            </a:r>
            <a:endParaRPr lang="en-US" dirty="0"/>
          </a:p>
        </p:txBody>
      </p:sp>
      <p:sp>
        <p:nvSpPr>
          <p:cNvPr id="6" name="Slide Number Placeholder 5"/>
          <p:cNvSpPr>
            <a:spLocks noGrp="1"/>
          </p:cNvSpPr>
          <p:nvPr>
            <p:ph type="sldNum" sz="quarter" idx="12"/>
          </p:nvPr>
        </p:nvSpPr>
        <p:spPr/>
        <p:txBody>
          <a:bodyPr/>
          <a:lstStyle/>
          <a:p>
            <a:fld id="{9759575B-79F4-462B-BD8B-0038BD3A3767}" type="slidenum">
              <a:rPr lang="en-US" smtClean="0"/>
              <a:t>‹#›</a:t>
            </a:fld>
            <a:endParaRPr lang="en-US"/>
          </a:p>
        </p:txBody>
      </p:sp>
      <p:pic>
        <p:nvPicPr>
          <p:cNvPr id="3" name="Picture 2" descr="A close up of a logo&#10;&#10;Description automatically generated">
            <a:extLst>
              <a:ext uri="{FF2B5EF4-FFF2-40B4-BE49-F238E27FC236}">
                <a16:creationId xmlns:a16="http://schemas.microsoft.com/office/drawing/2014/main" id="{AAB72F06-E0D3-4930-C362-09E51CF57DA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50156" r="2500"/>
          <a:stretch/>
        </p:blipFill>
        <p:spPr>
          <a:xfrm>
            <a:off x="3200400" y="1581150"/>
            <a:ext cx="2971800" cy="1359457"/>
          </a:xfrm>
          <a:prstGeom prst="rect">
            <a:avLst/>
          </a:prstGeom>
        </p:spPr>
      </p:pic>
    </p:spTree>
    <p:extLst>
      <p:ext uri="{BB962C8B-B14F-4D97-AF65-F5344CB8AC3E}">
        <p14:creationId xmlns:p14="http://schemas.microsoft.com/office/powerpoint/2010/main" val="86515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82B46E-A4EC-4A78-BEF5-04B547B906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62"/>
            <a:ext cx="9144000" cy="5141975"/>
          </a:xfrm>
          <a:prstGeom prst="rect">
            <a:avLst/>
          </a:prstGeom>
        </p:spPr>
      </p:pic>
      <p:sp>
        <p:nvSpPr>
          <p:cNvPr id="2" name="Title 1"/>
          <p:cNvSpPr>
            <a:spLocks noGrp="1"/>
          </p:cNvSpPr>
          <p:nvPr>
            <p:ph type="title"/>
          </p:nvPr>
        </p:nvSpPr>
        <p:spPr>
          <a:xfrm>
            <a:off x="685800" y="3028950"/>
            <a:ext cx="7772400" cy="1021556"/>
          </a:xfrm>
        </p:spPr>
        <p:txBody>
          <a:bodyPr anchor="t">
            <a:normAutofit/>
          </a:bodyPr>
          <a:lstStyle>
            <a:lvl1pPr algn="l">
              <a:defRPr sz="2800" b="0" cap="none" baseline="0">
                <a:solidFill>
                  <a:schemeClr val="bg1"/>
                </a:solidFill>
                <a:latin typeface="Adani Regular" pitchFamily="2" charset="0"/>
              </a:defRPr>
            </a:lvl1pPr>
          </a:lstStyle>
          <a:p>
            <a:r>
              <a:rPr lang="en-GB"/>
              <a:t>Click to edit Master title style</a:t>
            </a:r>
            <a:endParaRPr lang="en-US" dirty="0"/>
          </a:p>
        </p:txBody>
      </p:sp>
      <p:sp>
        <p:nvSpPr>
          <p:cNvPr id="6" name="Slide Number Placeholder 5"/>
          <p:cNvSpPr>
            <a:spLocks noGrp="1"/>
          </p:cNvSpPr>
          <p:nvPr>
            <p:ph type="sldNum" sz="quarter" idx="12"/>
          </p:nvPr>
        </p:nvSpPr>
        <p:spPr/>
        <p:txBody>
          <a:bodyPr/>
          <a:lstStyle/>
          <a:p>
            <a:fld id="{9759575B-79F4-462B-BD8B-0038BD3A3767}" type="slidenum">
              <a:rPr lang="en-US" smtClean="0"/>
              <a:t>‹#›</a:t>
            </a:fld>
            <a:endParaRPr lang="en-US"/>
          </a:p>
        </p:txBody>
      </p:sp>
      <p:pic>
        <p:nvPicPr>
          <p:cNvPr id="3" name="Picture 2" descr="A close up of a logo&#10;&#10;Description automatically generated">
            <a:extLst>
              <a:ext uri="{FF2B5EF4-FFF2-40B4-BE49-F238E27FC236}">
                <a16:creationId xmlns:a16="http://schemas.microsoft.com/office/drawing/2014/main" id="{3B202068-BB72-5711-04EA-136B8C73D74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50156" r="2500"/>
          <a:stretch/>
        </p:blipFill>
        <p:spPr>
          <a:xfrm>
            <a:off x="3200400" y="1581150"/>
            <a:ext cx="2971800" cy="1359457"/>
          </a:xfrm>
          <a:prstGeom prst="rect">
            <a:avLst/>
          </a:prstGeom>
        </p:spPr>
      </p:pic>
    </p:spTree>
    <p:extLst>
      <p:ext uri="{BB962C8B-B14F-4D97-AF65-F5344CB8AC3E}">
        <p14:creationId xmlns:p14="http://schemas.microsoft.com/office/powerpoint/2010/main" val="383332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D75DF4-3AC0-4064-B920-C01CE0353AA3}" type="datetimeFigureOut">
              <a:rPr lang="en-IN" smtClean="0"/>
              <a:t>06-05-2025</a:t>
            </a:fld>
            <a:endParaRPr lang="en-IN"/>
          </a:p>
        </p:txBody>
      </p:sp>
      <p:sp>
        <p:nvSpPr>
          <p:cNvPr id="6" name="Slide Number Placeholder 5"/>
          <p:cNvSpPr>
            <a:spLocks noGrp="1"/>
          </p:cNvSpPr>
          <p:nvPr>
            <p:ph type="sldNum" sz="quarter" idx="12"/>
          </p:nvPr>
        </p:nvSpPr>
        <p:spPr/>
        <p:txBody>
          <a:bodyPr/>
          <a:lstStyle/>
          <a:p>
            <a:fld id="{98B285C1-D8A8-4E98-B28C-1FD972D8EC54}" type="slidenum">
              <a:rPr lang="en-IN" smtClean="0"/>
              <a:t>‹#›</a:t>
            </a:fld>
            <a:endParaRPr lang="en-IN"/>
          </a:p>
        </p:txBody>
      </p:sp>
      <p:sp>
        <p:nvSpPr>
          <p:cNvPr id="9" name="Text Placeholder 4"/>
          <p:cNvSpPr>
            <a:spLocks noGrp="1"/>
          </p:cNvSpPr>
          <p:nvPr>
            <p:ph type="body" idx="1"/>
          </p:nvPr>
        </p:nvSpPr>
        <p:spPr>
          <a:xfrm>
            <a:off x="431448" y="1491606"/>
            <a:ext cx="7772400" cy="1125140"/>
          </a:xfrm>
        </p:spPr>
        <p:txBody>
          <a:bodyPr>
            <a:normAutofit/>
          </a:bodyPr>
          <a:lstStyle>
            <a:lvl1pPr marL="0" indent="0" algn="l">
              <a:buNone/>
              <a:defRPr sz="3200">
                <a:latin typeface="Adani Medium" pitchFamily="2" charset="0"/>
              </a:defRPr>
            </a:lvl1pPr>
          </a:lstStyle>
          <a:p>
            <a:pPr lvl="0"/>
            <a:r>
              <a:rPr lang="en-GB">
                <a:solidFill>
                  <a:srgbClr val="000000"/>
                </a:solidFill>
              </a:rPr>
              <a:t>Click to edit Master text styles</a:t>
            </a:r>
          </a:p>
          <a:p>
            <a:pPr lvl="1"/>
            <a:r>
              <a:rPr lang="en-GB">
                <a:solidFill>
                  <a:srgbClr val="000000"/>
                </a:solidFill>
              </a:rPr>
              <a:t>Second level</a:t>
            </a:r>
          </a:p>
        </p:txBody>
      </p:sp>
      <p:grpSp>
        <p:nvGrpSpPr>
          <p:cNvPr id="10" name="Group 9"/>
          <p:cNvGrpSpPr/>
          <p:nvPr userDrawn="1"/>
        </p:nvGrpSpPr>
        <p:grpSpPr>
          <a:xfrm>
            <a:off x="521460" y="2706055"/>
            <a:ext cx="7921056" cy="45719"/>
            <a:chOff x="582897" y="3201834"/>
            <a:chExt cx="7921056" cy="45719"/>
          </a:xfrm>
        </p:grpSpPr>
        <p:pic>
          <p:nvPicPr>
            <p:cNvPr id="11" name="Picture 2" descr="D:\Corp Comm Department Work 2015\Brand Adani 2012\adani_gradient_mas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897" y="3201834"/>
              <a:ext cx="5022060" cy="4571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582897" y="3246601"/>
              <a:ext cx="792105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5" name="Picture 4" descr="A close up of a logo&#10;&#10;Description automatically generated">
            <a:extLst>
              <a:ext uri="{FF2B5EF4-FFF2-40B4-BE49-F238E27FC236}">
                <a16:creationId xmlns:a16="http://schemas.microsoft.com/office/drawing/2014/main" id="{D8B2ED5D-2406-7323-9006-38A785A4E1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3848" y="4358380"/>
            <a:ext cx="954007" cy="848233"/>
          </a:xfrm>
          <a:prstGeom prst="rect">
            <a:avLst/>
          </a:prstGeom>
        </p:spPr>
      </p:pic>
    </p:spTree>
    <p:extLst>
      <p:ext uri="{BB962C8B-B14F-4D97-AF65-F5344CB8AC3E}">
        <p14:creationId xmlns:p14="http://schemas.microsoft.com/office/powerpoint/2010/main" val="11659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GB"/>
              <a:t>Click to edit Master title style</a:t>
            </a:r>
            <a:endParaRPr lang="en-IN"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050">
                <a:solidFill>
                  <a:schemeClr val="tx1">
                    <a:tint val="75000"/>
                  </a:schemeClr>
                </a:solidFill>
                <a:latin typeface="Adani Regular" pitchFamily="2" charset="0"/>
              </a:defRPr>
            </a:lvl1pPr>
          </a:lstStyle>
          <a:p>
            <a:fld id="{C9D75DF4-3AC0-4064-B920-C01CE0353AA3}" type="datetimeFigureOut">
              <a:rPr lang="en-IN" smtClean="0"/>
              <a:pPr/>
              <a:t>06-05-2025</a:t>
            </a:fld>
            <a:endParaRPr lang="en-IN"/>
          </a:p>
        </p:txBody>
      </p:sp>
      <p:sp>
        <p:nvSpPr>
          <p:cNvPr id="6" name="Slide Number Placeholder 5"/>
          <p:cNvSpPr>
            <a:spLocks noGrp="1"/>
          </p:cNvSpPr>
          <p:nvPr>
            <p:ph type="sldNum" sz="quarter" idx="4"/>
          </p:nvPr>
        </p:nvSpPr>
        <p:spPr>
          <a:xfrm>
            <a:off x="3491856" y="4767263"/>
            <a:ext cx="2133600" cy="273844"/>
          </a:xfrm>
          <a:prstGeom prst="rect">
            <a:avLst/>
          </a:prstGeom>
        </p:spPr>
        <p:txBody>
          <a:bodyPr vert="horz" lIns="91440" tIns="45720" rIns="91440" bIns="45720" rtlCol="0" anchor="ctr"/>
          <a:lstStyle>
            <a:lvl1pPr algn="r">
              <a:defRPr sz="1050">
                <a:solidFill>
                  <a:schemeClr val="tx1">
                    <a:tint val="75000"/>
                  </a:schemeClr>
                </a:solidFill>
                <a:latin typeface="Adani Regular" pitchFamily="2" charset="0"/>
              </a:defRPr>
            </a:lvl1pPr>
          </a:lstStyle>
          <a:p>
            <a:endParaRPr lang="en-IN"/>
          </a:p>
        </p:txBody>
      </p:sp>
      <p:sp>
        <p:nvSpPr>
          <p:cNvPr id="7" name="TextBox 6">
            <a:extLst>
              <a:ext uri="{FF2B5EF4-FFF2-40B4-BE49-F238E27FC236}">
                <a16:creationId xmlns:a16="http://schemas.microsoft.com/office/drawing/2014/main" id="{F88ACA1A-E93D-B671-40F4-025844F29761}"/>
              </a:ext>
            </a:extLst>
          </p:cNvPr>
          <p:cNvSpPr txBox="1"/>
          <p:nvPr userDrawn="1">
            <p:extLst>
              <p:ext uri="{1162E1C5-73C7-4A58-AE30-91384D911F3F}">
                <p184:classification xmlns:p184="http://schemas.microsoft.com/office/powerpoint/2018/4/main" val="ftr"/>
              </p:ext>
            </p:extLst>
          </p:nvPr>
        </p:nvSpPr>
        <p:spPr>
          <a:xfrm>
            <a:off x="63500" y="4927600"/>
            <a:ext cx="338138"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Public</a:t>
            </a:r>
          </a:p>
        </p:txBody>
      </p:sp>
    </p:spTree>
    <p:extLst>
      <p:ext uri="{BB962C8B-B14F-4D97-AF65-F5344CB8AC3E}">
        <p14:creationId xmlns:p14="http://schemas.microsoft.com/office/powerpoint/2010/main" val="1957410839"/>
      </p:ext>
    </p:extLst>
  </p:cSld>
  <p:clrMap bg1="lt1" tx1="dk1" bg2="lt2" tx2="dk2" accent1="accent1" accent2="accent2" accent3="accent3" accent4="accent4" accent5="accent5" accent6="accent6" hlink="hlink" folHlink="folHlink"/>
  <p:sldLayoutIdLst>
    <p:sldLayoutId id="2147483660" r:id="rId1"/>
    <p:sldLayoutId id="2147483684" r:id="rId2"/>
    <p:sldLayoutId id="2147483685" r:id="rId3"/>
    <p:sldLayoutId id="2147483661" r:id="rId4"/>
    <p:sldLayoutId id="2147483662" r:id="rId5"/>
    <p:sldLayoutId id="2147483663" r:id="rId6"/>
    <p:sldLayoutId id="2147483682" r:id="rId7"/>
    <p:sldLayoutId id="2147483683" r:id="rId8"/>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Lst>
  <p:txStyles>
    <p:titleStyle>
      <a:lvl1pPr algn="l" defTabSz="914400" rtl="0" eaLnBrk="1" latinLnBrk="0" hangingPunct="1">
        <a:spcBef>
          <a:spcPct val="0"/>
        </a:spcBef>
        <a:buNone/>
        <a:defRPr sz="3600" kern="1200">
          <a:solidFill>
            <a:schemeClr val="tx1"/>
          </a:solidFill>
          <a:latin typeface="Adani Medium" pitchFamily="2"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dani Regular"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dani Regular"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dani Regular"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dani Regular"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dani Regular"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8600" y="3105150"/>
            <a:ext cx="8839200" cy="830997"/>
          </a:xfrm>
        </p:spPr>
        <p:txBody>
          <a:bodyPr>
            <a:noAutofit/>
          </a:bodyPr>
          <a:lstStyle/>
          <a:p>
            <a:pPr algn="ctr"/>
            <a:r>
              <a:rPr lang="en-US" dirty="0"/>
              <a:t>SQL Agents: Agentic AI Approach for Automated Query Generation and Database Interaction</a:t>
            </a:r>
            <a:endParaRPr lang="en-IN" sz="2500" dirty="0"/>
          </a:p>
        </p:txBody>
      </p:sp>
      <p:sp>
        <p:nvSpPr>
          <p:cNvPr id="2" name="TextBox 1">
            <a:extLst>
              <a:ext uri="{FF2B5EF4-FFF2-40B4-BE49-F238E27FC236}">
                <a16:creationId xmlns:a16="http://schemas.microsoft.com/office/drawing/2014/main" id="{43339710-7D38-FDBD-51D3-4D87D2F62838}"/>
              </a:ext>
            </a:extLst>
          </p:cNvPr>
          <p:cNvSpPr txBox="1"/>
          <p:nvPr/>
        </p:nvSpPr>
        <p:spPr>
          <a:xfrm>
            <a:off x="3352800" y="4171950"/>
            <a:ext cx="5715000" cy="954107"/>
          </a:xfrm>
          <a:prstGeom prst="rect">
            <a:avLst/>
          </a:prstGeom>
          <a:noFill/>
        </p:spPr>
        <p:txBody>
          <a:bodyPr wrap="square" rtlCol="0">
            <a:spAutoFit/>
          </a:bodyPr>
          <a:lstStyle/>
          <a:p>
            <a:pPr algn="r"/>
            <a:r>
              <a:rPr lang="en-US" sz="1400" b="1" dirty="0"/>
              <a:t>Presented by</a:t>
            </a:r>
          </a:p>
          <a:p>
            <a:pPr algn="r"/>
            <a:r>
              <a:rPr lang="en-US" sz="1400" b="1" dirty="0"/>
              <a:t>Het Patel</a:t>
            </a:r>
          </a:p>
          <a:p>
            <a:pPr algn="r"/>
            <a:r>
              <a:rPr lang="en-US" sz="1400" dirty="0"/>
              <a:t>B.Tech. in Communication &amp; Computer Engineering (CCE)</a:t>
            </a:r>
          </a:p>
          <a:p>
            <a:pPr algn="r"/>
            <a:r>
              <a:rPr lang="en-US" sz="1400" dirty="0"/>
              <a:t>Lakshmi Niwas Mittal Institute of Information Technology (LNMIIT), Jaipur</a:t>
            </a:r>
          </a:p>
        </p:txBody>
      </p:sp>
    </p:spTree>
    <p:extLst>
      <p:ext uri="{BB962C8B-B14F-4D97-AF65-F5344CB8AC3E}">
        <p14:creationId xmlns:p14="http://schemas.microsoft.com/office/powerpoint/2010/main" val="3852267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a:extLst>
            <a:ext uri="{FF2B5EF4-FFF2-40B4-BE49-F238E27FC236}">
              <a16:creationId xmlns:a16="http://schemas.microsoft.com/office/drawing/2014/main" id="{050E5961-C52B-F187-9997-17E0634DE3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30B7D8-2AED-E0AB-9051-1E5E2CB0D6F2}"/>
              </a:ext>
            </a:extLst>
          </p:cNvPr>
          <p:cNvSpPr>
            <a:spLocks noGrp="1"/>
          </p:cNvSpPr>
          <p:nvPr>
            <p:ph type="title"/>
          </p:nvPr>
        </p:nvSpPr>
        <p:spPr>
          <a:xfrm>
            <a:off x="457200" y="205979"/>
            <a:ext cx="8229600" cy="857250"/>
          </a:xfrm>
        </p:spPr>
        <p:txBody>
          <a:bodyPr anchor="ctr">
            <a:normAutofit/>
          </a:bodyPr>
          <a:lstStyle/>
          <a:p>
            <a:r>
              <a:rPr lang="en-US" dirty="0"/>
              <a:t>SQL Query-Response: Result and Remarks</a:t>
            </a:r>
          </a:p>
        </p:txBody>
      </p:sp>
      <p:graphicFrame>
        <p:nvGraphicFramePr>
          <p:cNvPr id="13" name="Table 12">
            <a:extLst>
              <a:ext uri="{FF2B5EF4-FFF2-40B4-BE49-F238E27FC236}">
                <a16:creationId xmlns:a16="http://schemas.microsoft.com/office/drawing/2014/main" id="{5A4AE01E-EBA7-2441-C8B9-F7911D57A332}"/>
              </a:ext>
            </a:extLst>
          </p:cNvPr>
          <p:cNvGraphicFramePr>
            <a:graphicFrameLocks noGrp="1"/>
          </p:cNvGraphicFramePr>
          <p:nvPr>
            <p:extLst>
              <p:ext uri="{D42A27DB-BD31-4B8C-83A1-F6EECF244321}">
                <p14:modId xmlns:p14="http://schemas.microsoft.com/office/powerpoint/2010/main" val="3110042021"/>
              </p:ext>
            </p:extLst>
          </p:nvPr>
        </p:nvGraphicFramePr>
        <p:xfrm>
          <a:off x="457200" y="1200150"/>
          <a:ext cx="8229599" cy="3061067"/>
        </p:xfrm>
        <a:graphic>
          <a:graphicData uri="http://schemas.openxmlformats.org/drawingml/2006/table">
            <a:tbl>
              <a:tblPr firstRow="1" bandRow="1">
                <a:tableStyleId>{5C22544A-7EE6-4342-B048-85BDC9FD1C3A}</a:tableStyleId>
              </a:tblPr>
              <a:tblGrid>
                <a:gridCol w="1574548">
                  <a:extLst>
                    <a:ext uri="{9D8B030D-6E8A-4147-A177-3AD203B41FA5}">
                      <a16:colId xmlns:a16="http://schemas.microsoft.com/office/drawing/2014/main" val="3112373896"/>
                    </a:ext>
                  </a:extLst>
                </a:gridCol>
                <a:gridCol w="2189630">
                  <a:extLst>
                    <a:ext uri="{9D8B030D-6E8A-4147-A177-3AD203B41FA5}">
                      <a16:colId xmlns:a16="http://schemas.microsoft.com/office/drawing/2014/main" val="3414777510"/>
                    </a:ext>
                  </a:extLst>
                </a:gridCol>
                <a:gridCol w="2500635">
                  <a:extLst>
                    <a:ext uri="{9D8B030D-6E8A-4147-A177-3AD203B41FA5}">
                      <a16:colId xmlns:a16="http://schemas.microsoft.com/office/drawing/2014/main" val="4200750289"/>
                    </a:ext>
                  </a:extLst>
                </a:gridCol>
                <a:gridCol w="1964786">
                  <a:extLst>
                    <a:ext uri="{9D8B030D-6E8A-4147-A177-3AD203B41FA5}">
                      <a16:colId xmlns:a16="http://schemas.microsoft.com/office/drawing/2014/main" val="2599298874"/>
                    </a:ext>
                  </a:extLst>
                </a:gridCol>
              </a:tblGrid>
              <a:tr h="225912">
                <a:tc>
                  <a:txBody>
                    <a:bodyPr/>
                    <a:lstStyle/>
                    <a:p>
                      <a:pPr algn="ctr"/>
                      <a:r>
                        <a:rPr lang="en-US" sz="1100" b="1" dirty="0">
                          <a:solidFill>
                            <a:schemeClr val="tx1"/>
                          </a:solidFill>
                          <a:latin typeface="+mn-lt"/>
                          <a:ea typeface="Calibri" panose="020F0502020204030204" pitchFamily="34" charset="0"/>
                          <a:cs typeface="Calibri" panose="020F0502020204030204" pitchFamily="34" charset="0"/>
                        </a:rPr>
                        <a:t>User Query</a:t>
                      </a:r>
                      <a:endParaRPr lang="en-IN" sz="1100" b="1" dirty="0">
                        <a:solidFill>
                          <a:schemeClr val="tx1"/>
                        </a:solidFill>
                        <a:latin typeface="+mn-lt"/>
                        <a:ea typeface="Calibri" panose="020F0502020204030204" pitchFamily="34" charset="0"/>
                        <a:cs typeface="Calibri" panose="020F0502020204030204" pitchFamily="34" charset="0"/>
                      </a:endParaRPr>
                    </a:p>
                  </a:txBody>
                  <a:tcPr marL="53365" marR="53365" marT="26682" marB="26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a:solidFill>
                            <a:schemeClr val="tx1"/>
                          </a:solidFill>
                          <a:latin typeface="+mn-lt"/>
                          <a:ea typeface="Calibri" panose="020F0502020204030204" pitchFamily="34" charset="0"/>
                          <a:cs typeface="Calibri" panose="020F0502020204030204" pitchFamily="34" charset="0"/>
                        </a:rPr>
                        <a:t>Validated and Executed Response</a:t>
                      </a:r>
                      <a:endParaRPr lang="en-IN" sz="1100" b="1">
                        <a:solidFill>
                          <a:schemeClr val="tx1"/>
                        </a:solidFill>
                        <a:latin typeface="+mn-lt"/>
                        <a:ea typeface="Calibri" panose="020F0502020204030204" pitchFamily="34" charset="0"/>
                        <a:cs typeface="Calibri" panose="020F0502020204030204" pitchFamily="34" charset="0"/>
                      </a:endParaRPr>
                    </a:p>
                  </a:txBody>
                  <a:tcPr marL="53365" marR="53365" marT="26682" marB="26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latin typeface="+mn-lt"/>
                          <a:ea typeface="Calibri" panose="020F0502020204030204" pitchFamily="34" charset="0"/>
                          <a:cs typeface="Calibri" panose="020F0502020204030204" pitchFamily="34" charset="0"/>
                        </a:rPr>
                        <a:t>Chatbot Response</a:t>
                      </a:r>
                      <a:endParaRPr lang="en-IN" sz="1100" b="1" dirty="0">
                        <a:solidFill>
                          <a:schemeClr val="tx1"/>
                        </a:solidFill>
                        <a:latin typeface="+mn-lt"/>
                        <a:ea typeface="Calibri" panose="020F0502020204030204" pitchFamily="34" charset="0"/>
                        <a:cs typeface="Calibri" panose="020F0502020204030204" pitchFamily="34" charset="0"/>
                      </a:endParaRPr>
                    </a:p>
                  </a:txBody>
                  <a:tcPr marL="53365" marR="53365" marT="26682" marB="26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a:solidFill>
                            <a:schemeClr val="tx1"/>
                          </a:solidFill>
                          <a:latin typeface="+mn-lt"/>
                          <a:ea typeface="Calibri" panose="020F0502020204030204" pitchFamily="34" charset="0"/>
                          <a:cs typeface="Calibri" panose="020F0502020204030204" pitchFamily="34" charset="0"/>
                        </a:rPr>
                        <a:t>Remarks</a:t>
                      </a:r>
                      <a:endParaRPr lang="en-IN" sz="1100" b="1">
                        <a:solidFill>
                          <a:schemeClr val="tx1"/>
                        </a:solidFill>
                        <a:latin typeface="+mn-lt"/>
                        <a:ea typeface="Calibri" panose="020F0502020204030204" pitchFamily="34" charset="0"/>
                        <a:cs typeface="Calibri" panose="020F0502020204030204" pitchFamily="34" charset="0"/>
                      </a:endParaRPr>
                    </a:p>
                  </a:txBody>
                  <a:tcPr marL="53365" marR="53365" marT="26682" marB="26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5354620"/>
                  </a:ext>
                </a:extLst>
              </a:tr>
              <a:tr h="643937">
                <a:tc>
                  <a:txBody>
                    <a:bodyPr/>
                    <a:lstStyle/>
                    <a:p>
                      <a:r>
                        <a:rPr lang="en-US" sz="1050" dirty="0">
                          <a:solidFill>
                            <a:schemeClr val="tx1"/>
                          </a:solidFill>
                          <a:latin typeface="+mn-lt"/>
                        </a:rPr>
                        <a:t>How many transporter are ATMSL?</a:t>
                      </a:r>
                      <a:endParaRPr lang="en-IN" sz="1100" b="0" dirty="0">
                        <a:solidFill>
                          <a:schemeClr val="tx1"/>
                        </a:solidFill>
                        <a:latin typeface="+mn-lt"/>
                        <a:ea typeface="Calibri" panose="020F0502020204030204" pitchFamily="34" charset="0"/>
                        <a:cs typeface="Calibri" panose="020F0502020204030204" pitchFamily="34" charset="0"/>
                      </a:endParaRPr>
                    </a:p>
                  </a:txBody>
                  <a:tcPr marL="53365" marR="53365" marT="26682" marB="26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50" dirty="0">
                          <a:solidFill>
                            <a:schemeClr val="tx1"/>
                          </a:solidFill>
                          <a:latin typeface="+mn-lt"/>
                        </a:rPr>
                        <a:t>SELECT COUNT(sn) FROM atmspl_trip_details WHERE transporter = 'ATMSL'; </a:t>
                      </a:r>
                      <a:endParaRPr lang="en-IN" sz="1100" b="0" dirty="0">
                        <a:solidFill>
                          <a:schemeClr val="tx1"/>
                        </a:solidFill>
                        <a:latin typeface="+mn-lt"/>
                        <a:ea typeface="Calibri" panose="020F0502020204030204" pitchFamily="34" charset="0"/>
                        <a:cs typeface="Calibri" panose="020F0502020204030204" pitchFamily="34" charset="0"/>
                      </a:endParaRPr>
                    </a:p>
                  </a:txBody>
                  <a:tcPr marL="53365" marR="53365" marT="26682" marB="26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50" dirty="0">
                          <a:solidFill>
                            <a:schemeClr val="tx1"/>
                          </a:solidFill>
                          <a:latin typeface="+mn-lt"/>
                        </a:rPr>
                        <a:t>The number of transporters that are ATMSL is 4. Would you like to know more about what ATMSL means or how these transporters operate?</a:t>
                      </a:r>
                      <a:endParaRPr lang="en-IN" sz="1100" b="0" dirty="0">
                        <a:solidFill>
                          <a:schemeClr val="tx1"/>
                        </a:solidFill>
                        <a:latin typeface="+mn-lt"/>
                        <a:ea typeface="Calibri" panose="020F0502020204030204" pitchFamily="34" charset="0"/>
                        <a:cs typeface="Calibri" panose="020F0502020204030204" pitchFamily="34" charset="0"/>
                      </a:endParaRPr>
                    </a:p>
                  </a:txBody>
                  <a:tcPr marL="53365" marR="53365" marT="26682" marB="26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050" dirty="0">
                          <a:solidFill>
                            <a:schemeClr val="tx1"/>
                          </a:solidFill>
                          <a:latin typeface="+mn-lt"/>
                        </a:rPr>
                        <a:t>Correct Response Generated from ATMSL Rake Tracking Dataset.</a:t>
                      </a:r>
                      <a:endParaRPr lang="en-IN" sz="1100" b="0" dirty="0">
                        <a:solidFill>
                          <a:schemeClr val="tx1"/>
                        </a:solidFill>
                        <a:latin typeface="+mn-lt"/>
                        <a:ea typeface="Calibri" panose="020F0502020204030204" pitchFamily="34" charset="0"/>
                        <a:cs typeface="Calibri" panose="020F0502020204030204" pitchFamily="34" charset="0"/>
                      </a:endParaRPr>
                    </a:p>
                  </a:txBody>
                  <a:tcPr marL="53365" marR="53365" marT="26682" marB="26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6961271"/>
                  </a:ext>
                </a:extLst>
              </a:tr>
              <a:tr h="928549">
                <a:tc>
                  <a:txBody>
                    <a:bodyPr/>
                    <a:lstStyle/>
                    <a:p>
                      <a:r>
                        <a:rPr lang="en-US" sz="1100" b="0" dirty="0">
                          <a:solidFill>
                            <a:schemeClr val="tx1"/>
                          </a:solidFill>
                          <a:latin typeface="+mn-lt"/>
                          <a:ea typeface="Calibri" panose="020F0502020204030204" pitchFamily="34" charset="0"/>
                          <a:cs typeface="Calibri" panose="020F0502020204030204" pitchFamily="34" charset="0"/>
                        </a:rPr>
                        <a:t>What was the average forecast for API4 in March 2024</a:t>
                      </a:r>
                      <a:endParaRPr lang="en-IN" sz="1100" b="0" dirty="0">
                        <a:solidFill>
                          <a:schemeClr val="tx1"/>
                        </a:solidFill>
                        <a:latin typeface="+mn-lt"/>
                        <a:ea typeface="Calibri" panose="020F0502020204030204" pitchFamily="34" charset="0"/>
                        <a:cs typeface="Calibri" panose="020F0502020204030204" pitchFamily="34" charset="0"/>
                      </a:endParaRPr>
                    </a:p>
                  </a:txBody>
                  <a:tcPr marL="53365" marR="53365" marT="26682" marB="26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b="0" dirty="0">
                          <a:solidFill>
                            <a:schemeClr val="tx1"/>
                          </a:solidFill>
                          <a:latin typeface="+mn-lt"/>
                          <a:ea typeface="Calibri" panose="020F0502020204030204" pitchFamily="34" charset="0"/>
                          <a:cs typeface="Calibri" panose="020F0502020204030204" pitchFamily="34" charset="0"/>
                        </a:rPr>
                        <a:t>SELECT AVG(forecast) FROM Coal_IFDP_Daily_Index_Accuracy_Table WHERE index_name = 'API4' AND date LIKE '%2024-03-%';</a:t>
                      </a:r>
                    </a:p>
                    <a:p>
                      <a:endParaRPr lang="en-IN" sz="1100" b="0" dirty="0">
                        <a:solidFill>
                          <a:schemeClr val="tx1"/>
                        </a:solidFill>
                        <a:latin typeface="+mn-lt"/>
                        <a:ea typeface="Calibri" panose="020F0502020204030204" pitchFamily="34" charset="0"/>
                        <a:cs typeface="Calibri" panose="020F0502020204030204" pitchFamily="34" charset="0"/>
                      </a:endParaRPr>
                    </a:p>
                  </a:txBody>
                  <a:tcPr marL="53365" marR="53365" marT="26682" marB="26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b="0" dirty="0">
                          <a:solidFill>
                            <a:schemeClr val="tx1"/>
                          </a:solidFill>
                          <a:latin typeface="+mn-lt"/>
                          <a:ea typeface="Calibri" panose="020F0502020204030204" pitchFamily="34" charset="0"/>
                          <a:cs typeface="Calibri" panose="020F0502020204030204" pitchFamily="34" charset="0"/>
                        </a:rPr>
                        <a:t>The average forecast for API4 in March 2024 was approximately 97.73 degrees! That's quite warm, isn't it? Would you like to know more about the temperature trends or compare it with other months?</a:t>
                      </a:r>
                      <a:endParaRPr lang="en-IN" sz="1100" b="0" dirty="0">
                        <a:solidFill>
                          <a:schemeClr val="tx1"/>
                        </a:solidFill>
                        <a:latin typeface="+mn-lt"/>
                        <a:ea typeface="Calibri" panose="020F0502020204030204" pitchFamily="34" charset="0"/>
                        <a:cs typeface="Calibri" panose="020F0502020204030204" pitchFamily="34" charset="0"/>
                      </a:endParaRPr>
                    </a:p>
                  </a:txBody>
                  <a:tcPr marL="53365" marR="53365" marT="26682" marB="26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b="0" dirty="0">
                          <a:solidFill>
                            <a:schemeClr val="tx1"/>
                          </a:solidFill>
                          <a:latin typeface="+mn-lt"/>
                          <a:ea typeface="Calibri" panose="020F0502020204030204" pitchFamily="34" charset="0"/>
                          <a:cs typeface="Calibri" panose="020F0502020204030204" pitchFamily="34" charset="0"/>
                        </a:rPr>
                        <a:t>Failed to decode ambiguity, as the forecast determines the Price and not the temperature as per IFDP Dataset.</a:t>
                      </a:r>
                      <a:endParaRPr lang="en-IN" sz="1100" b="0" dirty="0">
                        <a:solidFill>
                          <a:schemeClr val="tx1"/>
                        </a:solidFill>
                        <a:latin typeface="+mn-lt"/>
                        <a:ea typeface="Calibri" panose="020F0502020204030204" pitchFamily="34" charset="0"/>
                        <a:cs typeface="Calibri" panose="020F0502020204030204" pitchFamily="34" charset="0"/>
                      </a:endParaRPr>
                    </a:p>
                  </a:txBody>
                  <a:tcPr marL="53365" marR="53365" marT="26682" marB="26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6511658"/>
                  </a:ext>
                </a:extLst>
              </a:tr>
              <a:tr h="1213162">
                <a:tc>
                  <a:txBody>
                    <a:bodyPr/>
                    <a:lstStyle/>
                    <a:p>
                      <a:r>
                        <a:rPr lang="en-US" sz="1050">
                          <a:solidFill>
                            <a:schemeClr val="tx1"/>
                          </a:solidFill>
                          <a:latin typeface="+mn-lt"/>
                        </a:rPr>
                        <a:t>What is the average aging of all stocks of Zone 1</a:t>
                      </a:r>
                      <a:endParaRPr lang="en-IN" sz="1100" b="0">
                        <a:solidFill>
                          <a:schemeClr val="tx1"/>
                        </a:solidFill>
                        <a:latin typeface="+mn-lt"/>
                        <a:ea typeface="Calibri" panose="020F0502020204030204" pitchFamily="34" charset="0"/>
                        <a:cs typeface="Calibri" panose="020F0502020204030204" pitchFamily="34" charset="0"/>
                      </a:endParaRPr>
                    </a:p>
                  </a:txBody>
                  <a:tcPr marL="53365" marR="53365" marT="26682" marB="26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50" dirty="0">
                          <a:solidFill>
                            <a:schemeClr val="tx1"/>
                          </a:solidFill>
                          <a:latin typeface="+mn-lt"/>
                        </a:rPr>
                        <a:t>SELECT AVG(T1.Aging) FROM Stock_Ageing AS T1 WHERE T1.Zone = 'Zone 1'</a:t>
                      </a:r>
                      <a:endParaRPr lang="en-IN" sz="1100" b="0" dirty="0">
                        <a:solidFill>
                          <a:schemeClr val="tx1"/>
                        </a:solidFill>
                        <a:latin typeface="+mn-lt"/>
                        <a:ea typeface="Calibri" panose="020F0502020204030204" pitchFamily="34" charset="0"/>
                        <a:cs typeface="Calibri" panose="020F0502020204030204" pitchFamily="34" charset="0"/>
                      </a:endParaRPr>
                    </a:p>
                  </a:txBody>
                  <a:tcPr marL="53365" marR="53365" marT="26682" marB="26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50" dirty="0">
                          <a:solidFill>
                            <a:schemeClr val="tx1"/>
                          </a:solidFill>
                          <a:latin typeface="+mn-lt"/>
                        </a:rPr>
                        <a:t>The average age of all stock in Zone 1 is approximately 133 years! That's quite impressive (or perhaps concerning?) for a zone that's likely home to many long-lived and possibly iconic stocks. Would you like me to break down the data further or compare it with other zones? </a:t>
                      </a:r>
                      <a:endParaRPr lang="en-IN" sz="1100" b="0" dirty="0">
                        <a:solidFill>
                          <a:schemeClr val="tx1"/>
                        </a:solidFill>
                        <a:latin typeface="+mn-lt"/>
                        <a:ea typeface="Calibri" panose="020F0502020204030204" pitchFamily="34" charset="0"/>
                        <a:cs typeface="Calibri" panose="020F0502020204030204" pitchFamily="34" charset="0"/>
                      </a:endParaRPr>
                    </a:p>
                  </a:txBody>
                  <a:tcPr marL="53365" marR="53365" marT="26682" marB="26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50" dirty="0">
                          <a:solidFill>
                            <a:schemeClr val="tx1"/>
                          </a:solidFill>
                          <a:latin typeface="+mn-lt"/>
                        </a:rPr>
                        <a:t>Failed to decode Ambiguity, as the answer is in days and not in years from Stock Ageing Dataset.</a:t>
                      </a:r>
                      <a:endParaRPr lang="en-IN" sz="1100" b="0" dirty="0">
                        <a:solidFill>
                          <a:schemeClr val="tx1"/>
                        </a:solidFill>
                        <a:latin typeface="+mn-lt"/>
                        <a:ea typeface="Calibri" panose="020F0502020204030204" pitchFamily="34" charset="0"/>
                        <a:cs typeface="Calibri" panose="020F0502020204030204" pitchFamily="34" charset="0"/>
                      </a:endParaRPr>
                    </a:p>
                  </a:txBody>
                  <a:tcPr marL="53365" marR="53365" marT="26682" marB="26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8270401"/>
                  </a:ext>
                </a:extLst>
              </a:tr>
            </a:tbl>
          </a:graphicData>
        </a:graphic>
      </p:graphicFrame>
    </p:spTree>
    <p:extLst>
      <p:ext uri="{BB962C8B-B14F-4D97-AF65-F5344CB8AC3E}">
        <p14:creationId xmlns:p14="http://schemas.microsoft.com/office/powerpoint/2010/main" val="3871282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a:extLst>
            <a:ext uri="{FF2B5EF4-FFF2-40B4-BE49-F238E27FC236}">
              <a16:creationId xmlns:a16="http://schemas.microsoft.com/office/drawing/2014/main" id="{6C125AA9-2C75-5626-5CDF-26D56018C3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3A781E-A520-9A15-9205-15D0DFCF7706}"/>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77529C65-FE47-BC5F-0C8A-F7D06FCC0F90}"/>
              </a:ext>
            </a:extLst>
          </p:cNvPr>
          <p:cNvSpPr>
            <a:spLocks noGrp="1"/>
          </p:cNvSpPr>
          <p:nvPr>
            <p:ph idx="1"/>
          </p:nvPr>
        </p:nvSpPr>
        <p:spPr>
          <a:xfrm>
            <a:off x="422564" y="1063229"/>
            <a:ext cx="8153400" cy="3184921"/>
          </a:xfrm>
        </p:spPr>
        <p:txBody>
          <a:bodyPr>
            <a:noAutofit/>
          </a:bodyPr>
          <a:lstStyle/>
          <a:p>
            <a:pPr algn="just"/>
            <a:r>
              <a:rPr lang="en-US" sz="2000" b="1" dirty="0"/>
              <a:t>Scalability Constraints: </a:t>
            </a:r>
            <a:r>
              <a:rPr lang="en-US" sz="2000" dirty="0"/>
              <a:t>Processing speed may decrease with an increasing number of tables and nested queries.</a:t>
            </a:r>
          </a:p>
          <a:p>
            <a:pPr marL="0" indent="0" algn="just">
              <a:buNone/>
            </a:pPr>
            <a:endParaRPr lang="en-US" sz="2000" dirty="0"/>
          </a:p>
          <a:p>
            <a:pPr algn="just"/>
            <a:r>
              <a:rPr lang="en-US" sz="2000" b="1" dirty="0"/>
              <a:t>Natural Language Understanding: </a:t>
            </a:r>
            <a:r>
              <a:rPr lang="en-US" sz="2000" dirty="0"/>
              <a:t>Interpreting vague queries is challenging for advanced models.</a:t>
            </a:r>
          </a:p>
          <a:p>
            <a:pPr marL="0" indent="0" algn="just">
              <a:buNone/>
            </a:pPr>
            <a:endParaRPr lang="en-US" sz="2000" dirty="0"/>
          </a:p>
          <a:p>
            <a:pPr algn="just"/>
            <a:r>
              <a:rPr lang="en-US" sz="2000" b="1" dirty="0"/>
              <a:t>Misinterpretation:</a:t>
            </a:r>
            <a:r>
              <a:rPr lang="en-US" sz="2000" dirty="0"/>
              <a:t> Occasional misclassification of database context, especially in large or complex schemas.</a:t>
            </a:r>
          </a:p>
        </p:txBody>
      </p:sp>
    </p:spTree>
    <p:extLst>
      <p:ext uri="{BB962C8B-B14F-4D97-AF65-F5344CB8AC3E}">
        <p14:creationId xmlns:p14="http://schemas.microsoft.com/office/powerpoint/2010/main" val="1249852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91FC-817B-9945-B5F4-7A82AFA44758}"/>
              </a:ext>
            </a:extLst>
          </p:cNvPr>
          <p:cNvSpPr>
            <a:spLocks noGrp="1"/>
          </p:cNvSpPr>
          <p:nvPr>
            <p:ph type="title"/>
          </p:nvPr>
        </p:nvSpPr>
        <p:spPr/>
        <p:txBody>
          <a:bodyPr/>
          <a:lstStyle/>
          <a:p>
            <a:r>
              <a:rPr lang="en-US" dirty="0"/>
              <a:t>Challenges </a:t>
            </a:r>
          </a:p>
        </p:txBody>
      </p:sp>
      <p:sp>
        <p:nvSpPr>
          <p:cNvPr id="3" name="Content Placeholder 2">
            <a:extLst>
              <a:ext uri="{FF2B5EF4-FFF2-40B4-BE49-F238E27FC236}">
                <a16:creationId xmlns:a16="http://schemas.microsoft.com/office/drawing/2014/main" id="{B38FA851-30DD-84E8-144E-C4EBDE15A87F}"/>
              </a:ext>
            </a:extLst>
          </p:cNvPr>
          <p:cNvSpPr>
            <a:spLocks noGrp="1"/>
          </p:cNvSpPr>
          <p:nvPr>
            <p:ph idx="1"/>
          </p:nvPr>
        </p:nvSpPr>
        <p:spPr>
          <a:xfrm>
            <a:off x="457200" y="1123950"/>
            <a:ext cx="8153400" cy="3124200"/>
          </a:xfrm>
        </p:spPr>
        <p:txBody>
          <a:bodyPr>
            <a:noAutofit/>
          </a:bodyPr>
          <a:lstStyle/>
          <a:p>
            <a:pPr algn="just"/>
            <a:r>
              <a:rPr lang="en-US" sz="2000" b="1" dirty="0"/>
              <a:t>Integration with Business Intelligence (BI) Dashboards:</a:t>
            </a:r>
            <a:r>
              <a:rPr lang="en-US" sz="2000" dirty="0"/>
              <a:t> Use SharePoint UI with backend database connections for PowerBI/Tableau integration.</a:t>
            </a:r>
          </a:p>
          <a:p>
            <a:pPr marL="0" indent="0" algn="just">
              <a:buNone/>
            </a:pPr>
            <a:endParaRPr lang="en-US" sz="2000" dirty="0"/>
          </a:p>
          <a:p>
            <a:pPr algn="just"/>
            <a:r>
              <a:rPr lang="en-US" sz="2000" b="1" dirty="0"/>
              <a:t>Transition to Local Environment:</a:t>
            </a:r>
            <a:r>
              <a:rPr lang="en-US" sz="2000" dirty="0"/>
              <a:t> Deployment to Intranet Servers from local deployment for data privacy and security.</a:t>
            </a:r>
          </a:p>
          <a:p>
            <a:pPr marL="0" indent="0" algn="just">
              <a:buNone/>
            </a:pPr>
            <a:endParaRPr lang="en-US" sz="2000" b="1" dirty="0"/>
          </a:p>
          <a:p>
            <a:pPr algn="just"/>
            <a:r>
              <a:rPr lang="en-US" sz="2000" b="1" dirty="0"/>
              <a:t>Processing Limits: </a:t>
            </a:r>
            <a:r>
              <a:rPr lang="en-US" sz="2000" dirty="0"/>
              <a:t>Handling databases with over 40 columns or 3000 rows is challenging due to token limits, but GPU-based systems can resolve this.</a:t>
            </a:r>
          </a:p>
        </p:txBody>
      </p:sp>
    </p:spTree>
    <p:extLst>
      <p:ext uri="{BB962C8B-B14F-4D97-AF65-F5344CB8AC3E}">
        <p14:creationId xmlns:p14="http://schemas.microsoft.com/office/powerpoint/2010/main" val="1861994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91FC-817B-9945-B5F4-7A82AFA44758}"/>
              </a:ext>
            </a:extLst>
          </p:cNvPr>
          <p:cNvSpPr>
            <a:spLocks noGrp="1"/>
          </p:cNvSpPr>
          <p:nvPr>
            <p:ph type="title"/>
          </p:nvPr>
        </p:nvSpPr>
        <p:spPr/>
        <p:txBody>
          <a:bodyPr/>
          <a:lstStyle/>
          <a:p>
            <a:r>
              <a:rPr lang="en-US" dirty="0"/>
              <a:t>Learnings</a:t>
            </a:r>
          </a:p>
        </p:txBody>
      </p:sp>
      <p:sp>
        <p:nvSpPr>
          <p:cNvPr id="3" name="Content Placeholder 2">
            <a:extLst>
              <a:ext uri="{FF2B5EF4-FFF2-40B4-BE49-F238E27FC236}">
                <a16:creationId xmlns:a16="http://schemas.microsoft.com/office/drawing/2014/main" id="{B38FA851-30DD-84E8-144E-C4EBDE15A87F}"/>
              </a:ext>
            </a:extLst>
          </p:cNvPr>
          <p:cNvSpPr>
            <a:spLocks noGrp="1"/>
          </p:cNvSpPr>
          <p:nvPr>
            <p:ph idx="1"/>
          </p:nvPr>
        </p:nvSpPr>
        <p:spPr>
          <a:xfrm>
            <a:off x="381000" y="1063229"/>
            <a:ext cx="8153400" cy="3521384"/>
          </a:xfrm>
        </p:spPr>
        <p:txBody>
          <a:bodyPr>
            <a:noAutofit/>
          </a:bodyPr>
          <a:lstStyle/>
          <a:p>
            <a:pPr algn="just">
              <a:spcBef>
                <a:spcPts val="200"/>
              </a:spcBef>
            </a:pPr>
            <a:r>
              <a:rPr lang="en-US" sz="2000" b="1" dirty="0"/>
              <a:t>Alternative to Regular Fine-Tuning: </a:t>
            </a:r>
            <a:r>
              <a:rPr lang="en-US" sz="2000" dirty="0"/>
              <a:t>Agentic AI eliminates the need for fine-tuning, improving efficiency and adaptability.</a:t>
            </a:r>
          </a:p>
          <a:p>
            <a:pPr marL="0" indent="0" algn="just">
              <a:spcBef>
                <a:spcPts val="200"/>
              </a:spcBef>
              <a:buNone/>
            </a:pPr>
            <a:endParaRPr lang="en-US" sz="2000" dirty="0"/>
          </a:p>
          <a:p>
            <a:pPr algn="just">
              <a:spcBef>
                <a:spcPts val="200"/>
              </a:spcBef>
            </a:pPr>
            <a:r>
              <a:rPr lang="en-US" sz="2000" b="1" dirty="0"/>
              <a:t>Mathematical Modeling for Database Matching: </a:t>
            </a:r>
            <a:r>
              <a:rPr lang="en-US" sz="2000" dirty="0"/>
              <a:t>Jaccard Similarity effectively matches user queries to database schemas using lightweight binary vector functions.</a:t>
            </a:r>
          </a:p>
          <a:p>
            <a:pPr marL="0" indent="0" algn="just">
              <a:spcBef>
                <a:spcPts val="200"/>
              </a:spcBef>
              <a:buNone/>
            </a:pPr>
            <a:endParaRPr lang="en-US" sz="2000" b="1" dirty="0"/>
          </a:p>
          <a:p>
            <a:pPr algn="just">
              <a:spcBef>
                <a:spcPts val="200"/>
              </a:spcBef>
            </a:pPr>
            <a:r>
              <a:rPr lang="en-US" sz="2000" b="1" dirty="0"/>
              <a:t>Integration of Multiple Functions as Workflow of Graph: </a:t>
            </a:r>
            <a:r>
              <a:rPr lang="en-US" sz="2000" dirty="0"/>
              <a:t>LangGraph integrates modular functions into a unified Graph Workflow, enhancing robustness, traceability, and control.</a:t>
            </a:r>
          </a:p>
        </p:txBody>
      </p:sp>
    </p:spTree>
    <p:extLst>
      <p:ext uri="{BB962C8B-B14F-4D97-AF65-F5344CB8AC3E}">
        <p14:creationId xmlns:p14="http://schemas.microsoft.com/office/powerpoint/2010/main" val="1131807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91FC-817B-9945-B5F4-7A82AFA44758}"/>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B38FA851-30DD-84E8-144E-C4EBDE15A87F}"/>
              </a:ext>
            </a:extLst>
          </p:cNvPr>
          <p:cNvSpPr>
            <a:spLocks noGrp="1"/>
          </p:cNvSpPr>
          <p:nvPr>
            <p:ph idx="1"/>
          </p:nvPr>
        </p:nvSpPr>
        <p:spPr>
          <a:xfrm>
            <a:off x="457200" y="1065971"/>
            <a:ext cx="8153400" cy="3011558"/>
          </a:xfrm>
        </p:spPr>
        <p:txBody>
          <a:bodyPr>
            <a:noAutofit/>
          </a:bodyPr>
          <a:lstStyle/>
          <a:p>
            <a:pPr algn="just"/>
            <a:r>
              <a:rPr lang="en-US" sz="2000" b="1" dirty="0"/>
              <a:t>Trend Analysis &amp; Visualization Layer: </a:t>
            </a:r>
            <a:r>
              <a:rPr lang="en-US" sz="2000" dirty="0"/>
              <a:t>Expand the agentic pipeline to generate charts using DLCV and GAN for data storytelling.</a:t>
            </a:r>
          </a:p>
          <a:p>
            <a:pPr marL="0" indent="0" algn="just">
              <a:buNone/>
            </a:pPr>
            <a:endParaRPr lang="en-US" sz="2000" dirty="0"/>
          </a:p>
          <a:p>
            <a:pPr algn="just"/>
            <a:r>
              <a:rPr lang="en-US" sz="2000" b="1" dirty="0"/>
              <a:t>Real-Time Update Schema:</a:t>
            </a:r>
            <a:r>
              <a:rPr lang="en-US" sz="2000" dirty="0"/>
              <a:t> Adapt schema dynamically for accurate responses.</a:t>
            </a:r>
          </a:p>
          <a:p>
            <a:pPr algn="just"/>
            <a:endParaRPr lang="en-US" sz="2000" b="1" dirty="0"/>
          </a:p>
          <a:p>
            <a:pPr algn="just"/>
            <a:r>
              <a:rPr lang="en-US" sz="2000" b="1" dirty="0"/>
              <a:t>Robust Access Control and Security: </a:t>
            </a:r>
            <a:r>
              <a:rPr lang="en-US" sz="2000" dirty="0"/>
              <a:t>Incorporate user authentication, permission layers and secure query boundaries to safely deploy in enterprise settings. </a:t>
            </a:r>
          </a:p>
          <a:p>
            <a:pPr algn="just"/>
            <a:endParaRPr lang="en-US" sz="2000" b="1" dirty="0"/>
          </a:p>
        </p:txBody>
      </p:sp>
    </p:spTree>
    <p:extLst>
      <p:ext uri="{BB962C8B-B14F-4D97-AF65-F5344CB8AC3E}">
        <p14:creationId xmlns:p14="http://schemas.microsoft.com/office/powerpoint/2010/main" val="1595781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0" y="1504950"/>
            <a:ext cx="2741298" cy="584775"/>
          </a:xfrm>
          <a:prstGeom prst="rect">
            <a:avLst/>
          </a:prstGeom>
          <a:noFill/>
        </p:spPr>
        <p:txBody>
          <a:bodyPr wrap="square" rtlCol="0">
            <a:spAutoFit/>
          </a:bodyPr>
          <a:lstStyle/>
          <a:p>
            <a:pPr algn="ctr"/>
            <a:r>
              <a:rPr lang="en-US" sz="3200" dirty="0">
                <a:latin typeface="Adani Medium" pitchFamily="2" charset="0"/>
              </a:rPr>
              <a:t>Thank You</a:t>
            </a:r>
            <a:endParaRPr lang="en-IN" sz="3200" dirty="0">
              <a:latin typeface="Adani Medium" pitchFamily="2" charset="0"/>
            </a:endParaRPr>
          </a:p>
        </p:txBody>
      </p:sp>
      <p:pic>
        <p:nvPicPr>
          <p:cNvPr id="4" name="Picture 3">
            <a:extLst>
              <a:ext uri="{FF2B5EF4-FFF2-40B4-BE49-F238E27FC236}">
                <a16:creationId xmlns:a16="http://schemas.microsoft.com/office/drawing/2014/main" id="{B53D659F-60B8-4FB9-ABDF-8DCF7EFEA871}"/>
              </a:ext>
            </a:extLst>
          </p:cNvPr>
          <p:cNvPicPr>
            <a:picLocks noChangeAspect="1"/>
          </p:cNvPicPr>
          <p:nvPr/>
        </p:nvPicPr>
        <p:blipFill>
          <a:blip r:embed="rId2"/>
          <a:stretch>
            <a:fillRect/>
          </a:stretch>
        </p:blipFill>
        <p:spPr>
          <a:xfrm>
            <a:off x="-18612" y="2571750"/>
            <a:ext cx="9162612" cy="2610348"/>
          </a:xfrm>
          <a:prstGeom prst="rect">
            <a:avLst/>
          </a:prstGeom>
        </p:spPr>
      </p:pic>
      <p:pic>
        <p:nvPicPr>
          <p:cNvPr id="1026" name="Picture 2" descr="C:\Users\30005286\Desktop\Adani with GWG-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7620"/>
            <a:ext cx="4035425" cy="122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27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t>Problem Statement</a:t>
            </a:r>
          </a:p>
        </p:txBody>
      </p:sp>
      <p:sp>
        <p:nvSpPr>
          <p:cNvPr id="6" name="Content Placeholder 2">
            <a:extLst>
              <a:ext uri="{FF2B5EF4-FFF2-40B4-BE49-F238E27FC236}">
                <a16:creationId xmlns:a16="http://schemas.microsoft.com/office/drawing/2014/main" id="{1FDC1E0B-A7BF-4120-33DA-1FF3A0BDF14B}"/>
              </a:ext>
            </a:extLst>
          </p:cNvPr>
          <p:cNvSpPr>
            <a:spLocks noGrp="1"/>
          </p:cNvSpPr>
          <p:nvPr>
            <p:ph idx="1"/>
          </p:nvPr>
        </p:nvSpPr>
        <p:spPr>
          <a:xfrm>
            <a:off x="495300" y="1098212"/>
            <a:ext cx="8153400" cy="3124200"/>
          </a:xfrm>
        </p:spPr>
        <p:txBody>
          <a:bodyPr>
            <a:noAutofit/>
          </a:bodyPr>
          <a:lstStyle/>
          <a:p>
            <a:pPr algn="just"/>
            <a:r>
              <a:rPr lang="en-US" sz="2400" b="1" dirty="0"/>
              <a:t>Challenge:</a:t>
            </a:r>
            <a:r>
              <a:rPr lang="en-US" sz="2400" dirty="0"/>
              <a:t> Traditional database management systems require significant human expertise to write complex SQL queries, creating bottlenecks and limiting accessibility for non-expert users.</a:t>
            </a:r>
          </a:p>
          <a:p>
            <a:pPr marL="0" indent="0" algn="just">
              <a:buNone/>
            </a:pPr>
            <a:endParaRPr lang="en-US" sz="2400" dirty="0"/>
          </a:p>
          <a:p>
            <a:pPr algn="just"/>
            <a:r>
              <a:rPr lang="en-US" sz="2400" b="1" dirty="0"/>
              <a:t>Need:</a:t>
            </a:r>
            <a:r>
              <a:rPr lang="en-US" sz="2400" dirty="0"/>
              <a:t> There is a need for a chatbot framework that allows users to interact with databases using natural language, eliminating the dependency on specialized SQL knowledge.</a:t>
            </a:r>
          </a:p>
        </p:txBody>
      </p:sp>
    </p:spTree>
    <p:extLst>
      <p:ext uri="{BB962C8B-B14F-4D97-AF65-F5344CB8AC3E}">
        <p14:creationId xmlns:p14="http://schemas.microsoft.com/office/powerpoint/2010/main" val="168452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81032B-96E5-95C7-7425-5C5C5B2667D5}"/>
              </a:ext>
            </a:extLst>
          </p:cNvPr>
          <p:cNvSpPr txBox="1"/>
          <p:nvPr/>
        </p:nvSpPr>
        <p:spPr>
          <a:xfrm>
            <a:off x="381000" y="314963"/>
            <a:ext cx="8153400" cy="646331"/>
          </a:xfrm>
          <a:prstGeom prst="rect">
            <a:avLst/>
          </a:prstGeom>
          <a:noFill/>
        </p:spPr>
        <p:txBody>
          <a:bodyPr wrap="square">
            <a:spAutoFit/>
          </a:bodyPr>
          <a:lstStyle/>
          <a:p>
            <a:r>
              <a:rPr lang="en-US" sz="3600" dirty="0">
                <a:latin typeface="Adani Regular" panose="02000503000000020004" pitchFamily="2" charset="0"/>
              </a:rPr>
              <a:t>Chatbot Workflow</a:t>
            </a:r>
          </a:p>
        </p:txBody>
      </p:sp>
      <p:sp>
        <p:nvSpPr>
          <p:cNvPr id="10" name="TextBox 9">
            <a:extLst>
              <a:ext uri="{FF2B5EF4-FFF2-40B4-BE49-F238E27FC236}">
                <a16:creationId xmlns:a16="http://schemas.microsoft.com/office/drawing/2014/main" id="{D0FA1B1D-2A46-A80F-F86F-FD04532CD5FB}"/>
              </a:ext>
            </a:extLst>
          </p:cNvPr>
          <p:cNvSpPr txBox="1"/>
          <p:nvPr/>
        </p:nvSpPr>
        <p:spPr>
          <a:xfrm>
            <a:off x="495300" y="3869266"/>
            <a:ext cx="8153400" cy="369332"/>
          </a:xfrm>
          <a:prstGeom prst="rect">
            <a:avLst/>
          </a:prstGeom>
          <a:noFill/>
        </p:spPr>
        <p:txBody>
          <a:bodyPr wrap="square">
            <a:spAutoFit/>
          </a:bodyPr>
          <a:lstStyle/>
          <a:p>
            <a:pPr marL="342900" indent="-342900">
              <a:buFont typeface="Arial" panose="020B0604020202020204" pitchFamily="34" charset="0"/>
              <a:buChar char="•"/>
            </a:pPr>
            <a:r>
              <a:rPr lang="en-US" dirty="0">
                <a:latin typeface="Adani Regular" panose="02000503000000020004" pitchFamily="2" charset="0"/>
              </a:rPr>
              <a:t>This process enhances user satisfaction by swiftly delivering accurate information.</a:t>
            </a:r>
          </a:p>
        </p:txBody>
      </p:sp>
      <p:sp>
        <p:nvSpPr>
          <p:cNvPr id="3" name="TextBox 2">
            <a:extLst>
              <a:ext uri="{FF2B5EF4-FFF2-40B4-BE49-F238E27FC236}">
                <a16:creationId xmlns:a16="http://schemas.microsoft.com/office/drawing/2014/main" id="{C5D7B9DF-317C-8518-F621-5B2CAB8A75F2}"/>
              </a:ext>
            </a:extLst>
          </p:cNvPr>
          <p:cNvSpPr txBox="1"/>
          <p:nvPr/>
        </p:nvSpPr>
        <p:spPr>
          <a:xfrm>
            <a:off x="438150" y="1123950"/>
            <a:ext cx="8267700" cy="646331"/>
          </a:xfrm>
          <a:prstGeom prst="rect">
            <a:avLst/>
          </a:prstGeom>
          <a:noFill/>
        </p:spPr>
        <p:txBody>
          <a:bodyPr wrap="square">
            <a:spAutoFit/>
          </a:bodyPr>
          <a:lstStyle/>
          <a:p>
            <a:pPr marL="342900" indent="-342900">
              <a:buFont typeface="Arial" panose="020B0604020202020204" pitchFamily="34" charset="0"/>
              <a:buChar char="•"/>
            </a:pPr>
            <a:r>
              <a:rPr lang="en-US" dirty="0">
                <a:latin typeface="Adani Regular" panose="02000503000000020004" pitchFamily="2" charset="0"/>
              </a:rPr>
              <a:t>Our workflow ensures precise and timely responses by transforming user query into SQL query and generate data driven answer.</a:t>
            </a:r>
          </a:p>
        </p:txBody>
      </p:sp>
      <p:pic>
        <p:nvPicPr>
          <p:cNvPr id="7" name="Picture 6" descr="A diagram with text and words&#10;&#10;AI-generated content may be incorrect.">
            <a:extLst>
              <a:ext uri="{FF2B5EF4-FFF2-40B4-BE49-F238E27FC236}">
                <a16:creationId xmlns:a16="http://schemas.microsoft.com/office/drawing/2014/main" id="{409B7B66-B17F-6507-A52F-2A0242F29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1770280"/>
            <a:ext cx="8039100" cy="2098985"/>
          </a:xfrm>
          <a:prstGeom prst="rect">
            <a:avLst/>
          </a:prstGeom>
        </p:spPr>
      </p:pic>
    </p:spTree>
    <p:extLst>
      <p:ext uri="{BB962C8B-B14F-4D97-AF65-F5344CB8AC3E}">
        <p14:creationId xmlns:p14="http://schemas.microsoft.com/office/powerpoint/2010/main" val="205219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6CAB-EEA2-9A8C-99BB-9EB474DE96CC}"/>
              </a:ext>
            </a:extLst>
          </p:cNvPr>
          <p:cNvSpPr>
            <a:spLocks noGrp="1"/>
          </p:cNvSpPr>
          <p:nvPr>
            <p:ph type="title"/>
          </p:nvPr>
        </p:nvSpPr>
        <p:spPr/>
        <p:txBody>
          <a:bodyPr>
            <a:normAutofit/>
          </a:bodyPr>
          <a:lstStyle/>
          <a:p>
            <a:r>
              <a:rPr lang="en-US" dirty="0"/>
              <a:t>Challenges at Initial Stage</a:t>
            </a:r>
          </a:p>
        </p:txBody>
      </p:sp>
      <p:sp>
        <p:nvSpPr>
          <p:cNvPr id="3" name="Content Placeholder 2">
            <a:extLst>
              <a:ext uri="{FF2B5EF4-FFF2-40B4-BE49-F238E27FC236}">
                <a16:creationId xmlns:a16="http://schemas.microsoft.com/office/drawing/2014/main" id="{85242060-1708-282B-BF55-9A30D4A705AE}"/>
              </a:ext>
            </a:extLst>
          </p:cNvPr>
          <p:cNvSpPr>
            <a:spLocks noGrp="1"/>
          </p:cNvSpPr>
          <p:nvPr>
            <p:ph idx="1"/>
          </p:nvPr>
        </p:nvSpPr>
        <p:spPr>
          <a:xfrm>
            <a:off x="495300" y="1098212"/>
            <a:ext cx="8153400" cy="3124200"/>
          </a:xfrm>
        </p:spPr>
        <p:txBody>
          <a:bodyPr>
            <a:noAutofit/>
          </a:bodyPr>
          <a:lstStyle/>
          <a:p>
            <a:pPr algn="just">
              <a:spcBef>
                <a:spcPts val="200"/>
              </a:spcBef>
            </a:pPr>
            <a:r>
              <a:rPr lang="en-US" sz="1800" b="1" dirty="0"/>
              <a:t>Accuracy and Reliability: </a:t>
            </a:r>
            <a:r>
              <a:rPr lang="en-US" sz="1800" dirty="0"/>
              <a:t>Ensure the system provides reliable answers or none at all.</a:t>
            </a:r>
          </a:p>
          <a:p>
            <a:pPr marL="0" indent="0" algn="just">
              <a:spcBef>
                <a:spcPts val="200"/>
              </a:spcBef>
              <a:buNone/>
            </a:pPr>
            <a:endParaRPr lang="en-US" sz="1800" dirty="0"/>
          </a:p>
          <a:p>
            <a:pPr algn="just">
              <a:spcBef>
                <a:spcPts val="200"/>
              </a:spcBef>
            </a:pPr>
            <a:r>
              <a:rPr lang="en-US" sz="1800" b="1" dirty="0"/>
              <a:t>Limited Public References: </a:t>
            </a:r>
            <a:r>
              <a:rPr lang="en-US" sz="1800" dirty="0"/>
              <a:t>Limited public examples of AI on proprietary datasets hinder validation.</a:t>
            </a:r>
          </a:p>
          <a:p>
            <a:pPr marL="0" indent="0" algn="just">
              <a:spcBef>
                <a:spcPts val="200"/>
              </a:spcBef>
              <a:buNone/>
            </a:pPr>
            <a:endParaRPr lang="en-US" sz="1800" dirty="0"/>
          </a:p>
          <a:p>
            <a:pPr algn="just">
              <a:spcBef>
                <a:spcPts val="200"/>
              </a:spcBef>
            </a:pPr>
            <a:r>
              <a:rPr lang="en-US" sz="1800" b="1" dirty="0"/>
              <a:t>High Costs of Fine-Tuning:</a:t>
            </a:r>
            <a:r>
              <a:rPr lang="en-US" sz="1800" dirty="0"/>
              <a:t> Fine-tuning for each dataset is costly and impractical.</a:t>
            </a:r>
          </a:p>
          <a:p>
            <a:pPr marL="0" indent="0" algn="just">
              <a:spcBef>
                <a:spcPts val="200"/>
              </a:spcBef>
              <a:buNone/>
            </a:pPr>
            <a:endParaRPr lang="en-US" sz="1800" dirty="0"/>
          </a:p>
          <a:p>
            <a:pPr algn="just">
              <a:spcBef>
                <a:spcPts val="200"/>
              </a:spcBef>
            </a:pPr>
            <a:r>
              <a:rPr lang="en-US" sz="1800" b="1" dirty="0"/>
              <a:t>Efficient Use of Public LLMs on Real-Time, Error-Prone Datasets: </a:t>
            </a:r>
            <a:r>
              <a:rPr lang="en-US" sz="1800" dirty="0"/>
              <a:t>Few examples of LLMs handling real-time, error-prone datasets.</a:t>
            </a:r>
          </a:p>
        </p:txBody>
      </p:sp>
    </p:spTree>
    <p:extLst>
      <p:ext uri="{BB962C8B-B14F-4D97-AF65-F5344CB8AC3E}">
        <p14:creationId xmlns:p14="http://schemas.microsoft.com/office/powerpoint/2010/main" val="262606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35DC-1AC0-79FC-8422-E65BEEB173A5}"/>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4B85A66A-977C-70FE-1E1A-D3EC4CFC3CC7}"/>
              </a:ext>
            </a:extLst>
          </p:cNvPr>
          <p:cNvSpPr>
            <a:spLocks noGrp="1"/>
          </p:cNvSpPr>
          <p:nvPr>
            <p:ph idx="1"/>
          </p:nvPr>
        </p:nvSpPr>
        <p:spPr>
          <a:xfrm>
            <a:off x="419100" y="1200150"/>
            <a:ext cx="8305800" cy="2952020"/>
          </a:xfrm>
        </p:spPr>
        <p:txBody>
          <a:bodyPr>
            <a:normAutofit/>
          </a:bodyPr>
          <a:lstStyle/>
          <a:p>
            <a:pPr algn="just"/>
            <a:r>
              <a:rPr lang="en-US" sz="2000" b="1" dirty="0"/>
              <a:t>LangChain – SQLDatabaseToolkit: </a:t>
            </a:r>
            <a:r>
              <a:rPr lang="en-US" sz="2000" dirty="0"/>
              <a:t>Generates SQL from natural language input.</a:t>
            </a:r>
          </a:p>
          <a:p>
            <a:pPr marL="0" indent="0" algn="just">
              <a:buNone/>
            </a:pPr>
            <a:endParaRPr lang="en-US" sz="2000" dirty="0"/>
          </a:p>
          <a:p>
            <a:pPr algn="just"/>
            <a:r>
              <a:rPr lang="en-US" sz="2000" b="1" dirty="0"/>
              <a:t>Langchain – LangGraph: </a:t>
            </a:r>
            <a:r>
              <a:rPr lang="en-US" sz="2000" dirty="0"/>
              <a:t>Organizes query execution in structured steps. Uses QueryState (Pydanitc BaseModel) to track pipeline steps. It will update the state of QueryState at each Functional Execution node.</a:t>
            </a:r>
          </a:p>
          <a:p>
            <a:pPr marL="0" indent="0" algn="just">
              <a:buNone/>
            </a:pPr>
            <a:endParaRPr lang="en-US" sz="2000" dirty="0"/>
          </a:p>
          <a:p>
            <a:pPr algn="just"/>
            <a:r>
              <a:rPr lang="en-US" sz="2000" b="1" dirty="0"/>
              <a:t>SQLAlchemy: </a:t>
            </a:r>
            <a:r>
              <a:rPr lang="en-US" sz="2000" dirty="0"/>
              <a:t>Connects and interacts with the database.</a:t>
            </a:r>
            <a:endParaRPr lang="en-US" sz="2000" b="1" dirty="0"/>
          </a:p>
        </p:txBody>
      </p:sp>
    </p:spTree>
    <p:extLst>
      <p:ext uri="{BB962C8B-B14F-4D97-AF65-F5344CB8AC3E}">
        <p14:creationId xmlns:p14="http://schemas.microsoft.com/office/powerpoint/2010/main" val="296360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3DBB-C4DE-AB4D-2A9E-DFB489108BF3}"/>
              </a:ext>
            </a:extLst>
          </p:cNvPr>
          <p:cNvSpPr>
            <a:spLocks noGrp="1"/>
          </p:cNvSpPr>
          <p:nvPr>
            <p:ph type="title"/>
          </p:nvPr>
        </p:nvSpPr>
        <p:spPr/>
        <p:txBody>
          <a:bodyPr/>
          <a:lstStyle/>
          <a:p>
            <a:r>
              <a:rPr lang="en-US" dirty="0"/>
              <a:t>Langchain – SQLDatabaseToolkit Functions</a:t>
            </a:r>
          </a:p>
        </p:txBody>
      </p:sp>
      <p:sp>
        <p:nvSpPr>
          <p:cNvPr id="3" name="Content Placeholder 2">
            <a:extLst>
              <a:ext uri="{FF2B5EF4-FFF2-40B4-BE49-F238E27FC236}">
                <a16:creationId xmlns:a16="http://schemas.microsoft.com/office/drawing/2014/main" id="{5B9CE243-2605-9D31-A5C8-4C32E30F3C15}"/>
              </a:ext>
            </a:extLst>
          </p:cNvPr>
          <p:cNvSpPr>
            <a:spLocks noGrp="1"/>
          </p:cNvSpPr>
          <p:nvPr>
            <p:ph idx="1"/>
          </p:nvPr>
        </p:nvSpPr>
        <p:spPr/>
        <p:txBody>
          <a:bodyPr>
            <a:normAutofit lnSpcReduction="10000"/>
          </a:bodyPr>
          <a:lstStyle/>
          <a:p>
            <a:r>
              <a:rPr lang="en-US" sz="2000" b="1" dirty="0"/>
              <a:t>ListSQLDatabaseTool: </a:t>
            </a:r>
            <a:r>
              <a:rPr lang="en-US" sz="2000" dirty="0"/>
              <a:t>Stores table names of the selected database.</a:t>
            </a:r>
          </a:p>
          <a:p>
            <a:pPr marL="0" indent="0">
              <a:buNone/>
            </a:pPr>
            <a:endParaRPr lang="en-US" sz="2000" dirty="0"/>
          </a:p>
          <a:p>
            <a:r>
              <a:rPr lang="en-US" sz="2000" b="1" dirty="0"/>
              <a:t>InfoSQLDatabaseTool: </a:t>
            </a:r>
            <a:r>
              <a:rPr lang="en-US" sz="2000" dirty="0"/>
              <a:t>Stores detailed database information (schema, metadata, table structures).</a:t>
            </a:r>
          </a:p>
          <a:p>
            <a:pPr marL="0" indent="0">
              <a:buNone/>
            </a:pPr>
            <a:endParaRPr lang="en-US" sz="2000" dirty="0"/>
          </a:p>
          <a:p>
            <a:r>
              <a:rPr lang="en-US" sz="2000" b="1" dirty="0"/>
              <a:t>QuerySQLCheckerTool: </a:t>
            </a:r>
            <a:r>
              <a:rPr lang="en-US" sz="2000" dirty="0"/>
              <a:t>Validates SQL queries using LLM.</a:t>
            </a:r>
          </a:p>
          <a:p>
            <a:pPr marL="0" indent="0">
              <a:buNone/>
            </a:pPr>
            <a:endParaRPr lang="en-US" sz="2000" b="1" dirty="0"/>
          </a:p>
          <a:p>
            <a:r>
              <a:rPr lang="en-US" sz="2000" b="1" dirty="0"/>
              <a:t>QuerySQLDatabaseTool: </a:t>
            </a:r>
            <a:r>
              <a:rPr lang="en-US" sz="2000" dirty="0"/>
              <a:t>Executes validated SQL queries on the connected database.</a:t>
            </a:r>
          </a:p>
        </p:txBody>
      </p:sp>
    </p:spTree>
    <p:extLst>
      <p:ext uri="{BB962C8B-B14F-4D97-AF65-F5344CB8AC3E}">
        <p14:creationId xmlns:p14="http://schemas.microsoft.com/office/powerpoint/2010/main" val="350066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a:extLst>
            <a:ext uri="{FF2B5EF4-FFF2-40B4-BE49-F238E27FC236}">
              <a16:creationId xmlns:a16="http://schemas.microsoft.com/office/drawing/2014/main" id="{2688C6E5-1E76-D94F-E5D8-D6FE70266A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BF7347-38CB-BEE0-AB7F-D77001A684BC}"/>
              </a:ext>
            </a:extLst>
          </p:cNvPr>
          <p:cNvSpPr>
            <a:spLocks noGrp="1"/>
          </p:cNvSpPr>
          <p:nvPr>
            <p:ph type="title"/>
          </p:nvPr>
        </p:nvSpPr>
        <p:spPr>
          <a:xfrm>
            <a:off x="304800" y="209550"/>
            <a:ext cx="8534400" cy="857250"/>
          </a:xfrm>
        </p:spPr>
        <p:txBody>
          <a:bodyPr>
            <a:normAutofit fontScale="90000"/>
          </a:bodyPr>
          <a:lstStyle/>
          <a:p>
            <a:r>
              <a:rPr lang="en-US" dirty="0"/>
              <a:t>Langchain – LangGraph Workflow Implementation</a:t>
            </a:r>
          </a:p>
        </p:txBody>
      </p:sp>
      <p:sp>
        <p:nvSpPr>
          <p:cNvPr id="3" name="Content Placeholder 2">
            <a:extLst>
              <a:ext uri="{FF2B5EF4-FFF2-40B4-BE49-F238E27FC236}">
                <a16:creationId xmlns:a16="http://schemas.microsoft.com/office/drawing/2014/main" id="{9B5BF85A-E2FD-0434-5369-78CEC38E3B7E}"/>
              </a:ext>
            </a:extLst>
          </p:cNvPr>
          <p:cNvSpPr>
            <a:spLocks noGrp="1"/>
          </p:cNvSpPr>
          <p:nvPr>
            <p:ph idx="1"/>
          </p:nvPr>
        </p:nvSpPr>
        <p:spPr>
          <a:xfrm>
            <a:off x="295102" y="1094854"/>
            <a:ext cx="8305800" cy="3229495"/>
          </a:xfrm>
        </p:spPr>
        <p:txBody>
          <a:bodyPr>
            <a:noAutofit/>
          </a:bodyPr>
          <a:lstStyle/>
          <a:p>
            <a:pPr>
              <a:spcBef>
                <a:spcPts val="200"/>
              </a:spcBef>
            </a:pPr>
            <a:r>
              <a:rPr lang="en-US" sz="2000" b="1" dirty="0"/>
              <a:t>Select Database: </a:t>
            </a:r>
            <a:r>
              <a:rPr lang="en-US" sz="2000" dirty="0"/>
              <a:t>By using Jaccard Similarity Measure.</a:t>
            </a:r>
          </a:p>
          <a:p>
            <a:pPr marL="0" indent="0">
              <a:spcBef>
                <a:spcPts val="200"/>
              </a:spcBef>
              <a:buNone/>
            </a:pPr>
            <a:endParaRPr lang="en-US" sz="2000" dirty="0"/>
          </a:p>
          <a:p>
            <a:pPr>
              <a:spcBef>
                <a:spcPts val="200"/>
              </a:spcBef>
            </a:pPr>
            <a:r>
              <a:rPr lang="en-US" sz="2000" b="1" dirty="0"/>
              <a:t>Generate SQL: </a:t>
            </a:r>
            <a:r>
              <a:rPr lang="en-US" sz="2000" dirty="0"/>
              <a:t>By invoking LLM (Ollama – Llama3.1:8b)</a:t>
            </a:r>
          </a:p>
          <a:p>
            <a:pPr marL="0" indent="0">
              <a:spcBef>
                <a:spcPts val="200"/>
              </a:spcBef>
              <a:buNone/>
            </a:pPr>
            <a:endParaRPr lang="en-US" sz="2000" b="1" dirty="0"/>
          </a:p>
          <a:p>
            <a:pPr>
              <a:spcBef>
                <a:spcPts val="200"/>
              </a:spcBef>
            </a:pPr>
            <a:r>
              <a:rPr lang="en-US" sz="2000" b="1" dirty="0"/>
              <a:t>Validate SQL: </a:t>
            </a:r>
            <a:r>
              <a:rPr lang="en-US" sz="2000" dirty="0"/>
              <a:t>By using SQLDatabaseToolkit - QuerySQLCheckerTool </a:t>
            </a:r>
          </a:p>
          <a:p>
            <a:pPr marL="0" indent="0">
              <a:spcBef>
                <a:spcPts val="200"/>
              </a:spcBef>
              <a:buNone/>
            </a:pPr>
            <a:endParaRPr lang="en-US" sz="2000" b="1" dirty="0"/>
          </a:p>
          <a:p>
            <a:pPr>
              <a:spcBef>
                <a:spcPts val="200"/>
              </a:spcBef>
            </a:pPr>
            <a:r>
              <a:rPr lang="en-US" sz="2000" b="1" dirty="0"/>
              <a:t>Execute SQL: </a:t>
            </a:r>
            <a:r>
              <a:rPr lang="en-US" sz="2000" dirty="0"/>
              <a:t>By using SQLDatabaseToolkit - QuerySQLDatabaseTool </a:t>
            </a:r>
          </a:p>
          <a:p>
            <a:pPr marL="0" indent="0">
              <a:spcBef>
                <a:spcPts val="200"/>
              </a:spcBef>
              <a:buNone/>
            </a:pPr>
            <a:endParaRPr lang="en-US" sz="2000" b="1" dirty="0"/>
          </a:p>
          <a:p>
            <a:pPr>
              <a:spcBef>
                <a:spcPts val="200"/>
              </a:spcBef>
            </a:pPr>
            <a:r>
              <a:rPr lang="en-US" sz="2000" b="1" dirty="0"/>
              <a:t>Format Response: </a:t>
            </a:r>
            <a:r>
              <a:rPr lang="en-US" sz="2000" dirty="0"/>
              <a:t>By invoking LLM</a:t>
            </a:r>
          </a:p>
        </p:txBody>
      </p:sp>
    </p:spTree>
    <p:extLst>
      <p:ext uri="{BB962C8B-B14F-4D97-AF65-F5344CB8AC3E}">
        <p14:creationId xmlns:p14="http://schemas.microsoft.com/office/powerpoint/2010/main" val="1512199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EE6528-ABFF-55B5-31FE-51E53A4638D4}"/>
              </a:ext>
            </a:extLst>
          </p:cNvPr>
          <p:cNvSpPr txBox="1"/>
          <p:nvPr/>
        </p:nvSpPr>
        <p:spPr>
          <a:xfrm>
            <a:off x="-3810" y="-3810"/>
            <a:ext cx="7086600" cy="553998"/>
          </a:xfrm>
          <a:prstGeom prst="rect">
            <a:avLst/>
          </a:prstGeom>
          <a:noFill/>
        </p:spPr>
        <p:txBody>
          <a:bodyPr wrap="square" rtlCol="0">
            <a:spAutoFit/>
          </a:bodyPr>
          <a:lstStyle/>
          <a:p>
            <a:r>
              <a:rPr lang="en-US" sz="3000" dirty="0">
                <a:latin typeface="Adani Regular" panose="02000503000000020004" pitchFamily="2" charset="0"/>
              </a:rPr>
              <a:t>SQL Query-Response Flowchart</a:t>
            </a:r>
          </a:p>
        </p:txBody>
      </p:sp>
      <p:pic>
        <p:nvPicPr>
          <p:cNvPr id="6" name="Picture 5" descr="A diagram of a flowchart&#10;&#10;AI-generated content may be incorrect.">
            <a:extLst>
              <a:ext uri="{FF2B5EF4-FFF2-40B4-BE49-F238E27FC236}">
                <a16:creationId xmlns:a16="http://schemas.microsoft.com/office/drawing/2014/main" id="{A7061590-01EA-C584-D9A6-048188CA3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998"/>
            <a:ext cx="8305800" cy="4379952"/>
          </a:xfrm>
          <a:prstGeom prst="rect">
            <a:avLst/>
          </a:prstGeom>
        </p:spPr>
      </p:pic>
    </p:spTree>
    <p:extLst>
      <p:ext uri="{BB962C8B-B14F-4D97-AF65-F5344CB8AC3E}">
        <p14:creationId xmlns:p14="http://schemas.microsoft.com/office/powerpoint/2010/main" val="584034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a:extLst>
            <a:ext uri="{FF2B5EF4-FFF2-40B4-BE49-F238E27FC236}">
              <a16:creationId xmlns:a16="http://schemas.microsoft.com/office/drawing/2014/main" id="{349F15AB-12F1-C508-D2D0-5DE8C7A460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CD3AE-99DB-000B-7960-FFB56615439F}"/>
              </a:ext>
            </a:extLst>
          </p:cNvPr>
          <p:cNvSpPr>
            <a:spLocks noGrp="1"/>
          </p:cNvSpPr>
          <p:nvPr>
            <p:ph type="title"/>
          </p:nvPr>
        </p:nvSpPr>
        <p:spPr>
          <a:xfrm>
            <a:off x="304800" y="168778"/>
            <a:ext cx="8229600" cy="857250"/>
          </a:xfrm>
        </p:spPr>
        <p:txBody>
          <a:bodyPr/>
          <a:lstStyle/>
          <a:p>
            <a:r>
              <a:rPr lang="en-US" dirty="0"/>
              <a:t>Experimental Settings</a:t>
            </a:r>
          </a:p>
        </p:txBody>
      </p:sp>
      <p:sp>
        <p:nvSpPr>
          <p:cNvPr id="3" name="Content Placeholder 2">
            <a:extLst>
              <a:ext uri="{FF2B5EF4-FFF2-40B4-BE49-F238E27FC236}">
                <a16:creationId xmlns:a16="http://schemas.microsoft.com/office/drawing/2014/main" id="{03F998B2-73C8-373B-FC72-DE6BFB18A20A}"/>
              </a:ext>
            </a:extLst>
          </p:cNvPr>
          <p:cNvSpPr>
            <a:spLocks noGrp="1"/>
          </p:cNvSpPr>
          <p:nvPr>
            <p:ph idx="1"/>
          </p:nvPr>
        </p:nvSpPr>
        <p:spPr>
          <a:xfrm>
            <a:off x="304800" y="1063229"/>
            <a:ext cx="8153400" cy="485996"/>
          </a:xfrm>
        </p:spPr>
        <p:txBody>
          <a:bodyPr>
            <a:normAutofit/>
          </a:bodyPr>
          <a:lstStyle/>
          <a:p>
            <a:pPr marL="0" indent="0" algn="just">
              <a:buNone/>
            </a:pPr>
            <a:r>
              <a:rPr lang="en-US" sz="2200" b="1" dirty="0"/>
              <a:t>Environment &amp; It’s Impact</a:t>
            </a:r>
          </a:p>
        </p:txBody>
      </p:sp>
      <p:sp>
        <p:nvSpPr>
          <p:cNvPr id="4" name="Content Placeholder 2">
            <a:extLst>
              <a:ext uri="{FF2B5EF4-FFF2-40B4-BE49-F238E27FC236}">
                <a16:creationId xmlns:a16="http://schemas.microsoft.com/office/drawing/2014/main" id="{F3176CAA-0555-5B63-E72C-0799D9556E76}"/>
              </a:ext>
            </a:extLst>
          </p:cNvPr>
          <p:cNvSpPr txBox="1">
            <a:spLocks/>
          </p:cNvSpPr>
          <p:nvPr/>
        </p:nvSpPr>
        <p:spPr>
          <a:xfrm>
            <a:off x="304800" y="1441915"/>
            <a:ext cx="8153400" cy="914400"/>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ani Regular" pitchFamily="2"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dani Regular" pitchFamily="2"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ani Regular" pitchFamily="2"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ani Regular" pitchFamily="2"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ani Regular"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b="1" dirty="0"/>
              <a:t>Processor: </a:t>
            </a:r>
            <a:r>
              <a:rPr lang="en-US" dirty="0"/>
              <a:t>11th Gen Intel Core i5-1145G7</a:t>
            </a:r>
          </a:p>
          <a:p>
            <a:pPr marL="0" indent="0" algn="just">
              <a:buFont typeface="Arial" pitchFamily="34" charset="0"/>
              <a:buNone/>
            </a:pPr>
            <a:r>
              <a:rPr lang="en-US" b="1" dirty="0"/>
              <a:t>RAM: </a:t>
            </a:r>
            <a:r>
              <a:rPr lang="en-US" dirty="0"/>
              <a:t>16GB  1.50GHz, 2.60GHz</a:t>
            </a:r>
          </a:p>
          <a:p>
            <a:pPr marL="0" indent="0" algn="just">
              <a:buFont typeface="Arial" pitchFamily="34" charset="0"/>
              <a:buNone/>
            </a:pPr>
            <a:r>
              <a:rPr lang="en-US" b="1" dirty="0"/>
              <a:t>OS: </a:t>
            </a:r>
            <a:r>
              <a:rPr lang="en-US" dirty="0"/>
              <a:t>Windows 11 Enterprise (Version 22H2) 64 bit</a:t>
            </a:r>
          </a:p>
          <a:p>
            <a:pPr marL="0" indent="0" algn="just">
              <a:buFont typeface="Arial" pitchFamily="34" charset="0"/>
              <a:buNone/>
            </a:pPr>
            <a:r>
              <a:rPr lang="en-US" b="1" dirty="0"/>
              <a:t>Time Taken for Chatbot’s Response Generation from User Query: </a:t>
            </a:r>
            <a:r>
              <a:rPr lang="en-US" dirty="0"/>
              <a:t>3 to 5 min</a:t>
            </a:r>
          </a:p>
          <a:p>
            <a:pPr marL="0" indent="0" algn="just">
              <a:buFont typeface="Arial" pitchFamily="34" charset="0"/>
              <a:buNone/>
            </a:pPr>
            <a:endParaRPr lang="en-US" dirty="0"/>
          </a:p>
          <a:p>
            <a:pPr marL="0" indent="0" algn="just">
              <a:buFont typeface="Arial" pitchFamily="34" charset="0"/>
              <a:buNone/>
            </a:pPr>
            <a:endParaRPr lang="en-US" dirty="0"/>
          </a:p>
        </p:txBody>
      </p:sp>
      <p:sp>
        <p:nvSpPr>
          <p:cNvPr id="5" name="Content Placeholder 2">
            <a:extLst>
              <a:ext uri="{FF2B5EF4-FFF2-40B4-BE49-F238E27FC236}">
                <a16:creationId xmlns:a16="http://schemas.microsoft.com/office/drawing/2014/main" id="{7EE9EFB6-2A36-E1F7-BC92-F8049B67D724}"/>
              </a:ext>
            </a:extLst>
          </p:cNvPr>
          <p:cNvSpPr txBox="1">
            <a:spLocks/>
          </p:cNvSpPr>
          <p:nvPr/>
        </p:nvSpPr>
        <p:spPr>
          <a:xfrm>
            <a:off x="304800" y="2249005"/>
            <a:ext cx="8153400" cy="4859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ani Regular" pitchFamily="2"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dani Regular" pitchFamily="2"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ani Regular" pitchFamily="2"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ani Regular" pitchFamily="2"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ani Regular"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200" b="1" dirty="0"/>
              <a:t>Dataset File Types</a:t>
            </a:r>
          </a:p>
        </p:txBody>
      </p:sp>
      <p:graphicFrame>
        <p:nvGraphicFramePr>
          <p:cNvPr id="6" name="Table 5">
            <a:extLst>
              <a:ext uri="{FF2B5EF4-FFF2-40B4-BE49-F238E27FC236}">
                <a16:creationId xmlns:a16="http://schemas.microsoft.com/office/drawing/2014/main" id="{C70B2173-C3FA-E164-87BE-97B3E908B41A}"/>
              </a:ext>
            </a:extLst>
          </p:cNvPr>
          <p:cNvGraphicFramePr>
            <a:graphicFrameLocks noGrp="1"/>
          </p:cNvGraphicFramePr>
          <p:nvPr>
            <p:extLst>
              <p:ext uri="{D42A27DB-BD31-4B8C-83A1-F6EECF244321}">
                <p14:modId xmlns:p14="http://schemas.microsoft.com/office/powerpoint/2010/main" val="3354542496"/>
              </p:ext>
            </p:extLst>
          </p:nvPr>
        </p:nvGraphicFramePr>
        <p:xfrm>
          <a:off x="381000" y="2662032"/>
          <a:ext cx="6096000" cy="3657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40108897"/>
                    </a:ext>
                  </a:extLst>
                </a:gridCol>
                <a:gridCol w="1524000">
                  <a:extLst>
                    <a:ext uri="{9D8B030D-6E8A-4147-A177-3AD203B41FA5}">
                      <a16:colId xmlns:a16="http://schemas.microsoft.com/office/drawing/2014/main" val="4069847419"/>
                    </a:ext>
                  </a:extLst>
                </a:gridCol>
                <a:gridCol w="1524000">
                  <a:extLst>
                    <a:ext uri="{9D8B030D-6E8A-4147-A177-3AD203B41FA5}">
                      <a16:colId xmlns:a16="http://schemas.microsoft.com/office/drawing/2014/main" val="2544836367"/>
                    </a:ext>
                  </a:extLst>
                </a:gridCol>
                <a:gridCol w="1524000">
                  <a:extLst>
                    <a:ext uri="{9D8B030D-6E8A-4147-A177-3AD203B41FA5}">
                      <a16:colId xmlns:a16="http://schemas.microsoft.com/office/drawing/2014/main" val="464276405"/>
                    </a:ext>
                  </a:extLst>
                </a:gridCol>
              </a:tblGrid>
              <a:tr h="292450">
                <a:tc>
                  <a:txBody>
                    <a:bodyPr/>
                    <a:lstStyle/>
                    <a:p>
                      <a:r>
                        <a:rPr lang="en-US" b="0" dirty="0">
                          <a:solidFill>
                            <a:schemeClr val="tx1"/>
                          </a:solidFill>
                        </a:rPr>
                        <a:t>.db</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.csv</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.xlsx</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.xls</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6498419"/>
                  </a:ext>
                </a:extLst>
              </a:tr>
            </a:tbl>
          </a:graphicData>
        </a:graphic>
      </p:graphicFrame>
      <p:sp>
        <p:nvSpPr>
          <p:cNvPr id="7" name="Content Placeholder 2">
            <a:extLst>
              <a:ext uri="{FF2B5EF4-FFF2-40B4-BE49-F238E27FC236}">
                <a16:creationId xmlns:a16="http://schemas.microsoft.com/office/drawing/2014/main" id="{84A7166F-8B5A-8AA0-C173-66D56FD56F2D}"/>
              </a:ext>
            </a:extLst>
          </p:cNvPr>
          <p:cNvSpPr txBox="1">
            <a:spLocks/>
          </p:cNvSpPr>
          <p:nvPr/>
        </p:nvSpPr>
        <p:spPr>
          <a:xfrm>
            <a:off x="304800" y="3078516"/>
            <a:ext cx="8153400" cy="61907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dani Regular" pitchFamily="2"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dani Regular" pitchFamily="2"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dani Regular" pitchFamily="2"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dani Regular" pitchFamily="2"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dani Regular"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200" b="1" dirty="0"/>
              <a:t>Datasets used in the Chatbot</a:t>
            </a:r>
          </a:p>
        </p:txBody>
      </p:sp>
      <p:graphicFrame>
        <p:nvGraphicFramePr>
          <p:cNvPr id="9" name="Table 8">
            <a:extLst>
              <a:ext uri="{FF2B5EF4-FFF2-40B4-BE49-F238E27FC236}">
                <a16:creationId xmlns:a16="http://schemas.microsoft.com/office/drawing/2014/main" id="{8AA4DC96-86C0-799F-DBE9-3F45B6FF125B}"/>
              </a:ext>
            </a:extLst>
          </p:cNvPr>
          <p:cNvGraphicFramePr>
            <a:graphicFrameLocks noGrp="1"/>
          </p:cNvGraphicFramePr>
          <p:nvPr>
            <p:extLst>
              <p:ext uri="{D42A27DB-BD31-4B8C-83A1-F6EECF244321}">
                <p14:modId xmlns:p14="http://schemas.microsoft.com/office/powerpoint/2010/main" val="2785002608"/>
              </p:ext>
            </p:extLst>
          </p:nvPr>
        </p:nvGraphicFramePr>
        <p:xfrm>
          <a:off x="381000" y="3505851"/>
          <a:ext cx="8374380" cy="949960"/>
        </p:xfrm>
        <a:graphic>
          <a:graphicData uri="http://schemas.openxmlformats.org/drawingml/2006/table">
            <a:tbl>
              <a:tblPr firstRow="1" bandRow="1">
                <a:tableStyleId>{5C22544A-7EE6-4342-B048-85BDC9FD1C3A}</a:tableStyleId>
              </a:tblPr>
              <a:tblGrid>
                <a:gridCol w="1674876">
                  <a:extLst>
                    <a:ext uri="{9D8B030D-6E8A-4147-A177-3AD203B41FA5}">
                      <a16:colId xmlns:a16="http://schemas.microsoft.com/office/drawing/2014/main" val="284338663"/>
                    </a:ext>
                  </a:extLst>
                </a:gridCol>
                <a:gridCol w="1674876">
                  <a:extLst>
                    <a:ext uri="{9D8B030D-6E8A-4147-A177-3AD203B41FA5}">
                      <a16:colId xmlns:a16="http://schemas.microsoft.com/office/drawing/2014/main" val="3971274661"/>
                    </a:ext>
                  </a:extLst>
                </a:gridCol>
                <a:gridCol w="1674876">
                  <a:extLst>
                    <a:ext uri="{9D8B030D-6E8A-4147-A177-3AD203B41FA5}">
                      <a16:colId xmlns:a16="http://schemas.microsoft.com/office/drawing/2014/main" val="1345889535"/>
                    </a:ext>
                  </a:extLst>
                </a:gridCol>
                <a:gridCol w="1674876">
                  <a:extLst>
                    <a:ext uri="{9D8B030D-6E8A-4147-A177-3AD203B41FA5}">
                      <a16:colId xmlns:a16="http://schemas.microsoft.com/office/drawing/2014/main" val="3797971497"/>
                    </a:ext>
                  </a:extLst>
                </a:gridCol>
                <a:gridCol w="1674876">
                  <a:extLst>
                    <a:ext uri="{9D8B030D-6E8A-4147-A177-3AD203B41FA5}">
                      <a16:colId xmlns:a16="http://schemas.microsoft.com/office/drawing/2014/main" val="2835977277"/>
                    </a:ext>
                  </a:extLst>
                </a:gridCol>
              </a:tblGrid>
              <a:tr h="370840">
                <a:tc>
                  <a:txBody>
                    <a:bodyPr/>
                    <a:lstStyle/>
                    <a:p>
                      <a:r>
                        <a:rPr lang="en-US" sz="1400" b="0" dirty="0">
                          <a:solidFill>
                            <a:schemeClr val="tx1"/>
                          </a:solidFill>
                        </a:rPr>
                        <a:t>atmspl_trip_details</a:t>
                      </a:r>
                      <a:endParaRPr lang="en-IN"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a:solidFill>
                            <a:schemeClr val="tx1"/>
                          </a:solidFill>
                        </a:rPr>
                        <a:t>Customer Portfolio</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a:solidFill>
                            <a:schemeClr val="tx1"/>
                          </a:solidFill>
                        </a:rPr>
                        <a:t>tps_trip_details</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a:solidFill>
                            <a:schemeClr val="tx1"/>
                          </a:solidFill>
                        </a:rPr>
                        <a:t>Stock Ageing</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a:solidFill>
                            <a:schemeClr val="tx1"/>
                          </a:solidFill>
                        </a:rPr>
                        <a:t>Meeting Updates</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5849169"/>
                  </a:ext>
                </a:extLst>
              </a:tr>
              <a:tr h="370840">
                <a:tc>
                  <a:txBody>
                    <a:bodyPr/>
                    <a:lstStyle/>
                    <a:p>
                      <a:r>
                        <a:rPr lang="en-US" sz="1600" b="0" dirty="0">
                          <a:solidFill>
                            <a:schemeClr val="tx1"/>
                          </a:solidFill>
                        </a:rPr>
                        <a:t>road</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a:solidFill>
                            <a:schemeClr val="tx1"/>
                          </a:solidFill>
                        </a:rPr>
                        <a:t>diabetes</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a:solidFill>
                            <a:schemeClr val="tx1"/>
                          </a:solidFill>
                        </a:rPr>
                        <a:t>titanic</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a:solidFill>
                            <a:schemeClr val="tx1"/>
                          </a:solidFill>
                        </a:rPr>
                        <a:t>Zone Excel</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a:solidFill>
                            <a:schemeClr val="tx1"/>
                          </a:solidFill>
                        </a:rPr>
                        <a:t>IFDP</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7019854"/>
                  </a:ext>
                </a:extLst>
              </a:tr>
            </a:tbl>
          </a:graphicData>
        </a:graphic>
      </p:graphicFrame>
    </p:spTree>
    <p:extLst>
      <p:ext uri="{BB962C8B-B14F-4D97-AF65-F5344CB8AC3E}">
        <p14:creationId xmlns:p14="http://schemas.microsoft.com/office/powerpoint/2010/main" val="203813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atural Resources Brand PPT Template" id="{95BFA54E-A367-44B5-93EA-48A0F7EC7510}" vid="{A82B289D-7FA4-4FDE-8695-831F554B18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NaturalResourcesTemplate</Template>
  <TotalTime>3946</TotalTime>
  <Words>1439</Words>
  <Application>Microsoft Office PowerPoint</Application>
  <PresentationFormat>On-screen Show (16:9)</PresentationFormat>
  <Paragraphs>134</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Adani Medium</vt:lpstr>
      <vt:lpstr>Adani Regular</vt:lpstr>
      <vt:lpstr>Arial</vt:lpstr>
      <vt:lpstr>Calibri</vt:lpstr>
      <vt:lpstr>Office Theme</vt:lpstr>
      <vt:lpstr>SQL Agents: Agentic AI Approach for Automated Query Generation and Database Interaction</vt:lpstr>
      <vt:lpstr>Problem Statement</vt:lpstr>
      <vt:lpstr>PowerPoint Presentation</vt:lpstr>
      <vt:lpstr>Challenges at Initial Stage</vt:lpstr>
      <vt:lpstr>Technologies Used</vt:lpstr>
      <vt:lpstr>Langchain – SQLDatabaseToolkit Functions</vt:lpstr>
      <vt:lpstr>Langchain – LangGraph Workflow Implementation</vt:lpstr>
      <vt:lpstr>PowerPoint Presentation</vt:lpstr>
      <vt:lpstr>Experimental Settings</vt:lpstr>
      <vt:lpstr>SQL Query-Response: Result and Remarks</vt:lpstr>
      <vt:lpstr>Limitations</vt:lpstr>
      <vt:lpstr>Challenges </vt:lpstr>
      <vt:lpstr>Learnings</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Presentation</dc:title>
  <dc:creator>Harsh Prakash</dc:creator>
  <cp:lastModifiedBy>Het Patel</cp:lastModifiedBy>
  <cp:revision>9</cp:revision>
  <cp:lastPrinted>2018-06-13T12:17:12Z</cp:lastPrinted>
  <dcterms:created xsi:type="dcterms:W3CDTF">2024-07-17T19:01:06Z</dcterms:created>
  <dcterms:modified xsi:type="dcterms:W3CDTF">2025-05-06T05:55:36Z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e7ded32-6a8c-48b8-8009-ebf9a4e0e083_Enabled">
    <vt:lpwstr>true</vt:lpwstr>
  </property>
  <property fmtid="{D5CDD505-2E9C-101B-9397-08002B2CF9AE}" pid="3" name="MSIP_Label_ce7ded32-6a8c-48b8-8009-ebf9a4e0e083_SetDate">
    <vt:lpwstr>2023-09-20T11:44:27Z</vt:lpwstr>
  </property>
  <property fmtid="{D5CDD505-2E9C-101B-9397-08002B2CF9AE}" pid="4" name="MSIP_Label_ce7ded32-6a8c-48b8-8009-ebf9a4e0e083_Method">
    <vt:lpwstr>Privileged</vt:lpwstr>
  </property>
  <property fmtid="{D5CDD505-2E9C-101B-9397-08002B2CF9AE}" pid="5" name="MSIP_Label_ce7ded32-6a8c-48b8-8009-ebf9a4e0e083_Name">
    <vt:lpwstr>Public - Public</vt:lpwstr>
  </property>
  <property fmtid="{D5CDD505-2E9C-101B-9397-08002B2CF9AE}" pid="6" name="MSIP_Label_ce7ded32-6a8c-48b8-8009-ebf9a4e0e083_SiteId">
    <vt:lpwstr>258ac4e4-146a-411e-9dc8-79a9e12fd6da</vt:lpwstr>
  </property>
  <property fmtid="{D5CDD505-2E9C-101B-9397-08002B2CF9AE}" pid="7" name="MSIP_Label_ce7ded32-6a8c-48b8-8009-ebf9a4e0e083_ActionId">
    <vt:lpwstr>5bf59b51-4a3a-451c-bf20-7df58390a498</vt:lpwstr>
  </property>
  <property fmtid="{D5CDD505-2E9C-101B-9397-08002B2CF9AE}" pid="8" name="MSIP_Label_ce7ded32-6a8c-48b8-8009-ebf9a4e0e083_ContentBits">
    <vt:lpwstr>2</vt:lpwstr>
  </property>
  <property fmtid="{D5CDD505-2E9C-101B-9397-08002B2CF9AE}" pid="9" name="ClassificationContentMarkingFooterLocations">
    <vt:lpwstr>Office Theme:7</vt:lpwstr>
  </property>
  <property fmtid="{D5CDD505-2E9C-101B-9397-08002B2CF9AE}" pid="10" name="ClassificationContentMarkingFooterText">
    <vt:lpwstr>Public</vt:lpwstr>
  </property>
</Properties>
</file>