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20D4-F35C-45A4-8C95-E21CDB6D573A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A8AF-E6BA-4072-B546-F24058A22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96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20D4-F35C-45A4-8C95-E21CDB6D573A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A8AF-E6BA-4072-B546-F24058A22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81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20D4-F35C-45A4-8C95-E21CDB6D573A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A8AF-E6BA-4072-B546-F24058A22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769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20D4-F35C-45A4-8C95-E21CDB6D573A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A8AF-E6BA-4072-B546-F24058A22DB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5608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20D4-F35C-45A4-8C95-E21CDB6D573A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A8AF-E6BA-4072-B546-F24058A22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7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20D4-F35C-45A4-8C95-E21CDB6D573A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A8AF-E6BA-4072-B546-F24058A22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16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20D4-F35C-45A4-8C95-E21CDB6D573A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A8AF-E6BA-4072-B546-F24058A22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789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20D4-F35C-45A4-8C95-E21CDB6D573A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A8AF-E6BA-4072-B546-F24058A22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807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20D4-F35C-45A4-8C95-E21CDB6D573A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A8AF-E6BA-4072-B546-F24058A22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1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20D4-F35C-45A4-8C95-E21CDB6D573A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A8AF-E6BA-4072-B546-F24058A22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02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20D4-F35C-45A4-8C95-E21CDB6D573A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A8AF-E6BA-4072-B546-F24058A22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05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20D4-F35C-45A4-8C95-E21CDB6D573A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A8AF-E6BA-4072-B546-F24058A22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45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20D4-F35C-45A4-8C95-E21CDB6D573A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A8AF-E6BA-4072-B546-F24058A22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29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20D4-F35C-45A4-8C95-E21CDB6D573A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A8AF-E6BA-4072-B546-F24058A22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22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20D4-F35C-45A4-8C95-E21CDB6D573A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A8AF-E6BA-4072-B546-F24058A22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66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20D4-F35C-45A4-8C95-E21CDB6D573A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A8AF-E6BA-4072-B546-F24058A22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35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20D4-F35C-45A4-8C95-E21CDB6D573A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A8AF-E6BA-4072-B546-F24058A22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75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0EF20D4-F35C-45A4-8C95-E21CDB6D573A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424A8AF-E6BA-4072-B546-F24058A22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4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988C9-6AC6-444D-EB12-296E93F1D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648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IN" b="1" u="sng" dirty="0"/>
              <a:t>My Online Personal Diary</a:t>
            </a:r>
            <a:br>
              <a:rPr lang="en-IN" b="1" u="sng" dirty="0"/>
            </a:br>
            <a:r>
              <a:rPr lang="en-US" sz="2000" b="1" dirty="0"/>
              <a:t>Write. Reflect. Remember – A Learning-Oriented MERN Project</a:t>
            </a:r>
            <a:endParaRPr lang="en-IN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2808B-F3FA-586A-7FB6-8831A2A2C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7385" y="4053385"/>
            <a:ext cx="9737227" cy="1850277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latin typeface="+mn-lt"/>
              </a:rPr>
              <a:t>Name:- Patel Het </a:t>
            </a:r>
            <a:r>
              <a:rPr lang="en-US" sz="2000" b="1" dirty="0" err="1">
                <a:latin typeface="+mn-lt"/>
              </a:rPr>
              <a:t>Bhupeshkumar</a:t>
            </a:r>
            <a:endParaRPr lang="en-US" sz="2000" b="1" dirty="0">
              <a:latin typeface="+mn-lt"/>
            </a:endParaRPr>
          </a:p>
          <a:p>
            <a:pPr algn="l"/>
            <a:r>
              <a:rPr lang="en-US" sz="2000" b="1" dirty="0">
                <a:latin typeface="+mn-lt"/>
              </a:rPr>
              <a:t>Batch:- D4     Roll No:-144      Branch:-CST     </a:t>
            </a:r>
          </a:p>
          <a:p>
            <a:pPr algn="l"/>
            <a:r>
              <a:rPr lang="en-US" sz="2000" b="1" dirty="0">
                <a:latin typeface="+mn-lt"/>
              </a:rPr>
              <a:t>Enrollment No:-23002171310106</a:t>
            </a:r>
          </a:p>
          <a:p>
            <a:pPr algn="l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3FE617-4FDA-A22A-F4DC-5A42FEB6F0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92087" cy="13680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76ED9B-F083-6F17-D8D4-42A1EB7BB8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387" y="0"/>
            <a:ext cx="3760613" cy="11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1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8C9C-DD6C-7DD1-E99C-601780A8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087" y="646579"/>
            <a:ext cx="4640239" cy="970450"/>
          </a:xfrm>
        </p:spPr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" pitchFamily="2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4BAF2-A720-D252-8559-364C5B705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Online Personal Diary</a:t>
            </a:r>
            <a:r>
              <a:rPr lang="en-US" sz="2400" dirty="0"/>
              <a:t> is a web-based application built using the </a:t>
            </a:r>
            <a:r>
              <a:rPr lang="en-US" sz="2400" b="1" dirty="0"/>
              <a:t>MERN stack (MongoDB, Express.js, React.js, and Node.js)</a:t>
            </a:r>
            <a:r>
              <a:rPr lang="en-US" sz="2400" dirty="0"/>
              <a:t> that allows users to securely write, save, update, and manage personal notes or daily entries. The project includes features like </a:t>
            </a:r>
            <a:r>
              <a:rPr lang="en-US" sz="2400" b="1" dirty="0"/>
              <a:t>user authentication, data privacy, responsive UI</a:t>
            </a:r>
            <a:r>
              <a:rPr lang="en-US" sz="2400" dirty="0"/>
              <a:t>, and </a:t>
            </a:r>
            <a:r>
              <a:rPr lang="en-US" sz="2400" b="1" dirty="0"/>
              <a:t>CRUD functionalities</a:t>
            </a:r>
            <a:r>
              <a:rPr lang="en-US" sz="2400" dirty="0"/>
              <a:t>, making it an ideal example of a full-stack web development project. It is designed primarily for </a:t>
            </a:r>
            <a:r>
              <a:rPr lang="en-US" sz="2400" b="1" dirty="0"/>
              <a:t>educational purposes</a:t>
            </a:r>
            <a:r>
              <a:rPr lang="en-US" sz="2400" dirty="0"/>
              <a:t>, helping students understand real-world implementation of modern web technologies.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20BD1-688C-D6BF-DFD5-900E3B8E1B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92087" cy="13680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43AFAF-8765-7424-0879-10DE27A638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387" y="0"/>
            <a:ext cx="3760613" cy="11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7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80462-4857-8105-319D-2E0E451F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61916"/>
            <a:ext cx="8223381" cy="918134"/>
          </a:xfrm>
        </p:spPr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" pitchFamily="2" charset="0"/>
              </a:rPr>
              <a:t>Key-Features And Functionalities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EC4B8-6A04-8B54-384E-E200BC4D3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009545"/>
          </a:xfrm>
        </p:spPr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</a:rPr>
              <a:t>User registration &amp; login (JWT auth)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</a:rPr>
              <a:t>Secure password handling (</a:t>
            </a:r>
            <a:r>
              <a:rPr lang="en-US" altLang="en-US" sz="2400" dirty="0" err="1">
                <a:ln>
                  <a:noFill/>
                </a:ln>
                <a:solidFill>
                  <a:schemeClr val="tx1"/>
                </a:solidFill>
                <a:effectLst/>
              </a:rPr>
              <a:t>bcrypt</a:t>
            </a: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</a:rPr>
              <a:t>Create, view, edit, delete diary entries (CRUD)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</a:rPr>
              <a:t>Each note has timestamp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</a:rPr>
              <a:t>Private notes per user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</a:rPr>
              <a:t>Responsive design (React)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</a:rPr>
              <a:t>RESTful API with Node.js &amp; Express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</a:rPr>
              <a:t>Data stored in MongoDB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</a:rPr>
              <a:t>Protected routes &amp; session handling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</a:rPr>
              <a:t>Built for full-stack learning (MERN)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2DA704-A5A1-1F61-F019-32818BF48A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92087" cy="13680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18EC97-0943-6EDE-21C8-B408FD83A7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387" y="0"/>
            <a:ext cx="3760613" cy="11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8CD30-19C8-1BEB-36E4-FF23B9DE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466533" cy="970450"/>
          </a:xfrm>
        </p:spPr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" pitchFamily="2" charset="0"/>
              </a:rPr>
              <a:t>Technology-Stack</a:t>
            </a:r>
            <a:endParaRPr lang="en-IN" dirty="0"/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939837B3-2267-27A2-E9BD-6268681F72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2176661"/>
            <a:ext cx="1182255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MongoDB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Stores diary entries and user data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Express.js</a:t>
            </a:r>
            <a:r>
              <a:rPr kumimoji="0" lang="en-US" altLang="en-US" sz="2400" b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Handles backend logic and API routes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React.js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Builds the dynamic and responsive user interface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Node.js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Runs the server and manages backend operations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Mongoose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Connects and manages MongoDB using models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JWT (JSON Web Token)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Secures user authentication and sessions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Bcrypt</a:t>
            </a: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js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Hashes passwords for secure login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Axios / Fetch API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Handles communication between frontend and backend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React Router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Manages page navigation and protected routes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CSS / Bootstrap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Styles the user interface for responsiveness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3719E-484A-B5FE-8399-E1F52897F9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92087" cy="13680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260768-5971-148C-5707-FA9D38FD43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387" y="0"/>
            <a:ext cx="3760613" cy="11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47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8C71-7FE8-42CB-6E8A-34C560B5A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087" y="805218"/>
            <a:ext cx="8012566" cy="883533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" pitchFamily="2" charset="0"/>
              </a:rPr>
              <a:t>Future Scope And Make More Efficient</a:t>
            </a: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55269C4-B593-456C-043F-A3817DE9A9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3302" y="2109109"/>
            <a:ext cx="1010616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rich text editing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diary entries (bold, images, emojis, etc.)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Implement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cloud storage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media attachments (images, voice notes)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Introduce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reminder &amp; notification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system for daily entries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Enable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search and filter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functionality for past notes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dark/light mode toggle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better user experience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mobile app version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using React Native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Integrate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backup &amp; export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(PDF, TXT formats)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mood tracker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sentiment analysis on entries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Support for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multi-language interface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AA156-156F-B6E3-37BA-17CCD9556E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92087" cy="13680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B96FD4-A137-3C32-DFF2-042BD50C3A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387" y="0"/>
            <a:ext cx="3760613" cy="11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7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E99E-DB62-B48B-E800-3357E0DDB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365" y="2788555"/>
            <a:ext cx="8911687" cy="1280890"/>
          </a:xfrm>
        </p:spPr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You….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10D80F-0BDF-6AD3-86FE-EAC116F1C2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92087" cy="13680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577B27-3ECA-3422-B87A-46804A27DF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677" y="0"/>
            <a:ext cx="3760613" cy="11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09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389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Calisto MT</vt:lpstr>
      <vt:lpstr>Sitka Heading</vt:lpstr>
      <vt:lpstr>Wingdings 2</vt:lpstr>
      <vt:lpstr>Slate</vt:lpstr>
      <vt:lpstr>My Online Personal Diary Write. Reflect. Remember – A Learning-Oriented MERN Project</vt:lpstr>
      <vt:lpstr>Introduction</vt:lpstr>
      <vt:lpstr>Key-Features And Functionalities</vt:lpstr>
      <vt:lpstr>Technology-Stack</vt:lpstr>
      <vt:lpstr>Future Scope And Make More Efficient</vt:lpstr>
      <vt:lpstr>Thank You….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HET PATEL</dc:creator>
  <cp:lastModifiedBy>HET PATEL</cp:lastModifiedBy>
  <cp:revision>5</cp:revision>
  <dcterms:created xsi:type="dcterms:W3CDTF">2025-07-25T16:14:32Z</dcterms:created>
  <dcterms:modified xsi:type="dcterms:W3CDTF">2025-08-07T03:09:22Z</dcterms:modified>
</cp:coreProperties>
</file>