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31AC-24D4-44B9-89FC-584DB39F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6941-1D9A-4417-8E33-47D2A1936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53DE2-CA4A-4735-AE4D-09E1476D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396B-924A-48DF-AB56-A0F4EFA8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B287-E072-4E87-8E8B-56DE21EB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41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AA20-FEB5-407E-BF89-4209E4D1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FDC44-FF44-42A2-A6CF-7E6DCB22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369B-B2C7-405A-9E30-76E84D0E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348B-60D5-401D-9B7C-9AB1E968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79CD-203C-419D-A467-75CAC09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6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7A5AA-6C48-49EB-8880-C05145B76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0587E-5AD9-4DD6-80E3-DD75BE4A2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D93A-F879-4C64-BFD3-58194D2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1A78-B3A1-46FC-A26D-9A35F384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C610-14DA-46D2-B1D2-8C43379A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AF4D-6B9B-43DB-9DC3-02D5B203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44F2-C6D1-4EDE-824E-32C651C9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D4E3-80CB-4E70-98C4-B1F764D9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BC19-280C-4A27-95BF-8DC2D9B7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CDC8-144C-48CB-BD1F-5C38339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75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CB4C-BC32-4F56-AB31-E5D52222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BC75-3E68-46AB-B896-27599FC1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D644-D2C1-446B-8167-1477AFE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281C-4A7C-4D14-BBAB-EA29F690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5EA7-104E-404D-9D27-9AAE6CF7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E1EE-E72D-4B70-BF34-EECF33DC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AF73-6D64-4178-B774-3FA263E94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6E61-CFF5-4023-9BCA-2B6DD5CF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D2EB8-1C52-4409-8954-1AF4D175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34A26-D3ED-4B0C-9D65-0826FCD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2135-6D48-47F1-96A7-53CC1CA5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5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E76C-37A5-4045-A48D-CCD7176B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72231-8F29-45B2-AE31-346AE84F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C708-FB4F-4E63-A0E5-935E776D0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BCA6C-6E9F-4324-B50F-188D36D3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9856E-10C4-4C65-A980-A1DF80156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DB798-C5B4-484E-8F34-13B8685E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CE256-6401-45B7-9F35-DE8281AA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1C81-8132-40B5-AB06-3DC02957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A826-37BD-48EA-B8A6-6F8F193C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7AD11-128F-492C-8F07-D59E759A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F6B2A-BC92-4F5F-BDC2-AB58672E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18DB9-7FA9-40EA-A10D-21CF78A2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6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BAAAB-8B6E-4E44-986D-29758415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25A95-FE5D-4D26-87FE-FBA8364A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9EE3A-0390-431C-A2F4-4A77735B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47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F91F-E26B-4064-A2BB-75855084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CC7F-029B-4110-A2BC-CB19156B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FE519-550A-4C02-B8F6-EDD5EF94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14789-14C0-463B-BA71-CE57710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D778-2FC8-41E9-A6B6-7D0D4A94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7A1CA-46D4-4F1E-A9A6-17BE6731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DE65-56C5-4CD2-97E5-DD5AC7C5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C64F8-FFC8-4CC6-B8CF-9BC054C6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F92C2-ADB5-4F68-A2CF-2B88BA002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7A10-B41D-4700-A88C-B3E2EEB9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2C97F-CCE4-433E-825D-5E8E044A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89C28-0BCD-416A-AAFD-4BC58C7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18DE7-F855-4D33-B02D-AEC140E6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8B8F-CC16-4CCD-AA0C-0290DD75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AC4F-9E45-4298-9BD6-D149D52CA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68C9-8292-4546-B9FE-23B019103625}" type="datetimeFigureOut">
              <a:rPr lang="en-GB" smtClean="0"/>
              <a:t>18/02/2020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62445-3CD7-4A84-B508-DEE9E9DD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105B-5815-40F0-A3F2-CA3065666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F345-F57A-41BF-930C-22C623932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4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97F-5ACE-4EF2-B3DD-5FF1A567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Sensor – final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4C66-4210-4951-BB8C-35A9A1F9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Date: 29/01/2020</a:t>
            </a:r>
          </a:p>
          <a:p>
            <a:r>
              <a:rPr lang="en-GB" dirty="0"/>
              <a:t>Measured with source meter in current sourcing configuration</a:t>
            </a:r>
          </a:p>
          <a:p>
            <a:r>
              <a:rPr lang="en-GB" dirty="0"/>
              <a:t>Source current: 100 </a:t>
            </a:r>
            <a:r>
              <a:rPr lang="en-GB" dirty="0" err="1"/>
              <a:t>nA</a:t>
            </a:r>
            <a:endParaRPr lang="en-GB" dirty="0"/>
          </a:p>
          <a:p>
            <a:r>
              <a:rPr lang="en-GB" dirty="0"/>
              <a:t>Heating voltage: 5.3 V </a:t>
            </a:r>
          </a:p>
          <a:p>
            <a:pPr marL="457200" lvl="1" indent="0">
              <a:buNone/>
            </a:pPr>
            <a:r>
              <a:rPr lang="en-GB" dirty="0"/>
              <a:t>5.2 in the first set of measurements before 0129_1710</a:t>
            </a:r>
          </a:p>
          <a:p>
            <a:pPr marL="457200" lvl="1" indent="0">
              <a:buNone/>
            </a:pPr>
            <a:r>
              <a:rPr lang="en-GB" dirty="0"/>
              <a:t>5.3V after that as according to the manual it is the right voltage for 20C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803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25DB-9CC1-4ED3-937F-35DAA1F1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Base value in Air –waiting for stable value at 5.2V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68228-43C4-46F6-80FF-2148AB40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77" y="1803416"/>
            <a:ext cx="2967665" cy="2225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1F38C7-14C0-4060-8690-AADCE790DADC}"/>
              </a:ext>
            </a:extLst>
          </p:cNvPr>
          <p:cNvSpPr txBox="1"/>
          <p:nvPr/>
        </p:nvSpPr>
        <p:spPr>
          <a:xfrm>
            <a:off x="2411534" y="1450862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15:08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53897-E1FF-44C5-8863-56D4044D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42" y="1795244"/>
            <a:ext cx="3292404" cy="2469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D0452-B824-47D7-B9AD-DBCC3C810310}"/>
              </a:ext>
            </a:extLst>
          </p:cNvPr>
          <p:cNvSpPr txBox="1"/>
          <p:nvPr/>
        </p:nvSpPr>
        <p:spPr>
          <a:xfrm>
            <a:off x="5101905" y="1425912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15:37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8558B0-EE66-4F98-824F-4CEE75EC1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64" y="1655361"/>
            <a:ext cx="3426628" cy="2569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B59954-DBBB-4200-A075-D0707853BBFE}"/>
              </a:ext>
            </a:extLst>
          </p:cNvPr>
          <p:cNvSpPr txBox="1"/>
          <p:nvPr/>
        </p:nvSpPr>
        <p:spPr>
          <a:xfrm>
            <a:off x="8618291" y="1286029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15:59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E1D43C-84D3-419E-96FE-4FEAB76AF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94" y="4743974"/>
            <a:ext cx="2818701" cy="2114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439D4B-5F6F-4585-9529-6B9859BF96C2}"/>
              </a:ext>
            </a:extLst>
          </p:cNvPr>
          <p:cNvSpPr txBox="1"/>
          <p:nvPr/>
        </p:nvSpPr>
        <p:spPr>
          <a:xfrm>
            <a:off x="2312264" y="4374642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16:03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4802EB-6229-4152-AFF6-BB31CF32BF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62" y="4683996"/>
            <a:ext cx="2818702" cy="2114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930DC0D-8B70-4B95-93F6-6821E52492EA}"/>
              </a:ext>
            </a:extLst>
          </p:cNvPr>
          <p:cNvSpPr txBox="1"/>
          <p:nvPr/>
        </p:nvSpPr>
        <p:spPr>
          <a:xfrm>
            <a:off x="5409199" y="4378346"/>
            <a:ext cx="159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16:12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1F0C1D-287B-44E9-9D05-609918DB64B3}"/>
              </a:ext>
            </a:extLst>
          </p:cNvPr>
          <p:cNvSpPr txBox="1"/>
          <p:nvPr/>
        </p:nvSpPr>
        <p:spPr>
          <a:xfrm>
            <a:off x="7675927" y="4374642"/>
            <a:ext cx="393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decrease, but after the resistance only increases</a:t>
            </a:r>
          </a:p>
          <a:p>
            <a:r>
              <a:rPr lang="en-GB" dirty="0"/>
              <a:t>Over range between 0.02 and 0.04 V or </a:t>
            </a:r>
          </a:p>
          <a:p>
            <a:r>
              <a:rPr lang="en-GB" dirty="0"/>
              <a:t>0.2 </a:t>
            </a:r>
            <a:r>
              <a:rPr lang="en-GB" dirty="0" err="1"/>
              <a:t>MOhm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4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4C02-A606-44F5-992A-DC5E2F70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Reaction to 1000ppm 1 bar H2/</a:t>
            </a:r>
            <a:r>
              <a:rPr lang="en-GB" dirty="0" err="1"/>
              <a:t>Ar</a:t>
            </a:r>
            <a:r>
              <a:rPr lang="en-GB" dirty="0"/>
              <a:t> – 5.2V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0895B-AD40-49D9-ACA5-EAA091912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27" y="1959880"/>
            <a:ext cx="3687716" cy="2765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2FA55-AC09-4A22-BED2-7E65B2448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59" y="1928845"/>
            <a:ext cx="3885227" cy="291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3815D-860E-4E7C-AE68-A1D443EB61B7}"/>
              </a:ext>
            </a:extLst>
          </p:cNvPr>
          <p:cNvSpPr txBox="1"/>
          <p:nvPr/>
        </p:nvSpPr>
        <p:spPr>
          <a:xfrm>
            <a:off x="1266738" y="4915949"/>
            <a:ext cx="724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Stable value in air and H2, with changing value in vacuum, probably due to temperature changes of the sensor due to the pressure changes and expanding 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Extract mean resistance in air and H2 and compare with datasheet</a:t>
            </a:r>
          </a:p>
        </p:txBody>
      </p:sp>
    </p:spTree>
    <p:extLst>
      <p:ext uri="{BB962C8B-B14F-4D97-AF65-F5344CB8AC3E}">
        <p14:creationId xmlns:p14="http://schemas.microsoft.com/office/powerpoint/2010/main" val="91482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057E-9A2E-45B4-BD0C-4E665FCC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Stable value in Air – 5.3V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46F7-7F5E-45A7-ABA2-3014BA23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2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2nd Sensor – final try</vt:lpstr>
      <vt:lpstr>Base value in Air –waiting for stable value at 5.2V</vt:lpstr>
      <vt:lpstr>Reaction to 1000ppm 1 bar H2/Ar – 5.2V</vt:lpstr>
      <vt:lpstr>Stable value in Air – 5.3V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Sensor – final try</dc:title>
  <dc:creator>Rich</dc:creator>
  <cp:lastModifiedBy>Rich</cp:lastModifiedBy>
  <cp:revision>4</cp:revision>
  <dcterms:created xsi:type="dcterms:W3CDTF">2020-02-18T16:46:52Z</dcterms:created>
  <dcterms:modified xsi:type="dcterms:W3CDTF">2020-02-18T17:21:18Z</dcterms:modified>
</cp:coreProperties>
</file>