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3D08E-0FC4-40D0-881A-5F4D2F45A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50D4E0-4C32-4672-8C6D-8A0C93C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09C93B-9F71-4F2E-A9E3-C88D910D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31403F-49E8-45A7-807D-9290C5BB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BD258E-8D82-4DC4-B4D4-2E78B89C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5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5DC5F-3735-4660-AAB2-00131E63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5E22D6-8208-4EFB-A929-E9BC1765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61D4E0-7720-48BB-8DD9-D02FAFF5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5A6670-C387-41F9-A400-67E57824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BD93FF-44E1-4BC8-9CAC-44610010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4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CB22C8-8BD1-4C71-831F-35B6332D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E844B5-FD24-4155-82A2-8FD94CA0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F4555E-E3F2-4620-AB45-C0F8FF40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2ECBA2-9006-4866-B4EE-3160DB1F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211D0D-028A-4EFB-94F3-C12EA7D3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9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92821-89E8-43C6-B652-579832CE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65ED0-B668-4F37-8236-C68AE63E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0727A8-3414-4EF0-AC05-2B199771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8C59E9-C70B-4D2F-9212-FB143212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0E1E14-B453-47B6-8EC3-DBE070B7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1ADFE-639B-4820-B5D2-CC6E3984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714317-1D73-43C2-8B8D-7FA4257D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61AEA-4034-49B7-A0DD-7F789EC4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840E2A-A4D9-4405-96EE-3D456127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BF3F56-8BAC-4EE1-935C-E93E88B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8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68D7F9-ED62-4DF3-8AE9-FCB57E71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FFFDA6-C1DF-4047-B51D-1D7A192E2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532EB6-084E-4A31-97FB-6B0A3ACF3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ED29F0-4B56-4383-B310-30E894ED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95D50A-6237-4F74-AF41-D353026B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02DD59-69E5-4D1D-9ADC-2FBFB5C7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9E461-11EC-4714-92E8-0AEF852D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995397-E404-4D02-A638-F820E0AE5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21FA05-BD90-4FDD-B040-E00468E8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EFD09B-AEB9-45E5-8D8C-C89FA281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77B01B-A57A-496C-909A-5146DA9CA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68A789C-4D9B-4CF0-A7E1-59771209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60A8ED9-68F9-4F29-911E-F0F4D313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62306F-2980-4A24-B16C-96C829E6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14BA9-E4F5-4E73-A86A-77F55D0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C92B46-AF9A-4C62-A955-FB350E1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692D28-25C7-4E3A-85CC-D7AFCA6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738527-7F5E-43B1-B2C8-A8A33F3F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870E8D5-BDD7-40B5-91A5-57404F01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9736DC-206C-488F-8BD6-6AF15F42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0AC7E6-F4EB-406A-9451-673EA3F8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094DD-68C2-484F-BBA1-3B9D7651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895B7-E3F8-4A32-9619-E227607F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A9545E-BB33-4EFF-AF29-0AA9F87F8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FD8ECC-3EE3-48FE-948B-BBC986D4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B69384-9BD1-404B-AE79-5B46EF8D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1926C3-526A-4BB5-8226-49E55DA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F75A6-6E61-41F5-9BEB-72DC193F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82D3DE-9C49-450D-B797-E0986CFF3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A9E064-A027-4811-A11C-E5605E06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A0CCF6-3FA8-48E2-ACF7-C8A4486A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007C44-31F5-4F86-B1C8-E77A3F1E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E08752-F15C-4E39-A494-542F85D0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881083-574A-46C1-A73C-2712991E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F71526-0E47-449D-8000-05A5A3BA1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5234A3-5121-4ECB-A136-D6575688F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08CA06-66B3-4CB9-9895-76035F98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D75AC7-6A8B-44A8-A62D-4C9711F6F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93CF6-0F9D-42C8-A17F-C40E086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2" y="103868"/>
            <a:ext cx="10515600" cy="1325563"/>
          </a:xfrm>
        </p:spPr>
        <p:txBody>
          <a:bodyPr/>
          <a:lstStyle/>
          <a:p>
            <a:r>
              <a:rPr lang="en-GB" dirty="0"/>
              <a:t>IV curve of WO3196 Dev2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EE9F8D-704F-43E5-ADA8-58EB9777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5" y="1410511"/>
            <a:ext cx="10515600" cy="531681"/>
          </a:xfrm>
        </p:spPr>
        <p:txBody>
          <a:bodyPr/>
          <a:lstStyle/>
          <a:p>
            <a:r>
              <a:rPr lang="en-GB" dirty="0"/>
              <a:t>0117_1703_WO3196_full_IV_curve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C64646-2665-4DCE-AE02-535AA34C54FD}"/>
              </a:ext>
            </a:extLst>
          </p:cNvPr>
          <p:cNvSpPr txBox="1"/>
          <p:nvPr/>
        </p:nvSpPr>
        <p:spPr>
          <a:xfrm>
            <a:off x="318782" y="2659310"/>
            <a:ext cx="258380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Sample rate is 0.1 Hz</a:t>
            </a:r>
          </a:p>
          <a:p>
            <a:r>
              <a:rPr lang="en-GB" sz="1050" dirty="0"/>
              <a:t>Measurement time is 2020.0 s</a:t>
            </a:r>
          </a:p>
          <a:p>
            <a:r>
              <a:rPr lang="en-GB" sz="1050" dirty="0"/>
              <a:t>Limit voltage starts at 10.0 V</a:t>
            </a:r>
          </a:p>
          <a:p>
            <a:r>
              <a:rPr lang="en-GB" sz="1050" dirty="0"/>
              <a:t>Devices connected</a:t>
            </a:r>
          </a:p>
          <a:p>
            <a:r>
              <a:rPr lang="en-GB" sz="1050" dirty="0"/>
              <a:t>Setup completed</a:t>
            </a:r>
          </a:p>
          <a:p>
            <a:r>
              <a:rPr lang="en-GB" sz="1050" dirty="0"/>
              <a:t>Start measurement at 2020-01-17 17:03:46.197799</a:t>
            </a:r>
          </a:p>
          <a:p>
            <a:r>
              <a:rPr lang="en-GB" sz="1050" dirty="0"/>
              <a:t>And takes 33.67 minutes</a:t>
            </a:r>
          </a:p>
          <a:p>
            <a:r>
              <a:rPr lang="en-GB" sz="1050" dirty="0"/>
              <a:t>Measurement done</a:t>
            </a:r>
          </a:p>
          <a:p>
            <a:r>
              <a:rPr lang="en-GB" sz="1050" dirty="0"/>
              <a:t>Mean resistance is nan with std nan</a:t>
            </a:r>
          </a:p>
          <a:p>
            <a:endParaRPr lang="en-GB" sz="1050" dirty="0"/>
          </a:p>
          <a:p>
            <a:r>
              <a:rPr lang="en-GB" sz="1050" dirty="0"/>
              <a:t>101 steps per IV curve</a:t>
            </a:r>
          </a:p>
          <a:p>
            <a:r>
              <a:rPr lang="en-GB" sz="1050" dirty="0"/>
              <a:t>Max source was 200 </a:t>
            </a:r>
            <a:r>
              <a:rPr lang="en-GB" sz="1050" dirty="0" err="1"/>
              <a:t>nA</a:t>
            </a:r>
            <a:endParaRPr lang="en-GB" sz="1050" dirty="0"/>
          </a:p>
          <a:p>
            <a:r>
              <a:rPr lang="en-GB" sz="1050" dirty="0"/>
              <a:t>Sample time was 10 PLC (got </a:t>
            </a:r>
            <a:r>
              <a:rPr lang="en-GB" sz="1050"/>
              <a:t>from script)</a:t>
            </a:r>
            <a:endParaRPr lang="en-GB" sz="1050" dirty="0"/>
          </a:p>
          <a:p>
            <a:endParaRPr lang="en-GB" dirty="0"/>
          </a:p>
        </p:txBody>
      </p:sp>
      <p:pic>
        <p:nvPicPr>
          <p:cNvPr id="1026" name="Picture 2" descr="D:\Rijk\MEP_control_software\0117_1703_WO3196_full_IV_curve\iv_curve_plusmin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889578"/>
            <a:ext cx="58515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ijk\MEP_control_software\0117_1703_WO3196_full_IV_curve\figures\0117_1703_WO3196_full_IV_curve_cur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76" y="2600550"/>
            <a:ext cx="3907266" cy="29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 between IV curves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71" y="2699203"/>
            <a:ext cx="5260521" cy="4351338"/>
          </a:xfrm>
        </p:spPr>
        <p:txBody>
          <a:bodyPr/>
          <a:lstStyle/>
          <a:p>
            <a:r>
              <a:rPr lang="en-GB" sz="2000" dirty="0" smtClean="0"/>
              <a:t>No clear relation</a:t>
            </a:r>
            <a:r>
              <a:rPr lang="nl-NL" sz="2000" dirty="0" smtClean="0"/>
              <a:t>, </a:t>
            </a:r>
            <a:r>
              <a:rPr lang="nl-NL" sz="2000" dirty="0" err="1" smtClean="0"/>
              <a:t>except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points </a:t>
            </a:r>
            <a:r>
              <a:rPr lang="nl-NL" sz="2000" dirty="0" err="1" smtClean="0"/>
              <a:t>fartest</a:t>
            </a:r>
            <a:r>
              <a:rPr lang="nl-NL" sz="2000" dirty="0" smtClean="0"/>
              <a:t> apart in time have </a:t>
            </a:r>
            <a:r>
              <a:rPr lang="nl-NL" sz="2000" dirty="0" err="1" smtClean="0"/>
              <a:t>the</a:t>
            </a:r>
            <a:r>
              <a:rPr lang="nl-NL" sz="2000" dirty="0" smtClean="0"/>
              <a:t> </a:t>
            </a:r>
            <a:r>
              <a:rPr lang="nl-NL" sz="2000" dirty="0" err="1" smtClean="0"/>
              <a:t>largest</a:t>
            </a:r>
            <a:r>
              <a:rPr lang="nl-NL" sz="2000" dirty="0" smtClean="0"/>
              <a:t> </a:t>
            </a:r>
            <a:r>
              <a:rPr lang="nl-NL" sz="2000" dirty="0" err="1" smtClean="0"/>
              <a:t>difference</a:t>
            </a:r>
            <a:r>
              <a:rPr lang="nl-NL" sz="2000" dirty="0"/>
              <a:t> </a:t>
            </a:r>
            <a:r>
              <a:rPr lang="nl-NL" sz="2000" dirty="0" smtClean="0"/>
              <a:t>(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flipping </a:t>
            </a:r>
            <a:r>
              <a:rPr lang="nl-NL" sz="2000" dirty="0" err="1" smtClean="0"/>
              <a:t>voltage_minus</a:t>
            </a:r>
            <a:r>
              <a:rPr lang="nl-NL" sz="2000" dirty="0" smtClean="0"/>
              <a:t> </a:t>
            </a:r>
            <a:r>
              <a:rPr lang="nl-NL" sz="2000" dirty="0" err="1" smtClean="0"/>
              <a:t>around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subtracting</a:t>
            </a:r>
            <a:r>
              <a:rPr lang="nl-NL" sz="2000" dirty="0" smtClean="0"/>
              <a:t> </a:t>
            </a:r>
            <a:r>
              <a:rPr lang="nl-NL" sz="2000" dirty="0" err="1" smtClean="0"/>
              <a:t>it</a:t>
            </a:r>
            <a:r>
              <a:rPr lang="nl-NL" sz="2000" dirty="0" smtClean="0"/>
              <a:t> </a:t>
            </a:r>
            <a:r>
              <a:rPr lang="nl-NL" sz="2000" dirty="0" err="1" smtClean="0"/>
              <a:t>from</a:t>
            </a:r>
            <a:r>
              <a:rPr lang="nl-NL" sz="2000" dirty="0" smtClean="0"/>
              <a:t> </a:t>
            </a:r>
            <a:r>
              <a:rPr lang="nl-NL" sz="2000" dirty="0" err="1" smtClean="0"/>
              <a:t>voltage_plus</a:t>
            </a:r>
            <a:r>
              <a:rPr lang="nl-NL" sz="2000" dirty="0" smtClean="0"/>
              <a:t>)</a:t>
            </a:r>
          </a:p>
          <a:p>
            <a:endParaRPr lang="en-GB" dirty="0" smtClean="0"/>
          </a:p>
        </p:txBody>
      </p:sp>
      <p:pic>
        <p:nvPicPr>
          <p:cNvPr id="2050" name="Picture 2" descr="D:\Rijk\MEP_control_software\0117_1703_WO3196_full_IV_curve\iv_curve_difference_plusmin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8" y="1864632"/>
            <a:ext cx="58515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67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Knee location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for both curves and current values</a:t>
            </a:r>
            <a:r>
              <a:rPr lang="nl-NL" dirty="0" smtClean="0"/>
              <a:t> at </a:t>
            </a:r>
            <a:r>
              <a:rPr lang="nl-NL" dirty="0" err="1" smtClean="0"/>
              <a:t>approximately</a:t>
            </a:r>
            <a:r>
              <a:rPr lang="nl-NL" dirty="0" smtClean="0"/>
              <a:t> (+/- 1.5V </a:t>
            </a:r>
            <a:r>
              <a:rPr lang="nl-NL" dirty="0" err="1" smtClean="0"/>
              <a:t>and</a:t>
            </a:r>
            <a:r>
              <a:rPr lang="nl-NL" dirty="0" smtClean="0"/>
              <a:t> +/-1.5E-7 A, or </a:t>
            </a:r>
            <a:r>
              <a:rPr lang="nl-NL" dirty="0" err="1" smtClean="0"/>
              <a:t>the</a:t>
            </a:r>
            <a:r>
              <a:rPr lang="nl-NL" dirty="0" smtClean="0"/>
              <a:t> 15th </a:t>
            </a:r>
            <a:r>
              <a:rPr lang="nl-NL" dirty="0" err="1" smtClean="0"/>
              <a:t>value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array)</a:t>
            </a:r>
          </a:p>
          <a:p>
            <a:endParaRPr lang="en-GB" dirty="0" smtClean="0"/>
          </a:p>
        </p:txBody>
      </p:sp>
      <p:pic>
        <p:nvPicPr>
          <p:cNvPr id="4" name="Picture 2" descr="D:\Rijk\MEP_control_software\0117_1703_WO3196_full_IV_curve\iv_curve_plusmin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78" y="3022923"/>
            <a:ext cx="4492625" cy="33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Rijk\MEP_control_software\0117_1703_WO3196_full_IV_curve\iv_curve_lin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36" y="3209405"/>
            <a:ext cx="3991256" cy="29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690507" y="4693944"/>
            <a:ext cx="628650" cy="408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22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121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IV curve of WO3196 Dev2</vt:lpstr>
      <vt:lpstr>Difference between IV curves</vt:lpstr>
      <vt:lpstr>Knee 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 curve of WO3196 Dev2</dc:title>
  <dc:creator>Rich</dc:creator>
  <cp:lastModifiedBy>Local Administrator</cp:lastModifiedBy>
  <cp:revision>6</cp:revision>
  <dcterms:created xsi:type="dcterms:W3CDTF">2020-01-20T12:58:06Z</dcterms:created>
  <dcterms:modified xsi:type="dcterms:W3CDTF">2020-01-20T16:56:05Z</dcterms:modified>
</cp:coreProperties>
</file>