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E923-17CD-4CC8-91EC-33AA3E131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2C90E-991F-4B8D-8A8D-73A53419C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115DC-0961-40DE-A581-3BC27D4A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B036-11C3-46D6-8540-F4E912A1A98F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3E289-4A9F-4F7D-89CE-879DE8254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374AC-E489-4776-8AF6-BA120BDC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0577-BAF4-4B03-B20E-38AE0B46F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86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0DF0D-2CB6-4595-B42F-844C41BF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D1024-45A5-4216-AC95-7A1C10B2B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0DC47-98B6-4F0A-86B6-37DEB6D9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B036-11C3-46D6-8540-F4E912A1A98F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5B123-2072-4E33-A796-2AD0DAFF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CFC29-140F-4838-A8B3-9152A520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0577-BAF4-4B03-B20E-38AE0B46F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64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E00095-B063-4423-9B75-29B0C3656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4BC3C-2F5B-4AEA-9B27-C8E0CE807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3B71C-E4CA-41CE-8588-57D4B280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B036-11C3-46D6-8540-F4E912A1A98F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91D03-393C-4A82-845B-AA00B22A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29EDF-62EF-4B54-8364-2A3BFD1C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0577-BAF4-4B03-B20E-38AE0B46F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24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8B068-2F9E-4008-8D11-74939569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1A22D-EEE3-4AE2-BA35-C72823FBB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6E8A3-4340-4021-B53A-891EB948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B036-11C3-46D6-8540-F4E912A1A98F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8F008-A070-4B68-924C-78349F5F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3DE58-D45C-47CB-B9AB-B0F42685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0577-BAF4-4B03-B20E-38AE0B46F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72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48EC-FA2F-43A5-B65E-DC0B63E6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B12F7-0E8A-4034-8D17-1DB1D9AD1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C3519-88F8-4D64-8CE1-DF06F75D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B036-11C3-46D6-8540-F4E912A1A98F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B1985-05F8-42F0-9AF6-3DA48AD3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6AB9A-A830-4113-960E-8BBE77FC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0577-BAF4-4B03-B20E-38AE0B46F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68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4E64C-F074-4893-B699-83CB1331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135A9-5A0E-4BEE-94BA-FB08ACCC0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8713E-567F-4325-9027-3F907C923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CAE7C-F7E7-442D-B0FF-2912101CD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B036-11C3-46D6-8540-F4E912A1A98F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EEBEB-7325-497A-90A7-769F7FCC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ED93B-12DA-4C16-945C-E3DE93F0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0577-BAF4-4B03-B20E-38AE0B46F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51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2037-AB1C-4BE0-A5DD-9B3192D1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F5A05-C936-4F1C-AF03-6B892B441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7C6E1-F923-4319-97EF-EE2DB690D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D9D2D0-4BA0-4D59-A1E5-AB0FBEE23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D0942-BA4E-4027-B8A1-83072C744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6E8A2-3D23-4303-82E7-05E0FCE6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B036-11C3-46D6-8540-F4E912A1A98F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131F3-00DF-4345-96C7-58CA67F6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1E75E-7D3F-4A60-B171-A2291F9B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0577-BAF4-4B03-B20E-38AE0B46F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4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051C-7582-4AE1-B543-8B01B0F9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42963-F167-4482-BF45-3E2E5A8F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B036-11C3-46D6-8540-F4E912A1A98F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30001-326C-4F43-8BEC-34C96883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7AA8D-0EEF-49AF-92FA-E21C54ED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0577-BAF4-4B03-B20E-38AE0B46F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8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960BD7-3438-4996-BD68-40E9116C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B036-11C3-46D6-8540-F4E912A1A98F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57C61E-6613-43CE-9A1B-9FA6E3FF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AB568-82B1-4828-B5C8-234FF49C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0577-BAF4-4B03-B20E-38AE0B46F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25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7F452-4011-4B12-9318-EE817256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8CF64-F485-4820-94DA-0D942232D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CE760-D811-4965-931F-1F63C6026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5FA88-26E7-4114-93D1-09D9C9345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B036-11C3-46D6-8540-F4E912A1A98F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2D7B6-DD5B-441F-88FF-998CCC3F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C0E0C-3296-4E1E-B9F3-DCF66A89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0577-BAF4-4B03-B20E-38AE0B46F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89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9935-F798-413D-BDA4-FE763066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C9BA0-C469-4DE3-84E5-053860F45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E5BB3-CAF7-471A-B3E2-4CE0BD690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0C086-28D4-4A55-AC5F-440DD852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B036-11C3-46D6-8540-F4E912A1A98F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8619F-FBAA-447F-BABD-CED93B1A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70A9D-2853-4668-9522-63143DC3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0577-BAF4-4B03-B20E-38AE0B46F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10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25180-797E-44C2-A3D9-47BAF507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7477A-7290-4330-9C39-412FEF7BF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88CAE-8556-46EA-BE0D-3C4980E98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7B036-11C3-46D6-8540-F4E912A1A98F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53D72-00B9-4621-8EAD-0F480505F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87861-B428-440A-B8BB-A90D885EF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20577-BAF4-4B03-B20E-38AE0B46F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55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C99C5-B5BA-4FF4-A1FD-EAED57AD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WO3196 Device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82A1-8F41-4CB3-A215-6F55F772E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Device with smallest amount of Pt in 4 lines</a:t>
            </a:r>
          </a:p>
          <a:p>
            <a:r>
              <a:rPr lang="en-GB" dirty="0"/>
              <a:t>Wire bonding pictures</a:t>
            </a:r>
          </a:p>
          <a:p>
            <a:r>
              <a:rPr lang="en-GB" dirty="0"/>
              <a:t>Measurements</a:t>
            </a:r>
          </a:p>
          <a:p>
            <a:pPr lvl="1"/>
            <a:r>
              <a:rPr lang="en-GB" dirty="0"/>
              <a:t>IV curves: 25C and 65C</a:t>
            </a:r>
          </a:p>
          <a:p>
            <a:pPr lvl="1"/>
            <a:r>
              <a:rPr lang="en-GB" dirty="0"/>
              <a:t>2point resistances</a:t>
            </a:r>
          </a:p>
          <a:p>
            <a:pPr lvl="1"/>
            <a:r>
              <a:rPr lang="en-GB" dirty="0"/>
              <a:t>Hydrogen response and recovery</a:t>
            </a:r>
          </a:p>
          <a:p>
            <a:pPr lvl="1"/>
            <a:r>
              <a:rPr lang="en-GB" dirty="0"/>
              <a:t>Temperature dependence? </a:t>
            </a:r>
          </a:p>
        </p:txBody>
      </p:sp>
    </p:spTree>
    <p:extLst>
      <p:ext uri="{BB962C8B-B14F-4D97-AF65-F5344CB8AC3E}">
        <p14:creationId xmlns:p14="http://schemas.microsoft.com/office/powerpoint/2010/main" val="403817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32E0-4297-47A0-AB1D-0A92B0D7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Wire bonding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93FE1-7D8B-4D15-9C6B-9944D2E13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 from microscope</a:t>
            </a:r>
          </a:p>
        </p:txBody>
      </p:sp>
    </p:spTree>
    <p:extLst>
      <p:ext uri="{BB962C8B-B14F-4D97-AF65-F5344CB8AC3E}">
        <p14:creationId xmlns:p14="http://schemas.microsoft.com/office/powerpoint/2010/main" val="100888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0840-7422-4C99-8826-086D0D9B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 point resistances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6CA0707-BDC8-4C40-ABC9-5BED59FB14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701907"/>
              </p:ext>
            </p:extLst>
          </p:nvPr>
        </p:nvGraphicFramePr>
        <p:xfrm>
          <a:off x="838200" y="1596223"/>
          <a:ext cx="8289774" cy="2377440"/>
        </p:xfrm>
        <a:graphic>
          <a:graphicData uri="http://schemas.openxmlformats.org/drawingml/2006/table">
            <a:tbl>
              <a:tblPr/>
              <a:tblGrid>
                <a:gridCol w="702988">
                  <a:extLst>
                    <a:ext uri="{9D8B030D-6E8A-4147-A177-3AD203B41FA5}">
                      <a16:colId xmlns:a16="http://schemas.microsoft.com/office/drawing/2014/main" val="3766613237"/>
                    </a:ext>
                  </a:extLst>
                </a:gridCol>
                <a:gridCol w="702988">
                  <a:extLst>
                    <a:ext uri="{9D8B030D-6E8A-4147-A177-3AD203B41FA5}">
                      <a16:colId xmlns:a16="http://schemas.microsoft.com/office/drawing/2014/main" val="1551847290"/>
                    </a:ext>
                  </a:extLst>
                </a:gridCol>
                <a:gridCol w="702988">
                  <a:extLst>
                    <a:ext uri="{9D8B030D-6E8A-4147-A177-3AD203B41FA5}">
                      <a16:colId xmlns:a16="http://schemas.microsoft.com/office/drawing/2014/main" val="3122891965"/>
                    </a:ext>
                  </a:extLst>
                </a:gridCol>
                <a:gridCol w="702988">
                  <a:extLst>
                    <a:ext uri="{9D8B030D-6E8A-4147-A177-3AD203B41FA5}">
                      <a16:colId xmlns:a16="http://schemas.microsoft.com/office/drawing/2014/main" val="755892592"/>
                    </a:ext>
                  </a:extLst>
                </a:gridCol>
                <a:gridCol w="882538">
                  <a:extLst>
                    <a:ext uri="{9D8B030D-6E8A-4147-A177-3AD203B41FA5}">
                      <a16:colId xmlns:a16="http://schemas.microsoft.com/office/drawing/2014/main" val="3589130595"/>
                    </a:ext>
                  </a:extLst>
                </a:gridCol>
                <a:gridCol w="730376">
                  <a:extLst>
                    <a:ext uri="{9D8B030D-6E8A-4147-A177-3AD203B41FA5}">
                      <a16:colId xmlns:a16="http://schemas.microsoft.com/office/drawing/2014/main" val="1239584296"/>
                    </a:ext>
                  </a:extLst>
                </a:gridCol>
                <a:gridCol w="806458">
                  <a:extLst>
                    <a:ext uri="{9D8B030D-6E8A-4147-A177-3AD203B41FA5}">
                      <a16:colId xmlns:a16="http://schemas.microsoft.com/office/drawing/2014/main" val="3938175773"/>
                    </a:ext>
                  </a:extLst>
                </a:gridCol>
                <a:gridCol w="867322">
                  <a:extLst>
                    <a:ext uri="{9D8B030D-6E8A-4147-A177-3AD203B41FA5}">
                      <a16:colId xmlns:a16="http://schemas.microsoft.com/office/drawing/2014/main" val="3347761511"/>
                    </a:ext>
                  </a:extLst>
                </a:gridCol>
                <a:gridCol w="730376">
                  <a:extLst>
                    <a:ext uri="{9D8B030D-6E8A-4147-A177-3AD203B41FA5}">
                      <a16:colId xmlns:a16="http://schemas.microsoft.com/office/drawing/2014/main" val="2045107317"/>
                    </a:ext>
                  </a:extLst>
                </a:gridCol>
                <a:gridCol w="730376">
                  <a:extLst>
                    <a:ext uri="{9D8B030D-6E8A-4147-A177-3AD203B41FA5}">
                      <a16:colId xmlns:a16="http://schemas.microsoft.com/office/drawing/2014/main" val="1876110257"/>
                    </a:ext>
                  </a:extLst>
                </a:gridCol>
                <a:gridCol w="730376">
                  <a:extLst>
                    <a:ext uri="{9D8B030D-6E8A-4147-A177-3AD203B41FA5}">
                      <a16:colId xmlns:a16="http://schemas.microsoft.com/office/drawing/2014/main" val="346128143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Two point resistances of WO3196 device 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90266"/>
                  </a:ext>
                </a:extLst>
              </a:tr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is positive electrode, row is negative one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0736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mean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7765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1.41E+07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1.66E+07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2.11E+07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7673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1.42E+07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1.57E+07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1.39E+07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4733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1.67E+07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1.58E+07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1.72E+07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6404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2.10E+07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1.39E+07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1.73E+07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5419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2659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std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187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4.32E+04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5.31E+04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4.58E+04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3023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4.08E+04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2.88E+04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1.75E+04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0105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3.18E+04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4.13E+04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2.43E+04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2881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1.51E+04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4.02E+04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1.25E+04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544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72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4B8C-87EE-43BD-AEC2-91307633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IV curve 25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8BD15-0F85-47DA-A7A9-7C1AE9F64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01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197</Words>
  <Application>Microsoft Office PowerPoint</Application>
  <PresentationFormat>Widescreen</PresentationFormat>
  <Paragraphs>99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WO3196 Device 9</vt:lpstr>
      <vt:lpstr>Wire bonding picture</vt:lpstr>
      <vt:lpstr>2 point resistances</vt:lpstr>
      <vt:lpstr>IV curve 25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WO3196 Device 4</dc:title>
  <dc:creator>Rich</dc:creator>
  <cp:lastModifiedBy>Rich</cp:lastModifiedBy>
  <cp:revision>6</cp:revision>
  <dcterms:created xsi:type="dcterms:W3CDTF">2020-03-19T14:24:53Z</dcterms:created>
  <dcterms:modified xsi:type="dcterms:W3CDTF">2020-03-26T15:22:39Z</dcterms:modified>
</cp:coreProperties>
</file>