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D08E-0FC4-40D0-881A-5F4D2F45A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0D4E0-4C32-4672-8C6D-8A0C93C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C93B-9F71-4F2E-A9E3-C88D910D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403F-49E8-45A7-807D-9290C5BB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D258E-8D82-4DC4-B4D4-2E78B89C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05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DC5F-3735-4660-AAB2-00131E63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E22D6-8208-4EFB-A929-E9BC17653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D4E0-7720-48BB-8DD9-D02FAFF5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6670-C387-41F9-A400-67E57824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D93FF-44E1-4BC8-9CAC-44610010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4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B22C8-8BD1-4C71-831F-35B6332D9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844B5-FD24-4155-82A2-8FD94CA01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555E-E3F2-4620-AB45-C0F8FF40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CBA2-9006-4866-B4EE-3160DB1F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11D0D-028A-4EFB-94F3-C12EA7D3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89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2821-89E8-43C6-B652-579832CE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5ED0-B668-4F37-8236-C68AE63E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27A8-3414-4EF0-AC05-2B199771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59E9-C70B-4D2F-9212-FB143212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1E14-B453-47B6-8EC3-DBE070B7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ADFE-639B-4820-B5D2-CC6E3984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14317-1D73-43C2-8B8D-7FA4257D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1AEA-4034-49B7-A0DD-7F789EC4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40E2A-A4D9-4405-96EE-3D456127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F3F56-8BAC-4EE1-935C-E93E88B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8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D7F9-ED62-4DF3-8AE9-FCB57E71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FDA6-C1DF-4047-B51D-1D7A192E2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32EB6-084E-4A31-97FB-6B0A3ACF3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D29F0-4B56-4383-B310-30E894ED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5D50A-6237-4F74-AF41-D353026B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2DD59-69E5-4D1D-9ADC-2FBFB5C7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8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E461-11EC-4714-92E8-0AEF852D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5397-E404-4D02-A638-F820E0AE5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1FA05-BD90-4FDD-B040-E00468E84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FD09B-AEB9-45E5-8D8C-C89FA281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7B01B-A57A-496C-909A-5146DA9CA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A789C-4D9B-4CF0-A7E1-59771209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A8ED9-68F9-4F29-911E-F0F4D313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2306F-2980-4A24-B16C-96C829E6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83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4BA9-E4F5-4E73-A86A-77F55D0E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92B46-AF9A-4C62-A955-FB350E19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92D28-25C7-4E3A-85CC-D7AFCA61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38527-7F5E-43B1-B2C8-A8A33F3F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70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0E8D5-BDD7-40B5-91A5-57404F01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736DC-206C-488F-8BD6-6AF15F42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AC7E6-F4EB-406A-9451-673EA3F8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94DD-68C2-484F-BBA1-3B9D7651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95B7-E3F8-4A32-9619-E227607F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9545E-BB33-4EFF-AF29-0AA9F87F8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D8ECC-3EE3-48FE-948B-BBC986D4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69384-9BD1-404B-AE79-5B46EF8D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926C3-526A-4BB5-8226-49E55DA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6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75A6-6E61-41F5-9BEB-72DC193F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2D3DE-9C49-450D-B797-E0986CFF3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9E064-A027-4811-A11C-E5605E06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CCF6-3FA8-48E2-ACF7-C8A4486A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07C44-31F5-4F86-B1C8-E77A3F1E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08752-F15C-4E39-A494-542F85D0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3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81083-574A-46C1-A73C-2712991E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71526-0E47-449D-8000-05A5A3BA1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34A3-5121-4ECB-A136-D6575688F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6082-FC57-408A-A85E-34D2E7E92B3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CA06-66B3-4CB9-9895-76035F989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75AC7-6A8B-44A8-A62D-4C9711F6F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D96B-43EB-480E-9F65-707D0AAD1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1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3CF6-0F9D-42C8-A17F-C40E0868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 curve of WO3196 Dev2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9F8D-704F-43E5-ADA8-58EB9777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681"/>
          </a:xfrm>
        </p:spPr>
        <p:txBody>
          <a:bodyPr/>
          <a:lstStyle/>
          <a:p>
            <a:r>
              <a:rPr lang="en-GB" dirty="0"/>
              <a:t>0117_1703_WO3196_full_IV_curve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64646-2665-4DCE-AE02-535AA34C54FD}"/>
              </a:ext>
            </a:extLst>
          </p:cNvPr>
          <p:cNvSpPr txBox="1"/>
          <p:nvPr/>
        </p:nvSpPr>
        <p:spPr>
          <a:xfrm>
            <a:off x="318782" y="2659310"/>
            <a:ext cx="258380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Sample rate is 0.1 Hz</a:t>
            </a:r>
          </a:p>
          <a:p>
            <a:r>
              <a:rPr lang="en-GB" sz="1050" dirty="0"/>
              <a:t>Measurement time is 2020.0 s</a:t>
            </a:r>
          </a:p>
          <a:p>
            <a:r>
              <a:rPr lang="en-GB" sz="1050" dirty="0"/>
              <a:t>Limit voltage starts at 10.0 V</a:t>
            </a:r>
          </a:p>
          <a:p>
            <a:r>
              <a:rPr lang="en-GB" sz="1050" dirty="0"/>
              <a:t>Devices connected</a:t>
            </a:r>
          </a:p>
          <a:p>
            <a:r>
              <a:rPr lang="en-GB" sz="1050" dirty="0"/>
              <a:t>Setup completed</a:t>
            </a:r>
          </a:p>
          <a:p>
            <a:r>
              <a:rPr lang="en-GB" sz="1050" dirty="0"/>
              <a:t>Start measurement at 2020-01-17 17:03:46.197799</a:t>
            </a:r>
          </a:p>
          <a:p>
            <a:r>
              <a:rPr lang="en-GB" sz="1050" dirty="0"/>
              <a:t>And takes 33.67 minutes</a:t>
            </a:r>
          </a:p>
          <a:p>
            <a:r>
              <a:rPr lang="en-GB" sz="1050" dirty="0"/>
              <a:t>Measurement done</a:t>
            </a:r>
          </a:p>
          <a:p>
            <a:r>
              <a:rPr lang="en-GB" sz="1050" dirty="0"/>
              <a:t>Mean resistance is nan with std nan</a:t>
            </a:r>
          </a:p>
          <a:p>
            <a:endParaRPr lang="en-GB" sz="1050" dirty="0"/>
          </a:p>
          <a:p>
            <a:r>
              <a:rPr lang="en-GB" sz="1050" dirty="0"/>
              <a:t>101 steps per IV curve</a:t>
            </a:r>
          </a:p>
          <a:p>
            <a:r>
              <a:rPr lang="en-GB" sz="1050" dirty="0"/>
              <a:t>Max source was 200 </a:t>
            </a:r>
            <a:r>
              <a:rPr lang="en-GB" sz="1050" dirty="0" err="1"/>
              <a:t>nA</a:t>
            </a:r>
            <a:endParaRPr lang="en-GB" sz="1050" dirty="0"/>
          </a:p>
          <a:p>
            <a:r>
              <a:rPr lang="en-GB" sz="1050" dirty="0"/>
              <a:t>Sample time was 10 PLC (got </a:t>
            </a:r>
            <a:r>
              <a:rPr lang="en-GB" sz="1050"/>
              <a:t>from script)</a:t>
            </a:r>
            <a:endParaRPr lang="en-GB" sz="105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4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IV curve of WO3196 Dev2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 curve of WO3196 Dev2</dc:title>
  <dc:creator>Rich</dc:creator>
  <cp:lastModifiedBy>Rich</cp:lastModifiedBy>
  <cp:revision>2</cp:revision>
  <dcterms:created xsi:type="dcterms:W3CDTF">2020-01-20T12:58:06Z</dcterms:created>
  <dcterms:modified xsi:type="dcterms:W3CDTF">2020-01-20T15:25:30Z</dcterms:modified>
</cp:coreProperties>
</file>