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9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8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23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3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0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89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3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5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3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96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E48-EC2E-4C83-B135-30DBC799C4A0}" type="datetimeFigureOut">
              <a:rPr lang="nl-NL" smtClean="0"/>
              <a:t>7-11-2019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A5A2-01DF-4BDE-A71B-CECB77E0AE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Pressure drop measurement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Rijk</a:t>
            </a:r>
            <a:r>
              <a:rPr lang="en-GB" dirty="0" smtClean="0"/>
              <a:t> </a:t>
            </a:r>
            <a:r>
              <a:rPr lang="en-GB" dirty="0" err="1" smtClean="0"/>
              <a:t>Hogenbirk</a:t>
            </a:r>
            <a:endParaRPr lang="en-GB" dirty="0"/>
          </a:p>
          <a:p>
            <a:r>
              <a:rPr lang="en-GB" dirty="0" smtClean="0"/>
              <a:t>07/11/2019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58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Shut off main chamber and close off main pressure controller</a:t>
            </a:r>
          </a:p>
          <a:p>
            <a:r>
              <a:rPr lang="en-GB" dirty="0" smtClean="0"/>
              <a:t>Prepare everything in low vacuum (0.04 bar)</a:t>
            </a:r>
          </a:p>
          <a:p>
            <a:r>
              <a:rPr lang="en-GB" dirty="0" smtClean="0"/>
              <a:t>Fill only hydrogen and air chambers with 1 bar air</a:t>
            </a:r>
          </a:p>
          <a:p>
            <a:r>
              <a:rPr lang="en-GB" dirty="0" smtClean="0"/>
              <a:t>Let that air expand into mixing chamber and shut off pressure controller</a:t>
            </a:r>
          </a:p>
          <a:p>
            <a:r>
              <a:rPr lang="en-GB" dirty="0" smtClean="0"/>
              <a:t>Set pressure controller to 10V (open) and measure pressure that should be lower than 10V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825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Measurement of pressure drop velocity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at 7.9V</a:t>
            </a:r>
          </a:p>
          <a:p>
            <a:endParaRPr lang="nl-NL" dirty="0"/>
          </a:p>
        </p:txBody>
      </p:sp>
      <p:pic>
        <p:nvPicPr>
          <p:cNvPr id="1026" name="Picture 2" descr="D:\Rijk\MEP_control_software\Measurements\1106_1116_mixing_pressure_test_small_main\figures\1106_1116_mixing_pressure_test_small_main_pres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01" y="1556792"/>
            <a:ext cx="5851526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5977806"/>
            <a:ext cx="455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1106_1116_mixing_pressure_test_small_main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74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Pressure drop velocity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D:\Rijk\MEP_control_software\Measurements\1106_1244_mixing_pressure_test_small_main_continuation\figures\1106_1244_mixing_pressure_test_small_main_continuation_pres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51522" y="59462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>1106_1244_mixing_pressure_test_small_main_continuation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5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Pressure drop velocity (3)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 descr="D:\Rijk\MEP_control_software\Measurements\1106_1412_mixing_pressure_test_small_main_continuation\figures\1106_1412_mixing_pressure_test_small_main_continuation_pres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59546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>1106_1412_mixing_pressure_test_small_main_continuation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592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Magnitude of the pressure drop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drop down to maximally achievable vacuum (0.04 bar)</a:t>
            </a:r>
            <a:endParaRPr lang="nl-NL" dirty="0"/>
          </a:p>
        </p:txBody>
      </p:sp>
      <p:pic>
        <p:nvPicPr>
          <p:cNvPr id="3074" name="Picture 2" descr="D:\Rijk\MEP_control_software\1106_1637_mixing_pressure_test_small_main_long_start\figures\1106_1637_mixing_pressure_test_small_main_continuation_pres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762973"/>
            <a:ext cx="4416421" cy="33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Rijk\MEP_control_software\1107_1046_mixing_pressure_test_small_main_long_start\figures\1107_1046_mixing_pressure_test_small_main_continuation_press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0928"/>
            <a:ext cx="4392488" cy="32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6015" y="6075890"/>
            <a:ext cx="4243071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1107_1046_mixing_pressure_test_small_main_long_start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3932" y="6079291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1106_1637_mixing_pressure_test_small_main_long_start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3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amount of air is fixed, so every volume of air that is pumped away does not get replenished.</a:t>
            </a:r>
          </a:p>
          <a:p>
            <a:r>
              <a:rPr lang="en-GB" dirty="0" smtClean="0"/>
              <a:t>Leaks cannot cause this as the system is at a lower pressure than the surrounding air and therefore these should only increase the pressure</a:t>
            </a:r>
          </a:p>
          <a:p>
            <a:r>
              <a:rPr lang="en-GB" dirty="0" smtClean="0"/>
              <a:t>Therefore I conclude that the pressure controller must pump away air and thus not have its exhaust port complete blocked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32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Pressure drop measurement</vt:lpstr>
      <vt:lpstr>Setup</vt:lpstr>
      <vt:lpstr>Measurement of pressure drop velocity</vt:lpstr>
      <vt:lpstr> Pressure drop velocity (2)</vt:lpstr>
      <vt:lpstr>Pressure drop velocity (3)</vt:lpstr>
      <vt:lpstr>Magnitude of the pressure drop</vt:lpstr>
      <vt:lpstr>Cause?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drop measurement</dc:title>
  <dc:creator>Local Administrator</dc:creator>
  <cp:lastModifiedBy>Local Administrator</cp:lastModifiedBy>
  <cp:revision>3</cp:revision>
  <dcterms:created xsi:type="dcterms:W3CDTF">2019-11-07T09:57:18Z</dcterms:created>
  <dcterms:modified xsi:type="dcterms:W3CDTF">2019-11-07T10:19:33Z</dcterms:modified>
</cp:coreProperties>
</file>