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D4E4-3C98-4B02-8E12-A93FDC7D1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18D22-A8CA-427C-BA94-9D912F0A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4002-67DD-4094-9EA9-90437790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744D6-F036-490C-9E10-8EDE42AB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8B08-87C7-4F78-8997-E0B21F7F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0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2B90-E3FE-45AB-B347-D2A6D5D1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4456A-31FC-45EF-9487-36FC3674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E09-8DE3-4F99-94F3-247A663D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B850-DDCD-4DC7-924D-E8DE3730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83F9-E2CA-41A9-89B6-B17095E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1CBB-E584-4BD5-927A-5D81D7A1F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110BB-90E7-4A3B-A03A-BF7D1A39B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B096-34F6-4635-8E3C-95DEB9B3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9B85-A303-4ECB-9E28-E1093914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1EEF-8365-44C1-838C-B2D6E0B8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19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CEA7-E5C8-4BC5-9F34-7E0296D0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2981-5793-4AFC-881A-0FDC6B1A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7870-10C3-49A9-AB6A-2E9B399E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453A-067F-4216-A27A-38C1F029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96CD-5D3B-4F14-85F3-C73E3C5F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70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27B5-4CED-4D6F-A925-C584E95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BCBFA-F823-44FA-8767-D3C822F6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F342-DF54-40EC-8937-B7229C74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DABB9-2F86-4BD8-B5D1-A59A2526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4F9B-2B55-4249-939A-FA0951B1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26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0181-A24A-4AB5-B4BB-32CC15DD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77D4-29D3-468E-8646-7272FA8DA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C9172-E394-40F1-B416-B6A9D5C5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A822A-A498-4A76-83B4-0EC28D90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84FF8-D8E8-4A85-92F3-B13B9213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28D49-6A6E-4BF9-8528-0FA57004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1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5E67-CD18-4137-917F-5E142B91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E1C3-B82C-4D85-AC15-83229DDF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FF25-D07E-4C5E-8470-9E81D2A7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B7C25-60E9-4C08-B64A-523ECF3A2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6F7EF-355D-4282-AAD2-239DEAA4C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1152C-3AD5-413A-8DD3-C78E8FE5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EA77E-1AC5-4D39-9326-FF9088ED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EEB3-C921-415B-AFCF-64AA4371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0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A782-E415-4CA9-9F31-70F7B62B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D1F7C-0DE8-410D-9C57-EA67D371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2B31-8155-422F-AA99-FD2FB51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E9EC-4B65-4BA2-9B1E-9D5CB56E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9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12F6B-DEC4-4190-811E-A822F23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02FEB-BBB1-44BE-B426-8B0D19EA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407D4-A1FE-4CB7-9094-CE10E90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A684-30CB-44F0-9701-DD0C4EBD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E80F-0735-4A31-8F45-C2F36E40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A1E4-FCC7-4A88-B88C-0A813AF8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C9DA9-1616-4A55-82C2-32D19384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B49-EBEC-4862-8987-EBA3D410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B88BE-E7C0-49C8-BE51-2620BF7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EF5B-937A-43DA-AB7A-42D5EBC0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C5AD-6E78-41C8-A429-2BCE5EA43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EA3D1-4139-4BE6-A57F-DCE1196B0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6E20-953F-41D0-9F1C-E6DC364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8CB17-2467-4E0B-BBAA-AC8148FB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A8DF-DC37-486D-8A44-F02ACC2F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7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961F8-29A2-4C04-837B-CA990364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3C451-BFC8-48E6-9523-615B5F6A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6482-3120-4160-AB78-55F4E2262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2E1F6-C94F-4C17-966B-FBEB4D41AD0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BE44-0AA5-44CD-9C6E-A056A554F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A0E6-6F5A-4D52-BE50-C707FCD68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AE12-3C39-469B-A4A3-75312F48F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FCD65EE-8954-4F95-9DD9-6E51DF01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0015"/>
            <a:ext cx="8350759" cy="4536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19478-556A-40F2-AB59-FBE24BB1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sensor test</a:t>
            </a:r>
          </a:p>
        </p:txBody>
      </p:sp>
      <p:pic>
        <p:nvPicPr>
          <p:cNvPr id="11" name="Content Placeholder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29D9E5C-9C43-4938-AA8A-A27B693DB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18" y="1271011"/>
            <a:ext cx="7883090" cy="4363297"/>
          </a:xfrm>
        </p:spPr>
      </p:pic>
    </p:spTree>
    <p:extLst>
      <p:ext uri="{BB962C8B-B14F-4D97-AF65-F5344CB8AC3E}">
        <p14:creationId xmlns:p14="http://schemas.microsoft.com/office/powerpoint/2010/main" val="150592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2nd sensor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sensor test</dc:title>
  <dc:creator>Rich</dc:creator>
  <cp:lastModifiedBy>Rich</cp:lastModifiedBy>
  <cp:revision>3</cp:revision>
  <dcterms:created xsi:type="dcterms:W3CDTF">2020-01-10T14:09:18Z</dcterms:created>
  <dcterms:modified xsi:type="dcterms:W3CDTF">2020-01-10T15:57:04Z</dcterms:modified>
</cp:coreProperties>
</file>