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56" r:id="rId2"/>
    <p:sldId id="257" r:id="rId3"/>
    <p:sldId id="258" r:id="rId4"/>
    <p:sldId id="259" r:id="rId5"/>
    <p:sldId id="261" r:id="rId6"/>
    <p:sldId id="262" r:id="rId7"/>
    <p:sldId id="264" r:id="rId8"/>
    <p:sldId id="265" r:id="rId9"/>
    <p:sldId id="266" r:id="rId10"/>
    <p:sldId id="267" r:id="rId11"/>
    <p:sldId id="268" r:id="rId12"/>
  </p:sldIdLst>
  <p:sldSz cx="10080625" cy="567055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058D286-3835-40DC-9D6C-E470594B1EC8}">
          <p14:sldIdLst>
            <p14:sldId id="256"/>
            <p14:sldId id="257"/>
            <p14:sldId id="258"/>
            <p14:sldId id="259"/>
            <p14:sldId id="261"/>
            <p14:sldId id="262"/>
            <p14:sldId id="264"/>
            <p14:sldId id="265"/>
            <p14:sldId id="266"/>
          </p14:sldIdLst>
        </p14:section>
        <p14:section name="Untitled Section" id="{B8AED401-341C-4DFB-AF30-ABC65EEE67E3}">
          <p14:sldIdLst>
            <p14:sldId id="267"/>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0" d="100"/>
          <a:sy n="130" d="100"/>
        </p:scale>
        <p:origin x="69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AF9152A-D4A1-4115-945E-FB117114B871}"/>
              </a:ext>
            </a:extLst>
          </p:cNvPr>
          <p:cNvSpPr txBox="1">
            <a:spLocks noGrp="1"/>
          </p:cNvSpPr>
          <p:nvPr>
            <p:ph type="hdr" sz="quarter"/>
          </p:nvPr>
        </p:nvSpPr>
        <p:spPr>
          <a:xfrm>
            <a:off x="0" y="0"/>
            <a:ext cx="3280680" cy="534240"/>
          </a:xfrm>
          <a:prstGeom prst="rect">
            <a:avLst/>
          </a:prstGeom>
          <a:noFill/>
          <a:ln>
            <a:noFill/>
          </a:ln>
        </p:spPr>
        <p:txBody>
          <a:bodyPr vert="horz" wrap="none" lIns="90000" tIns="45000" rIns="90000" bIns="45000" anchorCtr="0" compatLnSpc="0">
            <a:noAutofit/>
          </a:bodyPr>
          <a:lstStyle/>
          <a:p>
            <a:pPr marL="0" marR="0" lvl="0" indent="0" rtl="0" hangingPunct="0">
              <a:lnSpc>
                <a:spcPct val="100000"/>
              </a:lnSpc>
              <a:spcBef>
                <a:spcPts val="0"/>
              </a:spcBef>
              <a:spcAft>
                <a:spcPts val="0"/>
              </a:spcAft>
              <a:buNone/>
              <a:tabLst/>
              <a:defRPr sz="1400"/>
            </a:pPr>
            <a:endParaRPr lang="en-US" sz="1400" b="0" i="0" u="none" strike="noStrike" kern="1200">
              <a:ln>
                <a:noFill/>
              </a:ln>
              <a:latin typeface="Liberation Sans" pitchFamily="18"/>
              <a:ea typeface="Noto Sans CJK SC" pitchFamily="2"/>
              <a:cs typeface="Lohit Devanagari" pitchFamily="2"/>
            </a:endParaRPr>
          </a:p>
        </p:txBody>
      </p:sp>
      <p:sp>
        <p:nvSpPr>
          <p:cNvPr id="3" name="Date Placeholder 2">
            <a:extLst>
              <a:ext uri="{FF2B5EF4-FFF2-40B4-BE49-F238E27FC236}">
                <a16:creationId xmlns:a16="http://schemas.microsoft.com/office/drawing/2014/main" id="{F33F9755-3C34-4B13-B95A-39EB892601AD}"/>
              </a:ext>
            </a:extLst>
          </p:cNvPr>
          <p:cNvSpPr txBox="1">
            <a:spLocks noGrp="1"/>
          </p:cNvSpPr>
          <p:nvPr>
            <p:ph type="dt" sz="quarter" idx="1"/>
          </p:nvPr>
        </p:nvSpPr>
        <p:spPr>
          <a:xfrm>
            <a:off x="4278960" y="0"/>
            <a:ext cx="3280680" cy="534240"/>
          </a:xfrm>
          <a:prstGeom prst="rect">
            <a:avLst/>
          </a:prstGeom>
          <a:noFill/>
          <a:ln>
            <a:noFill/>
          </a:ln>
        </p:spPr>
        <p:txBody>
          <a:bodyPr vert="horz" wrap="none" lIns="90000" tIns="45000" rIns="90000" bIns="45000" anchorCtr="0" compatLnSpc="0">
            <a:noAutofit/>
          </a:bodyPr>
          <a:lstStyle/>
          <a:p>
            <a:pPr marL="0" marR="0" lvl="0" indent="0" algn="r" rtl="0" hangingPunct="0">
              <a:lnSpc>
                <a:spcPct val="100000"/>
              </a:lnSpc>
              <a:spcBef>
                <a:spcPts val="0"/>
              </a:spcBef>
              <a:spcAft>
                <a:spcPts val="0"/>
              </a:spcAft>
              <a:buNone/>
              <a:tabLst/>
              <a:defRPr sz="1400"/>
            </a:pPr>
            <a:endParaRPr lang="en-US" sz="1400" b="0" i="0" u="none" strike="noStrike" kern="1200">
              <a:ln>
                <a:noFill/>
              </a:ln>
              <a:latin typeface="Liberation Sans" pitchFamily="18"/>
              <a:ea typeface="Noto Sans CJK SC" pitchFamily="2"/>
              <a:cs typeface="Lohit Devanagari" pitchFamily="2"/>
            </a:endParaRPr>
          </a:p>
        </p:txBody>
      </p:sp>
      <p:sp>
        <p:nvSpPr>
          <p:cNvPr id="4" name="Footer Placeholder 3">
            <a:extLst>
              <a:ext uri="{FF2B5EF4-FFF2-40B4-BE49-F238E27FC236}">
                <a16:creationId xmlns:a16="http://schemas.microsoft.com/office/drawing/2014/main" id="{DE353113-705A-49B7-A27B-6D330014216B}"/>
              </a:ext>
            </a:extLst>
          </p:cNvPr>
          <p:cNvSpPr txBox="1">
            <a:spLocks noGrp="1"/>
          </p:cNvSpPr>
          <p:nvPr>
            <p:ph type="ftr" sz="quarter" idx="2"/>
          </p:nvPr>
        </p:nvSpPr>
        <p:spPr>
          <a:xfrm>
            <a:off x="0" y="10157400"/>
            <a:ext cx="3280680" cy="534240"/>
          </a:xfrm>
          <a:prstGeom prst="rect">
            <a:avLst/>
          </a:prstGeom>
          <a:noFill/>
          <a:ln>
            <a:noFill/>
          </a:ln>
        </p:spPr>
        <p:txBody>
          <a:bodyPr vert="horz" wrap="none" lIns="90000" tIns="45000" rIns="90000" bIns="45000" anchor="b" anchorCtr="0" compatLnSpc="0">
            <a:noAutofit/>
          </a:bodyPr>
          <a:lstStyle/>
          <a:p>
            <a:pPr marL="0" marR="0" lvl="0" indent="0" rtl="0" hangingPunct="0">
              <a:lnSpc>
                <a:spcPct val="100000"/>
              </a:lnSpc>
              <a:spcBef>
                <a:spcPts val="0"/>
              </a:spcBef>
              <a:spcAft>
                <a:spcPts val="0"/>
              </a:spcAft>
              <a:buNone/>
              <a:tabLst/>
              <a:defRPr sz="1400"/>
            </a:pPr>
            <a:endParaRPr lang="en-US" sz="1400" b="0" i="0" u="none" strike="noStrike" kern="1200">
              <a:ln>
                <a:noFill/>
              </a:ln>
              <a:latin typeface="Liberation Sans" pitchFamily="18"/>
              <a:ea typeface="Noto Sans CJK SC" pitchFamily="2"/>
              <a:cs typeface="Lohit Devanagari" pitchFamily="2"/>
            </a:endParaRPr>
          </a:p>
        </p:txBody>
      </p:sp>
      <p:sp>
        <p:nvSpPr>
          <p:cNvPr id="5" name="Slide Number Placeholder 4">
            <a:extLst>
              <a:ext uri="{FF2B5EF4-FFF2-40B4-BE49-F238E27FC236}">
                <a16:creationId xmlns:a16="http://schemas.microsoft.com/office/drawing/2014/main" id="{9BE5ABFE-87E6-4DDF-9268-47C6584D6C90}"/>
              </a:ext>
            </a:extLst>
          </p:cNvPr>
          <p:cNvSpPr txBox="1">
            <a:spLocks noGrp="1"/>
          </p:cNvSpPr>
          <p:nvPr>
            <p:ph type="sldNum" sz="quarter" idx="3"/>
          </p:nvPr>
        </p:nvSpPr>
        <p:spPr>
          <a:xfrm>
            <a:off x="4278960" y="10157400"/>
            <a:ext cx="3280680" cy="534240"/>
          </a:xfrm>
          <a:prstGeom prst="rect">
            <a:avLst/>
          </a:prstGeom>
          <a:noFill/>
          <a:ln>
            <a:noFill/>
          </a:ln>
        </p:spPr>
        <p:txBody>
          <a:bodyPr vert="horz" wrap="none" lIns="90000" tIns="45000" rIns="90000" bIns="45000" anchor="b" anchorCtr="0" compatLnSpc="0">
            <a:noAutofit/>
          </a:bodyPr>
          <a:lstStyle/>
          <a:p>
            <a:pPr marL="0" marR="0" lvl="0" indent="0" algn="r" rtl="0" hangingPunct="0">
              <a:lnSpc>
                <a:spcPct val="100000"/>
              </a:lnSpc>
              <a:spcBef>
                <a:spcPts val="0"/>
              </a:spcBef>
              <a:spcAft>
                <a:spcPts val="0"/>
              </a:spcAft>
              <a:buNone/>
              <a:tabLst/>
              <a:defRPr sz="1400"/>
            </a:pPr>
            <a:fld id="{93451077-019B-44B1-8EE3-C7745041F6BE}" type="slidenum">
              <a:t>‹#›</a:t>
            </a:fld>
            <a:endParaRPr lang="en-US" sz="1400" b="0" i="0" u="none" strike="noStrike" kern="1200">
              <a:ln>
                <a:noFill/>
              </a:ln>
              <a:latin typeface="Liberation Sans" pitchFamily="18"/>
              <a:ea typeface="Noto Sans CJK SC" pitchFamily="2"/>
              <a:cs typeface="Lohit Devanagari" pitchFamily="2"/>
            </a:endParaRPr>
          </a:p>
        </p:txBody>
      </p:sp>
    </p:spTree>
    <p:extLst>
      <p:ext uri="{BB962C8B-B14F-4D97-AF65-F5344CB8AC3E}">
        <p14:creationId xmlns:p14="http://schemas.microsoft.com/office/powerpoint/2010/main" val="26383575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9AA0461-2EAE-44A1-8618-D98F9C6F39C8}"/>
              </a:ext>
            </a:extLst>
          </p:cNvPr>
          <p:cNvSpPr>
            <a:spLocks noGrp="1" noRot="1" noChangeAspect="1"/>
          </p:cNvSpPr>
          <p:nvPr>
            <p:ph type="sldImg" idx="2"/>
          </p:nvPr>
        </p:nvSpPr>
        <p:spPr>
          <a:xfrm>
            <a:off x="216000" y="812520"/>
            <a:ext cx="7127279" cy="4008959"/>
          </a:xfrm>
          <a:prstGeom prst="rect">
            <a:avLst/>
          </a:prstGeom>
          <a:noFill/>
          <a:ln>
            <a:noFill/>
            <a:prstDash val="solid"/>
          </a:ln>
        </p:spPr>
      </p:sp>
      <p:sp>
        <p:nvSpPr>
          <p:cNvPr id="3" name="Notes Placeholder 2">
            <a:extLst>
              <a:ext uri="{FF2B5EF4-FFF2-40B4-BE49-F238E27FC236}">
                <a16:creationId xmlns:a16="http://schemas.microsoft.com/office/drawing/2014/main" id="{747158D5-0A66-4E05-BDB0-75A174C677A0}"/>
              </a:ext>
            </a:extLst>
          </p:cNvPr>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en-US"/>
          </a:p>
        </p:txBody>
      </p:sp>
      <p:sp>
        <p:nvSpPr>
          <p:cNvPr id="4" name="Header Placeholder 3">
            <a:extLst>
              <a:ext uri="{FF2B5EF4-FFF2-40B4-BE49-F238E27FC236}">
                <a16:creationId xmlns:a16="http://schemas.microsoft.com/office/drawing/2014/main" id="{FEDFCD3C-AA4F-4C4D-9C82-373036305262}"/>
              </a:ext>
            </a:extLst>
          </p:cNvPr>
          <p:cNvSpPr txBox="1">
            <a:spLocks noGrp="1"/>
          </p:cNvSpPr>
          <p:nvPr>
            <p:ph type="hdr" sz="quarter"/>
          </p:nvPr>
        </p:nvSpPr>
        <p:spPr>
          <a:xfrm>
            <a:off x="0" y="0"/>
            <a:ext cx="3280680" cy="534240"/>
          </a:xfrm>
          <a:prstGeom prst="rect">
            <a:avLst/>
          </a:prstGeom>
          <a:noFill/>
          <a:ln>
            <a:noFill/>
          </a:ln>
        </p:spPr>
        <p:txBody>
          <a:bodyPr lIns="0" tIns="0" rIns="0" bIns="0" anchorCtr="0">
            <a:noAutofit/>
          </a:bodyPr>
          <a:lstStyle>
            <a:lvl1pPr lvl="0" rtl="0" hangingPunct="0">
              <a:buNone/>
              <a:tabLst/>
              <a:defRPr lang="en-US" sz="1400" kern="1200">
                <a:latin typeface="Tinos" pitchFamily="18"/>
                <a:ea typeface="DejaVu Sans" pitchFamily="2"/>
                <a:cs typeface="DejaVu Sans" pitchFamily="2"/>
              </a:defRPr>
            </a:lvl1pPr>
          </a:lstStyle>
          <a:p>
            <a:pPr lvl="0"/>
            <a:endParaRPr lang="en-US"/>
          </a:p>
        </p:txBody>
      </p:sp>
      <p:sp>
        <p:nvSpPr>
          <p:cNvPr id="5" name="Date Placeholder 4">
            <a:extLst>
              <a:ext uri="{FF2B5EF4-FFF2-40B4-BE49-F238E27FC236}">
                <a16:creationId xmlns:a16="http://schemas.microsoft.com/office/drawing/2014/main" id="{11AAF572-E0AB-4DB9-AF89-48B13D0698B6}"/>
              </a:ext>
            </a:extLst>
          </p:cNvPr>
          <p:cNvSpPr txBox="1">
            <a:spLocks noGrp="1"/>
          </p:cNvSpPr>
          <p:nvPr>
            <p:ph type="dt" idx="1"/>
          </p:nvPr>
        </p:nvSpPr>
        <p:spPr>
          <a:xfrm>
            <a:off x="4278960" y="0"/>
            <a:ext cx="3280680" cy="534240"/>
          </a:xfrm>
          <a:prstGeom prst="rect">
            <a:avLst/>
          </a:prstGeom>
          <a:noFill/>
          <a:ln>
            <a:noFill/>
          </a:ln>
        </p:spPr>
        <p:txBody>
          <a:bodyPr lIns="0" tIns="0" rIns="0" bIns="0" anchorCtr="0">
            <a:noAutofit/>
          </a:bodyPr>
          <a:lstStyle>
            <a:lvl1pPr lvl="0" algn="r" rtl="0" hangingPunct="0">
              <a:buNone/>
              <a:tabLst/>
              <a:defRPr lang="en-US" sz="1400" kern="1200">
                <a:latin typeface="Tinos" pitchFamily="18"/>
                <a:ea typeface="DejaVu Sans" pitchFamily="2"/>
                <a:cs typeface="DejaVu Sans" pitchFamily="2"/>
              </a:defRPr>
            </a:lvl1pPr>
          </a:lstStyle>
          <a:p>
            <a:pPr lvl="0"/>
            <a:endParaRPr lang="en-US"/>
          </a:p>
        </p:txBody>
      </p:sp>
      <p:sp>
        <p:nvSpPr>
          <p:cNvPr id="6" name="Footer Placeholder 5">
            <a:extLst>
              <a:ext uri="{FF2B5EF4-FFF2-40B4-BE49-F238E27FC236}">
                <a16:creationId xmlns:a16="http://schemas.microsoft.com/office/drawing/2014/main" id="{AD843D5A-9995-4F33-9A5E-23A6D872189D}"/>
              </a:ext>
            </a:extLst>
          </p:cNvPr>
          <p:cNvSpPr txBox="1">
            <a:spLocks noGrp="1"/>
          </p:cNvSpPr>
          <p:nvPr>
            <p:ph type="ftr" sz="quarter" idx="4"/>
          </p:nvPr>
        </p:nvSpPr>
        <p:spPr>
          <a:xfrm>
            <a:off x="0" y="10157400"/>
            <a:ext cx="3280680" cy="534240"/>
          </a:xfrm>
          <a:prstGeom prst="rect">
            <a:avLst/>
          </a:prstGeom>
          <a:noFill/>
          <a:ln>
            <a:noFill/>
          </a:ln>
        </p:spPr>
        <p:txBody>
          <a:bodyPr lIns="0" tIns="0" rIns="0" bIns="0" anchor="b" anchorCtr="0">
            <a:noAutofit/>
          </a:bodyPr>
          <a:lstStyle>
            <a:lvl1pPr lvl="0" rtl="0" hangingPunct="0">
              <a:buNone/>
              <a:tabLst/>
              <a:defRPr lang="en-US" sz="1400" kern="1200">
                <a:latin typeface="Tinos" pitchFamily="18"/>
                <a:ea typeface="DejaVu Sans" pitchFamily="2"/>
                <a:cs typeface="DejaVu Sans" pitchFamily="2"/>
              </a:defRPr>
            </a:lvl1pPr>
          </a:lstStyle>
          <a:p>
            <a:pPr lvl="0"/>
            <a:endParaRPr lang="en-US"/>
          </a:p>
        </p:txBody>
      </p:sp>
      <p:sp>
        <p:nvSpPr>
          <p:cNvPr id="7" name="Slide Number Placeholder 6">
            <a:extLst>
              <a:ext uri="{FF2B5EF4-FFF2-40B4-BE49-F238E27FC236}">
                <a16:creationId xmlns:a16="http://schemas.microsoft.com/office/drawing/2014/main" id="{4A074F4C-9506-4DAE-8C52-9EFCFBC09DFB}"/>
              </a:ext>
            </a:extLst>
          </p:cNvPr>
          <p:cNvSpPr txBox="1">
            <a:spLocks noGrp="1"/>
          </p:cNvSpPr>
          <p:nvPr>
            <p:ph type="sldNum" sz="quarter" idx="5"/>
          </p:nvPr>
        </p:nvSpPr>
        <p:spPr>
          <a:xfrm>
            <a:off x="4278960" y="10157400"/>
            <a:ext cx="3280680" cy="534240"/>
          </a:xfrm>
          <a:prstGeom prst="rect">
            <a:avLst/>
          </a:prstGeom>
          <a:noFill/>
          <a:ln>
            <a:noFill/>
          </a:ln>
        </p:spPr>
        <p:txBody>
          <a:bodyPr lIns="0" tIns="0" rIns="0" bIns="0" anchor="b" anchorCtr="0">
            <a:noAutofit/>
          </a:bodyPr>
          <a:lstStyle>
            <a:lvl1pPr lvl="0" algn="r" rtl="0" hangingPunct="0">
              <a:buNone/>
              <a:tabLst/>
              <a:defRPr lang="en-US" sz="1400" kern="1200">
                <a:latin typeface="Tinos" pitchFamily="18"/>
                <a:ea typeface="DejaVu Sans" pitchFamily="2"/>
                <a:cs typeface="DejaVu Sans" pitchFamily="2"/>
              </a:defRPr>
            </a:lvl1pPr>
          </a:lstStyle>
          <a:p>
            <a:pPr lvl="0"/>
            <a:fld id="{A5B31ECE-F3D4-4EDD-8B3A-86B2F56297C0}" type="slidenum">
              <a:t>‹#›</a:t>
            </a:fld>
            <a:endParaRPr lang="en-US"/>
          </a:p>
        </p:txBody>
      </p:sp>
    </p:spTree>
    <p:extLst>
      <p:ext uri="{BB962C8B-B14F-4D97-AF65-F5344CB8AC3E}">
        <p14:creationId xmlns:p14="http://schemas.microsoft.com/office/powerpoint/2010/main" val="2824301373"/>
      </p:ext>
    </p:extLst>
  </p:cSld>
  <p:clrMap bg1="lt1" tx1="dk1" bg2="lt2" tx2="dk2" accent1="accent1" accent2="accent2" accent3="accent3" accent4="accent4" accent5="accent5" accent6="accent6" hlink="hlink" folHlink="folHlink"/>
  <p:notesStyle>
    <a:lvl1pPr marL="216000" marR="0" indent="-216000" rtl="0" hangingPunct="0">
      <a:tabLst/>
      <a:defRPr lang="en-US" sz="2000" b="0" i="0" u="none" strike="noStrike" kern="1200">
        <a:ln>
          <a:noFill/>
        </a:ln>
        <a:latin typeface="Liberation Sans" pitchFamily="1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971BF09-E377-4E4C-8D16-4104A22C1639}"/>
              </a:ext>
            </a:extLst>
          </p:cNvPr>
          <p:cNvSpPr txBox="1">
            <a:spLocks noGrp="1"/>
          </p:cNvSpPr>
          <p:nvPr>
            <p:ph type="sldNum" sz="quarter" idx="5"/>
          </p:nvPr>
        </p:nvSpPr>
        <p:spPr>
          <a:ln/>
        </p:spPr>
        <p:txBody>
          <a:bodyPr lIns="0" tIns="0" rIns="0" bIns="0" anchor="b" anchorCtr="0">
            <a:noAutofit/>
          </a:bodyPr>
          <a:lstStyle/>
          <a:p>
            <a:pPr lvl="0"/>
            <a:fld id="{4CD7434A-CEF2-4389-B982-1A91FF4A4EBE}" type="slidenum">
              <a:t>1</a:t>
            </a:fld>
            <a:endParaRPr lang="en-US"/>
          </a:p>
        </p:txBody>
      </p:sp>
      <p:sp>
        <p:nvSpPr>
          <p:cNvPr id="2" name="Slide Image Placeholder 1">
            <a:extLst>
              <a:ext uri="{FF2B5EF4-FFF2-40B4-BE49-F238E27FC236}">
                <a16:creationId xmlns:a16="http://schemas.microsoft.com/office/drawing/2014/main" id="{7D6F59C6-8FF5-4EF0-98F5-500878C2AD38}"/>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B6D9774D-2242-46D7-8930-58F15166D56F}"/>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57DEA97-BD94-403A-B7FE-216B455116BE}"/>
              </a:ext>
            </a:extLst>
          </p:cNvPr>
          <p:cNvSpPr txBox="1">
            <a:spLocks noGrp="1"/>
          </p:cNvSpPr>
          <p:nvPr>
            <p:ph type="sldNum" sz="quarter" idx="5"/>
          </p:nvPr>
        </p:nvSpPr>
        <p:spPr>
          <a:ln/>
        </p:spPr>
        <p:txBody>
          <a:bodyPr lIns="0" tIns="0" rIns="0" bIns="0" anchor="b" anchorCtr="0">
            <a:noAutofit/>
          </a:bodyPr>
          <a:lstStyle/>
          <a:p>
            <a:pPr lvl="0"/>
            <a:fld id="{2BFFCC43-A994-4831-A60C-C209CB59591D}" type="slidenum">
              <a:t>2</a:t>
            </a:fld>
            <a:endParaRPr lang="en-US"/>
          </a:p>
        </p:txBody>
      </p:sp>
      <p:sp>
        <p:nvSpPr>
          <p:cNvPr id="2" name="Slide Image Placeholder 1">
            <a:extLst>
              <a:ext uri="{FF2B5EF4-FFF2-40B4-BE49-F238E27FC236}">
                <a16:creationId xmlns:a16="http://schemas.microsoft.com/office/drawing/2014/main" id="{F2AECDDF-6FFB-41E7-9A57-21E14E146AD2}"/>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144370DE-60E2-48F2-839D-5BE09F5DB0C6}"/>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33B0F13-969C-45A9-9EDC-31B514FD7091}"/>
              </a:ext>
            </a:extLst>
          </p:cNvPr>
          <p:cNvSpPr txBox="1">
            <a:spLocks noGrp="1"/>
          </p:cNvSpPr>
          <p:nvPr>
            <p:ph type="sldNum" sz="quarter" idx="5"/>
          </p:nvPr>
        </p:nvSpPr>
        <p:spPr>
          <a:ln/>
        </p:spPr>
        <p:txBody>
          <a:bodyPr lIns="0" tIns="0" rIns="0" bIns="0" anchor="b" anchorCtr="0">
            <a:noAutofit/>
          </a:bodyPr>
          <a:lstStyle/>
          <a:p>
            <a:pPr lvl="0"/>
            <a:fld id="{F931FBFB-22CC-4E46-9C9C-C7A515937B61}" type="slidenum">
              <a:t>3</a:t>
            </a:fld>
            <a:endParaRPr lang="en-US"/>
          </a:p>
        </p:txBody>
      </p:sp>
      <p:sp>
        <p:nvSpPr>
          <p:cNvPr id="2" name="Slide Image Placeholder 1">
            <a:extLst>
              <a:ext uri="{FF2B5EF4-FFF2-40B4-BE49-F238E27FC236}">
                <a16:creationId xmlns:a16="http://schemas.microsoft.com/office/drawing/2014/main" id="{528EDCBE-BD3E-4CA1-998D-2E24F5EA9D22}"/>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959B234D-6382-4D8D-BBD7-6613E11F77FE}"/>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6C88B86-506C-4BB4-A174-17DC077968A7}"/>
              </a:ext>
            </a:extLst>
          </p:cNvPr>
          <p:cNvSpPr txBox="1">
            <a:spLocks noGrp="1"/>
          </p:cNvSpPr>
          <p:nvPr>
            <p:ph type="sldNum" sz="quarter" idx="5"/>
          </p:nvPr>
        </p:nvSpPr>
        <p:spPr>
          <a:ln/>
        </p:spPr>
        <p:txBody>
          <a:bodyPr lIns="0" tIns="0" rIns="0" bIns="0" anchor="b" anchorCtr="0">
            <a:noAutofit/>
          </a:bodyPr>
          <a:lstStyle/>
          <a:p>
            <a:pPr lvl="0"/>
            <a:fld id="{80E20C97-5C26-4268-B729-AE73EE7C1D8D}" type="slidenum">
              <a:t>4</a:t>
            </a:fld>
            <a:endParaRPr lang="en-US"/>
          </a:p>
        </p:txBody>
      </p:sp>
      <p:sp>
        <p:nvSpPr>
          <p:cNvPr id="2" name="Slide Image Placeholder 1">
            <a:extLst>
              <a:ext uri="{FF2B5EF4-FFF2-40B4-BE49-F238E27FC236}">
                <a16:creationId xmlns:a16="http://schemas.microsoft.com/office/drawing/2014/main" id="{13FFFB73-0013-4A58-8ECE-6D9850116D1E}"/>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EF639D67-8BD4-4E97-B93B-28269A8414BC}"/>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D8D6066-42AF-4A97-B5B5-F8EF2405BF6D}"/>
              </a:ext>
            </a:extLst>
          </p:cNvPr>
          <p:cNvSpPr txBox="1">
            <a:spLocks noGrp="1"/>
          </p:cNvSpPr>
          <p:nvPr>
            <p:ph type="sldNum" sz="quarter" idx="5"/>
          </p:nvPr>
        </p:nvSpPr>
        <p:spPr>
          <a:ln/>
        </p:spPr>
        <p:txBody>
          <a:bodyPr lIns="0" tIns="0" rIns="0" bIns="0" anchor="b" anchorCtr="0">
            <a:noAutofit/>
          </a:bodyPr>
          <a:lstStyle/>
          <a:p>
            <a:pPr lvl="0"/>
            <a:fld id="{767B9196-A34C-4F98-972A-FABA92DF21D6}" type="slidenum">
              <a:t>5</a:t>
            </a:fld>
            <a:endParaRPr lang="en-US"/>
          </a:p>
        </p:txBody>
      </p:sp>
      <p:sp>
        <p:nvSpPr>
          <p:cNvPr id="2" name="Slide Image Placeholder 1">
            <a:extLst>
              <a:ext uri="{FF2B5EF4-FFF2-40B4-BE49-F238E27FC236}">
                <a16:creationId xmlns:a16="http://schemas.microsoft.com/office/drawing/2014/main" id="{EE594D2D-7A54-4EC1-8DDE-079B7B53CC57}"/>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425EB319-C022-4A73-9A3F-F600178938E4}"/>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156A302-BEED-48B5-81E3-05EACA5261A9}"/>
              </a:ext>
            </a:extLst>
          </p:cNvPr>
          <p:cNvSpPr txBox="1">
            <a:spLocks noGrp="1"/>
          </p:cNvSpPr>
          <p:nvPr>
            <p:ph type="sldNum" sz="quarter" idx="5"/>
          </p:nvPr>
        </p:nvSpPr>
        <p:spPr>
          <a:ln/>
        </p:spPr>
        <p:txBody>
          <a:bodyPr lIns="0" tIns="0" rIns="0" bIns="0" anchor="b" anchorCtr="0">
            <a:noAutofit/>
          </a:bodyPr>
          <a:lstStyle/>
          <a:p>
            <a:pPr lvl="0"/>
            <a:fld id="{2E7B7E5A-816D-4A5D-9508-A38FBC80AFA7}" type="slidenum">
              <a:t>6</a:t>
            </a:fld>
            <a:endParaRPr lang="en-US"/>
          </a:p>
        </p:txBody>
      </p:sp>
      <p:sp>
        <p:nvSpPr>
          <p:cNvPr id="2" name="Slide Image Placeholder 1">
            <a:extLst>
              <a:ext uri="{FF2B5EF4-FFF2-40B4-BE49-F238E27FC236}">
                <a16:creationId xmlns:a16="http://schemas.microsoft.com/office/drawing/2014/main" id="{65F88AA3-0929-470B-A466-C04800F62ED3}"/>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7E73181F-D7CC-463F-A95A-82A21F249C17}"/>
              </a:ext>
            </a:extLst>
          </p:cNvPr>
          <p:cNvSpPr txBox="1">
            <a:spLocks noGrp="1"/>
          </p:cNvSpPr>
          <p:nvPr>
            <p:ph type="body" sz="quarter"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CC659-026E-414E-86D1-F29F75EA2044}"/>
              </a:ext>
            </a:extLst>
          </p:cNvPr>
          <p:cNvSpPr>
            <a:spLocks noGrp="1"/>
          </p:cNvSpPr>
          <p:nvPr>
            <p:ph type="ctrTitle"/>
          </p:nvPr>
        </p:nvSpPr>
        <p:spPr>
          <a:xfrm>
            <a:off x="1260475" y="928688"/>
            <a:ext cx="7559675" cy="1973262"/>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920BA36-359D-4393-AF8F-7AF391FB72D3}"/>
              </a:ext>
            </a:extLst>
          </p:cNvPr>
          <p:cNvSpPr>
            <a:spLocks noGrp="1"/>
          </p:cNvSpPr>
          <p:nvPr>
            <p:ph type="subTitle" idx="1"/>
          </p:nvPr>
        </p:nvSpPr>
        <p:spPr>
          <a:xfrm>
            <a:off x="1260475" y="2978150"/>
            <a:ext cx="7559675" cy="137001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0EC5FAC-9976-4041-98ED-6B6C389B773B}"/>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2BB48CF7-23C2-4843-BE03-42B41D97091C}"/>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DC6D14A6-6D06-4715-9C82-F5442F806115}"/>
              </a:ext>
            </a:extLst>
          </p:cNvPr>
          <p:cNvSpPr>
            <a:spLocks noGrp="1"/>
          </p:cNvSpPr>
          <p:nvPr>
            <p:ph type="sldNum" sz="quarter" idx="12"/>
          </p:nvPr>
        </p:nvSpPr>
        <p:spPr/>
        <p:txBody>
          <a:bodyPr/>
          <a:lstStyle/>
          <a:p>
            <a:pPr lvl="0"/>
            <a:fld id="{5E50DBE4-CE9A-423A-ADB6-C105842E0DE7}" type="slidenum">
              <a:t>‹#›</a:t>
            </a:fld>
            <a:endParaRPr lang="en-US"/>
          </a:p>
        </p:txBody>
      </p:sp>
    </p:spTree>
    <p:extLst>
      <p:ext uri="{BB962C8B-B14F-4D97-AF65-F5344CB8AC3E}">
        <p14:creationId xmlns:p14="http://schemas.microsoft.com/office/powerpoint/2010/main" val="2884436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9099C-44DB-415A-B614-784D4525DF1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D64A13F-D150-41B9-BB6C-D7D328CD34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297A40F-B776-4241-8C98-EBFB22848FA4}"/>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78452B3F-8660-4D9E-A015-27CD61260AB3}"/>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6D2B8244-F056-4488-B5B6-FE0FD3E7A361}"/>
              </a:ext>
            </a:extLst>
          </p:cNvPr>
          <p:cNvSpPr>
            <a:spLocks noGrp="1"/>
          </p:cNvSpPr>
          <p:nvPr>
            <p:ph type="sldNum" sz="quarter" idx="12"/>
          </p:nvPr>
        </p:nvSpPr>
        <p:spPr/>
        <p:txBody>
          <a:bodyPr/>
          <a:lstStyle/>
          <a:p>
            <a:pPr lvl="0"/>
            <a:fld id="{41FDADD7-F4B6-4B5F-9ADA-F5B329D6C706}" type="slidenum">
              <a:t>‹#›</a:t>
            </a:fld>
            <a:endParaRPr lang="en-US"/>
          </a:p>
        </p:txBody>
      </p:sp>
    </p:spTree>
    <p:extLst>
      <p:ext uri="{BB962C8B-B14F-4D97-AF65-F5344CB8AC3E}">
        <p14:creationId xmlns:p14="http://schemas.microsoft.com/office/powerpoint/2010/main" val="2035955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96B88B-ADEC-4816-A837-3713A6FDF12B}"/>
              </a:ext>
            </a:extLst>
          </p:cNvPr>
          <p:cNvSpPr>
            <a:spLocks noGrp="1"/>
          </p:cNvSpPr>
          <p:nvPr>
            <p:ph type="title" orient="vert"/>
          </p:nvPr>
        </p:nvSpPr>
        <p:spPr>
          <a:xfrm>
            <a:off x="7308850" y="225425"/>
            <a:ext cx="2266950" cy="43894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B96EE94-DA2F-46E3-9CB8-6C114612DB11}"/>
              </a:ext>
            </a:extLst>
          </p:cNvPr>
          <p:cNvSpPr>
            <a:spLocks noGrp="1"/>
          </p:cNvSpPr>
          <p:nvPr>
            <p:ph type="body" orient="vert" idx="1"/>
          </p:nvPr>
        </p:nvSpPr>
        <p:spPr>
          <a:xfrm>
            <a:off x="503238" y="225425"/>
            <a:ext cx="6653212" cy="43894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E99E1F1-0292-4213-BC82-A2BBC407B4B3}"/>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1537CD9F-E7C5-4036-9F2B-0BCD607ECD27}"/>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7F150A42-7908-4C1C-B70D-A8031536B358}"/>
              </a:ext>
            </a:extLst>
          </p:cNvPr>
          <p:cNvSpPr>
            <a:spLocks noGrp="1"/>
          </p:cNvSpPr>
          <p:nvPr>
            <p:ph type="sldNum" sz="quarter" idx="12"/>
          </p:nvPr>
        </p:nvSpPr>
        <p:spPr/>
        <p:txBody>
          <a:bodyPr/>
          <a:lstStyle/>
          <a:p>
            <a:pPr lvl="0"/>
            <a:fld id="{FED4CC53-47AE-4027-83C3-4EA32F35C3CE}" type="slidenum">
              <a:t>‹#›</a:t>
            </a:fld>
            <a:endParaRPr lang="en-US"/>
          </a:p>
        </p:txBody>
      </p:sp>
    </p:spTree>
    <p:extLst>
      <p:ext uri="{BB962C8B-B14F-4D97-AF65-F5344CB8AC3E}">
        <p14:creationId xmlns:p14="http://schemas.microsoft.com/office/powerpoint/2010/main" val="2329127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D28BA-A22D-4D2D-AAFE-F5AA54C3ECE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87B0769-FEBA-461F-971E-938801A8AB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94B088B-8629-4EB9-8372-98D9E54AA50E}"/>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6EA51AB5-6772-4E4A-89C1-EA70DCBCD7CE}"/>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015585AD-A99B-446E-A025-DE0CD2629F31}"/>
              </a:ext>
            </a:extLst>
          </p:cNvPr>
          <p:cNvSpPr>
            <a:spLocks noGrp="1"/>
          </p:cNvSpPr>
          <p:nvPr>
            <p:ph type="sldNum" sz="quarter" idx="12"/>
          </p:nvPr>
        </p:nvSpPr>
        <p:spPr/>
        <p:txBody>
          <a:bodyPr/>
          <a:lstStyle/>
          <a:p>
            <a:pPr lvl="0"/>
            <a:fld id="{0A388E7F-CAD7-4130-A9EE-02B330A8E17B}" type="slidenum">
              <a:t>‹#›</a:t>
            </a:fld>
            <a:endParaRPr lang="en-US"/>
          </a:p>
        </p:txBody>
      </p:sp>
    </p:spTree>
    <p:extLst>
      <p:ext uri="{BB962C8B-B14F-4D97-AF65-F5344CB8AC3E}">
        <p14:creationId xmlns:p14="http://schemas.microsoft.com/office/powerpoint/2010/main" val="3413383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720B-4A36-4512-AB27-958FB67E69DE}"/>
              </a:ext>
            </a:extLst>
          </p:cNvPr>
          <p:cNvSpPr>
            <a:spLocks noGrp="1"/>
          </p:cNvSpPr>
          <p:nvPr>
            <p:ph type="title"/>
          </p:nvPr>
        </p:nvSpPr>
        <p:spPr>
          <a:xfrm>
            <a:off x="687388" y="1414463"/>
            <a:ext cx="8694737" cy="23574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9E52542-011F-43D8-8E81-EB44356E9954}"/>
              </a:ext>
            </a:extLst>
          </p:cNvPr>
          <p:cNvSpPr>
            <a:spLocks noGrp="1"/>
          </p:cNvSpPr>
          <p:nvPr>
            <p:ph type="body" idx="1"/>
          </p:nvPr>
        </p:nvSpPr>
        <p:spPr>
          <a:xfrm>
            <a:off x="687388" y="3794125"/>
            <a:ext cx="8694737" cy="124142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9CDA13-8F8F-44D5-B1E6-FEB3632FC9AE}"/>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1E0D729D-883F-4C98-9CE1-FD54D036A38E}"/>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D2F51BF6-9001-4767-9B54-A1986EEB291B}"/>
              </a:ext>
            </a:extLst>
          </p:cNvPr>
          <p:cNvSpPr>
            <a:spLocks noGrp="1"/>
          </p:cNvSpPr>
          <p:nvPr>
            <p:ph type="sldNum" sz="quarter" idx="12"/>
          </p:nvPr>
        </p:nvSpPr>
        <p:spPr/>
        <p:txBody>
          <a:bodyPr/>
          <a:lstStyle/>
          <a:p>
            <a:pPr lvl="0"/>
            <a:fld id="{520AFA2A-95B7-4B4A-8320-CA005FB7A438}" type="slidenum">
              <a:t>‹#›</a:t>
            </a:fld>
            <a:endParaRPr lang="en-US"/>
          </a:p>
        </p:txBody>
      </p:sp>
    </p:spTree>
    <p:extLst>
      <p:ext uri="{BB962C8B-B14F-4D97-AF65-F5344CB8AC3E}">
        <p14:creationId xmlns:p14="http://schemas.microsoft.com/office/powerpoint/2010/main" val="512745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07404-76A5-4682-9AE6-DDA5D1755CF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EBE4510-ABB9-41AC-AD62-10A0CB5D6EFE}"/>
              </a:ext>
            </a:extLst>
          </p:cNvPr>
          <p:cNvSpPr>
            <a:spLocks noGrp="1"/>
          </p:cNvSpPr>
          <p:nvPr>
            <p:ph sz="half" idx="1"/>
          </p:nvPr>
        </p:nvSpPr>
        <p:spPr>
          <a:xfrm>
            <a:off x="503238" y="1327150"/>
            <a:ext cx="4459287" cy="32877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EA78E67-05B4-47ED-A816-9E50E2062972}"/>
              </a:ext>
            </a:extLst>
          </p:cNvPr>
          <p:cNvSpPr>
            <a:spLocks noGrp="1"/>
          </p:cNvSpPr>
          <p:nvPr>
            <p:ph sz="half" idx="2"/>
          </p:nvPr>
        </p:nvSpPr>
        <p:spPr>
          <a:xfrm>
            <a:off x="5114925" y="1327150"/>
            <a:ext cx="4460875" cy="32877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77E55AE-6743-4F05-A4AA-7B21B95D71CF}"/>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EC0AD047-3BE3-4D64-83AB-730D40608BD3}"/>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323CECCD-9976-498E-967A-BD8018E4B553}"/>
              </a:ext>
            </a:extLst>
          </p:cNvPr>
          <p:cNvSpPr>
            <a:spLocks noGrp="1"/>
          </p:cNvSpPr>
          <p:nvPr>
            <p:ph type="sldNum" sz="quarter" idx="12"/>
          </p:nvPr>
        </p:nvSpPr>
        <p:spPr/>
        <p:txBody>
          <a:bodyPr/>
          <a:lstStyle/>
          <a:p>
            <a:pPr lvl="0"/>
            <a:fld id="{FEF578C4-40AB-4D78-9D74-1B3C4C1A874C}" type="slidenum">
              <a:t>‹#›</a:t>
            </a:fld>
            <a:endParaRPr lang="en-US"/>
          </a:p>
        </p:txBody>
      </p:sp>
    </p:spTree>
    <p:extLst>
      <p:ext uri="{BB962C8B-B14F-4D97-AF65-F5344CB8AC3E}">
        <p14:creationId xmlns:p14="http://schemas.microsoft.com/office/powerpoint/2010/main" val="2302557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0F0C0-0024-4A89-8819-34BFEBCD62A3}"/>
              </a:ext>
            </a:extLst>
          </p:cNvPr>
          <p:cNvSpPr>
            <a:spLocks noGrp="1"/>
          </p:cNvSpPr>
          <p:nvPr>
            <p:ph type="title"/>
          </p:nvPr>
        </p:nvSpPr>
        <p:spPr>
          <a:xfrm>
            <a:off x="693738" y="301625"/>
            <a:ext cx="8694737" cy="10969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B699EB9-FAC5-4907-A3C9-B6106DED8BD6}"/>
              </a:ext>
            </a:extLst>
          </p:cNvPr>
          <p:cNvSpPr>
            <a:spLocks noGrp="1"/>
          </p:cNvSpPr>
          <p:nvPr>
            <p:ph type="body" idx="1"/>
          </p:nvPr>
        </p:nvSpPr>
        <p:spPr>
          <a:xfrm>
            <a:off x="693738" y="1390650"/>
            <a:ext cx="4265612" cy="6810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158B07-BDBA-4318-9229-3BC1C1160756}"/>
              </a:ext>
            </a:extLst>
          </p:cNvPr>
          <p:cNvSpPr>
            <a:spLocks noGrp="1"/>
          </p:cNvSpPr>
          <p:nvPr>
            <p:ph sz="half" idx="2"/>
          </p:nvPr>
        </p:nvSpPr>
        <p:spPr>
          <a:xfrm>
            <a:off x="693738" y="2071688"/>
            <a:ext cx="4265612" cy="3046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BD781898-FEF9-4FA4-880A-2397B253568F}"/>
              </a:ext>
            </a:extLst>
          </p:cNvPr>
          <p:cNvSpPr>
            <a:spLocks noGrp="1"/>
          </p:cNvSpPr>
          <p:nvPr>
            <p:ph type="body" sz="quarter" idx="3"/>
          </p:nvPr>
        </p:nvSpPr>
        <p:spPr>
          <a:xfrm>
            <a:off x="5103813" y="1390650"/>
            <a:ext cx="4284662" cy="6810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5640451-E82D-4808-8EA0-21D81B783A3B}"/>
              </a:ext>
            </a:extLst>
          </p:cNvPr>
          <p:cNvSpPr>
            <a:spLocks noGrp="1"/>
          </p:cNvSpPr>
          <p:nvPr>
            <p:ph sz="quarter" idx="4"/>
          </p:nvPr>
        </p:nvSpPr>
        <p:spPr>
          <a:xfrm>
            <a:off x="5103813" y="2071688"/>
            <a:ext cx="4284662" cy="3046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4FF7028-44FC-484C-AB6E-C83031A47758}"/>
              </a:ext>
            </a:extLst>
          </p:cNvPr>
          <p:cNvSpPr>
            <a:spLocks noGrp="1"/>
          </p:cNvSpPr>
          <p:nvPr>
            <p:ph type="dt" sz="half" idx="10"/>
          </p:nvPr>
        </p:nvSpPr>
        <p:spPr/>
        <p:txBody>
          <a:bodyPr/>
          <a:lstStyle/>
          <a:p>
            <a:pPr lvl="0"/>
            <a:endParaRPr lang="en-US"/>
          </a:p>
        </p:txBody>
      </p:sp>
      <p:sp>
        <p:nvSpPr>
          <p:cNvPr id="8" name="Footer Placeholder 7">
            <a:extLst>
              <a:ext uri="{FF2B5EF4-FFF2-40B4-BE49-F238E27FC236}">
                <a16:creationId xmlns:a16="http://schemas.microsoft.com/office/drawing/2014/main" id="{A5AE43AD-0DEF-4463-97E9-7FCE46D1196F}"/>
              </a:ext>
            </a:extLst>
          </p:cNvPr>
          <p:cNvSpPr>
            <a:spLocks noGrp="1"/>
          </p:cNvSpPr>
          <p:nvPr>
            <p:ph type="ftr" sz="quarter" idx="11"/>
          </p:nvPr>
        </p:nvSpPr>
        <p:spPr/>
        <p:txBody>
          <a:bodyPr/>
          <a:lstStyle/>
          <a:p>
            <a:pPr lvl="0"/>
            <a:endParaRPr lang="en-US"/>
          </a:p>
        </p:txBody>
      </p:sp>
      <p:sp>
        <p:nvSpPr>
          <p:cNvPr id="9" name="Slide Number Placeholder 8">
            <a:extLst>
              <a:ext uri="{FF2B5EF4-FFF2-40B4-BE49-F238E27FC236}">
                <a16:creationId xmlns:a16="http://schemas.microsoft.com/office/drawing/2014/main" id="{AE105E3D-EDF7-456F-9D0E-9502B7F00A2F}"/>
              </a:ext>
            </a:extLst>
          </p:cNvPr>
          <p:cNvSpPr>
            <a:spLocks noGrp="1"/>
          </p:cNvSpPr>
          <p:nvPr>
            <p:ph type="sldNum" sz="quarter" idx="12"/>
          </p:nvPr>
        </p:nvSpPr>
        <p:spPr/>
        <p:txBody>
          <a:bodyPr/>
          <a:lstStyle/>
          <a:p>
            <a:pPr lvl="0"/>
            <a:fld id="{FCBEDAAE-2FEE-40B7-82EA-CE9D9CFED2B2}" type="slidenum">
              <a:t>‹#›</a:t>
            </a:fld>
            <a:endParaRPr lang="en-US"/>
          </a:p>
        </p:txBody>
      </p:sp>
    </p:spTree>
    <p:extLst>
      <p:ext uri="{BB962C8B-B14F-4D97-AF65-F5344CB8AC3E}">
        <p14:creationId xmlns:p14="http://schemas.microsoft.com/office/powerpoint/2010/main" val="1805165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20808-713C-49E6-BFA0-6EDBAFE638D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A465756-E54C-47EC-AE6E-AC0195157167}"/>
              </a:ext>
            </a:extLst>
          </p:cNvPr>
          <p:cNvSpPr>
            <a:spLocks noGrp="1"/>
          </p:cNvSpPr>
          <p:nvPr>
            <p:ph type="dt" sz="half" idx="10"/>
          </p:nvPr>
        </p:nvSpPr>
        <p:spPr/>
        <p:txBody>
          <a:bodyPr/>
          <a:lstStyle/>
          <a:p>
            <a:pPr lvl="0"/>
            <a:endParaRPr lang="en-US"/>
          </a:p>
        </p:txBody>
      </p:sp>
      <p:sp>
        <p:nvSpPr>
          <p:cNvPr id="4" name="Footer Placeholder 3">
            <a:extLst>
              <a:ext uri="{FF2B5EF4-FFF2-40B4-BE49-F238E27FC236}">
                <a16:creationId xmlns:a16="http://schemas.microsoft.com/office/drawing/2014/main" id="{B810E613-992F-452F-B626-A461CFD9C47F}"/>
              </a:ext>
            </a:extLst>
          </p:cNvPr>
          <p:cNvSpPr>
            <a:spLocks noGrp="1"/>
          </p:cNvSpPr>
          <p:nvPr>
            <p:ph type="ftr" sz="quarter" idx="11"/>
          </p:nvPr>
        </p:nvSpPr>
        <p:spPr/>
        <p:txBody>
          <a:bodyPr/>
          <a:lstStyle/>
          <a:p>
            <a:pPr lvl="0"/>
            <a:endParaRPr lang="en-US"/>
          </a:p>
        </p:txBody>
      </p:sp>
      <p:sp>
        <p:nvSpPr>
          <p:cNvPr id="5" name="Slide Number Placeholder 4">
            <a:extLst>
              <a:ext uri="{FF2B5EF4-FFF2-40B4-BE49-F238E27FC236}">
                <a16:creationId xmlns:a16="http://schemas.microsoft.com/office/drawing/2014/main" id="{6F5CFE74-34A3-40AC-8B6A-43BD1E5FAF58}"/>
              </a:ext>
            </a:extLst>
          </p:cNvPr>
          <p:cNvSpPr>
            <a:spLocks noGrp="1"/>
          </p:cNvSpPr>
          <p:nvPr>
            <p:ph type="sldNum" sz="quarter" idx="12"/>
          </p:nvPr>
        </p:nvSpPr>
        <p:spPr/>
        <p:txBody>
          <a:bodyPr/>
          <a:lstStyle/>
          <a:p>
            <a:pPr lvl="0"/>
            <a:fld id="{E9C92BFD-6A93-4B8F-974B-1E05FBA1156C}" type="slidenum">
              <a:t>‹#›</a:t>
            </a:fld>
            <a:endParaRPr lang="en-US"/>
          </a:p>
        </p:txBody>
      </p:sp>
    </p:spTree>
    <p:extLst>
      <p:ext uri="{BB962C8B-B14F-4D97-AF65-F5344CB8AC3E}">
        <p14:creationId xmlns:p14="http://schemas.microsoft.com/office/powerpoint/2010/main" val="1144922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8C0FD2-08A5-446E-A42F-99EE25364665}"/>
              </a:ext>
            </a:extLst>
          </p:cNvPr>
          <p:cNvSpPr>
            <a:spLocks noGrp="1"/>
          </p:cNvSpPr>
          <p:nvPr>
            <p:ph type="dt" sz="half" idx="10"/>
          </p:nvPr>
        </p:nvSpPr>
        <p:spPr/>
        <p:txBody>
          <a:bodyPr/>
          <a:lstStyle/>
          <a:p>
            <a:pPr lvl="0"/>
            <a:endParaRPr lang="en-US"/>
          </a:p>
        </p:txBody>
      </p:sp>
      <p:sp>
        <p:nvSpPr>
          <p:cNvPr id="3" name="Footer Placeholder 2">
            <a:extLst>
              <a:ext uri="{FF2B5EF4-FFF2-40B4-BE49-F238E27FC236}">
                <a16:creationId xmlns:a16="http://schemas.microsoft.com/office/drawing/2014/main" id="{59044B7B-C508-4629-8930-98A88DDBF834}"/>
              </a:ext>
            </a:extLst>
          </p:cNvPr>
          <p:cNvSpPr>
            <a:spLocks noGrp="1"/>
          </p:cNvSpPr>
          <p:nvPr>
            <p:ph type="ftr" sz="quarter" idx="11"/>
          </p:nvPr>
        </p:nvSpPr>
        <p:spPr/>
        <p:txBody>
          <a:bodyPr/>
          <a:lstStyle/>
          <a:p>
            <a:pPr lvl="0"/>
            <a:endParaRPr lang="en-US"/>
          </a:p>
        </p:txBody>
      </p:sp>
      <p:sp>
        <p:nvSpPr>
          <p:cNvPr id="4" name="Slide Number Placeholder 3">
            <a:extLst>
              <a:ext uri="{FF2B5EF4-FFF2-40B4-BE49-F238E27FC236}">
                <a16:creationId xmlns:a16="http://schemas.microsoft.com/office/drawing/2014/main" id="{A1013ACF-137F-4E64-8468-2C2796F7995F}"/>
              </a:ext>
            </a:extLst>
          </p:cNvPr>
          <p:cNvSpPr>
            <a:spLocks noGrp="1"/>
          </p:cNvSpPr>
          <p:nvPr>
            <p:ph type="sldNum" sz="quarter" idx="12"/>
          </p:nvPr>
        </p:nvSpPr>
        <p:spPr/>
        <p:txBody>
          <a:bodyPr/>
          <a:lstStyle/>
          <a:p>
            <a:pPr lvl="0"/>
            <a:fld id="{0019D63F-421C-4266-8665-B852B5C4BE93}" type="slidenum">
              <a:t>‹#›</a:t>
            </a:fld>
            <a:endParaRPr lang="en-US"/>
          </a:p>
        </p:txBody>
      </p:sp>
    </p:spTree>
    <p:extLst>
      <p:ext uri="{BB962C8B-B14F-4D97-AF65-F5344CB8AC3E}">
        <p14:creationId xmlns:p14="http://schemas.microsoft.com/office/powerpoint/2010/main" val="28973030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0E366-51B7-4EA7-9FCC-E7B3D07B3F8A}"/>
              </a:ext>
            </a:extLst>
          </p:cNvPr>
          <p:cNvSpPr>
            <a:spLocks noGrp="1"/>
          </p:cNvSpPr>
          <p:nvPr>
            <p:ph type="title"/>
          </p:nvPr>
        </p:nvSpPr>
        <p:spPr>
          <a:xfrm>
            <a:off x="693738" y="377825"/>
            <a:ext cx="3251200" cy="1323975"/>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83FF2D2-F799-4D43-82D0-C7FF4F6EE978}"/>
              </a:ext>
            </a:extLst>
          </p:cNvPr>
          <p:cNvSpPr>
            <a:spLocks noGrp="1"/>
          </p:cNvSpPr>
          <p:nvPr>
            <p:ph idx="1"/>
          </p:nvPr>
        </p:nvSpPr>
        <p:spPr>
          <a:xfrm>
            <a:off x="4286250" y="815975"/>
            <a:ext cx="5102225" cy="40306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8727C0C-B0EC-4DF4-8A69-97893CBD78E8}"/>
              </a:ext>
            </a:extLst>
          </p:cNvPr>
          <p:cNvSpPr>
            <a:spLocks noGrp="1"/>
          </p:cNvSpPr>
          <p:nvPr>
            <p:ph type="body" sz="half" idx="2"/>
          </p:nvPr>
        </p:nvSpPr>
        <p:spPr>
          <a:xfrm>
            <a:off x="693738" y="1701800"/>
            <a:ext cx="3251200" cy="3151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4ED5F1-A7E6-4304-9CB3-7C9CF456D742}"/>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6784D1B2-BE32-4C07-AEA8-9ACFEC8B0827}"/>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CB491D49-C935-4D4E-9178-D2E82F08A9E1}"/>
              </a:ext>
            </a:extLst>
          </p:cNvPr>
          <p:cNvSpPr>
            <a:spLocks noGrp="1"/>
          </p:cNvSpPr>
          <p:nvPr>
            <p:ph type="sldNum" sz="quarter" idx="12"/>
          </p:nvPr>
        </p:nvSpPr>
        <p:spPr/>
        <p:txBody>
          <a:bodyPr/>
          <a:lstStyle/>
          <a:p>
            <a:pPr lvl="0"/>
            <a:fld id="{A633F347-66E7-4736-8A61-E5D5B4AB8106}" type="slidenum">
              <a:t>‹#›</a:t>
            </a:fld>
            <a:endParaRPr lang="en-US"/>
          </a:p>
        </p:txBody>
      </p:sp>
    </p:spTree>
    <p:extLst>
      <p:ext uri="{BB962C8B-B14F-4D97-AF65-F5344CB8AC3E}">
        <p14:creationId xmlns:p14="http://schemas.microsoft.com/office/powerpoint/2010/main" val="3959024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400CE-57BB-4463-A610-6875386ABD81}"/>
              </a:ext>
            </a:extLst>
          </p:cNvPr>
          <p:cNvSpPr>
            <a:spLocks noGrp="1"/>
          </p:cNvSpPr>
          <p:nvPr>
            <p:ph type="title"/>
          </p:nvPr>
        </p:nvSpPr>
        <p:spPr>
          <a:xfrm>
            <a:off x="693738" y="377825"/>
            <a:ext cx="3251200" cy="1323975"/>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DA8DE774-BE16-49DC-82F6-9179E5EF1AFF}"/>
              </a:ext>
            </a:extLst>
          </p:cNvPr>
          <p:cNvSpPr>
            <a:spLocks noGrp="1"/>
          </p:cNvSpPr>
          <p:nvPr>
            <p:ph type="pic" idx="1"/>
          </p:nvPr>
        </p:nvSpPr>
        <p:spPr>
          <a:xfrm>
            <a:off x="4286250" y="815975"/>
            <a:ext cx="5102225" cy="403066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4B98F64-6664-4EDE-98A7-128A190B13AA}"/>
              </a:ext>
            </a:extLst>
          </p:cNvPr>
          <p:cNvSpPr>
            <a:spLocks noGrp="1"/>
          </p:cNvSpPr>
          <p:nvPr>
            <p:ph type="body" sz="half" idx="2"/>
          </p:nvPr>
        </p:nvSpPr>
        <p:spPr>
          <a:xfrm>
            <a:off x="693738" y="1701800"/>
            <a:ext cx="3251200" cy="3151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161FFD-F669-4B90-A9F3-34AF2D935240}"/>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A96947E9-1E40-4430-B873-19BDD1A1BEA5}"/>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3726F41D-B22A-4D80-B34B-7BC141669A59}"/>
              </a:ext>
            </a:extLst>
          </p:cNvPr>
          <p:cNvSpPr>
            <a:spLocks noGrp="1"/>
          </p:cNvSpPr>
          <p:nvPr>
            <p:ph type="sldNum" sz="quarter" idx="12"/>
          </p:nvPr>
        </p:nvSpPr>
        <p:spPr/>
        <p:txBody>
          <a:bodyPr/>
          <a:lstStyle/>
          <a:p>
            <a:pPr lvl="0"/>
            <a:fld id="{11793CB5-CFC2-4D94-8920-B5D5BB2D3114}" type="slidenum">
              <a:t>‹#›</a:t>
            </a:fld>
            <a:endParaRPr lang="en-US"/>
          </a:p>
        </p:txBody>
      </p:sp>
    </p:spTree>
    <p:extLst>
      <p:ext uri="{BB962C8B-B14F-4D97-AF65-F5344CB8AC3E}">
        <p14:creationId xmlns:p14="http://schemas.microsoft.com/office/powerpoint/2010/main" val="3582598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692F21-306F-49D1-8696-3E07F47C3B2B}"/>
              </a:ext>
            </a:extLst>
          </p:cNvPr>
          <p:cNvSpPr txBox="1">
            <a:spLocks noGrp="1"/>
          </p:cNvSpPr>
          <p:nvPr>
            <p:ph type="title"/>
          </p:nvPr>
        </p:nvSpPr>
        <p:spPr>
          <a:xfrm>
            <a:off x="503999" y="226080"/>
            <a:ext cx="9071640" cy="946440"/>
          </a:xfrm>
          <a:prstGeom prst="rect">
            <a:avLst/>
          </a:prstGeom>
          <a:noFill/>
          <a:ln>
            <a:noFill/>
          </a:ln>
        </p:spPr>
        <p:txBody>
          <a:bodyPr lIns="0" tIns="0" rIns="0" bIns="0" anchor="ctr"/>
          <a:lstStyle/>
          <a:p>
            <a:endParaRPr lang="en-US"/>
          </a:p>
        </p:txBody>
      </p:sp>
      <p:sp>
        <p:nvSpPr>
          <p:cNvPr id="3" name="Text Placeholder 2">
            <a:extLst>
              <a:ext uri="{FF2B5EF4-FFF2-40B4-BE49-F238E27FC236}">
                <a16:creationId xmlns:a16="http://schemas.microsoft.com/office/drawing/2014/main" id="{7BC5E5C8-3274-4B8F-BB62-3F5490EEA353}"/>
              </a:ext>
            </a:extLst>
          </p:cNvPr>
          <p:cNvSpPr txBox="1">
            <a:spLocks noGrp="1"/>
          </p:cNvSpPr>
          <p:nvPr>
            <p:ph type="body" idx="1"/>
          </p:nvPr>
        </p:nvSpPr>
        <p:spPr>
          <a:xfrm>
            <a:off x="503999" y="1326600"/>
            <a:ext cx="9071640" cy="3288239"/>
          </a:xfrm>
          <a:prstGeom prst="rect">
            <a:avLst/>
          </a:prstGeom>
          <a:noFill/>
          <a:ln>
            <a:noFill/>
          </a:ln>
        </p:spPr>
        <p:txBody>
          <a:bodyPr lIns="0" tIns="0" rIns="0" bIns="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9AB4C3-C74E-4329-AF18-AF920B04F7C3}"/>
              </a:ext>
            </a:extLst>
          </p:cNvPr>
          <p:cNvSpPr txBox="1">
            <a:spLocks noGrp="1"/>
          </p:cNvSpPr>
          <p:nvPr>
            <p:ph type="dt" sz="half" idx="2"/>
          </p:nvPr>
        </p:nvSpPr>
        <p:spPr>
          <a:xfrm>
            <a:off x="503999" y="5165280"/>
            <a:ext cx="2348280" cy="390600"/>
          </a:xfrm>
          <a:prstGeom prst="rect">
            <a:avLst/>
          </a:prstGeom>
          <a:noFill/>
          <a:ln>
            <a:noFill/>
          </a:ln>
        </p:spPr>
        <p:txBody>
          <a:bodyPr lIns="0" tIns="0" rIns="0" bIns="0" anchorCtr="0">
            <a:noAutofit/>
          </a:bodyPr>
          <a:lstStyle>
            <a:lvl1pPr lvl="0" rtl="0" hangingPunct="0">
              <a:buNone/>
              <a:tabLst/>
              <a:defRPr lang="en-US" sz="1400" kern="1200">
                <a:latin typeface="Tinos" pitchFamily="18"/>
                <a:ea typeface="DejaVu Sans" pitchFamily="2"/>
                <a:cs typeface="DejaVu Sans" pitchFamily="2"/>
              </a:defRPr>
            </a:lvl1pPr>
          </a:lstStyle>
          <a:p>
            <a:pPr lvl="0"/>
            <a:endParaRPr lang="en-US"/>
          </a:p>
        </p:txBody>
      </p:sp>
      <p:sp>
        <p:nvSpPr>
          <p:cNvPr id="5" name="Footer Placeholder 4">
            <a:extLst>
              <a:ext uri="{FF2B5EF4-FFF2-40B4-BE49-F238E27FC236}">
                <a16:creationId xmlns:a16="http://schemas.microsoft.com/office/drawing/2014/main" id="{F1B0FFFD-47FA-47B6-BEAF-8C660E4769CB}"/>
              </a:ext>
            </a:extLst>
          </p:cNvPr>
          <p:cNvSpPr txBox="1">
            <a:spLocks noGrp="1"/>
          </p:cNvSpPr>
          <p:nvPr>
            <p:ph type="ftr" sz="quarter" idx="3"/>
          </p:nvPr>
        </p:nvSpPr>
        <p:spPr>
          <a:xfrm>
            <a:off x="3447360" y="5165280"/>
            <a:ext cx="3195000" cy="390600"/>
          </a:xfrm>
          <a:prstGeom prst="rect">
            <a:avLst/>
          </a:prstGeom>
          <a:noFill/>
          <a:ln>
            <a:noFill/>
          </a:ln>
        </p:spPr>
        <p:txBody>
          <a:bodyPr lIns="0" tIns="0" rIns="0" bIns="0" anchorCtr="0">
            <a:noAutofit/>
          </a:bodyPr>
          <a:lstStyle>
            <a:lvl1pPr lvl="0" algn="ctr" rtl="0" hangingPunct="0">
              <a:buNone/>
              <a:tabLst/>
              <a:defRPr lang="en-US" sz="1400" kern="1200">
                <a:latin typeface="Tinos" pitchFamily="18"/>
                <a:ea typeface="DejaVu Sans" pitchFamily="2"/>
                <a:cs typeface="DejaVu Sans" pitchFamily="2"/>
              </a:defRPr>
            </a:lvl1pPr>
          </a:lstStyle>
          <a:p>
            <a:pPr lvl="0"/>
            <a:endParaRPr lang="en-US"/>
          </a:p>
        </p:txBody>
      </p:sp>
      <p:sp>
        <p:nvSpPr>
          <p:cNvPr id="6" name="Slide Number Placeholder 5">
            <a:extLst>
              <a:ext uri="{FF2B5EF4-FFF2-40B4-BE49-F238E27FC236}">
                <a16:creationId xmlns:a16="http://schemas.microsoft.com/office/drawing/2014/main" id="{E8BF68AF-77A6-4B08-ACD3-FDD1BC18A0FD}"/>
              </a:ext>
            </a:extLst>
          </p:cNvPr>
          <p:cNvSpPr txBox="1">
            <a:spLocks noGrp="1"/>
          </p:cNvSpPr>
          <p:nvPr>
            <p:ph type="sldNum" sz="quarter" idx="4"/>
          </p:nvPr>
        </p:nvSpPr>
        <p:spPr>
          <a:xfrm>
            <a:off x="7227360" y="5165280"/>
            <a:ext cx="2348280" cy="390600"/>
          </a:xfrm>
          <a:prstGeom prst="rect">
            <a:avLst/>
          </a:prstGeom>
          <a:noFill/>
          <a:ln>
            <a:noFill/>
          </a:ln>
        </p:spPr>
        <p:txBody>
          <a:bodyPr lIns="0" tIns="0" rIns="0" bIns="0" anchorCtr="0">
            <a:noAutofit/>
          </a:bodyPr>
          <a:lstStyle>
            <a:lvl1pPr lvl="0" algn="r" rtl="0" hangingPunct="0">
              <a:buNone/>
              <a:tabLst/>
              <a:defRPr lang="en-US" sz="1400" kern="1200">
                <a:latin typeface="Tinos" pitchFamily="18"/>
                <a:ea typeface="DejaVu Sans" pitchFamily="2"/>
                <a:cs typeface="DejaVu Sans" pitchFamily="2"/>
              </a:defRPr>
            </a:lvl1pPr>
          </a:lstStyle>
          <a:p>
            <a:pPr lvl="0"/>
            <a:fld id="{AF536E28-24C9-420A-A260-560C732339EE}"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hangingPunct="0">
        <a:tabLst/>
        <a:defRPr lang="en-US" sz="4400" b="0" i="0" u="none" strike="noStrike" kern="1200">
          <a:ln>
            <a:noFill/>
          </a:ln>
          <a:latin typeface="Liberation Sans" pitchFamily="18"/>
        </a:defRPr>
      </a:lvl1pPr>
    </p:titleStyle>
    <p:bodyStyle>
      <a:lvl1pPr rtl="0" hangingPunct="0">
        <a:spcBef>
          <a:spcPts val="1417"/>
        </a:spcBef>
        <a:spcAft>
          <a:spcPts val="0"/>
        </a:spcAft>
        <a:tabLst/>
        <a:defRPr lang="en-US" sz="3200" b="0" i="0" u="none" strike="noStrike" kern="1200">
          <a:ln>
            <a:noFill/>
          </a:ln>
          <a:latin typeface="Liberation Sans"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03A6F-E1E6-4BC2-A0D8-5AF6447D1228}"/>
              </a:ext>
            </a:extLst>
          </p:cNvPr>
          <p:cNvSpPr txBox="1">
            <a:spLocks noGrp="1"/>
          </p:cNvSpPr>
          <p:nvPr>
            <p:ph type="title" idx="4294967295"/>
          </p:nvPr>
        </p:nvSpPr>
        <p:spPr/>
        <p:txBody>
          <a:bodyPr/>
          <a:lstStyle/>
          <a:p>
            <a:pPr lvl="0"/>
            <a:r>
              <a:rPr lang="en-US"/>
              <a:t>WO3196 First measurements</a:t>
            </a:r>
          </a:p>
        </p:txBody>
      </p:sp>
      <p:sp>
        <p:nvSpPr>
          <p:cNvPr id="3" name="Subtitle 2">
            <a:extLst>
              <a:ext uri="{FF2B5EF4-FFF2-40B4-BE49-F238E27FC236}">
                <a16:creationId xmlns:a16="http://schemas.microsoft.com/office/drawing/2014/main" id="{4A7C92F6-DA54-426E-85DC-08A31C77461F}"/>
              </a:ext>
            </a:extLst>
          </p:cNvPr>
          <p:cNvSpPr txBox="1">
            <a:spLocks noGrp="1"/>
          </p:cNvSpPr>
          <p:nvPr>
            <p:ph type="subTitle" idx="4294967295"/>
          </p:nvPr>
        </p:nvSpPr>
        <p:spPr/>
        <p:txBody>
          <a:bodyPr anchor="ctr"/>
          <a:lstStyle/>
          <a:p>
            <a:pPr lvl="0" algn="ctr"/>
            <a:r>
              <a:rPr lang="en-US"/>
              <a:t>Date: 2019 12 31 and 2020 06 01</a:t>
            </a:r>
          </a:p>
          <a:p>
            <a:pPr lvl="0" algn="ctr"/>
            <a:r>
              <a:rPr lang="en-US"/>
              <a:t>Measured with coax cables and sourcemeter</a:t>
            </a:r>
          </a:p>
          <a:p>
            <a:pPr lvl="0" algn="ctr"/>
            <a:endParaRPr lang="en-US"/>
          </a:p>
          <a:p>
            <a:pPr lvl="0" algn="ct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0BCC4-DBED-479A-BAA4-187DDD25DB3D}"/>
              </a:ext>
            </a:extLst>
          </p:cNvPr>
          <p:cNvSpPr>
            <a:spLocks noGrp="1"/>
          </p:cNvSpPr>
          <p:nvPr>
            <p:ph type="title"/>
          </p:nvPr>
        </p:nvSpPr>
        <p:spPr/>
        <p:txBody>
          <a:bodyPr/>
          <a:lstStyle/>
          <a:p>
            <a:r>
              <a:rPr lang="en-GB" dirty="0"/>
              <a:t>Device 2 – H2 and Air</a:t>
            </a:r>
          </a:p>
        </p:txBody>
      </p:sp>
      <p:sp>
        <p:nvSpPr>
          <p:cNvPr id="3" name="Content Placeholder 2">
            <a:extLst>
              <a:ext uri="{FF2B5EF4-FFF2-40B4-BE49-F238E27FC236}">
                <a16:creationId xmlns:a16="http://schemas.microsoft.com/office/drawing/2014/main" id="{5425D1BD-AEEA-4217-8168-5755867340F4}"/>
              </a:ext>
            </a:extLst>
          </p:cNvPr>
          <p:cNvSpPr>
            <a:spLocks noGrp="1"/>
          </p:cNvSpPr>
          <p:nvPr>
            <p:ph idx="1"/>
          </p:nvPr>
        </p:nvSpPr>
        <p:spPr/>
        <p:txBody>
          <a:bodyPr/>
          <a:lstStyle/>
          <a:p>
            <a:pPr>
              <a:spcBef>
                <a:spcPts val="0"/>
              </a:spcBef>
            </a:pPr>
            <a:r>
              <a:rPr lang="en-GB" sz="2400" dirty="0"/>
              <a:t>New measurement in air has a 10x higher resistance compared to in the configuration measurements (3.2E7 vs 5.5E6)</a:t>
            </a:r>
          </a:p>
          <a:p>
            <a:pPr>
              <a:spcBef>
                <a:spcPts val="0"/>
              </a:spcBef>
            </a:pPr>
            <a:r>
              <a:rPr lang="en-GB" sz="2400" dirty="0"/>
              <a:t>The std of voltage noise is the same, thus the measurement with higher R is more accurate</a:t>
            </a:r>
          </a:p>
        </p:txBody>
      </p:sp>
      <p:pic>
        <p:nvPicPr>
          <p:cNvPr id="5" name="Picture 4" descr="A close up of a logo&#10;&#10;Description automatically generated">
            <a:extLst>
              <a:ext uri="{FF2B5EF4-FFF2-40B4-BE49-F238E27FC236}">
                <a16:creationId xmlns:a16="http://schemas.microsoft.com/office/drawing/2014/main" id="{E87F9E7F-4472-4B10-9D55-0F6675EF2B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7532" y="2743821"/>
            <a:ext cx="3686959" cy="2765219"/>
          </a:xfrm>
          <a:prstGeom prst="rect">
            <a:avLst/>
          </a:prstGeom>
        </p:spPr>
      </p:pic>
      <p:sp>
        <p:nvSpPr>
          <p:cNvPr id="6" name="TextBox 5">
            <a:extLst>
              <a:ext uri="{FF2B5EF4-FFF2-40B4-BE49-F238E27FC236}">
                <a16:creationId xmlns:a16="http://schemas.microsoft.com/office/drawing/2014/main" id="{17E05CD3-AD28-43E6-9441-C2BC14B121B2}"/>
              </a:ext>
            </a:extLst>
          </p:cNvPr>
          <p:cNvSpPr txBox="1"/>
          <p:nvPr/>
        </p:nvSpPr>
        <p:spPr>
          <a:xfrm>
            <a:off x="221226" y="2970719"/>
            <a:ext cx="1673942" cy="1200329"/>
          </a:xfrm>
          <a:prstGeom prst="rect">
            <a:avLst/>
          </a:prstGeom>
          <a:noFill/>
        </p:spPr>
        <p:txBody>
          <a:bodyPr wrap="square" rtlCol="0">
            <a:spAutoFit/>
          </a:bodyPr>
          <a:lstStyle/>
          <a:p>
            <a:r>
              <a:rPr lang="en-GB" dirty="0"/>
              <a:t>1231_1456_wo3196_dev2_Isource_forward_resistance</a:t>
            </a:r>
          </a:p>
        </p:txBody>
      </p:sp>
      <p:pic>
        <p:nvPicPr>
          <p:cNvPr id="8" name="Picture 7" descr="A screenshot of a cell phone&#10;&#10;Description automatically generated">
            <a:extLst>
              <a:ext uri="{FF2B5EF4-FFF2-40B4-BE49-F238E27FC236}">
                <a16:creationId xmlns:a16="http://schemas.microsoft.com/office/drawing/2014/main" id="{727E0D42-5FDF-4BD0-9831-331B5528BA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5754" y="2743821"/>
            <a:ext cx="3686958" cy="2765219"/>
          </a:xfrm>
          <a:prstGeom prst="rect">
            <a:avLst/>
          </a:prstGeom>
        </p:spPr>
      </p:pic>
      <p:sp>
        <p:nvSpPr>
          <p:cNvPr id="9" name="TextBox 8">
            <a:extLst>
              <a:ext uri="{FF2B5EF4-FFF2-40B4-BE49-F238E27FC236}">
                <a16:creationId xmlns:a16="http://schemas.microsoft.com/office/drawing/2014/main" id="{016C3B64-EF11-46F0-95E8-C6463A5A71EE}"/>
              </a:ext>
            </a:extLst>
          </p:cNvPr>
          <p:cNvSpPr txBox="1"/>
          <p:nvPr/>
        </p:nvSpPr>
        <p:spPr>
          <a:xfrm>
            <a:off x="5401179" y="3155385"/>
            <a:ext cx="873793" cy="2031325"/>
          </a:xfrm>
          <a:prstGeom prst="rect">
            <a:avLst/>
          </a:prstGeom>
          <a:noFill/>
        </p:spPr>
        <p:txBody>
          <a:bodyPr wrap="square" rtlCol="0">
            <a:spAutoFit/>
          </a:bodyPr>
          <a:lstStyle/>
          <a:p>
            <a:r>
              <a:rPr lang="en-GB" dirty="0"/>
              <a:t>0106_1430_wo3196_dev2_air_resistance</a:t>
            </a:r>
          </a:p>
        </p:txBody>
      </p:sp>
    </p:spTree>
    <p:extLst>
      <p:ext uri="{BB962C8B-B14F-4D97-AF65-F5344CB8AC3E}">
        <p14:creationId xmlns:p14="http://schemas.microsoft.com/office/powerpoint/2010/main" val="549809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B1F10-C279-405D-904B-CF7882FC73AA}"/>
              </a:ext>
            </a:extLst>
          </p:cNvPr>
          <p:cNvSpPr>
            <a:spLocks noGrp="1"/>
          </p:cNvSpPr>
          <p:nvPr>
            <p:ph type="title"/>
          </p:nvPr>
        </p:nvSpPr>
        <p:spPr/>
        <p:txBody>
          <a:bodyPr/>
          <a:lstStyle/>
          <a:p>
            <a:r>
              <a:rPr lang="en-GB" dirty="0"/>
              <a:t>WO3196 Noise</a:t>
            </a:r>
          </a:p>
        </p:txBody>
      </p:sp>
      <p:graphicFrame>
        <p:nvGraphicFramePr>
          <p:cNvPr id="5" name="Content Placeholder 4">
            <a:extLst>
              <a:ext uri="{FF2B5EF4-FFF2-40B4-BE49-F238E27FC236}">
                <a16:creationId xmlns:a16="http://schemas.microsoft.com/office/drawing/2014/main" id="{24E16ED7-3597-4751-9B15-2665DF512E64}"/>
              </a:ext>
            </a:extLst>
          </p:cNvPr>
          <p:cNvGraphicFramePr>
            <a:graphicFrameLocks noGrp="1"/>
          </p:cNvGraphicFramePr>
          <p:nvPr>
            <p:ph idx="1"/>
            <p:extLst>
              <p:ext uri="{D42A27DB-BD31-4B8C-83A1-F6EECF244321}">
                <p14:modId xmlns:p14="http://schemas.microsoft.com/office/powerpoint/2010/main" val="140679533"/>
              </p:ext>
            </p:extLst>
          </p:nvPr>
        </p:nvGraphicFramePr>
        <p:xfrm>
          <a:off x="576980" y="3657090"/>
          <a:ext cx="9072563" cy="1341535"/>
        </p:xfrm>
        <a:graphic>
          <a:graphicData uri="http://schemas.openxmlformats.org/drawingml/2006/table">
            <a:tbl>
              <a:tblPr/>
              <a:tblGrid>
                <a:gridCol w="544354">
                  <a:extLst>
                    <a:ext uri="{9D8B030D-6E8A-4147-A177-3AD203B41FA5}">
                      <a16:colId xmlns:a16="http://schemas.microsoft.com/office/drawing/2014/main" val="1024605361"/>
                    </a:ext>
                  </a:extLst>
                </a:gridCol>
                <a:gridCol w="2086689">
                  <a:extLst>
                    <a:ext uri="{9D8B030D-6E8A-4147-A177-3AD203B41FA5}">
                      <a16:colId xmlns:a16="http://schemas.microsoft.com/office/drawing/2014/main" val="1541544336"/>
                    </a:ext>
                  </a:extLst>
                </a:gridCol>
                <a:gridCol w="493951">
                  <a:extLst>
                    <a:ext uri="{9D8B030D-6E8A-4147-A177-3AD203B41FA5}">
                      <a16:colId xmlns:a16="http://schemas.microsoft.com/office/drawing/2014/main" val="2732738944"/>
                    </a:ext>
                  </a:extLst>
                </a:gridCol>
                <a:gridCol w="1111389">
                  <a:extLst>
                    <a:ext uri="{9D8B030D-6E8A-4147-A177-3AD203B41FA5}">
                      <a16:colId xmlns:a16="http://schemas.microsoft.com/office/drawing/2014/main" val="728260560"/>
                    </a:ext>
                  </a:extLst>
                </a:gridCol>
                <a:gridCol w="1111389">
                  <a:extLst>
                    <a:ext uri="{9D8B030D-6E8A-4147-A177-3AD203B41FA5}">
                      <a16:colId xmlns:a16="http://schemas.microsoft.com/office/drawing/2014/main" val="561821233"/>
                    </a:ext>
                  </a:extLst>
                </a:gridCol>
                <a:gridCol w="1111389">
                  <a:extLst>
                    <a:ext uri="{9D8B030D-6E8A-4147-A177-3AD203B41FA5}">
                      <a16:colId xmlns:a16="http://schemas.microsoft.com/office/drawing/2014/main" val="1125279281"/>
                    </a:ext>
                  </a:extLst>
                </a:gridCol>
                <a:gridCol w="1111389">
                  <a:extLst>
                    <a:ext uri="{9D8B030D-6E8A-4147-A177-3AD203B41FA5}">
                      <a16:colId xmlns:a16="http://schemas.microsoft.com/office/drawing/2014/main" val="3738114330"/>
                    </a:ext>
                  </a:extLst>
                </a:gridCol>
                <a:gridCol w="534273">
                  <a:extLst>
                    <a:ext uri="{9D8B030D-6E8A-4147-A177-3AD203B41FA5}">
                      <a16:colId xmlns:a16="http://schemas.microsoft.com/office/drawing/2014/main" val="2159587125"/>
                    </a:ext>
                  </a:extLst>
                </a:gridCol>
                <a:gridCol w="483870">
                  <a:extLst>
                    <a:ext uri="{9D8B030D-6E8A-4147-A177-3AD203B41FA5}">
                      <a16:colId xmlns:a16="http://schemas.microsoft.com/office/drawing/2014/main" val="3696779972"/>
                    </a:ext>
                  </a:extLst>
                </a:gridCol>
                <a:gridCol w="483870">
                  <a:extLst>
                    <a:ext uri="{9D8B030D-6E8A-4147-A177-3AD203B41FA5}">
                      <a16:colId xmlns:a16="http://schemas.microsoft.com/office/drawing/2014/main" val="152835882"/>
                    </a:ext>
                  </a:extLst>
                </a:gridCol>
              </a:tblGrid>
              <a:tr h="151378">
                <a:tc gridSpan="2">
                  <a:txBody>
                    <a:bodyPr/>
                    <a:lstStyle/>
                    <a:p>
                      <a:pPr algn="l" fontAlgn="b"/>
                      <a:r>
                        <a:rPr lang="en-GB" sz="900" b="0" i="0" u="none" strike="noStrike">
                          <a:solidFill>
                            <a:srgbClr val="000000"/>
                          </a:solidFill>
                          <a:effectLst/>
                          <a:latin typeface="Calibri" panose="020F0502020204030204" pitchFamily="34" charset="0"/>
                        </a:rPr>
                        <a:t>Noise analysis on source meter setup with coax cables</a:t>
                      </a:r>
                    </a:p>
                  </a:txBody>
                  <a:tcPr marL="7569" marR="7569" marT="7569"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GB"/>
                    </a:p>
                  </a:txBody>
                  <a:tcPr/>
                </a:tc>
                <a:tc>
                  <a:txBody>
                    <a:bodyPr/>
                    <a:lstStyle/>
                    <a:p>
                      <a:pPr algn="l" fontAlgn="b"/>
                      <a:r>
                        <a:rPr lang="en-GB" sz="900" b="0" i="0" u="none" strike="noStrike">
                          <a:solidFill>
                            <a:srgbClr val="000000"/>
                          </a:solidFill>
                          <a:effectLst/>
                          <a:latin typeface="Calibri" panose="020F0502020204030204" pitchFamily="34" charset="0"/>
                        </a:rPr>
                        <a:t>WO3196</a:t>
                      </a:r>
                    </a:p>
                  </a:txBody>
                  <a:tcPr marL="7569" marR="7569" marT="756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GB" sz="900" b="0" i="0" u="none" strike="noStrike">
                        <a:solidFill>
                          <a:srgbClr val="000000"/>
                        </a:solidFill>
                        <a:effectLst/>
                        <a:latin typeface="Calibri" panose="020F0502020204030204" pitchFamily="34" charset="0"/>
                      </a:endParaRPr>
                    </a:p>
                  </a:txBody>
                  <a:tcPr marL="7569" marR="7569" marT="756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GB" sz="900" b="0" i="0" u="none" strike="noStrike">
                        <a:solidFill>
                          <a:srgbClr val="000000"/>
                        </a:solidFill>
                        <a:effectLst/>
                        <a:latin typeface="Calibri" panose="020F0502020204030204" pitchFamily="34" charset="0"/>
                      </a:endParaRPr>
                    </a:p>
                  </a:txBody>
                  <a:tcPr marL="7569" marR="7569" marT="756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GB" sz="900" b="0" i="0" u="none" strike="noStrike">
                        <a:solidFill>
                          <a:srgbClr val="000000"/>
                        </a:solidFill>
                        <a:effectLst/>
                        <a:latin typeface="Calibri" panose="020F0502020204030204" pitchFamily="34" charset="0"/>
                      </a:endParaRPr>
                    </a:p>
                  </a:txBody>
                  <a:tcPr marL="7569" marR="7569" marT="756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GB" sz="900" b="0" i="0" u="none" strike="noStrike">
                        <a:solidFill>
                          <a:srgbClr val="000000"/>
                        </a:solidFill>
                        <a:effectLst/>
                        <a:latin typeface="Calibri" panose="020F0502020204030204" pitchFamily="34" charset="0"/>
                      </a:endParaRPr>
                    </a:p>
                  </a:txBody>
                  <a:tcPr marL="7569" marR="7569" marT="756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GB" sz="900" b="0" i="0" u="none" strike="noStrike">
                        <a:solidFill>
                          <a:srgbClr val="000000"/>
                        </a:solidFill>
                        <a:effectLst/>
                        <a:latin typeface="Calibri" panose="020F0502020204030204" pitchFamily="34" charset="0"/>
                      </a:endParaRPr>
                    </a:p>
                  </a:txBody>
                  <a:tcPr marL="7569" marR="7569" marT="756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GB" sz="900" b="0" i="0" u="none" strike="noStrike">
                        <a:solidFill>
                          <a:srgbClr val="000000"/>
                        </a:solidFill>
                        <a:effectLst/>
                        <a:latin typeface="Calibri" panose="020F0502020204030204" pitchFamily="34" charset="0"/>
                      </a:endParaRPr>
                    </a:p>
                  </a:txBody>
                  <a:tcPr marL="7569" marR="7569" marT="756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GB" sz="900" b="0" i="0" u="none" strike="noStrike">
                        <a:solidFill>
                          <a:srgbClr val="000000"/>
                        </a:solidFill>
                        <a:effectLst/>
                        <a:latin typeface="Calibri" panose="020F0502020204030204" pitchFamily="34" charset="0"/>
                      </a:endParaRPr>
                    </a:p>
                  </a:txBody>
                  <a:tcPr marL="7569" marR="7569" marT="7569"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8564421"/>
                  </a:ext>
                </a:extLst>
              </a:tr>
              <a:tr h="151378">
                <a:tc>
                  <a:txBody>
                    <a:bodyPr/>
                    <a:lstStyle/>
                    <a:p>
                      <a:pPr algn="l" fontAlgn="b"/>
                      <a:r>
                        <a:rPr lang="en-GB" sz="900" b="1" i="0" u="none" strike="noStrike">
                          <a:solidFill>
                            <a:srgbClr val="000000"/>
                          </a:solidFill>
                          <a:effectLst/>
                          <a:latin typeface="Calibri" panose="020F0502020204030204" pitchFamily="34" charset="0"/>
                        </a:rPr>
                        <a:t>DUT</a:t>
                      </a:r>
                    </a:p>
                  </a:txBody>
                  <a:tcPr marL="7569" marR="7569" marT="756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1" i="0" u="none" strike="noStrike">
                          <a:solidFill>
                            <a:srgbClr val="000000"/>
                          </a:solidFill>
                          <a:effectLst/>
                          <a:latin typeface="Calibri" panose="020F0502020204030204" pitchFamily="34" charset="0"/>
                        </a:rPr>
                        <a:t>Measurement</a:t>
                      </a:r>
                    </a:p>
                  </a:txBody>
                  <a:tcPr marL="7569" marR="7569" marT="756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1" i="0" u="none" strike="noStrike">
                          <a:solidFill>
                            <a:srgbClr val="000000"/>
                          </a:solidFill>
                          <a:effectLst/>
                          <a:latin typeface="Calibri" panose="020F0502020204030204" pitchFamily="34" charset="0"/>
                        </a:rPr>
                        <a:t>Source</a:t>
                      </a:r>
                    </a:p>
                  </a:txBody>
                  <a:tcPr marL="7569" marR="7569" marT="756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1" i="0" u="none" strike="noStrike">
                          <a:solidFill>
                            <a:srgbClr val="000000"/>
                          </a:solidFill>
                          <a:effectLst/>
                          <a:latin typeface="Calibri" panose="020F0502020204030204" pitchFamily="34" charset="0"/>
                        </a:rPr>
                        <a:t>Source value (A / V)</a:t>
                      </a:r>
                    </a:p>
                  </a:txBody>
                  <a:tcPr marL="7569" marR="7569" marT="756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1" i="0" u="none" strike="noStrike">
                          <a:solidFill>
                            <a:srgbClr val="000000"/>
                          </a:solidFill>
                          <a:effectLst/>
                          <a:latin typeface="Calibri" panose="020F0502020204030204" pitchFamily="34" charset="0"/>
                        </a:rPr>
                        <a:t>Mean V/I</a:t>
                      </a:r>
                    </a:p>
                  </a:txBody>
                  <a:tcPr marL="7569" marR="7569" marT="756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1" i="0" u="none" strike="noStrike">
                          <a:solidFill>
                            <a:srgbClr val="000000"/>
                          </a:solidFill>
                          <a:effectLst/>
                          <a:latin typeface="Calibri" panose="020F0502020204030204" pitchFamily="34" charset="0"/>
                        </a:rPr>
                        <a:t>Std V/I</a:t>
                      </a:r>
                    </a:p>
                  </a:txBody>
                  <a:tcPr marL="7569" marR="7569" marT="756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1" i="0" u="none" strike="noStrike">
                          <a:solidFill>
                            <a:srgbClr val="000000"/>
                          </a:solidFill>
                          <a:effectLst/>
                          <a:latin typeface="Calibri" panose="020F0502020204030204" pitchFamily="34" charset="0"/>
                        </a:rPr>
                        <a:t>Std V/I % </a:t>
                      </a:r>
                    </a:p>
                  </a:txBody>
                  <a:tcPr marL="7569" marR="7569" marT="756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1" i="0" u="none" strike="noStrike">
                          <a:solidFill>
                            <a:srgbClr val="000000"/>
                          </a:solidFill>
                          <a:effectLst/>
                          <a:latin typeface="Calibri" panose="020F0502020204030204" pitchFamily="34" charset="0"/>
                        </a:rPr>
                        <a:t>Mean R2</a:t>
                      </a:r>
                    </a:p>
                  </a:txBody>
                  <a:tcPr marL="7569" marR="7569" marT="756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1" i="0" u="none" strike="noStrike">
                          <a:solidFill>
                            <a:srgbClr val="000000"/>
                          </a:solidFill>
                          <a:effectLst/>
                          <a:latin typeface="Calibri" panose="020F0502020204030204" pitchFamily="34" charset="0"/>
                        </a:rPr>
                        <a:t>Std R3</a:t>
                      </a:r>
                    </a:p>
                  </a:txBody>
                  <a:tcPr marL="7569" marR="7569" marT="756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1" i="0" u="none" strike="noStrike">
                          <a:solidFill>
                            <a:srgbClr val="000000"/>
                          </a:solidFill>
                          <a:effectLst/>
                          <a:latin typeface="Calibri" panose="020F0502020204030204" pitchFamily="34" charset="0"/>
                        </a:rPr>
                        <a:t>Std R % 4</a:t>
                      </a:r>
                    </a:p>
                  </a:txBody>
                  <a:tcPr marL="7569" marR="7569" marT="756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9129464"/>
                  </a:ext>
                </a:extLst>
              </a:tr>
              <a:tr h="151378">
                <a:tc>
                  <a:txBody>
                    <a:bodyPr/>
                    <a:lstStyle/>
                    <a:p>
                      <a:pPr algn="l" fontAlgn="b"/>
                      <a:r>
                        <a:rPr lang="en-GB" sz="900" b="0" i="0" u="none" strike="noStrike">
                          <a:solidFill>
                            <a:srgbClr val="000000"/>
                          </a:solidFill>
                          <a:effectLst/>
                          <a:latin typeface="Calibri" panose="020F0502020204030204" pitchFamily="34" charset="0"/>
                        </a:rPr>
                        <a:t>Device 2</a:t>
                      </a:r>
                    </a:p>
                  </a:txBody>
                  <a:tcPr marL="7569" marR="7569" marT="7569"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n-GB" sz="900" b="0" i="0" u="none" strike="noStrike">
                          <a:solidFill>
                            <a:srgbClr val="000000"/>
                          </a:solidFill>
                          <a:effectLst/>
                          <a:latin typeface="Calibri" panose="020F0502020204030204" pitchFamily="34" charset="0"/>
                        </a:rPr>
                        <a:t>1231_1447_wo3196_dev2_Isource_forward</a:t>
                      </a:r>
                    </a:p>
                  </a:txBody>
                  <a:tcPr marL="7569" marR="7569" marT="7569"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n-GB" sz="900" b="0" i="0" u="none" strike="noStrike">
                          <a:solidFill>
                            <a:srgbClr val="000000"/>
                          </a:solidFill>
                          <a:effectLst/>
                          <a:latin typeface="Calibri" panose="020F0502020204030204" pitchFamily="34" charset="0"/>
                        </a:rPr>
                        <a:t>I</a:t>
                      </a:r>
                    </a:p>
                  </a:txBody>
                  <a:tcPr marL="7569" marR="7569" marT="7569"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r" fontAlgn="b"/>
                      <a:r>
                        <a:rPr lang="en-GB" sz="900" b="0" i="0" u="none" strike="noStrike">
                          <a:solidFill>
                            <a:srgbClr val="000000"/>
                          </a:solidFill>
                          <a:effectLst/>
                          <a:latin typeface="Calibri" panose="020F0502020204030204" pitchFamily="34" charset="0"/>
                        </a:rPr>
                        <a:t>1.00E-07</a:t>
                      </a:r>
                    </a:p>
                  </a:txBody>
                  <a:tcPr marL="7569" marR="7569" marT="7569"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r" fontAlgn="b"/>
                      <a:r>
                        <a:rPr lang="en-GB" sz="900" b="0" i="0" u="none" strike="noStrike">
                          <a:solidFill>
                            <a:srgbClr val="000000"/>
                          </a:solidFill>
                          <a:effectLst/>
                          <a:latin typeface="Calibri" panose="020F0502020204030204" pitchFamily="34" charset="0"/>
                        </a:rPr>
                        <a:t>5.36E-01</a:t>
                      </a:r>
                    </a:p>
                  </a:txBody>
                  <a:tcPr marL="7569" marR="7569" marT="7569"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r" fontAlgn="b"/>
                      <a:r>
                        <a:rPr lang="en-GB" sz="900" b="0" i="0" u="none" strike="noStrike">
                          <a:solidFill>
                            <a:srgbClr val="000000"/>
                          </a:solidFill>
                          <a:effectLst/>
                          <a:latin typeface="Calibri" panose="020F0502020204030204" pitchFamily="34" charset="0"/>
                        </a:rPr>
                        <a:t>2.17E-02</a:t>
                      </a:r>
                    </a:p>
                  </a:txBody>
                  <a:tcPr marL="7569" marR="7569" marT="7569"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r" fontAlgn="b"/>
                      <a:r>
                        <a:rPr lang="en-GB" sz="900" b="0" i="0" u="none" strike="noStrike">
                          <a:solidFill>
                            <a:srgbClr val="000000"/>
                          </a:solidFill>
                          <a:effectLst/>
                          <a:latin typeface="Calibri" panose="020F0502020204030204" pitchFamily="34" charset="0"/>
                        </a:rPr>
                        <a:t>4.04%</a:t>
                      </a:r>
                    </a:p>
                  </a:txBody>
                  <a:tcPr marL="7569" marR="7569" marT="7569"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r" fontAlgn="b"/>
                      <a:r>
                        <a:rPr lang="en-GB" sz="900" b="0" i="0" u="none" strike="noStrike">
                          <a:solidFill>
                            <a:srgbClr val="000000"/>
                          </a:solidFill>
                          <a:effectLst/>
                          <a:latin typeface="Calibri" panose="020F0502020204030204" pitchFamily="34" charset="0"/>
                        </a:rPr>
                        <a:t>5.36E+06</a:t>
                      </a:r>
                    </a:p>
                  </a:txBody>
                  <a:tcPr marL="7569" marR="7569" marT="7569"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r" fontAlgn="b"/>
                      <a:r>
                        <a:rPr lang="en-GB" sz="900" b="0" i="0" u="none" strike="noStrike">
                          <a:solidFill>
                            <a:srgbClr val="000000"/>
                          </a:solidFill>
                          <a:effectLst/>
                          <a:latin typeface="Calibri" panose="020F0502020204030204" pitchFamily="34" charset="0"/>
                        </a:rPr>
                        <a:t>2.21E+05</a:t>
                      </a:r>
                    </a:p>
                  </a:txBody>
                  <a:tcPr marL="7569" marR="7569" marT="7569"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r" fontAlgn="b"/>
                      <a:r>
                        <a:rPr lang="en-GB" sz="900" b="0" i="0" u="none" strike="noStrike">
                          <a:solidFill>
                            <a:srgbClr val="000000"/>
                          </a:solidFill>
                          <a:effectLst/>
                          <a:latin typeface="Calibri" panose="020F0502020204030204" pitchFamily="34" charset="0"/>
                        </a:rPr>
                        <a:t>4.12%</a:t>
                      </a:r>
                    </a:p>
                  </a:txBody>
                  <a:tcPr marL="7569" marR="7569" marT="7569"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extLst>
                  <a:ext uri="{0D108BD9-81ED-4DB2-BD59-A6C34878D82A}">
                    <a16:rowId xmlns:a16="http://schemas.microsoft.com/office/drawing/2014/main" val="1533754505"/>
                  </a:ext>
                </a:extLst>
              </a:tr>
              <a:tr h="273993">
                <a:tc>
                  <a:txBody>
                    <a:bodyPr/>
                    <a:lstStyle/>
                    <a:p>
                      <a:pPr algn="l" fontAlgn="b"/>
                      <a:r>
                        <a:rPr lang="en-GB" sz="900" b="0" i="0" u="none" strike="noStrike">
                          <a:solidFill>
                            <a:srgbClr val="000000"/>
                          </a:solidFill>
                          <a:effectLst/>
                          <a:latin typeface="Calibri" panose="020F0502020204030204" pitchFamily="34" charset="0"/>
                        </a:rPr>
                        <a:t>Device 2</a:t>
                      </a:r>
                    </a:p>
                  </a:txBody>
                  <a:tcPr marL="7569" marR="7569" marT="7569" marB="0" anchor="b">
                    <a:lnL>
                      <a:noFill/>
                    </a:lnL>
                    <a:lnR>
                      <a:noFill/>
                    </a:lnR>
                    <a:lnT>
                      <a:noFill/>
                    </a:lnT>
                    <a:lnB>
                      <a:noFill/>
                    </a:lnB>
                  </a:tcPr>
                </a:tc>
                <a:tc>
                  <a:txBody>
                    <a:bodyPr/>
                    <a:lstStyle/>
                    <a:p>
                      <a:pPr algn="l" fontAlgn="b"/>
                      <a:r>
                        <a:rPr lang="en-GB" sz="900" b="0" i="0" u="none" strike="noStrike">
                          <a:solidFill>
                            <a:srgbClr val="000000"/>
                          </a:solidFill>
                          <a:effectLst/>
                          <a:latin typeface="Calibri" panose="020F0502020204030204" pitchFamily="34" charset="0"/>
                        </a:rPr>
                        <a:t>1231_1452_wo3196_dev2_Isource_backward</a:t>
                      </a:r>
                    </a:p>
                  </a:txBody>
                  <a:tcPr marL="7569" marR="7569" marT="7569" marB="0" anchor="b">
                    <a:lnL>
                      <a:noFill/>
                    </a:lnL>
                    <a:lnR>
                      <a:noFill/>
                    </a:lnR>
                    <a:lnT>
                      <a:noFill/>
                    </a:lnT>
                    <a:lnB>
                      <a:noFill/>
                    </a:lnB>
                  </a:tcPr>
                </a:tc>
                <a:tc>
                  <a:txBody>
                    <a:bodyPr/>
                    <a:lstStyle/>
                    <a:p>
                      <a:pPr algn="l" fontAlgn="b"/>
                      <a:r>
                        <a:rPr lang="en-GB" sz="900" b="0" i="0" u="none" strike="noStrike">
                          <a:solidFill>
                            <a:srgbClr val="000000"/>
                          </a:solidFill>
                          <a:effectLst/>
                          <a:latin typeface="Calibri" panose="020F0502020204030204" pitchFamily="34" charset="0"/>
                        </a:rPr>
                        <a:t>I</a:t>
                      </a:r>
                    </a:p>
                  </a:txBody>
                  <a:tcPr marL="7569" marR="7569" marT="7569"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1.00E-07</a:t>
                      </a:r>
                    </a:p>
                  </a:txBody>
                  <a:tcPr marL="7569" marR="7569" marT="7569"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-3.70E-01</a:t>
                      </a:r>
                    </a:p>
                  </a:txBody>
                  <a:tcPr marL="7569" marR="7569" marT="7569"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1.72E-02</a:t>
                      </a:r>
                    </a:p>
                  </a:txBody>
                  <a:tcPr marL="7569" marR="7569" marT="7569"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4.64%</a:t>
                      </a:r>
                    </a:p>
                  </a:txBody>
                  <a:tcPr marL="7569" marR="7569" marT="7569"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-3.70E+06</a:t>
                      </a:r>
                    </a:p>
                  </a:txBody>
                  <a:tcPr marL="7569" marR="7569" marT="7569"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1.70E+05</a:t>
                      </a:r>
                    </a:p>
                  </a:txBody>
                  <a:tcPr marL="7569" marR="7569" marT="7569"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4.59%</a:t>
                      </a:r>
                    </a:p>
                  </a:txBody>
                  <a:tcPr marL="7569" marR="7569" marT="7569" marB="0" anchor="b">
                    <a:lnL>
                      <a:noFill/>
                    </a:lnL>
                    <a:lnR>
                      <a:noFill/>
                    </a:lnR>
                    <a:lnT>
                      <a:noFill/>
                    </a:lnT>
                    <a:lnB>
                      <a:noFill/>
                    </a:lnB>
                  </a:tcPr>
                </a:tc>
                <a:extLst>
                  <a:ext uri="{0D108BD9-81ED-4DB2-BD59-A6C34878D82A}">
                    <a16:rowId xmlns:a16="http://schemas.microsoft.com/office/drawing/2014/main" val="2211902710"/>
                  </a:ext>
                </a:extLst>
              </a:tr>
              <a:tr h="151378">
                <a:tc>
                  <a:txBody>
                    <a:bodyPr/>
                    <a:lstStyle/>
                    <a:p>
                      <a:pPr algn="l" fontAlgn="b"/>
                      <a:r>
                        <a:rPr lang="en-GB" sz="900" b="0" i="0" u="none" strike="noStrike">
                          <a:solidFill>
                            <a:srgbClr val="000000"/>
                          </a:solidFill>
                          <a:effectLst/>
                          <a:latin typeface="Calibri" panose="020F0502020204030204" pitchFamily="34" charset="0"/>
                        </a:rPr>
                        <a:t>Top row</a:t>
                      </a:r>
                    </a:p>
                  </a:txBody>
                  <a:tcPr marL="7569" marR="7569" marT="7569" marB="0" anchor="b">
                    <a:lnL>
                      <a:noFill/>
                    </a:lnL>
                    <a:lnR>
                      <a:noFill/>
                    </a:lnR>
                    <a:lnT>
                      <a:noFill/>
                    </a:lnT>
                    <a:lnB>
                      <a:noFill/>
                    </a:lnB>
                    <a:solidFill>
                      <a:srgbClr val="D9D9D9"/>
                    </a:solidFill>
                  </a:tcPr>
                </a:tc>
                <a:tc>
                  <a:txBody>
                    <a:bodyPr/>
                    <a:lstStyle/>
                    <a:p>
                      <a:pPr algn="l" fontAlgn="b"/>
                      <a:r>
                        <a:rPr lang="en-GB" sz="900" b="0" i="0" u="none" strike="noStrike">
                          <a:solidFill>
                            <a:srgbClr val="000000"/>
                          </a:solidFill>
                          <a:effectLst/>
                          <a:latin typeface="Calibri" panose="020F0502020204030204" pitchFamily="34" charset="0"/>
                        </a:rPr>
                        <a:t>1231_1431_wo3196_r13_toprow</a:t>
                      </a:r>
                    </a:p>
                  </a:txBody>
                  <a:tcPr marL="7569" marR="7569" marT="7569" marB="0" anchor="b">
                    <a:lnL>
                      <a:noFill/>
                    </a:lnL>
                    <a:lnR>
                      <a:noFill/>
                    </a:lnR>
                    <a:lnT>
                      <a:noFill/>
                    </a:lnT>
                    <a:lnB>
                      <a:noFill/>
                    </a:lnB>
                    <a:solidFill>
                      <a:srgbClr val="D9D9D9"/>
                    </a:solidFill>
                  </a:tcPr>
                </a:tc>
                <a:tc>
                  <a:txBody>
                    <a:bodyPr/>
                    <a:lstStyle/>
                    <a:p>
                      <a:pPr algn="l" fontAlgn="b"/>
                      <a:r>
                        <a:rPr lang="en-GB" sz="900" b="0" i="0" u="none" strike="noStrike">
                          <a:solidFill>
                            <a:srgbClr val="000000"/>
                          </a:solidFill>
                          <a:effectLst/>
                          <a:latin typeface="Calibri" panose="020F0502020204030204" pitchFamily="34" charset="0"/>
                        </a:rPr>
                        <a:t>V</a:t>
                      </a:r>
                    </a:p>
                  </a:txBody>
                  <a:tcPr marL="7569" marR="7569" marT="7569" marB="0" anchor="b">
                    <a:lnL>
                      <a:noFill/>
                    </a:lnL>
                    <a:lnR>
                      <a:noFill/>
                    </a:lnR>
                    <a:lnT>
                      <a:noFill/>
                    </a:lnT>
                    <a:lnB>
                      <a:noFill/>
                    </a:lnB>
                    <a:solidFill>
                      <a:srgbClr val="D9D9D9"/>
                    </a:solidFill>
                  </a:tcPr>
                </a:tc>
                <a:tc>
                  <a:txBody>
                    <a:bodyPr/>
                    <a:lstStyle/>
                    <a:p>
                      <a:pPr algn="r" fontAlgn="b"/>
                      <a:r>
                        <a:rPr lang="en-GB" sz="900" b="0" i="0" u="none" strike="noStrike">
                          <a:solidFill>
                            <a:srgbClr val="000000"/>
                          </a:solidFill>
                          <a:effectLst/>
                          <a:latin typeface="Calibri" panose="020F0502020204030204" pitchFamily="34" charset="0"/>
                        </a:rPr>
                        <a:t>1</a:t>
                      </a:r>
                    </a:p>
                  </a:txBody>
                  <a:tcPr marL="7569" marR="7569" marT="7569" marB="0" anchor="b">
                    <a:lnL>
                      <a:noFill/>
                    </a:lnL>
                    <a:lnR>
                      <a:noFill/>
                    </a:lnR>
                    <a:lnT>
                      <a:noFill/>
                    </a:lnT>
                    <a:lnB>
                      <a:noFill/>
                    </a:lnB>
                    <a:solidFill>
                      <a:srgbClr val="D9D9D9"/>
                    </a:solidFill>
                  </a:tcPr>
                </a:tc>
                <a:tc>
                  <a:txBody>
                    <a:bodyPr/>
                    <a:lstStyle/>
                    <a:p>
                      <a:pPr algn="r" fontAlgn="b"/>
                      <a:r>
                        <a:rPr lang="en-GB" sz="900" b="0" i="0" u="none" strike="noStrike">
                          <a:solidFill>
                            <a:srgbClr val="000000"/>
                          </a:solidFill>
                          <a:effectLst/>
                          <a:latin typeface="Calibri" panose="020F0502020204030204" pitchFamily="34" charset="0"/>
                        </a:rPr>
                        <a:t>7.59117E-09</a:t>
                      </a:r>
                    </a:p>
                  </a:txBody>
                  <a:tcPr marL="7569" marR="7569" marT="7569" marB="0" anchor="b">
                    <a:lnL>
                      <a:noFill/>
                    </a:lnL>
                    <a:lnR>
                      <a:noFill/>
                    </a:lnR>
                    <a:lnT>
                      <a:noFill/>
                    </a:lnT>
                    <a:lnB>
                      <a:noFill/>
                    </a:lnB>
                    <a:solidFill>
                      <a:srgbClr val="D9D9D9"/>
                    </a:solidFill>
                  </a:tcPr>
                </a:tc>
                <a:tc>
                  <a:txBody>
                    <a:bodyPr/>
                    <a:lstStyle/>
                    <a:p>
                      <a:pPr algn="r" fontAlgn="b"/>
                      <a:r>
                        <a:rPr lang="en-GB" sz="900" b="0" i="0" u="none" strike="noStrike">
                          <a:solidFill>
                            <a:srgbClr val="000000"/>
                          </a:solidFill>
                          <a:effectLst/>
                          <a:latin typeface="Calibri" panose="020F0502020204030204" pitchFamily="34" charset="0"/>
                        </a:rPr>
                        <a:t>1.29706E-11</a:t>
                      </a:r>
                    </a:p>
                  </a:txBody>
                  <a:tcPr marL="7569" marR="7569" marT="7569" marB="0" anchor="b">
                    <a:lnL>
                      <a:noFill/>
                    </a:lnL>
                    <a:lnR>
                      <a:noFill/>
                    </a:lnR>
                    <a:lnT>
                      <a:noFill/>
                    </a:lnT>
                    <a:lnB>
                      <a:noFill/>
                    </a:lnB>
                    <a:solidFill>
                      <a:srgbClr val="D9D9D9"/>
                    </a:solidFill>
                  </a:tcPr>
                </a:tc>
                <a:tc>
                  <a:txBody>
                    <a:bodyPr/>
                    <a:lstStyle/>
                    <a:p>
                      <a:pPr algn="r" fontAlgn="b"/>
                      <a:r>
                        <a:rPr lang="en-GB" sz="900" b="0" i="0" u="none" strike="noStrike">
                          <a:solidFill>
                            <a:srgbClr val="000000"/>
                          </a:solidFill>
                          <a:effectLst/>
                          <a:latin typeface="Calibri" panose="020F0502020204030204" pitchFamily="34" charset="0"/>
                        </a:rPr>
                        <a:t>0.17%</a:t>
                      </a:r>
                    </a:p>
                  </a:txBody>
                  <a:tcPr marL="7569" marR="7569" marT="7569" marB="0" anchor="b">
                    <a:lnL>
                      <a:noFill/>
                    </a:lnL>
                    <a:lnR>
                      <a:noFill/>
                    </a:lnR>
                    <a:lnT>
                      <a:noFill/>
                    </a:lnT>
                    <a:lnB>
                      <a:noFill/>
                    </a:lnB>
                    <a:solidFill>
                      <a:srgbClr val="D9D9D9"/>
                    </a:solidFill>
                  </a:tcPr>
                </a:tc>
                <a:tc>
                  <a:txBody>
                    <a:bodyPr/>
                    <a:lstStyle/>
                    <a:p>
                      <a:pPr algn="r" fontAlgn="b"/>
                      <a:r>
                        <a:rPr lang="en-GB" sz="900" b="0" i="0" u="none" strike="noStrike">
                          <a:solidFill>
                            <a:srgbClr val="000000"/>
                          </a:solidFill>
                          <a:effectLst/>
                          <a:latin typeface="Calibri" panose="020F0502020204030204" pitchFamily="34" charset="0"/>
                        </a:rPr>
                        <a:t>1.36E+08</a:t>
                      </a:r>
                    </a:p>
                  </a:txBody>
                  <a:tcPr marL="7569" marR="7569" marT="7569" marB="0" anchor="b">
                    <a:lnL>
                      <a:noFill/>
                    </a:lnL>
                    <a:lnR>
                      <a:noFill/>
                    </a:lnR>
                    <a:lnT>
                      <a:noFill/>
                    </a:lnT>
                    <a:lnB>
                      <a:noFill/>
                    </a:lnB>
                    <a:solidFill>
                      <a:srgbClr val="D9D9D9"/>
                    </a:solidFill>
                  </a:tcPr>
                </a:tc>
                <a:tc>
                  <a:txBody>
                    <a:bodyPr/>
                    <a:lstStyle/>
                    <a:p>
                      <a:pPr algn="r" fontAlgn="b"/>
                      <a:r>
                        <a:rPr lang="en-GB" sz="900" b="0" i="0" u="none" strike="noStrike">
                          <a:solidFill>
                            <a:srgbClr val="000000"/>
                          </a:solidFill>
                          <a:effectLst/>
                          <a:latin typeface="Calibri" panose="020F0502020204030204" pitchFamily="34" charset="0"/>
                        </a:rPr>
                        <a:t>1.02E+06</a:t>
                      </a:r>
                    </a:p>
                  </a:txBody>
                  <a:tcPr marL="7569" marR="7569" marT="7569" marB="0" anchor="b">
                    <a:lnL>
                      <a:noFill/>
                    </a:lnL>
                    <a:lnR>
                      <a:noFill/>
                    </a:lnR>
                    <a:lnT>
                      <a:noFill/>
                    </a:lnT>
                    <a:lnB>
                      <a:noFill/>
                    </a:lnB>
                    <a:solidFill>
                      <a:srgbClr val="D9D9D9"/>
                    </a:solidFill>
                  </a:tcPr>
                </a:tc>
                <a:tc>
                  <a:txBody>
                    <a:bodyPr/>
                    <a:lstStyle/>
                    <a:p>
                      <a:pPr algn="r" fontAlgn="b"/>
                      <a:r>
                        <a:rPr lang="en-GB" sz="900" b="0" i="0" u="none" strike="noStrike">
                          <a:solidFill>
                            <a:srgbClr val="000000"/>
                          </a:solidFill>
                          <a:effectLst/>
                          <a:latin typeface="Calibri" panose="020F0502020204030204" pitchFamily="34" charset="0"/>
                        </a:rPr>
                        <a:t>0.75%</a:t>
                      </a:r>
                    </a:p>
                  </a:txBody>
                  <a:tcPr marL="7569" marR="7569" marT="7569" marB="0" anchor="b">
                    <a:lnL>
                      <a:noFill/>
                    </a:lnL>
                    <a:lnR>
                      <a:noFill/>
                    </a:lnR>
                    <a:lnT>
                      <a:noFill/>
                    </a:lnT>
                    <a:lnB>
                      <a:noFill/>
                    </a:lnB>
                    <a:solidFill>
                      <a:srgbClr val="D9D9D9"/>
                    </a:solidFill>
                  </a:tcPr>
                </a:tc>
                <a:extLst>
                  <a:ext uri="{0D108BD9-81ED-4DB2-BD59-A6C34878D82A}">
                    <a16:rowId xmlns:a16="http://schemas.microsoft.com/office/drawing/2014/main" val="3490202613"/>
                  </a:ext>
                </a:extLst>
              </a:tr>
              <a:tr h="151378">
                <a:tc>
                  <a:txBody>
                    <a:bodyPr/>
                    <a:lstStyle/>
                    <a:p>
                      <a:pPr algn="l" fontAlgn="b"/>
                      <a:r>
                        <a:rPr lang="en-GB" sz="900" b="0" i="0" u="none" strike="noStrike">
                          <a:solidFill>
                            <a:srgbClr val="000000"/>
                          </a:solidFill>
                          <a:effectLst/>
                          <a:latin typeface="Calibri" panose="020F0502020204030204" pitchFamily="34" charset="0"/>
                        </a:rPr>
                        <a:t>Device 2</a:t>
                      </a:r>
                    </a:p>
                  </a:txBody>
                  <a:tcPr marL="7569" marR="7569" marT="7569" marB="0" anchor="b">
                    <a:lnL>
                      <a:noFill/>
                    </a:lnL>
                    <a:lnR>
                      <a:noFill/>
                    </a:lnR>
                    <a:lnT>
                      <a:noFill/>
                    </a:lnT>
                    <a:lnB>
                      <a:noFill/>
                    </a:lnB>
                  </a:tcPr>
                </a:tc>
                <a:tc>
                  <a:txBody>
                    <a:bodyPr/>
                    <a:lstStyle/>
                    <a:p>
                      <a:pPr algn="l" fontAlgn="b"/>
                      <a:r>
                        <a:rPr lang="en-GB" sz="900" b="0" i="0" u="none" strike="noStrike">
                          <a:solidFill>
                            <a:srgbClr val="000000"/>
                          </a:solidFill>
                          <a:effectLst/>
                          <a:latin typeface="Calibri" panose="020F0502020204030204" pitchFamily="34" charset="0"/>
                        </a:rPr>
                        <a:t>0106_1430_wo3196_dev2_air</a:t>
                      </a:r>
                    </a:p>
                  </a:txBody>
                  <a:tcPr marL="7569" marR="7569" marT="7569" marB="0" anchor="b">
                    <a:lnL>
                      <a:noFill/>
                    </a:lnL>
                    <a:lnR>
                      <a:noFill/>
                    </a:lnR>
                    <a:lnT>
                      <a:noFill/>
                    </a:lnT>
                    <a:lnB>
                      <a:noFill/>
                    </a:lnB>
                  </a:tcPr>
                </a:tc>
                <a:tc>
                  <a:txBody>
                    <a:bodyPr/>
                    <a:lstStyle/>
                    <a:p>
                      <a:pPr algn="l" fontAlgn="b"/>
                      <a:r>
                        <a:rPr lang="en-GB" sz="900" b="0" i="0" u="none" strike="noStrike">
                          <a:solidFill>
                            <a:srgbClr val="000000"/>
                          </a:solidFill>
                          <a:effectLst/>
                          <a:latin typeface="Calibri" panose="020F0502020204030204" pitchFamily="34" charset="0"/>
                        </a:rPr>
                        <a:t>I</a:t>
                      </a:r>
                    </a:p>
                  </a:txBody>
                  <a:tcPr marL="7569" marR="7569" marT="7569"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1.00E-07</a:t>
                      </a:r>
                    </a:p>
                  </a:txBody>
                  <a:tcPr marL="7569" marR="7569" marT="7569"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3.21E+00</a:t>
                      </a:r>
                    </a:p>
                  </a:txBody>
                  <a:tcPr marL="7569" marR="7569" marT="7569"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2.25E-02</a:t>
                      </a:r>
                    </a:p>
                  </a:txBody>
                  <a:tcPr marL="7569" marR="7569" marT="7569"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0.70%</a:t>
                      </a:r>
                    </a:p>
                  </a:txBody>
                  <a:tcPr marL="7569" marR="7569" marT="7569"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3.21E+07</a:t>
                      </a:r>
                    </a:p>
                  </a:txBody>
                  <a:tcPr marL="7569" marR="7569" marT="7569"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2.36E+05</a:t>
                      </a:r>
                    </a:p>
                  </a:txBody>
                  <a:tcPr marL="7569" marR="7569" marT="7569"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0.74%</a:t>
                      </a:r>
                    </a:p>
                  </a:txBody>
                  <a:tcPr marL="7569" marR="7569" marT="7569" marB="0" anchor="b">
                    <a:lnL>
                      <a:noFill/>
                    </a:lnL>
                    <a:lnR>
                      <a:noFill/>
                    </a:lnR>
                    <a:lnT>
                      <a:noFill/>
                    </a:lnT>
                    <a:lnB>
                      <a:noFill/>
                    </a:lnB>
                  </a:tcPr>
                </a:tc>
                <a:extLst>
                  <a:ext uri="{0D108BD9-81ED-4DB2-BD59-A6C34878D82A}">
                    <a16:rowId xmlns:a16="http://schemas.microsoft.com/office/drawing/2014/main" val="2217247424"/>
                  </a:ext>
                </a:extLst>
              </a:tr>
              <a:tr h="151378">
                <a:tc>
                  <a:txBody>
                    <a:bodyPr/>
                    <a:lstStyle/>
                    <a:p>
                      <a:pPr algn="l" fontAlgn="b"/>
                      <a:r>
                        <a:rPr lang="en-GB" sz="900" b="0" i="0" u="none" strike="noStrike">
                          <a:solidFill>
                            <a:srgbClr val="000000"/>
                          </a:solidFill>
                          <a:effectLst/>
                          <a:latin typeface="Calibri" panose="020F0502020204030204" pitchFamily="34" charset="0"/>
                        </a:rPr>
                        <a:t>Device 2</a:t>
                      </a:r>
                    </a:p>
                  </a:txBody>
                  <a:tcPr marL="7569" marR="7569" marT="7569" marB="0" anchor="b">
                    <a:lnL>
                      <a:noFill/>
                    </a:lnL>
                    <a:lnR>
                      <a:noFill/>
                    </a:lnR>
                    <a:lnT>
                      <a:noFill/>
                    </a:lnT>
                    <a:lnB>
                      <a:noFill/>
                    </a:lnB>
                    <a:solidFill>
                      <a:srgbClr val="D9D9D9"/>
                    </a:solidFill>
                  </a:tcPr>
                </a:tc>
                <a:tc>
                  <a:txBody>
                    <a:bodyPr/>
                    <a:lstStyle/>
                    <a:p>
                      <a:pPr algn="l" fontAlgn="b"/>
                      <a:r>
                        <a:rPr lang="en-GB" sz="900" b="0" i="0" u="none" strike="noStrike">
                          <a:solidFill>
                            <a:srgbClr val="000000"/>
                          </a:solidFill>
                          <a:effectLst/>
                          <a:latin typeface="Calibri" panose="020F0502020204030204" pitchFamily="34" charset="0"/>
                        </a:rPr>
                        <a:t>1231_1524_wo3196_dev2_h2</a:t>
                      </a:r>
                    </a:p>
                  </a:txBody>
                  <a:tcPr marL="7569" marR="7569" marT="7569" marB="0" anchor="b">
                    <a:lnL>
                      <a:noFill/>
                    </a:lnL>
                    <a:lnR>
                      <a:noFill/>
                    </a:lnR>
                    <a:lnT>
                      <a:noFill/>
                    </a:lnT>
                    <a:lnB>
                      <a:noFill/>
                    </a:lnB>
                    <a:solidFill>
                      <a:srgbClr val="D9D9D9"/>
                    </a:solidFill>
                  </a:tcPr>
                </a:tc>
                <a:tc>
                  <a:txBody>
                    <a:bodyPr/>
                    <a:lstStyle/>
                    <a:p>
                      <a:pPr algn="l" fontAlgn="b"/>
                      <a:r>
                        <a:rPr lang="en-GB" sz="900" b="0" i="0" u="none" strike="noStrike">
                          <a:solidFill>
                            <a:srgbClr val="000000"/>
                          </a:solidFill>
                          <a:effectLst/>
                          <a:latin typeface="Calibri" panose="020F0502020204030204" pitchFamily="34" charset="0"/>
                        </a:rPr>
                        <a:t>I</a:t>
                      </a:r>
                    </a:p>
                  </a:txBody>
                  <a:tcPr marL="7569" marR="7569" marT="7569" marB="0" anchor="b">
                    <a:lnL>
                      <a:noFill/>
                    </a:lnL>
                    <a:lnR>
                      <a:noFill/>
                    </a:lnR>
                    <a:lnT>
                      <a:noFill/>
                    </a:lnT>
                    <a:lnB>
                      <a:noFill/>
                    </a:lnB>
                    <a:solidFill>
                      <a:srgbClr val="D9D9D9"/>
                    </a:solidFill>
                  </a:tcPr>
                </a:tc>
                <a:tc>
                  <a:txBody>
                    <a:bodyPr/>
                    <a:lstStyle/>
                    <a:p>
                      <a:pPr algn="r" fontAlgn="b"/>
                      <a:r>
                        <a:rPr lang="en-GB" sz="900" b="0" i="0" u="none" strike="noStrike">
                          <a:solidFill>
                            <a:srgbClr val="000000"/>
                          </a:solidFill>
                          <a:effectLst/>
                          <a:latin typeface="Calibri" panose="020F0502020204030204" pitchFamily="34" charset="0"/>
                        </a:rPr>
                        <a:t>1.00E-07</a:t>
                      </a:r>
                    </a:p>
                  </a:txBody>
                  <a:tcPr marL="7569" marR="7569" marT="7569" marB="0" anchor="b">
                    <a:lnL>
                      <a:noFill/>
                    </a:lnL>
                    <a:lnR>
                      <a:noFill/>
                    </a:lnR>
                    <a:lnT>
                      <a:noFill/>
                    </a:lnT>
                    <a:lnB>
                      <a:noFill/>
                    </a:lnB>
                    <a:solidFill>
                      <a:srgbClr val="D9D9D9"/>
                    </a:solidFill>
                  </a:tcPr>
                </a:tc>
                <a:tc>
                  <a:txBody>
                    <a:bodyPr/>
                    <a:lstStyle/>
                    <a:p>
                      <a:pPr algn="r" fontAlgn="b"/>
                      <a:r>
                        <a:rPr lang="en-GB" sz="900" b="0" i="0" u="none" strike="noStrike">
                          <a:solidFill>
                            <a:srgbClr val="000000"/>
                          </a:solidFill>
                          <a:effectLst/>
                          <a:latin typeface="Calibri" panose="020F0502020204030204" pitchFamily="34" charset="0"/>
                        </a:rPr>
                        <a:t>4.47E-01</a:t>
                      </a:r>
                    </a:p>
                  </a:txBody>
                  <a:tcPr marL="7569" marR="7569" marT="7569" marB="0" anchor="b">
                    <a:lnL>
                      <a:noFill/>
                    </a:lnL>
                    <a:lnR>
                      <a:noFill/>
                    </a:lnR>
                    <a:lnT>
                      <a:noFill/>
                    </a:lnT>
                    <a:lnB>
                      <a:noFill/>
                    </a:lnB>
                    <a:solidFill>
                      <a:srgbClr val="D9D9D9"/>
                    </a:solidFill>
                  </a:tcPr>
                </a:tc>
                <a:tc>
                  <a:txBody>
                    <a:bodyPr/>
                    <a:lstStyle/>
                    <a:p>
                      <a:pPr algn="r" fontAlgn="b"/>
                      <a:r>
                        <a:rPr lang="en-GB" sz="900" b="0" i="0" u="none" strike="noStrike">
                          <a:solidFill>
                            <a:srgbClr val="000000"/>
                          </a:solidFill>
                          <a:effectLst/>
                          <a:latin typeface="Calibri" panose="020F0502020204030204" pitchFamily="34" charset="0"/>
                        </a:rPr>
                        <a:t>2.07E-02</a:t>
                      </a:r>
                    </a:p>
                  </a:txBody>
                  <a:tcPr marL="7569" marR="7569" marT="7569" marB="0" anchor="b">
                    <a:lnL>
                      <a:noFill/>
                    </a:lnL>
                    <a:lnR>
                      <a:noFill/>
                    </a:lnR>
                    <a:lnT>
                      <a:noFill/>
                    </a:lnT>
                    <a:lnB>
                      <a:noFill/>
                    </a:lnB>
                    <a:solidFill>
                      <a:srgbClr val="D9D9D9"/>
                    </a:solidFill>
                  </a:tcPr>
                </a:tc>
                <a:tc>
                  <a:txBody>
                    <a:bodyPr/>
                    <a:lstStyle/>
                    <a:p>
                      <a:pPr algn="r" fontAlgn="b"/>
                      <a:r>
                        <a:rPr lang="en-GB" sz="900" b="0" i="0" u="none" strike="noStrike">
                          <a:solidFill>
                            <a:srgbClr val="000000"/>
                          </a:solidFill>
                          <a:effectLst/>
                          <a:latin typeface="Calibri" panose="020F0502020204030204" pitchFamily="34" charset="0"/>
                        </a:rPr>
                        <a:t>4.62%</a:t>
                      </a:r>
                    </a:p>
                  </a:txBody>
                  <a:tcPr marL="7569" marR="7569" marT="7569" marB="0" anchor="b">
                    <a:lnL>
                      <a:noFill/>
                    </a:lnL>
                    <a:lnR>
                      <a:noFill/>
                    </a:lnR>
                    <a:lnT>
                      <a:noFill/>
                    </a:lnT>
                    <a:lnB>
                      <a:noFill/>
                    </a:lnB>
                    <a:solidFill>
                      <a:srgbClr val="D9D9D9"/>
                    </a:solidFill>
                  </a:tcPr>
                </a:tc>
                <a:tc>
                  <a:txBody>
                    <a:bodyPr/>
                    <a:lstStyle/>
                    <a:p>
                      <a:pPr algn="r" fontAlgn="b"/>
                      <a:r>
                        <a:rPr lang="en-GB" sz="900" b="0" i="0" u="none" strike="noStrike">
                          <a:solidFill>
                            <a:srgbClr val="000000"/>
                          </a:solidFill>
                          <a:effectLst/>
                          <a:latin typeface="Calibri" panose="020F0502020204030204" pitchFamily="34" charset="0"/>
                        </a:rPr>
                        <a:t>4.47E+06</a:t>
                      </a:r>
                    </a:p>
                  </a:txBody>
                  <a:tcPr marL="7569" marR="7569" marT="7569" marB="0" anchor="b">
                    <a:lnL>
                      <a:noFill/>
                    </a:lnL>
                    <a:lnR>
                      <a:noFill/>
                    </a:lnR>
                    <a:lnT>
                      <a:noFill/>
                    </a:lnT>
                    <a:lnB>
                      <a:noFill/>
                    </a:lnB>
                    <a:solidFill>
                      <a:srgbClr val="D9D9D9"/>
                    </a:solidFill>
                  </a:tcPr>
                </a:tc>
                <a:tc>
                  <a:txBody>
                    <a:bodyPr/>
                    <a:lstStyle/>
                    <a:p>
                      <a:pPr algn="r" fontAlgn="b"/>
                      <a:r>
                        <a:rPr lang="en-GB" sz="900" b="0" i="0" u="none" strike="noStrike">
                          <a:solidFill>
                            <a:srgbClr val="000000"/>
                          </a:solidFill>
                          <a:effectLst/>
                          <a:latin typeface="Calibri" panose="020F0502020204030204" pitchFamily="34" charset="0"/>
                        </a:rPr>
                        <a:t>2.10E+05</a:t>
                      </a:r>
                    </a:p>
                  </a:txBody>
                  <a:tcPr marL="7569" marR="7569" marT="7569" marB="0" anchor="b">
                    <a:lnL>
                      <a:noFill/>
                    </a:lnL>
                    <a:lnR>
                      <a:noFill/>
                    </a:lnR>
                    <a:lnT>
                      <a:noFill/>
                    </a:lnT>
                    <a:lnB>
                      <a:noFill/>
                    </a:lnB>
                    <a:solidFill>
                      <a:srgbClr val="D9D9D9"/>
                    </a:solidFill>
                  </a:tcPr>
                </a:tc>
                <a:tc>
                  <a:txBody>
                    <a:bodyPr/>
                    <a:lstStyle/>
                    <a:p>
                      <a:pPr algn="r" fontAlgn="b"/>
                      <a:r>
                        <a:rPr lang="en-GB" sz="900" b="0" i="0" u="none" strike="noStrike">
                          <a:solidFill>
                            <a:srgbClr val="000000"/>
                          </a:solidFill>
                          <a:effectLst/>
                          <a:latin typeface="Calibri" panose="020F0502020204030204" pitchFamily="34" charset="0"/>
                        </a:rPr>
                        <a:t>4.70%</a:t>
                      </a:r>
                    </a:p>
                  </a:txBody>
                  <a:tcPr marL="7569" marR="7569" marT="7569" marB="0" anchor="b">
                    <a:lnL>
                      <a:noFill/>
                    </a:lnL>
                    <a:lnR>
                      <a:noFill/>
                    </a:lnR>
                    <a:lnT>
                      <a:noFill/>
                    </a:lnT>
                    <a:lnB>
                      <a:noFill/>
                    </a:lnB>
                    <a:solidFill>
                      <a:srgbClr val="D9D9D9"/>
                    </a:solidFill>
                  </a:tcPr>
                </a:tc>
                <a:extLst>
                  <a:ext uri="{0D108BD9-81ED-4DB2-BD59-A6C34878D82A}">
                    <a16:rowId xmlns:a16="http://schemas.microsoft.com/office/drawing/2014/main" val="3674507684"/>
                  </a:ext>
                </a:extLst>
              </a:tr>
              <a:tr h="151378">
                <a:tc>
                  <a:txBody>
                    <a:bodyPr/>
                    <a:lstStyle/>
                    <a:p>
                      <a:pPr algn="l" fontAlgn="b"/>
                      <a:r>
                        <a:rPr lang="en-GB" sz="900" b="0" i="0" u="none" strike="noStrike">
                          <a:solidFill>
                            <a:srgbClr val="000000"/>
                          </a:solidFill>
                          <a:effectLst/>
                          <a:latin typeface="Calibri" panose="020F0502020204030204" pitchFamily="34" charset="0"/>
                        </a:rPr>
                        <a:t>Device 2</a:t>
                      </a:r>
                    </a:p>
                  </a:txBody>
                  <a:tcPr marL="7569" marR="7569" marT="756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Calibri" panose="020F0502020204030204" pitchFamily="34" charset="0"/>
                        </a:rPr>
                        <a:t>1231_1541_wo3196_dev2_h2</a:t>
                      </a:r>
                    </a:p>
                  </a:txBody>
                  <a:tcPr marL="7569" marR="7569" marT="756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Calibri" panose="020F0502020204030204" pitchFamily="34" charset="0"/>
                        </a:rPr>
                        <a:t>I</a:t>
                      </a:r>
                    </a:p>
                  </a:txBody>
                  <a:tcPr marL="7569" marR="7569" marT="756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1.00E-07</a:t>
                      </a:r>
                    </a:p>
                  </a:txBody>
                  <a:tcPr marL="7569" marR="7569" marT="756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1.50E-01</a:t>
                      </a:r>
                    </a:p>
                  </a:txBody>
                  <a:tcPr marL="7569" marR="7569" marT="756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2.37E-02</a:t>
                      </a:r>
                    </a:p>
                  </a:txBody>
                  <a:tcPr marL="7569" marR="7569" marT="756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15.76%</a:t>
                      </a:r>
                    </a:p>
                  </a:txBody>
                  <a:tcPr marL="7569" marR="7569" marT="756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1.50E+06</a:t>
                      </a:r>
                    </a:p>
                  </a:txBody>
                  <a:tcPr marL="7569" marR="7569" marT="756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2.38E+05</a:t>
                      </a:r>
                    </a:p>
                  </a:txBody>
                  <a:tcPr marL="7569" marR="7569" marT="756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Calibri" panose="020F0502020204030204" pitchFamily="34" charset="0"/>
                        </a:rPr>
                        <a:t>15.82%</a:t>
                      </a:r>
                    </a:p>
                  </a:txBody>
                  <a:tcPr marL="7569" marR="7569" marT="7569"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71374162"/>
                  </a:ext>
                </a:extLst>
              </a:tr>
            </a:tbl>
          </a:graphicData>
        </a:graphic>
      </p:graphicFrame>
      <p:sp>
        <p:nvSpPr>
          <p:cNvPr id="6" name="TextBox 5">
            <a:extLst>
              <a:ext uri="{FF2B5EF4-FFF2-40B4-BE49-F238E27FC236}">
                <a16:creationId xmlns:a16="http://schemas.microsoft.com/office/drawing/2014/main" id="{B37CB4AB-C953-4349-B0EA-8A231FC2D7C2}"/>
              </a:ext>
            </a:extLst>
          </p:cNvPr>
          <p:cNvSpPr txBox="1"/>
          <p:nvPr/>
        </p:nvSpPr>
        <p:spPr>
          <a:xfrm>
            <a:off x="503999" y="1487043"/>
            <a:ext cx="8885903" cy="2031325"/>
          </a:xfrm>
          <a:prstGeom prst="rect">
            <a:avLst/>
          </a:prstGeom>
          <a:noFill/>
        </p:spPr>
        <p:txBody>
          <a:bodyPr wrap="square" rtlCol="0">
            <a:spAutoFit/>
          </a:bodyPr>
          <a:lstStyle/>
          <a:p>
            <a:r>
              <a:rPr lang="en-GB" dirty="0"/>
              <a:t>For current sourcing, the voltage noise seems constant for the same source current across all measurements.</a:t>
            </a:r>
          </a:p>
          <a:p>
            <a:r>
              <a:rPr lang="en-GB" dirty="0"/>
              <a:t>As the resistance of the device decreases the voltage across it decreases and therefore the signal becomes more noisy. This makes it hard to measure the response of the device as the measured voltage comes close in amplitude to the noise when the device is exposed to H2.</a:t>
            </a:r>
          </a:p>
          <a:p>
            <a:r>
              <a:rPr lang="en-GB" dirty="0"/>
              <a:t>This should not be a problem when going from air to H2, but H2 to air is hard </a:t>
            </a:r>
            <a:r>
              <a:rPr lang="en-GB"/>
              <a:t>to measure this way.</a:t>
            </a:r>
            <a:endParaRPr lang="en-GB" dirty="0"/>
          </a:p>
        </p:txBody>
      </p:sp>
    </p:spTree>
    <p:extLst>
      <p:ext uri="{BB962C8B-B14F-4D97-AF65-F5344CB8AC3E}">
        <p14:creationId xmlns:p14="http://schemas.microsoft.com/office/powerpoint/2010/main" val="534540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7313D-A2A5-42CF-A040-13908547188E}"/>
              </a:ext>
            </a:extLst>
          </p:cNvPr>
          <p:cNvSpPr txBox="1">
            <a:spLocks noGrp="1"/>
          </p:cNvSpPr>
          <p:nvPr>
            <p:ph type="title" idx="4294967295"/>
          </p:nvPr>
        </p:nvSpPr>
        <p:spPr/>
        <p:txBody>
          <a:bodyPr/>
          <a:lstStyle/>
          <a:p>
            <a:pPr lvl="0"/>
            <a:r>
              <a:rPr lang="en-US"/>
              <a:t>Configuration</a:t>
            </a:r>
          </a:p>
        </p:txBody>
      </p:sp>
      <p:sp>
        <p:nvSpPr>
          <p:cNvPr id="3" name="Text Placeholder 2">
            <a:extLst>
              <a:ext uri="{FF2B5EF4-FFF2-40B4-BE49-F238E27FC236}">
                <a16:creationId xmlns:a16="http://schemas.microsoft.com/office/drawing/2014/main" id="{4816033E-7437-4195-A7C8-1F4319B5E36E}"/>
              </a:ext>
            </a:extLst>
          </p:cNvPr>
          <p:cNvSpPr txBox="1">
            <a:spLocks noGrp="1"/>
          </p:cNvSpPr>
          <p:nvPr>
            <p:ph type="body" idx="4294967295"/>
          </p:nvPr>
        </p:nvSpPr>
        <p:spPr/>
        <p:txBody>
          <a:bodyPr/>
          <a:lstStyle/>
          <a:p>
            <a:pPr lvl="0">
              <a:buSzPct val="45000"/>
              <a:buFont typeface="StarSymbol"/>
              <a:buChar char="●"/>
            </a:pPr>
            <a:r>
              <a:rPr lang="en-US"/>
              <a:t>Wire bonded to the “top row” of Hall bars, i.e. the ones with the largest amount of Pt area</a:t>
            </a:r>
          </a:p>
          <a:p>
            <a:pPr lvl="0">
              <a:buSzPct val="45000"/>
              <a:buFont typeface="StarSymbol"/>
              <a:buChar char="●"/>
            </a:pPr>
            <a:r>
              <a:rPr lang="en-US"/>
              <a:t>Current probes attached to the pads at the ends of the row</a:t>
            </a:r>
          </a:p>
          <a:p>
            <a:pPr lvl="0">
              <a:buSzPct val="45000"/>
              <a:buFont typeface="StarSymbol"/>
              <a:buChar char="●"/>
            </a:pPr>
            <a:r>
              <a:rPr lang="en-US"/>
              <a:t>Voltage probes attached to the pads of device #2 (1,2 in matrix index notation) as these were easiest to wire bond to</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C2A9C-0FFD-491A-B351-91A86649CB00}"/>
              </a:ext>
            </a:extLst>
          </p:cNvPr>
          <p:cNvSpPr txBox="1">
            <a:spLocks noGrp="1"/>
          </p:cNvSpPr>
          <p:nvPr>
            <p:ph type="title" idx="4294967295"/>
          </p:nvPr>
        </p:nvSpPr>
        <p:spPr/>
        <p:txBody>
          <a:bodyPr/>
          <a:lstStyle/>
          <a:p>
            <a:pPr lvl="0"/>
            <a:r>
              <a:rPr lang="en-US"/>
              <a:t>Top row measurements (test)</a:t>
            </a:r>
          </a:p>
        </p:txBody>
      </p:sp>
      <p:sp>
        <p:nvSpPr>
          <p:cNvPr id="3" name="Text Placeholder 2">
            <a:extLst>
              <a:ext uri="{FF2B5EF4-FFF2-40B4-BE49-F238E27FC236}">
                <a16:creationId xmlns:a16="http://schemas.microsoft.com/office/drawing/2014/main" id="{EE25394B-7702-4839-AC64-EBE858F256A3}"/>
              </a:ext>
            </a:extLst>
          </p:cNvPr>
          <p:cNvSpPr txBox="1">
            <a:spLocks noGrp="1"/>
          </p:cNvSpPr>
          <p:nvPr>
            <p:ph type="body" idx="4294967295"/>
          </p:nvPr>
        </p:nvSpPr>
        <p:spPr>
          <a:xfrm>
            <a:off x="503999" y="1172520"/>
            <a:ext cx="9071640" cy="3288239"/>
          </a:xfrm>
        </p:spPr>
        <p:txBody>
          <a:bodyPr/>
          <a:lstStyle/>
          <a:p>
            <a:pPr lvl="0">
              <a:buSzPct val="45000"/>
              <a:buFont typeface="StarSymbol"/>
              <a:buChar char="●"/>
            </a:pPr>
            <a:r>
              <a:rPr lang="en-US" sz="2400"/>
              <a:t>1231_1427_wo3196_r13</a:t>
            </a:r>
          </a:p>
          <a:p>
            <a:pPr lvl="0">
              <a:buSzPct val="45000"/>
              <a:buFont typeface="StarSymbol"/>
              <a:buChar char="●"/>
            </a:pPr>
            <a:r>
              <a:rPr lang="en-US" sz="2400"/>
              <a:t>Two wire resistance measurements (voltage sourced)</a:t>
            </a:r>
          </a:p>
          <a:p>
            <a:pPr lvl="0">
              <a:buSzPct val="45000"/>
              <a:buFont typeface="StarSymbol"/>
              <a:buChar char="●"/>
            </a:pPr>
            <a:r>
              <a:rPr lang="en-US" sz="2400"/>
              <a:t>No H2</a:t>
            </a:r>
          </a:p>
        </p:txBody>
      </p:sp>
      <p:pic>
        <p:nvPicPr>
          <p:cNvPr id="4" name="Picture 3">
            <a:extLst>
              <a:ext uri="{FF2B5EF4-FFF2-40B4-BE49-F238E27FC236}">
                <a16:creationId xmlns:a16="http://schemas.microsoft.com/office/drawing/2014/main" id="{6E68DD6B-C84D-4504-95D1-05AE7D03DEEA}"/>
              </a:ext>
            </a:extLst>
          </p:cNvPr>
          <p:cNvPicPr>
            <a:picLocks noChangeAspect="1"/>
          </p:cNvPicPr>
          <p:nvPr/>
        </p:nvPicPr>
        <p:blipFill>
          <a:blip r:embed="rId3">
            <a:lum/>
            <a:alphaModFix/>
          </a:blip>
          <a:srcRect/>
          <a:stretch>
            <a:fillRect/>
          </a:stretch>
        </p:blipFill>
        <p:spPr>
          <a:xfrm>
            <a:off x="5120639" y="2103120"/>
            <a:ext cx="4572000" cy="3429000"/>
          </a:xfrm>
          <a:prstGeom prst="rect">
            <a:avLst/>
          </a:prstGeom>
          <a:noFill/>
          <a:ln>
            <a:noFill/>
          </a:ln>
        </p:spPr>
      </p:pic>
      <p:sp>
        <p:nvSpPr>
          <p:cNvPr id="5" name="TextBox 4">
            <a:extLst>
              <a:ext uri="{FF2B5EF4-FFF2-40B4-BE49-F238E27FC236}">
                <a16:creationId xmlns:a16="http://schemas.microsoft.com/office/drawing/2014/main" id="{750800CF-184C-45A9-B5E4-0C61C8A77823}"/>
              </a:ext>
            </a:extLst>
          </p:cNvPr>
          <p:cNvSpPr txBox="1"/>
          <p:nvPr/>
        </p:nvSpPr>
        <p:spPr>
          <a:xfrm>
            <a:off x="548640" y="2743919"/>
            <a:ext cx="3610405" cy="1949080"/>
          </a:xfrm>
          <a:prstGeom prst="rect">
            <a:avLst/>
          </a:prstGeom>
          <a:noFill/>
          <a:ln>
            <a:noFill/>
          </a:ln>
        </p:spPr>
        <p:txBody>
          <a:bodyPr vert="horz" wrap="square" lIns="90000" tIns="45000" rIns="90000" bIns="45000" anchorCtr="0" compatLnSpc="0">
            <a:spAutoFit/>
          </a:bodyPr>
          <a:lstStyle/>
          <a:p>
            <a:pPr marL="0" marR="0" lvl="0" indent="0" rtl="0" hangingPunct="0">
              <a:lnSpc>
                <a:spcPct val="100000"/>
              </a:lnSpc>
              <a:spcBef>
                <a:spcPts val="0"/>
              </a:spcBef>
              <a:spcAft>
                <a:spcPts val="0"/>
              </a:spcAft>
              <a:buNone/>
              <a:tabLst/>
            </a:pPr>
            <a:r>
              <a:rPr lang="en-US" sz="1800" b="0" i="0" u="none" strike="noStrike" kern="1200" dirty="0">
                <a:ln>
                  <a:noFill/>
                </a:ln>
                <a:latin typeface="Liberation Sans" pitchFamily="18"/>
                <a:ea typeface="Noto Sans CJK SC" pitchFamily="2"/>
                <a:cs typeface="Lohit Devanagari" pitchFamily="2"/>
              </a:rPr>
              <a:t>Temperature setpoint is 25 C</a:t>
            </a:r>
          </a:p>
          <a:p>
            <a:pPr marL="0" marR="0" lvl="0" indent="0" rtl="0" hangingPunct="0">
              <a:lnSpc>
                <a:spcPct val="100000"/>
              </a:lnSpc>
              <a:spcBef>
                <a:spcPts val="0"/>
              </a:spcBef>
              <a:spcAft>
                <a:spcPts val="0"/>
              </a:spcAft>
              <a:buNone/>
              <a:tabLst/>
            </a:pPr>
            <a:r>
              <a:rPr lang="en-US" sz="1800" b="0" i="0" u="none" strike="noStrike" kern="1200" dirty="0">
                <a:ln>
                  <a:noFill/>
                </a:ln>
                <a:latin typeface="Liberation Sans" pitchFamily="18"/>
                <a:ea typeface="Noto Sans CJK SC" pitchFamily="2"/>
                <a:cs typeface="Lohit Devanagari" pitchFamily="2"/>
              </a:rPr>
              <a:t>Sample rate is 1 Hz</a:t>
            </a:r>
          </a:p>
          <a:p>
            <a:pPr marL="0" marR="0" lvl="0" indent="0" rtl="0" hangingPunct="0">
              <a:lnSpc>
                <a:spcPct val="100000"/>
              </a:lnSpc>
              <a:spcBef>
                <a:spcPts val="0"/>
              </a:spcBef>
              <a:spcAft>
                <a:spcPts val="0"/>
              </a:spcAft>
              <a:buNone/>
              <a:tabLst/>
            </a:pPr>
            <a:r>
              <a:rPr lang="en-US" sz="1800" b="0" i="0" u="none" strike="noStrike" kern="1200" dirty="0">
                <a:ln>
                  <a:noFill/>
                </a:ln>
                <a:latin typeface="Liberation Sans" pitchFamily="18"/>
                <a:ea typeface="Noto Sans CJK SC" pitchFamily="2"/>
                <a:cs typeface="Lohit Devanagari" pitchFamily="2"/>
              </a:rPr>
              <a:t>Measurement time is 60 s</a:t>
            </a:r>
          </a:p>
          <a:p>
            <a:pPr marL="0" marR="0" lvl="0" indent="0" rtl="0" hangingPunct="0">
              <a:lnSpc>
                <a:spcPct val="100000"/>
              </a:lnSpc>
              <a:spcBef>
                <a:spcPts val="0"/>
              </a:spcBef>
              <a:spcAft>
                <a:spcPts val="0"/>
              </a:spcAft>
              <a:buNone/>
              <a:tabLst/>
            </a:pPr>
            <a:r>
              <a:rPr lang="en-US" sz="1800" b="0" i="0" u="none" strike="noStrike" kern="1200" dirty="0">
                <a:ln>
                  <a:noFill/>
                </a:ln>
                <a:latin typeface="Liberation Sans" pitchFamily="18"/>
                <a:ea typeface="Noto Sans CJK SC" pitchFamily="2"/>
                <a:cs typeface="Lohit Devanagari" pitchFamily="2"/>
              </a:rPr>
              <a:t>Source voltage is 1.0 V</a:t>
            </a:r>
          </a:p>
          <a:p>
            <a:pPr marL="0" marR="0" lvl="0" indent="0" rtl="0" hangingPunct="0">
              <a:lnSpc>
                <a:spcPct val="100000"/>
              </a:lnSpc>
              <a:spcBef>
                <a:spcPts val="0"/>
              </a:spcBef>
              <a:spcAft>
                <a:spcPts val="0"/>
              </a:spcAft>
              <a:buNone/>
              <a:tabLst/>
            </a:pPr>
            <a:r>
              <a:rPr lang="en-US" sz="1800" b="0" i="0" u="none" strike="noStrike" kern="1200" dirty="0">
                <a:ln>
                  <a:noFill/>
                </a:ln>
                <a:latin typeface="Liberation Sans" pitchFamily="18"/>
                <a:ea typeface="Noto Sans CJK SC" pitchFamily="2"/>
                <a:cs typeface="Lohit Devanagari" pitchFamily="2"/>
              </a:rPr>
              <a:t>Limit current starts at 1.5e-08 A</a:t>
            </a:r>
          </a:p>
          <a:p>
            <a:pPr lvl="0" hangingPunct="0"/>
            <a:r>
              <a:rPr lang="en-GB" dirty="0">
                <a:latin typeface="Liberation Sans" pitchFamily="18"/>
                <a:ea typeface="Noto Sans CJK SC" pitchFamily="2"/>
                <a:cs typeface="Lohit Devanagari" pitchFamily="2"/>
              </a:rPr>
              <a:t>Mean resistance is 1.41E+08 with std 3.34E+05</a:t>
            </a:r>
            <a:endParaRPr lang="en-US" sz="1800" b="0" i="0" u="none" strike="noStrike" kern="1200" dirty="0">
              <a:ln>
                <a:noFill/>
              </a:ln>
              <a:latin typeface="Liberation Sans" pitchFamily="18"/>
              <a:ea typeface="Noto Sans CJK SC" pitchFamily="2"/>
              <a:cs typeface="Lohit Devanagari" pitchFamily="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5E388-3568-4115-A265-AC662B645A30}"/>
              </a:ext>
            </a:extLst>
          </p:cNvPr>
          <p:cNvSpPr txBox="1">
            <a:spLocks noGrp="1"/>
          </p:cNvSpPr>
          <p:nvPr>
            <p:ph type="title" idx="4294967295"/>
          </p:nvPr>
        </p:nvSpPr>
        <p:spPr/>
        <p:txBody>
          <a:bodyPr/>
          <a:lstStyle/>
          <a:p>
            <a:pPr lvl="0"/>
            <a:r>
              <a:rPr lang="en-US"/>
              <a:t>Top row measurements (5 min)</a:t>
            </a:r>
          </a:p>
        </p:txBody>
      </p:sp>
      <p:sp>
        <p:nvSpPr>
          <p:cNvPr id="3" name="Text Placeholder 2">
            <a:extLst>
              <a:ext uri="{FF2B5EF4-FFF2-40B4-BE49-F238E27FC236}">
                <a16:creationId xmlns:a16="http://schemas.microsoft.com/office/drawing/2014/main" id="{2E059ABC-B320-44A1-9896-DF30C46A2633}"/>
              </a:ext>
            </a:extLst>
          </p:cNvPr>
          <p:cNvSpPr txBox="1">
            <a:spLocks noGrp="1"/>
          </p:cNvSpPr>
          <p:nvPr>
            <p:ph type="body" idx="4294967295"/>
          </p:nvPr>
        </p:nvSpPr>
        <p:spPr/>
        <p:txBody>
          <a:bodyPr/>
          <a:lstStyle/>
          <a:p>
            <a:pPr lvl="0">
              <a:buSzPct val="45000"/>
              <a:buFont typeface="StarSymbol"/>
              <a:buChar char="●"/>
            </a:pPr>
            <a:r>
              <a:rPr lang="en-US" sz="2600" dirty="0"/>
              <a:t>1231_1431_wo3196_r13</a:t>
            </a:r>
          </a:p>
          <a:p>
            <a:pPr lvl="0">
              <a:buSzPct val="45000"/>
              <a:buFont typeface="StarSymbol"/>
              <a:buChar char="●"/>
            </a:pPr>
            <a:r>
              <a:rPr lang="en-GB" sz="1400" dirty="0"/>
              <a:t>Temperature setpoint is 25 C</a:t>
            </a:r>
          </a:p>
          <a:p>
            <a:pPr lvl="0">
              <a:buSzPct val="45000"/>
              <a:buFont typeface="StarSymbol"/>
              <a:buChar char="●"/>
            </a:pPr>
            <a:r>
              <a:rPr lang="en-GB" sz="1400" dirty="0"/>
              <a:t>Sample rate is 1 Hz</a:t>
            </a:r>
          </a:p>
          <a:p>
            <a:pPr lvl="0">
              <a:buSzPct val="45000"/>
              <a:buFont typeface="StarSymbol"/>
              <a:buChar char="●"/>
            </a:pPr>
            <a:r>
              <a:rPr lang="en-GB" sz="1400" dirty="0"/>
              <a:t>Measurement time is 300 s</a:t>
            </a:r>
          </a:p>
          <a:p>
            <a:pPr lvl="0">
              <a:buSzPct val="45000"/>
              <a:buFont typeface="StarSymbol"/>
              <a:buChar char="●"/>
            </a:pPr>
            <a:r>
              <a:rPr lang="en-GB" sz="1400" dirty="0"/>
              <a:t>Source voltage is 1.0 V</a:t>
            </a:r>
          </a:p>
          <a:p>
            <a:pPr lvl="0">
              <a:buSzPct val="45000"/>
              <a:buFont typeface="StarSymbol"/>
              <a:buChar char="●"/>
            </a:pPr>
            <a:r>
              <a:rPr lang="en-GB" sz="1400" dirty="0"/>
              <a:t>Limit current starts at 1.5e-08 A</a:t>
            </a:r>
          </a:p>
          <a:p>
            <a:pPr lvl="0">
              <a:buSzPct val="45000"/>
              <a:buFont typeface="StarSymbol"/>
              <a:buChar char="●"/>
            </a:pPr>
            <a:r>
              <a:rPr lang="en-GB" sz="1400" dirty="0"/>
              <a:t>Mean resistance is 1.36E+08 with std 1.02E+06</a:t>
            </a:r>
            <a:endParaRPr lang="en-US" sz="1400" dirty="0"/>
          </a:p>
          <a:p>
            <a:pPr lvl="0">
              <a:buSzPct val="45000"/>
              <a:buFont typeface="StarSymbol"/>
              <a:buChar char="●"/>
            </a:pPr>
            <a:endParaRPr lang="en-US" sz="2600" dirty="0"/>
          </a:p>
        </p:txBody>
      </p:sp>
      <p:pic>
        <p:nvPicPr>
          <p:cNvPr id="4" name="Picture 3">
            <a:extLst>
              <a:ext uri="{FF2B5EF4-FFF2-40B4-BE49-F238E27FC236}">
                <a16:creationId xmlns:a16="http://schemas.microsoft.com/office/drawing/2014/main" id="{A7C4D9B2-B470-4DDB-9BE2-0636E3E38087}"/>
              </a:ext>
            </a:extLst>
          </p:cNvPr>
          <p:cNvPicPr>
            <a:picLocks noChangeAspect="1"/>
          </p:cNvPicPr>
          <p:nvPr/>
        </p:nvPicPr>
        <p:blipFill>
          <a:blip r:embed="rId3">
            <a:lum/>
            <a:alphaModFix/>
          </a:blip>
          <a:srcRect/>
          <a:stretch>
            <a:fillRect/>
          </a:stretch>
        </p:blipFill>
        <p:spPr>
          <a:xfrm>
            <a:off x="5486399" y="1438559"/>
            <a:ext cx="4511160" cy="340776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0B576-6C2C-4812-A865-6044C789D1AD}"/>
              </a:ext>
            </a:extLst>
          </p:cNvPr>
          <p:cNvSpPr txBox="1">
            <a:spLocks noGrp="1"/>
          </p:cNvSpPr>
          <p:nvPr>
            <p:ph type="title" idx="4294967295"/>
          </p:nvPr>
        </p:nvSpPr>
        <p:spPr/>
        <p:txBody>
          <a:bodyPr/>
          <a:lstStyle/>
          <a:p>
            <a:pPr lvl="0"/>
            <a:r>
              <a:rPr lang="en-US"/>
              <a:t>Top row measurements (10 Hz)</a:t>
            </a:r>
          </a:p>
        </p:txBody>
      </p:sp>
      <p:sp>
        <p:nvSpPr>
          <p:cNvPr id="3" name="Text Placeholder 2">
            <a:extLst>
              <a:ext uri="{FF2B5EF4-FFF2-40B4-BE49-F238E27FC236}">
                <a16:creationId xmlns:a16="http://schemas.microsoft.com/office/drawing/2014/main" id="{F4026AB2-9997-4B27-A5BC-D03AB2C11B7F}"/>
              </a:ext>
            </a:extLst>
          </p:cNvPr>
          <p:cNvSpPr txBox="1">
            <a:spLocks noGrp="1"/>
          </p:cNvSpPr>
          <p:nvPr>
            <p:ph type="body" idx="4294967295"/>
          </p:nvPr>
        </p:nvSpPr>
        <p:spPr>
          <a:xfrm>
            <a:off x="504000" y="1326600"/>
            <a:ext cx="4425746" cy="1667323"/>
          </a:xfrm>
        </p:spPr>
        <p:txBody>
          <a:bodyPr/>
          <a:lstStyle/>
          <a:p>
            <a:pPr lvl="0">
              <a:buSzPct val="45000"/>
              <a:buFont typeface="StarSymbol"/>
              <a:buChar char="●"/>
            </a:pPr>
            <a:r>
              <a:rPr lang="en-US" sz="2400" dirty="0"/>
              <a:t>1231_1439_wo3196_r13</a:t>
            </a:r>
          </a:p>
          <a:p>
            <a:pPr lvl="0">
              <a:buSzPct val="45000"/>
              <a:buFont typeface="StarSymbol"/>
              <a:buChar char="●"/>
            </a:pPr>
            <a:r>
              <a:rPr lang="en-US" sz="2400" dirty="0"/>
              <a:t>Same settings except for sample rate, which is now 10 Hz instead of 1 Hz</a:t>
            </a:r>
          </a:p>
        </p:txBody>
      </p:sp>
      <p:pic>
        <p:nvPicPr>
          <p:cNvPr id="4" name="Picture 3">
            <a:extLst>
              <a:ext uri="{FF2B5EF4-FFF2-40B4-BE49-F238E27FC236}">
                <a16:creationId xmlns:a16="http://schemas.microsoft.com/office/drawing/2014/main" id="{3EEAF9A2-9D00-49A1-B2B8-487EE9F4E1C3}"/>
              </a:ext>
            </a:extLst>
          </p:cNvPr>
          <p:cNvPicPr>
            <a:picLocks noChangeAspect="1"/>
          </p:cNvPicPr>
          <p:nvPr/>
        </p:nvPicPr>
        <p:blipFill>
          <a:blip r:embed="rId3">
            <a:lum/>
            <a:alphaModFix/>
          </a:blip>
          <a:srcRect/>
          <a:stretch>
            <a:fillRect/>
          </a:stretch>
        </p:blipFill>
        <p:spPr>
          <a:xfrm>
            <a:off x="5150880" y="1280159"/>
            <a:ext cx="4633200" cy="3474720"/>
          </a:xfrm>
          <a:prstGeom prst="rect">
            <a:avLst/>
          </a:prstGeom>
          <a:noFill/>
          <a:ln>
            <a:noFill/>
          </a:ln>
        </p:spPr>
      </p:pic>
      <p:sp>
        <p:nvSpPr>
          <p:cNvPr id="5" name="TextBox 4">
            <a:extLst>
              <a:ext uri="{FF2B5EF4-FFF2-40B4-BE49-F238E27FC236}">
                <a16:creationId xmlns:a16="http://schemas.microsoft.com/office/drawing/2014/main" id="{CDCB24F1-11E1-4428-9593-5DBABB6AB3FA}"/>
              </a:ext>
            </a:extLst>
          </p:cNvPr>
          <p:cNvSpPr txBox="1"/>
          <p:nvPr/>
        </p:nvSpPr>
        <p:spPr>
          <a:xfrm>
            <a:off x="503999" y="3134032"/>
            <a:ext cx="4425746" cy="2031325"/>
          </a:xfrm>
          <a:prstGeom prst="rect">
            <a:avLst/>
          </a:prstGeom>
          <a:noFill/>
        </p:spPr>
        <p:txBody>
          <a:bodyPr wrap="square" rtlCol="0">
            <a:spAutoFit/>
          </a:bodyPr>
          <a:lstStyle/>
          <a:p>
            <a:r>
              <a:rPr lang="en-GB" dirty="0"/>
              <a:t>Temperature setpoint is 25 C</a:t>
            </a:r>
          </a:p>
          <a:p>
            <a:r>
              <a:rPr lang="en-GB" dirty="0"/>
              <a:t>Sample rate is 10 Hz</a:t>
            </a:r>
          </a:p>
          <a:p>
            <a:r>
              <a:rPr lang="en-GB" dirty="0"/>
              <a:t>Measurement time is 60 s</a:t>
            </a:r>
          </a:p>
          <a:p>
            <a:r>
              <a:rPr lang="en-GB" dirty="0"/>
              <a:t>Source voltage is 1.0 V</a:t>
            </a:r>
          </a:p>
          <a:p>
            <a:r>
              <a:rPr lang="en-GB" dirty="0"/>
              <a:t>Limit current starts at 1.5e-08 A</a:t>
            </a:r>
          </a:p>
          <a:p>
            <a:r>
              <a:rPr lang="en-GB" dirty="0"/>
              <a:t>Mean resistance is 1.32E+08 with std 2.24E+05</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cxnSp>
        <p:nvCxnSpPr>
          <p:cNvPr id="35" name="Straight Connector 34">
            <a:extLst>
              <a:ext uri="{FF2B5EF4-FFF2-40B4-BE49-F238E27FC236}">
                <a16:creationId xmlns:a16="http://schemas.microsoft.com/office/drawing/2014/main" id="{1E6172D1-2433-4D03-B1A5-9A1403C201D9}"/>
              </a:ext>
            </a:extLst>
          </p:cNvPr>
          <p:cNvCxnSpPr>
            <a:stCxn id="29" idx="2"/>
          </p:cNvCxnSpPr>
          <p:nvPr/>
        </p:nvCxnSpPr>
        <p:spPr>
          <a:xfrm>
            <a:off x="7179035" y="3446305"/>
            <a:ext cx="0" cy="335138"/>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DFEFC02-2D0A-4E1E-AFB5-08562583BF70}"/>
              </a:ext>
            </a:extLst>
          </p:cNvPr>
          <p:cNvCxnSpPr>
            <a:cxnSpLocks/>
            <a:stCxn id="30" idx="2"/>
          </p:cNvCxnSpPr>
          <p:nvPr/>
        </p:nvCxnSpPr>
        <p:spPr>
          <a:xfrm>
            <a:off x="8174604" y="3453284"/>
            <a:ext cx="0" cy="335138"/>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3887A98-51E7-472D-9284-0C24EAD2596A}"/>
              </a:ext>
            </a:extLst>
          </p:cNvPr>
          <p:cNvSpPr txBox="1">
            <a:spLocks noGrp="1"/>
          </p:cNvSpPr>
          <p:nvPr>
            <p:ph type="title" idx="4294967295"/>
          </p:nvPr>
        </p:nvSpPr>
        <p:spPr/>
        <p:txBody>
          <a:bodyPr/>
          <a:lstStyle/>
          <a:p>
            <a:pPr lvl="0"/>
            <a:r>
              <a:rPr lang="en-US" dirty="0"/>
              <a:t>Device #2 – Different configurations</a:t>
            </a:r>
          </a:p>
        </p:txBody>
      </p:sp>
      <p:sp>
        <p:nvSpPr>
          <p:cNvPr id="3" name="Text Placeholder 2">
            <a:extLst>
              <a:ext uri="{FF2B5EF4-FFF2-40B4-BE49-F238E27FC236}">
                <a16:creationId xmlns:a16="http://schemas.microsoft.com/office/drawing/2014/main" id="{90CE2D35-3593-40E8-95E3-0E34232AC8F6}"/>
              </a:ext>
            </a:extLst>
          </p:cNvPr>
          <p:cNvSpPr txBox="1">
            <a:spLocks noGrp="1"/>
          </p:cNvSpPr>
          <p:nvPr>
            <p:ph type="body" idx="4294967295"/>
          </p:nvPr>
        </p:nvSpPr>
        <p:spPr>
          <a:xfrm>
            <a:off x="503999" y="1326601"/>
            <a:ext cx="9071640" cy="1711568"/>
          </a:xfrm>
        </p:spPr>
        <p:txBody>
          <a:bodyPr/>
          <a:lstStyle/>
          <a:p>
            <a:pPr marL="457200" lvl="0" indent="-457200">
              <a:buSzPct val="45000"/>
              <a:buFont typeface="Arial" panose="020B0604020202020204" pitchFamily="34" charset="0"/>
              <a:buChar char="•"/>
            </a:pPr>
            <a:r>
              <a:rPr lang="en-US" sz="2800" dirty="0"/>
              <a:t>Current sourced (only way to measure Hall bar as voltage source setup creates short)</a:t>
            </a:r>
          </a:p>
          <a:p>
            <a:pPr marL="457200" lvl="0" indent="-457200">
              <a:buSzPct val="45000"/>
              <a:buFont typeface="Arial" panose="020B0604020202020204" pitchFamily="34" charset="0"/>
              <a:buChar char="•"/>
            </a:pPr>
            <a:endParaRPr lang="en-US" sz="2800" dirty="0"/>
          </a:p>
        </p:txBody>
      </p:sp>
      <p:sp>
        <p:nvSpPr>
          <p:cNvPr id="4" name="Rectangle 3">
            <a:extLst>
              <a:ext uri="{FF2B5EF4-FFF2-40B4-BE49-F238E27FC236}">
                <a16:creationId xmlns:a16="http://schemas.microsoft.com/office/drawing/2014/main" id="{3B8F8533-66AC-4CCB-A258-E8DC1FDF9334}"/>
              </a:ext>
            </a:extLst>
          </p:cNvPr>
          <p:cNvSpPr/>
          <p:nvPr/>
        </p:nvSpPr>
        <p:spPr>
          <a:xfrm>
            <a:off x="1854755" y="3022251"/>
            <a:ext cx="833284" cy="493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V+</a:t>
            </a:r>
          </a:p>
        </p:txBody>
      </p:sp>
      <p:sp>
        <p:nvSpPr>
          <p:cNvPr id="5" name="Rectangle 4">
            <a:extLst>
              <a:ext uri="{FF2B5EF4-FFF2-40B4-BE49-F238E27FC236}">
                <a16:creationId xmlns:a16="http://schemas.microsoft.com/office/drawing/2014/main" id="{290F919D-5946-4ACE-A7AB-F677059D98DE}"/>
              </a:ext>
            </a:extLst>
          </p:cNvPr>
          <p:cNvSpPr/>
          <p:nvPr/>
        </p:nvSpPr>
        <p:spPr>
          <a:xfrm>
            <a:off x="2809714" y="3029230"/>
            <a:ext cx="914503" cy="493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V-</a:t>
            </a:r>
          </a:p>
        </p:txBody>
      </p:sp>
      <p:sp>
        <p:nvSpPr>
          <p:cNvPr id="6" name="Rectangle 5">
            <a:extLst>
              <a:ext uri="{FF2B5EF4-FFF2-40B4-BE49-F238E27FC236}">
                <a16:creationId xmlns:a16="http://schemas.microsoft.com/office/drawing/2014/main" id="{6636A077-66F1-4F08-B9ED-9E42B834DBB2}"/>
              </a:ext>
            </a:extLst>
          </p:cNvPr>
          <p:cNvSpPr/>
          <p:nvPr/>
        </p:nvSpPr>
        <p:spPr>
          <a:xfrm>
            <a:off x="567958" y="3776942"/>
            <a:ext cx="848032" cy="5014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a:t>
            </a:r>
          </a:p>
        </p:txBody>
      </p:sp>
      <p:sp>
        <p:nvSpPr>
          <p:cNvPr id="8" name="Rectangle 7">
            <a:extLst>
              <a:ext uri="{FF2B5EF4-FFF2-40B4-BE49-F238E27FC236}">
                <a16:creationId xmlns:a16="http://schemas.microsoft.com/office/drawing/2014/main" id="{7C98D557-2545-4A62-8AF5-A306159DF1D9}"/>
              </a:ext>
            </a:extLst>
          </p:cNvPr>
          <p:cNvSpPr/>
          <p:nvPr/>
        </p:nvSpPr>
        <p:spPr>
          <a:xfrm>
            <a:off x="4450574" y="3776942"/>
            <a:ext cx="848032" cy="5014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a:t>
            </a:r>
          </a:p>
        </p:txBody>
      </p:sp>
      <p:cxnSp>
        <p:nvCxnSpPr>
          <p:cNvPr id="10" name="Straight Connector 9">
            <a:extLst>
              <a:ext uri="{FF2B5EF4-FFF2-40B4-BE49-F238E27FC236}">
                <a16:creationId xmlns:a16="http://schemas.microsoft.com/office/drawing/2014/main" id="{BDA659E4-9595-453C-A077-89369251AF61}"/>
              </a:ext>
            </a:extLst>
          </p:cNvPr>
          <p:cNvCxnSpPr>
            <a:stCxn id="6" idx="3"/>
            <a:endCxn id="8" idx="1"/>
          </p:cNvCxnSpPr>
          <p:nvPr/>
        </p:nvCxnSpPr>
        <p:spPr>
          <a:xfrm>
            <a:off x="1415990" y="4027665"/>
            <a:ext cx="3034584"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E8D398D4-ACFB-4C00-A605-3DF653758BF3}"/>
              </a:ext>
            </a:extLst>
          </p:cNvPr>
          <p:cNvSpPr/>
          <p:nvPr/>
        </p:nvSpPr>
        <p:spPr>
          <a:xfrm>
            <a:off x="2116538" y="3850684"/>
            <a:ext cx="1297858" cy="493265"/>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3" name="Straight Connector 12">
            <a:extLst>
              <a:ext uri="{FF2B5EF4-FFF2-40B4-BE49-F238E27FC236}">
                <a16:creationId xmlns:a16="http://schemas.microsoft.com/office/drawing/2014/main" id="{277739AA-51F6-4971-AD8C-0CA69F4CFEAB}"/>
              </a:ext>
            </a:extLst>
          </p:cNvPr>
          <p:cNvCxnSpPr>
            <a:stCxn id="4" idx="2"/>
          </p:cNvCxnSpPr>
          <p:nvPr/>
        </p:nvCxnSpPr>
        <p:spPr>
          <a:xfrm>
            <a:off x="2271397" y="3515546"/>
            <a:ext cx="0" cy="3351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63D25B4-978A-4786-8C1F-E28D4EC0D135}"/>
              </a:ext>
            </a:extLst>
          </p:cNvPr>
          <p:cNvCxnSpPr>
            <a:cxnSpLocks/>
            <a:stCxn id="5" idx="2"/>
          </p:cNvCxnSpPr>
          <p:nvPr/>
        </p:nvCxnSpPr>
        <p:spPr>
          <a:xfrm>
            <a:off x="3266966" y="3522525"/>
            <a:ext cx="0" cy="335138"/>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67E999F0-8D86-4AA3-9BCE-9695E2387AD2}"/>
              </a:ext>
            </a:extLst>
          </p:cNvPr>
          <p:cNvSpPr txBox="1"/>
          <p:nvPr/>
        </p:nvSpPr>
        <p:spPr>
          <a:xfrm>
            <a:off x="2354364" y="3904964"/>
            <a:ext cx="1002938" cy="369332"/>
          </a:xfrm>
          <a:prstGeom prst="rect">
            <a:avLst/>
          </a:prstGeom>
          <a:noFill/>
        </p:spPr>
        <p:txBody>
          <a:bodyPr wrap="square" rtlCol="0">
            <a:spAutoFit/>
          </a:bodyPr>
          <a:lstStyle/>
          <a:p>
            <a:r>
              <a:rPr lang="en-GB" dirty="0"/>
              <a:t>Device</a:t>
            </a:r>
          </a:p>
        </p:txBody>
      </p:sp>
      <p:sp>
        <p:nvSpPr>
          <p:cNvPr id="18" name="TextBox 17">
            <a:extLst>
              <a:ext uri="{FF2B5EF4-FFF2-40B4-BE49-F238E27FC236}">
                <a16:creationId xmlns:a16="http://schemas.microsoft.com/office/drawing/2014/main" id="{407EAA68-D318-4AF9-9EC5-992830291E11}"/>
              </a:ext>
            </a:extLst>
          </p:cNvPr>
          <p:cNvSpPr txBox="1"/>
          <p:nvPr/>
        </p:nvSpPr>
        <p:spPr>
          <a:xfrm>
            <a:off x="1854755" y="2589697"/>
            <a:ext cx="2120080" cy="369332"/>
          </a:xfrm>
          <a:prstGeom prst="rect">
            <a:avLst/>
          </a:prstGeom>
          <a:noFill/>
        </p:spPr>
        <p:txBody>
          <a:bodyPr wrap="square" rtlCol="0">
            <a:spAutoFit/>
          </a:bodyPr>
          <a:lstStyle/>
          <a:p>
            <a:r>
              <a:rPr lang="en-GB" dirty="0"/>
              <a:t>Forward</a:t>
            </a:r>
          </a:p>
        </p:txBody>
      </p:sp>
      <p:sp>
        <p:nvSpPr>
          <p:cNvPr id="19" name="TextBox 18">
            <a:extLst>
              <a:ext uri="{FF2B5EF4-FFF2-40B4-BE49-F238E27FC236}">
                <a16:creationId xmlns:a16="http://schemas.microsoft.com/office/drawing/2014/main" id="{3412E3A8-6EF7-49B3-96E2-9B963DB08762}"/>
              </a:ext>
            </a:extLst>
          </p:cNvPr>
          <p:cNvSpPr txBox="1"/>
          <p:nvPr/>
        </p:nvSpPr>
        <p:spPr>
          <a:xfrm>
            <a:off x="7160707" y="2290209"/>
            <a:ext cx="4277033" cy="369332"/>
          </a:xfrm>
          <a:prstGeom prst="rect">
            <a:avLst/>
          </a:prstGeom>
          <a:noFill/>
        </p:spPr>
        <p:txBody>
          <a:bodyPr wrap="square" rtlCol="0">
            <a:spAutoFit/>
          </a:bodyPr>
          <a:lstStyle/>
          <a:p>
            <a:r>
              <a:rPr lang="en-GB" dirty="0"/>
              <a:t>Backward</a:t>
            </a:r>
          </a:p>
        </p:txBody>
      </p:sp>
      <p:sp>
        <p:nvSpPr>
          <p:cNvPr id="29" name="Rectangle 28">
            <a:extLst>
              <a:ext uri="{FF2B5EF4-FFF2-40B4-BE49-F238E27FC236}">
                <a16:creationId xmlns:a16="http://schemas.microsoft.com/office/drawing/2014/main" id="{0764D130-2BFB-457C-B94D-CACB8F948A63}"/>
              </a:ext>
            </a:extLst>
          </p:cNvPr>
          <p:cNvSpPr/>
          <p:nvPr/>
        </p:nvSpPr>
        <p:spPr>
          <a:xfrm>
            <a:off x="6762393" y="2953010"/>
            <a:ext cx="833284" cy="493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V-</a:t>
            </a:r>
          </a:p>
        </p:txBody>
      </p:sp>
      <p:sp>
        <p:nvSpPr>
          <p:cNvPr id="30" name="Rectangle 29">
            <a:extLst>
              <a:ext uri="{FF2B5EF4-FFF2-40B4-BE49-F238E27FC236}">
                <a16:creationId xmlns:a16="http://schemas.microsoft.com/office/drawing/2014/main" id="{C67FCFC8-4FED-4344-802B-A7C6659865F1}"/>
              </a:ext>
            </a:extLst>
          </p:cNvPr>
          <p:cNvSpPr/>
          <p:nvPr/>
        </p:nvSpPr>
        <p:spPr>
          <a:xfrm>
            <a:off x="7717352" y="2959989"/>
            <a:ext cx="914503" cy="493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V+</a:t>
            </a:r>
          </a:p>
        </p:txBody>
      </p:sp>
      <p:sp>
        <p:nvSpPr>
          <p:cNvPr id="31" name="Rectangle 30">
            <a:extLst>
              <a:ext uri="{FF2B5EF4-FFF2-40B4-BE49-F238E27FC236}">
                <a16:creationId xmlns:a16="http://schemas.microsoft.com/office/drawing/2014/main" id="{56E4F4DF-BEAF-464C-9AEE-D79E44C85040}"/>
              </a:ext>
            </a:extLst>
          </p:cNvPr>
          <p:cNvSpPr/>
          <p:nvPr/>
        </p:nvSpPr>
        <p:spPr>
          <a:xfrm>
            <a:off x="5813064" y="3707701"/>
            <a:ext cx="848032" cy="5014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a:t>
            </a:r>
          </a:p>
        </p:txBody>
      </p:sp>
      <p:sp>
        <p:nvSpPr>
          <p:cNvPr id="32" name="Rectangle 31">
            <a:extLst>
              <a:ext uri="{FF2B5EF4-FFF2-40B4-BE49-F238E27FC236}">
                <a16:creationId xmlns:a16="http://schemas.microsoft.com/office/drawing/2014/main" id="{E497A8E3-3DE3-4520-8300-36249D72514D}"/>
              </a:ext>
            </a:extLst>
          </p:cNvPr>
          <p:cNvSpPr/>
          <p:nvPr/>
        </p:nvSpPr>
        <p:spPr>
          <a:xfrm>
            <a:off x="8836492" y="3707701"/>
            <a:ext cx="848032" cy="5014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a:t>
            </a:r>
          </a:p>
        </p:txBody>
      </p:sp>
      <p:cxnSp>
        <p:nvCxnSpPr>
          <p:cNvPr id="33" name="Straight Connector 32">
            <a:extLst>
              <a:ext uri="{FF2B5EF4-FFF2-40B4-BE49-F238E27FC236}">
                <a16:creationId xmlns:a16="http://schemas.microsoft.com/office/drawing/2014/main" id="{5CBE37BE-1923-43DC-8FB7-A89DAD46545B}"/>
              </a:ext>
            </a:extLst>
          </p:cNvPr>
          <p:cNvCxnSpPr>
            <a:stCxn id="31" idx="3"/>
            <a:endCxn id="32" idx="1"/>
          </p:cNvCxnSpPr>
          <p:nvPr/>
        </p:nvCxnSpPr>
        <p:spPr>
          <a:xfrm>
            <a:off x="6661096" y="3958424"/>
            <a:ext cx="2175396" cy="0"/>
          </a:xfrm>
          <a:prstGeom prst="line">
            <a:avLst/>
          </a:prstGeom>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2F509BE6-F24F-40B2-AB4A-89861A7132DD}"/>
              </a:ext>
            </a:extLst>
          </p:cNvPr>
          <p:cNvSpPr/>
          <p:nvPr/>
        </p:nvSpPr>
        <p:spPr>
          <a:xfrm>
            <a:off x="7068423" y="3732965"/>
            <a:ext cx="1297858" cy="493265"/>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TextBox 36">
            <a:extLst>
              <a:ext uri="{FF2B5EF4-FFF2-40B4-BE49-F238E27FC236}">
                <a16:creationId xmlns:a16="http://schemas.microsoft.com/office/drawing/2014/main" id="{AFC3C422-98F1-404D-AFDF-707339D03D8F}"/>
              </a:ext>
            </a:extLst>
          </p:cNvPr>
          <p:cNvSpPr txBox="1"/>
          <p:nvPr/>
        </p:nvSpPr>
        <p:spPr>
          <a:xfrm>
            <a:off x="7262002" y="3835723"/>
            <a:ext cx="1002938" cy="369332"/>
          </a:xfrm>
          <a:prstGeom prst="rect">
            <a:avLst/>
          </a:prstGeom>
          <a:noFill/>
        </p:spPr>
        <p:txBody>
          <a:bodyPr wrap="square" rtlCol="0">
            <a:spAutoFit/>
          </a:bodyPr>
          <a:lstStyle/>
          <a:p>
            <a:r>
              <a:rPr lang="en-GB" dirty="0"/>
              <a:t>Device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770D9-02E8-47D8-94D0-74C048D03BF8}"/>
              </a:ext>
            </a:extLst>
          </p:cNvPr>
          <p:cNvSpPr>
            <a:spLocks noGrp="1"/>
          </p:cNvSpPr>
          <p:nvPr>
            <p:ph type="title"/>
          </p:nvPr>
        </p:nvSpPr>
        <p:spPr/>
        <p:txBody>
          <a:bodyPr/>
          <a:lstStyle/>
          <a:p>
            <a:r>
              <a:rPr lang="en-US" dirty="0"/>
              <a:t>Device #2 – Different configurations</a:t>
            </a:r>
            <a:endParaRPr lang="en-GB" dirty="0"/>
          </a:p>
        </p:txBody>
      </p:sp>
      <p:sp>
        <p:nvSpPr>
          <p:cNvPr id="3" name="Content Placeholder 2">
            <a:extLst>
              <a:ext uri="{FF2B5EF4-FFF2-40B4-BE49-F238E27FC236}">
                <a16:creationId xmlns:a16="http://schemas.microsoft.com/office/drawing/2014/main" id="{F2B5E6AB-5260-4F1E-A229-C1A25BBB5A2D}"/>
              </a:ext>
            </a:extLst>
          </p:cNvPr>
          <p:cNvSpPr>
            <a:spLocks noGrp="1"/>
          </p:cNvSpPr>
          <p:nvPr>
            <p:ph idx="1"/>
          </p:nvPr>
        </p:nvSpPr>
        <p:spPr>
          <a:xfrm>
            <a:off x="503999" y="1326601"/>
            <a:ext cx="9071640" cy="1630452"/>
          </a:xfrm>
        </p:spPr>
        <p:txBody>
          <a:bodyPr/>
          <a:lstStyle/>
          <a:p>
            <a:r>
              <a:rPr lang="en-GB" sz="1600" dirty="0"/>
              <a:t>Forward and backward configs have around the same noise (2E5 Ohm std)</a:t>
            </a:r>
          </a:p>
          <a:p>
            <a:r>
              <a:rPr lang="en-GB" sz="1600" dirty="0"/>
              <a:t>Measured resistance is way different. </a:t>
            </a:r>
          </a:p>
          <a:p>
            <a:r>
              <a:rPr lang="en-GB" sz="1600" dirty="0"/>
              <a:t>Forward measures 5.36E6 and backwards -3.70E6 Ohm.</a:t>
            </a:r>
          </a:p>
          <a:p>
            <a:r>
              <a:rPr lang="en-GB" sz="1600" dirty="0"/>
              <a:t>As forward is the default, I trust it more and will use that for the rest of the measurements</a:t>
            </a:r>
          </a:p>
        </p:txBody>
      </p:sp>
      <p:grpSp>
        <p:nvGrpSpPr>
          <p:cNvPr id="19" name="Group 18">
            <a:extLst>
              <a:ext uri="{FF2B5EF4-FFF2-40B4-BE49-F238E27FC236}">
                <a16:creationId xmlns:a16="http://schemas.microsoft.com/office/drawing/2014/main" id="{4F3E96B4-0700-4261-A38D-EFC7CBFC9B89}"/>
              </a:ext>
            </a:extLst>
          </p:cNvPr>
          <p:cNvGrpSpPr/>
          <p:nvPr/>
        </p:nvGrpSpPr>
        <p:grpSpPr>
          <a:xfrm>
            <a:off x="57497" y="3156916"/>
            <a:ext cx="5066074" cy="2204918"/>
            <a:chOff x="57497" y="3156916"/>
            <a:chExt cx="5066074" cy="2204918"/>
          </a:xfrm>
        </p:grpSpPr>
        <p:pic>
          <p:nvPicPr>
            <p:cNvPr id="16" name="Picture 15" descr="A close up of a logo&#10;&#10;Description automatically generated">
              <a:extLst>
                <a:ext uri="{FF2B5EF4-FFF2-40B4-BE49-F238E27FC236}">
                  <a16:creationId xmlns:a16="http://schemas.microsoft.com/office/drawing/2014/main" id="{D90297E1-9900-4B6A-8C12-A0AF5E2EFE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97" y="3384135"/>
              <a:ext cx="2636931" cy="1977698"/>
            </a:xfrm>
            <a:prstGeom prst="rect">
              <a:avLst/>
            </a:prstGeom>
          </p:spPr>
        </p:pic>
        <p:grpSp>
          <p:nvGrpSpPr>
            <p:cNvPr id="13" name="Group 12">
              <a:extLst>
                <a:ext uri="{FF2B5EF4-FFF2-40B4-BE49-F238E27FC236}">
                  <a16:creationId xmlns:a16="http://schemas.microsoft.com/office/drawing/2014/main" id="{D2116270-D1D8-4665-AF66-7E000F67DCDB}"/>
                </a:ext>
              </a:extLst>
            </p:cNvPr>
            <p:cNvGrpSpPr/>
            <p:nvPr/>
          </p:nvGrpSpPr>
          <p:grpSpPr>
            <a:xfrm>
              <a:off x="1524675" y="3156916"/>
              <a:ext cx="3598896" cy="2204918"/>
              <a:chOff x="5233538" y="2838781"/>
              <a:chExt cx="4618385" cy="2642871"/>
            </a:xfrm>
          </p:grpSpPr>
          <p:pic>
            <p:nvPicPr>
              <p:cNvPr id="5" name="Picture 4" descr="A close up of a logo&#10;&#10;Description automatically generated">
                <a:extLst>
                  <a:ext uri="{FF2B5EF4-FFF2-40B4-BE49-F238E27FC236}">
                    <a16:creationId xmlns:a16="http://schemas.microsoft.com/office/drawing/2014/main" id="{1B84D590-8FE1-41C1-8816-D0E0B72797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1233" y="3111134"/>
                <a:ext cx="3160690" cy="2370518"/>
              </a:xfrm>
              <a:prstGeom prst="rect">
                <a:avLst/>
              </a:prstGeom>
            </p:spPr>
          </p:pic>
          <p:sp>
            <p:nvSpPr>
              <p:cNvPr id="8" name="Rectangle 7">
                <a:extLst>
                  <a:ext uri="{FF2B5EF4-FFF2-40B4-BE49-F238E27FC236}">
                    <a16:creationId xmlns:a16="http://schemas.microsoft.com/office/drawing/2014/main" id="{82B47849-5259-4317-A692-ABBCFDB3DA3B}"/>
                  </a:ext>
                </a:extLst>
              </p:cNvPr>
              <p:cNvSpPr/>
              <p:nvPr/>
            </p:nvSpPr>
            <p:spPr>
              <a:xfrm>
                <a:off x="5233538" y="2838781"/>
                <a:ext cx="2752101" cy="369333"/>
              </a:xfrm>
              <a:prstGeom prst="rect">
                <a:avLst/>
              </a:prstGeom>
            </p:spPr>
            <p:txBody>
              <a:bodyPr wrap="none">
                <a:spAutoFit/>
              </a:bodyPr>
              <a:lstStyle/>
              <a:p>
                <a:r>
                  <a:rPr lang="en-GB" dirty="0">
                    <a:solidFill>
                      <a:srgbClr val="000000"/>
                    </a:solidFill>
                    <a:latin typeface="Calibri" panose="020F0502020204030204" pitchFamily="34" charset="0"/>
                  </a:rPr>
                  <a:t>Forwards: Std = 0.021658</a:t>
                </a:r>
                <a:r>
                  <a:rPr lang="en-GB" dirty="0"/>
                  <a:t> V</a:t>
                </a:r>
              </a:p>
            </p:txBody>
          </p:sp>
        </p:grpSp>
      </p:grpSp>
      <p:grpSp>
        <p:nvGrpSpPr>
          <p:cNvPr id="20" name="Group 19">
            <a:extLst>
              <a:ext uri="{FF2B5EF4-FFF2-40B4-BE49-F238E27FC236}">
                <a16:creationId xmlns:a16="http://schemas.microsoft.com/office/drawing/2014/main" id="{85DC975E-4F6A-44F6-983F-6B18E38F3EE6}"/>
              </a:ext>
            </a:extLst>
          </p:cNvPr>
          <p:cNvGrpSpPr/>
          <p:nvPr/>
        </p:nvGrpSpPr>
        <p:grpSpPr>
          <a:xfrm>
            <a:off x="4927960" y="3203667"/>
            <a:ext cx="5040146" cy="2240802"/>
            <a:chOff x="4927960" y="3203667"/>
            <a:chExt cx="5040146" cy="2240802"/>
          </a:xfrm>
        </p:grpSpPr>
        <p:pic>
          <p:nvPicPr>
            <p:cNvPr id="18" name="Picture 17" descr="A screenshot of a cell phone&#10;&#10;Description automatically generated">
              <a:extLst>
                <a:ext uri="{FF2B5EF4-FFF2-40B4-BE49-F238E27FC236}">
                  <a16:creationId xmlns:a16="http://schemas.microsoft.com/office/drawing/2014/main" id="{916DEF71-DC46-4190-BAD3-D48988D51C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7960" y="3465046"/>
              <a:ext cx="2462981" cy="1847235"/>
            </a:xfrm>
            <a:prstGeom prst="rect">
              <a:avLst/>
            </a:prstGeom>
          </p:spPr>
        </p:pic>
        <p:grpSp>
          <p:nvGrpSpPr>
            <p:cNvPr id="14" name="Group 13">
              <a:extLst>
                <a:ext uri="{FF2B5EF4-FFF2-40B4-BE49-F238E27FC236}">
                  <a16:creationId xmlns:a16="http://schemas.microsoft.com/office/drawing/2014/main" id="{B713B2A1-FCAB-470C-8246-00D99D0FA7A0}"/>
                </a:ext>
              </a:extLst>
            </p:cNvPr>
            <p:cNvGrpSpPr/>
            <p:nvPr/>
          </p:nvGrpSpPr>
          <p:grpSpPr>
            <a:xfrm>
              <a:off x="6159450" y="3203667"/>
              <a:ext cx="3808656" cy="2240802"/>
              <a:chOff x="-198631" y="2835671"/>
              <a:chExt cx="5141609" cy="2736777"/>
            </a:xfrm>
          </p:grpSpPr>
          <p:pic>
            <p:nvPicPr>
              <p:cNvPr id="7" name="Picture 6" descr="A screenshot of a cell phone&#10;&#10;Description automatically generated">
                <a:extLst>
                  <a:ext uri="{FF2B5EF4-FFF2-40B4-BE49-F238E27FC236}">
                    <a16:creationId xmlns:a16="http://schemas.microsoft.com/office/drawing/2014/main" id="{CBFB0B95-29F3-417C-A236-5F3FAF31B9F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40165" y="3020338"/>
                <a:ext cx="3402813" cy="2552110"/>
              </a:xfrm>
              <a:prstGeom prst="rect">
                <a:avLst/>
              </a:prstGeom>
            </p:spPr>
          </p:pic>
          <p:sp>
            <p:nvSpPr>
              <p:cNvPr id="9" name="Rectangle 8">
                <a:extLst>
                  <a:ext uri="{FF2B5EF4-FFF2-40B4-BE49-F238E27FC236}">
                    <a16:creationId xmlns:a16="http://schemas.microsoft.com/office/drawing/2014/main" id="{0890D23C-9E08-4526-91B5-0FD7DBC8FDF5}"/>
                  </a:ext>
                </a:extLst>
              </p:cNvPr>
              <p:cNvSpPr/>
              <p:nvPr/>
            </p:nvSpPr>
            <p:spPr>
              <a:xfrm>
                <a:off x="-198631" y="2835671"/>
                <a:ext cx="2936766" cy="369333"/>
              </a:xfrm>
              <a:prstGeom prst="rect">
                <a:avLst/>
              </a:prstGeom>
            </p:spPr>
            <p:txBody>
              <a:bodyPr wrap="none">
                <a:spAutoFit/>
              </a:bodyPr>
              <a:lstStyle/>
              <a:p>
                <a:r>
                  <a:rPr lang="en-GB" dirty="0">
                    <a:solidFill>
                      <a:srgbClr val="000000"/>
                    </a:solidFill>
                    <a:latin typeface="Calibri" panose="020F0502020204030204" pitchFamily="34" charset="0"/>
                  </a:rPr>
                  <a:t>Backwards: Std = </a:t>
                </a:r>
                <a:r>
                  <a:rPr lang="en-GB" dirty="0"/>
                  <a:t>0.017153  V</a:t>
                </a:r>
              </a:p>
            </p:txBody>
          </p:sp>
        </p:grpSp>
      </p:grpSp>
    </p:spTree>
    <p:extLst>
      <p:ext uri="{BB962C8B-B14F-4D97-AF65-F5344CB8AC3E}">
        <p14:creationId xmlns:p14="http://schemas.microsoft.com/office/powerpoint/2010/main" val="2178151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5189B-9123-4870-B6B7-FA84529DFCCC}"/>
              </a:ext>
            </a:extLst>
          </p:cNvPr>
          <p:cNvSpPr>
            <a:spLocks noGrp="1"/>
          </p:cNvSpPr>
          <p:nvPr>
            <p:ph type="title"/>
          </p:nvPr>
        </p:nvSpPr>
        <p:spPr/>
        <p:txBody>
          <a:bodyPr/>
          <a:lstStyle/>
          <a:p>
            <a:r>
              <a:rPr lang="en-GB" dirty="0"/>
              <a:t>Device 2 – H2 and Air</a:t>
            </a:r>
          </a:p>
        </p:txBody>
      </p:sp>
      <p:sp>
        <p:nvSpPr>
          <p:cNvPr id="3" name="Content Placeholder 2">
            <a:extLst>
              <a:ext uri="{FF2B5EF4-FFF2-40B4-BE49-F238E27FC236}">
                <a16:creationId xmlns:a16="http://schemas.microsoft.com/office/drawing/2014/main" id="{2AA88877-2999-4339-8088-985FB7C2C4CC}"/>
              </a:ext>
            </a:extLst>
          </p:cNvPr>
          <p:cNvSpPr>
            <a:spLocks noGrp="1"/>
          </p:cNvSpPr>
          <p:nvPr>
            <p:ph idx="1"/>
          </p:nvPr>
        </p:nvSpPr>
        <p:spPr/>
        <p:txBody>
          <a:bodyPr/>
          <a:lstStyle/>
          <a:p>
            <a:r>
              <a:rPr lang="en-GB" dirty="0"/>
              <a:t>First measurement has full H2 introduced around 60s in. Before it was in air, right before in vacuum.</a:t>
            </a:r>
          </a:p>
          <a:p>
            <a:r>
              <a:rPr lang="en-GB" dirty="0"/>
              <a:t>Second and third measurements were directly after the first and the sample was continuously exposed to full H2</a:t>
            </a:r>
          </a:p>
          <a:p>
            <a:endParaRPr lang="en-GB" dirty="0"/>
          </a:p>
        </p:txBody>
      </p:sp>
    </p:spTree>
    <p:extLst>
      <p:ext uri="{BB962C8B-B14F-4D97-AF65-F5344CB8AC3E}">
        <p14:creationId xmlns:p14="http://schemas.microsoft.com/office/powerpoint/2010/main" val="4060687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9A1CD-1F9E-442D-A433-67DD8AA7F21D}"/>
              </a:ext>
            </a:extLst>
          </p:cNvPr>
          <p:cNvSpPr>
            <a:spLocks noGrp="1"/>
          </p:cNvSpPr>
          <p:nvPr>
            <p:ph type="title"/>
          </p:nvPr>
        </p:nvSpPr>
        <p:spPr/>
        <p:txBody>
          <a:bodyPr/>
          <a:lstStyle/>
          <a:p>
            <a:r>
              <a:rPr lang="en-GB" dirty="0"/>
              <a:t>Device 2 – H2 and Air</a:t>
            </a:r>
          </a:p>
        </p:txBody>
      </p:sp>
      <p:pic>
        <p:nvPicPr>
          <p:cNvPr id="7" name="Picture 6" descr="A picture containing comb&#10;&#10;Description automatically generated">
            <a:extLst>
              <a:ext uri="{FF2B5EF4-FFF2-40B4-BE49-F238E27FC236}">
                <a16:creationId xmlns:a16="http://schemas.microsoft.com/office/drawing/2014/main" id="{D93CFC06-3558-452A-A779-1FF6042707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776" y="2782993"/>
            <a:ext cx="3103347" cy="2327511"/>
          </a:xfrm>
          <a:prstGeom prst="rect">
            <a:avLst/>
          </a:prstGeom>
        </p:spPr>
      </p:pic>
      <p:sp>
        <p:nvSpPr>
          <p:cNvPr id="8" name="TextBox 7">
            <a:extLst>
              <a:ext uri="{FF2B5EF4-FFF2-40B4-BE49-F238E27FC236}">
                <a16:creationId xmlns:a16="http://schemas.microsoft.com/office/drawing/2014/main" id="{AC172E0E-26B0-4240-8822-D20E336BDB8E}"/>
              </a:ext>
            </a:extLst>
          </p:cNvPr>
          <p:cNvSpPr txBox="1"/>
          <p:nvPr/>
        </p:nvSpPr>
        <p:spPr>
          <a:xfrm>
            <a:off x="503999" y="1371600"/>
            <a:ext cx="6405620" cy="1754326"/>
          </a:xfrm>
          <a:prstGeom prst="rect">
            <a:avLst/>
          </a:prstGeom>
          <a:noFill/>
        </p:spPr>
        <p:txBody>
          <a:bodyPr wrap="square" rtlCol="0">
            <a:spAutoFit/>
          </a:bodyPr>
          <a:lstStyle/>
          <a:p>
            <a:r>
              <a:rPr lang="en-GB" dirty="0"/>
              <a:t>Response to H2 is small and slow compared to first measurement.</a:t>
            </a:r>
          </a:p>
          <a:p>
            <a:r>
              <a:rPr lang="en-GB" dirty="0"/>
              <a:t>Also the response is very hard to see due to all the noise in the data. (Might be reduced with higher source current, as this can be increased as long as the voltage reaches 10V)</a:t>
            </a:r>
          </a:p>
          <a:p>
            <a:endParaRPr lang="en-GB" dirty="0"/>
          </a:p>
          <a:p>
            <a:endParaRPr lang="en-GB" dirty="0"/>
          </a:p>
        </p:txBody>
      </p:sp>
      <p:pic>
        <p:nvPicPr>
          <p:cNvPr id="5" name="Content Placeholder 4" descr="A screenshot of a cell phone&#10;&#10;Description automatically generated">
            <a:extLst>
              <a:ext uri="{FF2B5EF4-FFF2-40B4-BE49-F238E27FC236}">
                <a16:creationId xmlns:a16="http://schemas.microsoft.com/office/drawing/2014/main" id="{2DEB2DF2-F085-433F-8A94-2E789BBF44A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563250" y="2782993"/>
            <a:ext cx="3103347" cy="2327511"/>
          </a:xfrm>
        </p:spPr>
      </p:pic>
      <p:pic>
        <p:nvPicPr>
          <p:cNvPr id="12" name="Picture 11" descr="A picture containing comb&#10;&#10;Description automatically generated">
            <a:extLst>
              <a:ext uri="{FF2B5EF4-FFF2-40B4-BE49-F238E27FC236}">
                <a16:creationId xmlns:a16="http://schemas.microsoft.com/office/drawing/2014/main" id="{E4C5415A-396A-4A7F-9072-E99E131092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77278" y="2876534"/>
            <a:ext cx="3103347" cy="2327510"/>
          </a:xfrm>
          <a:prstGeom prst="rect">
            <a:avLst/>
          </a:prstGeom>
        </p:spPr>
      </p:pic>
      <p:sp>
        <p:nvSpPr>
          <p:cNvPr id="13" name="TextBox 12">
            <a:extLst>
              <a:ext uri="{FF2B5EF4-FFF2-40B4-BE49-F238E27FC236}">
                <a16:creationId xmlns:a16="http://schemas.microsoft.com/office/drawing/2014/main" id="{F4AE84EE-D6DA-46F0-A310-41388A855845}"/>
              </a:ext>
            </a:extLst>
          </p:cNvPr>
          <p:cNvSpPr txBox="1"/>
          <p:nvPr/>
        </p:nvSpPr>
        <p:spPr>
          <a:xfrm>
            <a:off x="7698658" y="1452716"/>
            <a:ext cx="1297858" cy="369332"/>
          </a:xfrm>
          <a:prstGeom prst="rect">
            <a:avLst/>
          </a:prstGeom>
          <a:noFill/>
        </p:spPr>
        <p:txBody>
          <a:bodyPr wrap="square" rtlCol="0">
            <a:spAutoFit/>
          </a:bodyPr>
          <a:lstStyle/>
          <a:p>
            <a:r>
              <a:rPr lang="en-GB" dirty="0"/>
              <a:t>V=IR</a:t>
            </a:r>
          </a:p>
        </p:txBody>
      </p:sp>
    </p:spTree>
    <p:extLst>
      <p:ext uri="{BB962C8B-B14F-4D97-AF65-F5344CB8AC3E}">
        <p14:creationId xmlns:p14="http://schemas.microsoft.com/office/powerpoint/2010/main" val="4289175260"/>
      </p:ext>
    </p:extLst>
  </p:cSld>
  <p:clrMapOvr>
    <a:masterClrMapping/>
  </p:clrMapOvr>
</p:sld>
</file>

<file path=ppt/theme/theme1.xml><?xml version="1.0" encoding="utf-8"?>
<a:theme xmlns:a="http://schemas.openxmlformats.org/drawingml/2006/main" name="Defaul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461</TotalTime>
  <Words>814</Words>
  <Application>Microsoft Office PowerPoint</Application>
  <PresentationFormat>Custom</PresentationFormat>
  <Paragraphs>149</Paragraphs>
  <Slides>11</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StarSymbol</vt:lpstr>
      <vt:lpstr>Tinos</vt:lpstr>
      <vt:lpstr>Arial</vt:lpstr>
      <vt:lpstr>Calibri</vt:lpstr>
      <vt:lpstr>Liberation Sans</vt:lpstr>
      <vt:lpstr>Default</vt:lpstr>
      <vt:lpstr>WO3196 First measurements</vt:lpstr>
      <vt:lpstr>Configuration</vt:lpstr>
      <vt:lpstr>Top row measurements (test)</vt:lpstr>
      <vt:lpstr>Top row measurements (5 min)</vt:lpstr>
      <vt:lpstr>Top row measurements (10 Hz)</vt:lpstr>
      <vt:lpstr>Device #2 – Different configurations</vt:lpstr>
      <vt:lpstr>Device #2 – Different configurations</vt:lpstr>
      <vt:lpstr>Device 2 – H2 and Air</vt:lpstr>
      <vt:lpstr>Device 2 – H2 and Air</vt:lpstr>
      <vt:lpstr>Device 2 – H2 and Air</vt:lpstr>
      <vt:lpstr>WO3196 Noise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WO3196 First measurements</dc:title>
  <dc:creator>Rich</dc:creator>
  <cp:lastModifiedBy>Rich</cp:lastModifiedBy>
  <cp:revision>14</cp:revision>
  <dcterms:created xsi:type="dcterms:W3CDTF">2020-01-08T15:36:42Z</dcterms:created>
  <dcterms:modified xsi:type="dcterms:W3CDTF">2020-01-10T13:48:55Z</dcterms:modified>
</cp:coreProperties>
</file>