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C090-2EAE-4AFD-AA0A-43BF2DDCB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0C48B-10EA-48EC-A695-1DCCBEE4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66F0-53B2-44ED-B4D3-9280EA8E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BC4C-0848-4891-90BF-02285872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862D-AFFB-4896-9FE7-ED0EF7A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3474-6AC2-4292-98E3-FE5917D3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727C8-CD52-45AA-9D5C-57796FD4D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DCBE-4FEC-466A-A13C-7F7F0A88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EC5D-297E-4848-BE1C-059EDA8E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0BE5-3098-44BE-B971-A97D80A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919DD-2108-4350-960A-AF9FD8C87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684D2-572B-4E14-B927-F0600375B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5AEF-E7C1-4CC3-81E0-BDDD19FB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AD5C9-EF0F-4AC9-B6B8-BC544AD0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D098-5ECB-4115-A5EA-8330100D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8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ECEC-72CE-4576-8D57-87B9DBD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5DDB-D91D-4D76-8742-A47A99BD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CEBD-4C00-4044-BE5E-53977C64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FC8E-50F1-434B-A3F7-C86D5941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4176-13F3-4310-B0FE-41A1C2A9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D1AA-5C36-428B-B27A-B66C7ACE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B7AD1-8712-407A-B115-8403321B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5CC9-D874-4C2D-9709-C17DB548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3AFF-10C4-4076-A059-EA01B5B4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F0AB-EB4B-4437-B4B5-2D5D3CEF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9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60A1-3524-4B79-A09B-732EBCBF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8A91-4DFB-4820-A6D1-492D81D16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A404-244D-4F06-90B4-3EAB2B279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4E78-B369-44AF-B056-2CDF8AB8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6D741-04C7-4BC0-8A26-7A96807D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7C32-D3CF-47D4-AAD8-A1FFA1CC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4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C827-3761-4EF3-9B45-34839057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BDE4-6FF0-4B8C-B171-9684BD29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3ED8-6790-48A3-83BB-CF828C79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B0535-CD81-4F99-8C4F-53537A80A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CAC81-3511-4478-9FB5-C30B1C433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1F361-2BC4-4AE1-9481-DE899F7D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66E1B-45F7-4CF4-9E07-5495CB56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7DA68-4062-4D69-A9F4-86B039BA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0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6F3E-F38E-4BDC-B89F-7C762FFF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C68D0-282E-4DB0-A8D7-5D4B8CE3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D439-D123-41F3-BF88-78ECEF98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AE2E9-EE00-445C-9306-51A1C554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4DD08-4523-4E87-A62C-C86F160F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021F4-5C18-4C56-99EE-434011E4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623B-817F-4406-B5C7-28EB770E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E1F7-0579-415A-9588-9C259667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DDEA-3A93-4E32-964C-D9E5E347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278B6-53B5-4638-B6C5-95D8765D0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9FB94-441D-4703-9BFA-83E1B7BB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E1848-1B9B-4732-9BC0-58606079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94930-43DC-404F-B8B8-A478291D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11A1-BE0F-4CE9-8C50-104CB963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4BA17-BB9B-4C0B-BF1E-8C5727B5A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22E00-1B79-4B18-99CF-F91C9EFFE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2EE13-531C-40BC-AF18-BDD126AF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C36E-E3E4-4DD6-B4FD-B633351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DAB9-2233-4024-8B08-F93B26DB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3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CBE5-0F22-45CE-9C47-EA3069C9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6391-6D65-4C81-9427-481F0D54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AAD8-8E72-46BE-8CA0-272C31712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796E-3F27-498F-B926-603C854E15E7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F456-7E10-47F5-B86B-8B327E908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8003-15C8-47C7-8480-9A33A0A66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38EC-5533-4B8F-9C1F-73524F0B4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9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76B2-437A-46E0-A32A-DA388E4F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WO3196 H2 drop test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1377D9-5F74-484A-ADFF-040A7035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0120_1636_WO3196_ohmic_vacToH2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Measurement is done with current sourcing</a:t>
            </a:r>
          </a:p>
          <a:p>
            <a:pPr marL="0" indent="0">
              <a:buNone/>
            </a:pPr>
            <a:r>
              <a:rPr lang="en-GB" sz="1400" dirty="0"/>
              <a:t>Sample rate is 4 Hz</a:t>
            </a:r>
          </a:p>
          <a:p>
            <a:pPr marL="0" indent="0">
              <a:buNone/>
            </a:pPr>
            <a:r>
              <a:rPr lang="en-GB" sz="1400" dirty="0"/>
              <a:t>Measurement time is 1800 s</a:t>
            </a:r>
          </a:p>
          <a:p>
            <a:pPr marL="0" indent="0">
              <a:buNone/>
            </a:pPr>
            <a:r>
              <a:rPr lang="en-GB" sz="1400" dirty="0"/>
              <a:t>Source current is 1e-07 A</a:t>
            </a:r>
          </a:p>
          <a:p>
            <a:pPr marL="0" indent="0">
              <a:buNone/>
            </a:pPr>
            <a:r>
              <a:rPr lang="en-GB" sz="1400" dirty="0"/>
              <a:t>Limit voltage starts at 10.0 V</a:t>
            </a:r>
          </a:p>
          <a:p>
            <a:pPr marL="0" indent="0">
              <a:buNone/>
            </a:pPr>
            <a:r>
              <a:rPr lang="en-GB" sz="1400" dirty="0"/>
              <a:t>Temperature setpoint is 2.50e+01 C</a:t>
            </a:r>
          </a:p>
          <a:p>
            <a:pPr marL="0" indent="0">
              <a:buNone/>
            </a:pPr>
            <a:r>
              <a:rPr lang="en-GB" sz="1400" dirty="0"/>
              <a:t>Mean current is 1.000000e-07 with std 1.323489e-23</a:t>
            </a:r>
          </a:p>
          <a:p>
            <a:pPr marL="0" indent="0">
              <a:buNone/>
            </a:pPr>
            <a:r>
              <a:rPr lang="en-GB" sz="1400" dirty="0"/>
              <a:t>Mean temperature is 2.500469e+01 with std 1.299261e-02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600D3-051D-4B17-9254-A55EABAE553B}"/>
              </a:ext>
            </a:extLst>
          </p:cNvPr>
          <p:cNvSpPr txBox="1"/>
          <p:nvPr/>
        </p:nvSpPr>
        <p:spPr>
          <a:xfrm>
            <a:off x="6868633" y="1935126"/>
            <a:ext cx="4061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Air		5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Vacuum	5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Vacuum	5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Vacuum to H2	30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H2		10 min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H2		10 min</a:t>
            </a:r>
          </a:p>
        </p:txBody>
      </p:sp>
    </p:spTree>
    <p:extLst>
      <p:ext uri="{BB962C8B-B14F-4D97-AF65-F5344CB8AC3E}">
        <p14:creationId xmlns:p14="http://schemas.microsoft.com/office/powerpoint/2010/main" val="42915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9952-2C23-4B72-AF98-1D7E8FF9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static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93D47-3D9C-47AE-B9D0-5288414F4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0" y="3078504"/>
            <a:ext cx="4164834" cy="31236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0F0FF-3AA3-4C25-9A43-3D1325F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2801649"/>
            <a:ext cx="4634643" cy="34759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5D2203-353A-4CF6-A43E-84E8AF73C6AA}"/>
              </a:ext>
            </a:extLst>
          </p:cNvPr>
          <p:cNvSpPr/>
          <p:nvPr/>
        </p:nvSpPr>
        <p:spPr>
          <a:xfrm>
            <a:off x="2012067" y="1830598"/>
            <a:ext cx="322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0120_1609_WO3196_ohmic_air</a:t>
            </a:r>
          </a:p>
        </p:txBody>
      </p:sp>
    </p:spTree>
    <p:extLst>
      <p:ext uri="{BB962C8B-B14F-4D97-AF65-F5344CB8AC3E}">
        <p14:creationId xmlns:p14="http://schemas.microsoft.com/office/powerpoint/2010/main" val="2072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2E87-8A0A-4D5B-BBCA-8E1090CE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Vacuum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88EB9-12AA-4E7C-AD08-C5380B9ED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6" y="2018572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DF026-B6BF-47AF-9420-51191A501D13}"/>
              </a:ext>
            </a:extLst>
          </p:cNvPr>
          <p:cNvSpPr txBox="1"/>
          <p:nvPr/>
        </p:nvSpPr>
        <p:spPr>
          <a:xfrm>
            <a:off x="3194532" y="1684072"/>
            <a:ext cx="99829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3382D-56D7-407A-8D63-3844CA61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018572"/>
            <a:ext cx="5852172" cy="4389129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65721BA-D459-42F8-991B-CB6E3BE3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7" y="2056363"/>
            <a:ext cx="5801784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098DEE-CEBB-4223-8DFD-0130C7FA9438}"/>
              </a:ext>
            </a:extLst>
          </p:cNvPr>
          <p:cNvSpPr txBox="1"/>
          <p:nvPr/>
        </p:nvSpPr>
        <p:spPr>
          <a:xfrm>
            <a:off x="9127222" y="1770077"/>
            <a:ext cx="67950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163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BB96-5918-4502-8DD0-40ABE6B5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Vacuum to 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6A8D-B5A3-4D54-8BD2-B8AD8D9C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93E4D6-79CD-483F-B227-C61BF5A0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4236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90F74-6184-4349-BFA1-F177C7085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3" y="181644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4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052E-111E-475A-AD2A-BE47BECB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F63E7-9B0D-4F2A-94E2-AEAA14A2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2" y="2068906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F04401-C205-406E-9159-2D7F1962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103746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20C6E-B066-401D-96A2-2BE7E8BAD0F5}"/>
              </a:ext>
            </a:extLst>
          </p:cNvPr>
          <p:cNvSpPr txBox="1"/>
          <p:nvPr/>
        </p:nvSpPr>
        <p:spPr>
          <a:xfrm>
            <a:off x="3654804" y="1626943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D495-09C6-4042-948B-FDAD07FBE709}"/>
              </a:ext>
            </a:extLst>
          </p:cNvPr>
          <p:cNvSpPr txBox="1"/>
          <p:nvPr/>
        </p:nvSpPr>
        <p:spPr>
          <a:xfrm>
            <a:off x="9265914" y="1725528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504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E234-6EEA-4E0B-A5BC-44382F2B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 measurement #2 vs H2 drop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C2CC0-38A4-4A35-B5E5-2CD2CBE5F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920875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7A02827-94EC-4656-815A-8F098A86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4236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5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4532-4C48-4F64-8D2E-75BA07DB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A589-3A73-456E-8DAA-EDFFEBEA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H2 drop is very small, 0.3e7 Ohm </a:t>
            </a:r>
          </a:p>
          <a:p>
            <a:r>
              <a:rPr lang="en-GB" dirty="0"/>
              <a:t>So it is only somewhat larger than the drift of 0.1e7 Ohm</a:t>
            </a:r>
          </a:p>
          <a:p>
            <a:r>
              <a:rPr lang="en-GB" dirty="0"/>
              <a:t>After this I discover that covering the window influences the resistance of the sample, so will cover it up and measure again</a:t>
            </a:r>
          </a:p>
        </p:txBody>
      </p:sp>
    </p:spTree>
    <p:extLst>
      <p:ext uri="{BB962C8B-B14F-4D97-AF65-F5344CB8AC3E}">
        <p14:creationId xmlns:p14="http://schemas.microsoft.com/office/powerpoint/2010/main" val="341034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161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WO3196 H2 drop test</vt:lpstr>
      <vt:lpstr>Air static</vt:lpstr>
      <vt:lpstr>Vacuum</vt:lpstr>
      <vt:lpstr>Vacuum to H2</vt:lpstr>
      <vt:lpstr>H2</vt:lpstr>
      <vt:lpstr>H2 measurement #2 vs H2 drop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H2 drop test</dc:title>
  <dc:creator>Rich</dc:creator>
  <cp:lastModifiedBy>Rich</cp:lastModifiedBy>
  <cp:revision>4</cp:revision>
  <dcterms:created xsi:type="dcterms:W3CDTF">2020-01-24T09:59:43Z</dcterms:created>
  <dcterms:modified xsi:type="dcterms:W3CDTF">2020-01-24T18:16:23Z</dcterms:modified>
</cp:coreProperties>
</file>