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884-81A4-4685-89E7-DF1BF4FD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DD77F-920D-4FC2-99C9-D25E137EC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1BF7-0204-4161-9219-53D70DF8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56C7-D044-4A34-9015-1202B8D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1948-0ABE-4674-BF18-26F84C4E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1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D329-C13A-45A6-822C-6D91A6E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7A85-8BDC-456B-9E17-621D345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6326-6695-407B-B6A2-BF737EC0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9D5A-D98B-45A1-AEF4-30BA2598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5C17-F1E9-42A1-ABAF-6139A37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0616C-C1EA-4B8C-9D6E-B3A6BE081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4822D-3B42-4A78-BE37-E24D48682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BC62-F279-42E0-BE41-47CA6249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35CE-CBEB-4A43-A2DF-5F1B15A0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6C8F-966F-410A-BEEB-9EE09CE4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D3A5-5C78-4B94-9EDA-EC7C6EF3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6EF1-F248-4961-9208-BA6CC7D7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337F5-A17B-400F-8ECD-2F3039F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CD51-4B9A-41F0-BAF5-DF7C10B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6096-3AC3-45AC-9C8E-5ABCA8D4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E82-329D-4A04-B134-4A5D8875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074E-C8FF-4617-A742-0F9DAB6D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5BC9-5775-4152-B6BD-F085C77C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1B7A-6207-469F-A902-C711344E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5CCB-F829-4763-B734-340A36D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8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C03-25B2-40BE-BF58-F6A5A35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E35D-F118-4917-A59C-3B93A78A4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3CBF-D44A-4A27-907E-C620586F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E28F-955B-4B7D-BA03-2607C4BB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83E59-92FB-474A-8074-9B7D14B8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637CD-C2EB-4DAE-A33A-2CC6F3BF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F7C-FDB2-4DF0-820B-31B594B6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AF7C-CEAE-49A4-94F9-017205AC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F84C-1B3E-46CE-813C-8C4448B2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3F06-5A45-4DA3-BAC7-B2B4CE251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2932-FBCC-4F03-8212-090D7D4C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32F07-2C25-402C-903C-F83E5413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226C1-6314-4D5F-968C-A2C78905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E292A-8E1F-4C51-9EA7-EEEA2A5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15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E703-4E81-4ED0-A940-367EC7B1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9EE83-0F66-4306-BB9D-FD229CEE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60744-49E3-4A6C-8AE2-F5D85E6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D0553-FA5E-4496-BF36-71165C55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5ED-C0E5-4DCC-9380-5AE2604D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9C5D1-9D1F-4D47-A534-0180B0E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207E-17CF-4873-96A3-8E82B58A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EC91-B142-4450-9BF9-E8D6EEC7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76CB-26DA-4A08-B6E8-9130727E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E8562-ABA7-4C0A-AC8B-98CD9FE5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DE1D-2976-4611-A7FC-7A8F2423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A7000-A26C-4D43-AEA0-2FB12A56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8A4DF-22C7-4386-9DBF-1A65692B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7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75FF-EE78-4302-B4FC-A7BDD88C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7626-3437-419A-9B77-31D9CDCC1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FE59-92CC-4D0D-8DAC-C5DA1E9A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7441-369E-4FD6-B7B7-59AEA57A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516E-C724-4300-9BA9-D0147A5D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A5EF-870A-4060-80AD-000239B6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B5D46-A038-47B1-B7F0-DEADED17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A639-2A25-4B3C-8C27-342A9ADE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C7B6-26C9-45A2-97EA-A75037336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9420-415B-4AE0-ACF7-6FF9B5DE30A8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16F-61F7-45FC-BC89-98C628F0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C04F-6CD1-463F-A381-1DC5CDF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775A-2D65-40F5-855D-7D4FCA508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9530-195E-44BE-B00A-67C23F1C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– response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1357A-2622-481C-8CC2-3BAD14050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517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1357A-2622-481C-8CC2-3BAD14050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51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E2323-E05B-49A7-AB2D-0870C47DEAC3}"/>
              </a:ext>
            </a:extLst>
          </p:cNvPr>
          <p:cNvGrpSpPr/>
          <p:nvPr/>
        </p:nvGrpSpPr>
        <p:grpSpPr>
          <a:xfrm>
            <a:off x="2443281" y="1314450"/>
            <a:ext cx="9815394" cy="5423054"/>
            <a:chOff x="694730" y="1032029"/>
            <a:chExt cx="10516195" cy="5810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75A8A4-977E-4BBB-90FA-F6CBBC76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30" y="1338227"/>
              <a:ext cx="10130781" cy="55040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374D91-5C70-4A7C-B539-DECDCF97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00" y="1032029"/>
              <a:ext cx="9648825" cy="523542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FB19CB-32A0-43CA-859C-BA3A10B0C6C1}"/>
              </a:ext>
            </a:extLst>
          </p:cNvPr>
          <p:cNvSpPr txBox="1"/>
          <p:nvPr/>
        </p:nvSpPr>
        <p:spPr>
          <a:xfrm>
            <a:off x="495300" y="2733675"/>
            <a:ext cx="180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Overlay of given response curve and sampled + fitted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1FA40-373A-45A2-B330-F3C3824FF154}"/>
                  </a:ext>
                </a:extLst>
              </p:cNvPr>
              <p:cNvSpPr txBox="1"/>
              <p:nvPr/>
            </p:nvSpPr>
            <p:spPr>
              <a:xfrm>
                <a:off x="353682" y="5909229"/>
                <a:ext cx="3369630" cy="96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Equation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4 </m:t>
                    </m:r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−0.43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𝑝𝑝𝑚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] −3.6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1FA40-373A-45A2-B330-F3C3824F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2" y="5909229"/>
                <a:ext cx="3369630" cy="963212"/>
              </a:xfrm>
              <a:prstGeom prst="rect">
                <a:avLst/>
              </a:prstGeom>
              <a:blipFill>
                <a:blip r:embed="rId5"/>
                <a:stretch>
                  <a:fillRect l="-1447" t="-3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E1F5-178E-4058-BEF5-0E0F1AB1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sensor – sensor calibration with full 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33A2-A66C-4983-A795-8FF66D1D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811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Tested with both the SM and the Keithley 2110 DMM</a:t>
            </a:r>
          </a:p>
          <a:p>
            <a:r>
              <a:rPr lang="en-GB" dirty="0"/>
              <a:t>General trend in data: resistance increases slowly during some measurements, with both the DMM and the SM</a:t>
            </a:r>
            <a:br>
              <a:rPr lang="en-GB" dirty="0"/>
            </a:br>
            <a:r>
              <a:rPr lang="en-GB" dirty="0"/>
              <a:t>But with the SM it seemed to stabilise during some measurements, although some weird drop appear there</a:t>
            </a:r>
          </a:p>
          <a:p>
            <a:r>
              <a:rPr lang="en-GB" dirty="0"/>
              <a:t>SM measured using voltage sourcing of 3V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63A3-BBFF-4D99-9BE2-9DA5B488C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4" y="3916363"/>
            <a:ext cx="3296501" cy="2472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3EE1D-E67D-410F-8F9E-E40B08DA91D7}"/>
              </a:ext>
            </a:extLst>
          </p:cNvPr>
          <p:cNvSpPr txBox="1"/>
          <p:nvPr/>
        </p:nvSpPr>
        <p:spPr>
          <a:xfrm>
            <a:off x="1738312" y="363855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DMM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0688D-A629-4418-B212-1B3196B87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6" y="4007881"/>
            <a:ext cx="3128019" cy="2346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8ADF52-CC28-4A89-8194-5BFEABC00CCF}"/>
              </a:ext>
            </a:extLst>
          </p:cNvPr>
          <p:cNvSpPr txBox="1"/>
          <p:nvPr/>
        </p:nvSpPr>
        <p:spPr>
          <a:xfrm>
            <a:off x="5086350" y="363855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BF2957-1795-4913-9B52-8D46C5061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97" y="3818133"/>
            <a:ext cx="3639828" cy="2729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CAB05-2D91-44EB-87F5-867D7DAFA7A8}"/>
              </a:ext>
            </a:extLst>
          </p:cNvPr>
          <p:cNvSpPr txBox="1"/>
          <p:nvPr/>
        </p:nvSpPr>
        <p:spPr>
          <a:xfrm>
            <a:off x="8667750" y="3583739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146329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BEF-A2DD-47C8-8BE8-CA4636C8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sensor – sensor calibration with full 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0137-362E-4E15-880C-92E6107F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Continued measuring with the sourcemeter while varying the source voltage to see if a certain voltage led to more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24453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2nd – response curve</vt:lpstr>
      <vt:lpstr>2nd sensor – sensor calibration with full H2</vt:lpstr>
      <vt:lpstr>2nd sensor – sensor calibration with full 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sensor – source voltage variation</dc:title>
  <dc:creator>Rich</dc:creator>
  <cp:lastModifiedBy>Rich</cp:lastModifiedBy>
  <cp:revision>5</cp:revision>
  <dcterms:created xsi:type="dcterms:W3CDTF">2020-01-13T09:26:15Z</dcterms:created>
  <dcterms:modified xsi:type="dcterms:W3CDTF">2020-01-13T15:14:55Z</dcterms:modified>
</cp:coreProperties>
</file>