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1" r:id="rId6"/>
    <p:sldId id="262" r:id="rId7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F9152A-D4A1-4115-945E-FB117114B8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F9755-3C34-4B13-B95A-39EB892601A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53113-705A-49B7-A27B-6D330014216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5ABFE-87E6-4DDF-9268-47C6584D6C9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3451077-019B-44B1-8EE3-C7745041F6BE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38357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AA0461-2EAE-44A1-8618-D98F9C6F39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7158D5-0A66-4E05-BDB0-75A174C677A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EDFCD3C-AA4F-4C4D-9C82-37303630526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no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AF572-E0AB-4DB9-AF89-48B13D0698B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no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43D5A-9995-4F33-9A5E-23A6D872189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no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74F4C-9506-4DAE-8C52-9EFCFBC09D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no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5B31ECE-F3D4-4EDD-8B3A-86B2F56297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0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1BF09-E377-4E4C-8D16-4104A22C16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CD7434A-CEF2-4389-B982-1A91FF4A4EBE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6F59C6-8FF5-4EF0-98F5-500878C2AD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D9774D-2242-46D7-8930-58F15166D5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DEA97-BD94-403A-B7FE-216B455116B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BFFCC43-A994-4831-A60C-C209CB59591D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AECDDF-6FFB-41E7-9A57-21E14E146AD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4370DE-60E2-48F2-839D-5BE09F5DB0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B0F13-969C-45A9-9EDC-31B514FD70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931FBFB-22CC-4E46-9C9C-C7A515937B61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8EDCBE-BD3E-4CA1-998D-2E24F5EA9D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B234D-6382-4D8D-BBD7-6613E11F77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88B86-506C-4BB4-A174-17DC077968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0E20C97-5C26-4268-B729-AE73EE7C1D8D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FFFB73-0013-4A58-8ECE-6D9850116D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D67-8BD4-4E97-B93B-28269A8414B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D6066-42AF-4A97-B5B5-F8EF2405BF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67B9196-A34C-4F98-972A-FABA92DF21D6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594D2D-7A54-4EC1-8DDE-079B7B53CC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5EB319-C022-4A73-9A3F-F600178938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6A302-BEED-48B5-81E3-05EACA5261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E7B7E5A-816D-4A5D-9508-A38FBC80AFA7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F88AA3-0929-470B-A466-C04800F62E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73181F-D7CC-463F-A95A-82A21F249C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C659-026E-414E-86D1-F29F75EA2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0BA36-359D-4393-AF8F-7AF391FB7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C5FAC-9976-4041-98ED-6B6C389B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48CF7-23C2-4843-BE03-42B41D97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D14A6-6D06-4715-9C82-F5442F80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50DBE4-CE9A-423A-ADB6-C105842E0D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3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9099C-44DB-415A-B614-784D4525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4A13F-D150-41B9-BB6C-D7D328CD3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7A40F-B776-4241-8C98-EBFB2284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52B3F-8660-4D9E-A015-27CD6126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B8244-F056-4488-B5B6-FE0FD3E7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FDADD7-F4B6-4B5F-9ADA-F5B329D6C7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6B88B-ADEC-4816-A837-3713A6FDF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6EE94-DA2F-46E3-9CB8-6C114612D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9E1F1-0292-4213-BC82-A2BBC407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7CD9F-E7C5-4036-9F2B-0BCD607E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0A42-7908-4C1C-B70D-A8031536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D4CC53-47AE-4027-83C3-4EA32F35C3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2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28BA-A22D-4D2D-AAFE-F5AA54C3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0769-FEBA-461F-971E-938801A8A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B088B-8629-4EB9-8372-98D9E54A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51AB5-6772-4E4A-89C1-EA70DCBCD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585AD-A99B-446E-A025-DE0CD262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388E7F-CAD7-4130-A9EE-02B330A8E1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8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720B-4A36-4512-AB27-958FB67E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52542-011F-43D8-8E81-EB44356E9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CDA13-8F8F-44D5-B1E6-FEB3632F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D729D-883F-4C98-9CE1-FD54D036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51BF6-9001-4767-9B54-A1986EEB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0AFA2A-95B7-4B4A-8320-CA005FB7A4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4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7404-76A5-4682-9AE6-DDA5D175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4510-ABB9-41AC-AD62-10A0CB5D6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78E67-05B4-47ED-A816-9E50E2062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E55AE-6743-4F05-A4AA-7B21B95D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AD047-3BE3-4D64-83AB-730D4060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CECCD-9976-498E-967A-BD8018E4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F578C4-40AB-4D78-9D74-1B3C4C1A87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5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F0C0-0024-4A89-8819-34BFEBCD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99EB9-FAC5-4907-A3C9-B6106DED8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58B07-BDBA-4318-9229-3BC1C1160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81898-FEF9-4FA4-880A-2397B2535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40451-E82D-4808-8EA0-21D81B783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F7028-44FC-484C-AB6E-C83031A4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E43AD-0DEF-4463-97E9-7FCE46D1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05E3D-EDF7-456F-9D0E-9502B7F0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BEDAAE-2FEE-40B7-82EA-CE9D9CFED2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6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0808-713C-49E6-BFA0-6EDBAFE6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65756-E54C-47EC-AE6E-AC019515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0E613-992F-452F-B626-A461CFD9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CFE74-34A3-40AC-8B6A-43BD1E5F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C92BFD-6A93-4B8F-974B-1E05FBA115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2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C0FD2-08A5-446E-A42F-99EE2536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44B7B-C508-4629-8930-98A88DDB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13ACF-137F-4E64-8468-2C2796F7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19D63F-421C-4266-8665-B852B5C4BE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03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E366-51B7-4EA7-9FCC-E7B3D07B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FF2D2-F799-4D43-82D0-C7FF4F6EE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27C0C-B0EC-4DF4-8A69-97893CBD7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ED5F1-A7E6-4304-9CB3-7C9CF456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4D1B2-BE32-4C07-AEA8-9ACFEC8B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91D49-C935-4D4E-9178-D2E82F0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33F347-66E7-4736-8A61-E5D5B4AB81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2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00CE-57BB-4463-A610-6875386AB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DE774-BE16-49DC-82F6-9179E5EF1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98F64-6664-4EDE-98A7-128A190B1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61FFD-F669-4B90-A9F3-34AF2D93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947E9-1E40-4430-B873-19BDD1A1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6F41D-B22A-4D80-B34B-7BC14166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793CB5-CFC2-4D94-8920-B5D5BB2D31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9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92F21-306F-49D1-8696-3E07F47C3B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5E5C8-3274-4B8F-BB62-3F5490EEA3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AB4C3-C74E-4329-AF18-AF920B04F7C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no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0FFFD-47FA-47B6-BEAF-8C660E4769C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Tino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68AF-77A6-4B08-ACD3-FDD1BC18A0F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no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F536E28-24C9-420A-A260-560C732339E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3A6F-E1E6-4BC2-A0D8-5AF6447D12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WO3196 First measurements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C92F6-DA54-426E-85DC-08A31C77461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ctr"/>
            <a:r>
              <a:rPr lang="en-US"/>
              <a:t>Date: 2019 12 31 and 2020 06 01</a:t>
            </a:r>
          </a:p>
          <a:p>
            <a:pPr lvl="0" algn="ctr"/>
            <a:r>
              <a:rPr lang="en-US"/>
              <a:t>Measured with coax cables and sourcemeter</a:t>
            </a:r>
          </a:p>
          <a:p>
            <a:pPr lvl="0" algn="ctr"/>
            <a:endParaRPr lang="en-US"/>
          </a:p>
          <a:p>
            <a:pPr lvl="0"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313D-A2A5-42CF-A040-1390854718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6033E-7437-4195-A7C8-1F4319B5E3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Wire bonded to the “top row” of Hall bars, i.e. the ones with the largest amount of Pt area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Current probes attached to the pads at the ends of the row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Voltage probes attached to the pads of device #2 (1,2 in matrix index notation) as these were easiest to wire bond 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2A9C-0FFD-491A-B351-91A86649CB0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Top row measurements (test)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5394B-7702-4839-AC64-EBE858F256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172520"/>
            <a:ext cx="9071640" cy="3288239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400"/>
              <a:t>1231_1427_wo3196_r13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/>
              <a:t>Two wire resistance measurements (voltage sourced)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/>
              <a:t>No H2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8DD6B-C84D-4504-95D1-05AE7D03DEE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20639" y="210312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800CF-184C-45A9-B5E4-0C61C8A77823}"/>
              </a:ext>
            </a:extLst>
          </p:cNvPr>
          <p:cNvSpPr txBox="1"/>
          <p:nvPr/>
        </p:nvSpPr>
        <p:spPr>
          <a:xfrm>
            <a:off x="548640" y="2743919"/>
            <a:ext cx="3610405" cy="19490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Temperature setpoint is 25 C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Sample rate is 1 Hz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Measurement time is 60 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Source voltage is 1.0 V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Limit current starts at 1.5e-08 A</a:t>
            </a:r>
          </a:p>
          <a:p>
            <a:pPr lvl="0" hangingPunct="0"/>
            <a:r>
              <a:rPr lang="en-GB" dirty="0">
                <a:latin typeface="Liberation Sans" pitchFamily="18"/>
                <a:ea typeface="Noto Sans CJK SC" pitchFamily="2"/>
                <a:cs typeface="Lohit Devanagari" pitchFamily="2"/>
              </a:rPr>
              <a:t>Mean resistance is 1.41E+08 with std 3.34E+05</a:t>
            </a:r>
            <a:endParaRPr lang="en-US" sz="1800" b="0" i="0" u="none" strike="noStrike" kern="1200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E388-3568-4115-A265-AC662B645A3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Top row measurements (5 min)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59ABC-B320-44A1-9896-DF30C46A26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600" dirty="0"/>
              <a:t>1231_1431_wo3196_r13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1400" dirty="0"/>
              <a:t>Temperature setpoint is 25 C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1400" dirty="0"/>
              <a:t>Sample rate is 1 Hz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1400" dirty="0"/>
              <a:t>Measurement time is 300 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1400" dirty="0"/>
              <a:t>Source voltage is 1.0 V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1400" dirty="0"/>
              <a:t>Limit current starts at 1.5e-08 A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1400" dirty="0"/>
              <a:t>Mean resistance is 1.36E+08 with std 1.02E+06</a:t>
            </a:r>
            <a:endParaRPr lang="en-US" sz="1400" dirty="0"/>
          </a:p>
          <a:p>
            <a:pPr lvl="0">
              <a:buSzPct val="45000"/>
              <a:buFont typeface="StarSymbol"/>
              <a:buChar char="●"/>
            </a:pP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4D9B2-B470-4DDB-9BE2-0636E3E3808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86399" y="1438559"/>
            <a:ext cx="4511160" cy="340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B576-6C2C-4812-A865-6044C789D1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Top row measurements (10 Hz)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26AB2-9997-4B27-A5BC-D03AB2C11B7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000" y="1326600"/>
            <a:ext cx="4425746" cy="1667323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1231_1439_wo3196_r13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Same settings except for sample rate, which is now 10 Hz instead of 1 Hz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AF9A2-9D00-49A1-B2B8-487EE9F4E1C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50880" y="1280159"/>
            <a:ext cx="4633200" cy="3474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CB24F1-11E1-4428-9593-5DBABB6AB3FA}"/>
              </a:ext>
            </a:extLst>
          </p:cNvPr>
          <p:cNvSpPr txBox="1"/>
          <p:nvPr/>
        </p:nvSpPr>
        <p:spPr>
          <a:xfrm>
            <a:off x="503999" y="3134032"/>
            <a:ext cx="44257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Temperature setpoint is 25 C</a:t>
            </a:r>
          </a:p>
          <a:p>
            <a:r>
              <a:rPr lang="en-GB" dirty="0"/>
              <a:t>Sample rate is 10 Hz</a:t>
            </a:r>
          </a:p>
          <a:p>
            <a:r>
              <a:rPr lang="en-GB" dirty="0"/>
              <a:t>Measurement time is 60 s</a:t>
            </a:r>
          </a:p>
          <a:p>
            <a:r>
              <a:rPr lang="en-GB" dirty="0"/>
              <a:t>Source voltage is 1.0 V</a:t>
            </a:r>
          </a:p>
          <a:p>
            <a:r>
              <a:rPr lang="en-GB" dirty="0"/>
              <a:t>Limit current starts at 1.5e-08 A</a:t>
            </a:r>
          </a:p>
          <a:p>
            <a:r>
              <a:rPr lang="en-GB" dirty="0"/>
              <a:t>Mean resistance is 1.32E+08 with std 2.24E+05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7A98-51E7-472D-9284-0C24EAD259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Device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2D35-3593-40E8-95E3-0E34232AC8F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262</Words>
  <Application>Microsoft Office PowerPoint</Application>
  <PresentationFormat>Custom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StarSymbol</vt:lpstr>
      <vt:lpstr>Tinos</vt:lpstr>
      <vt:lpstr>Arial</vt:lpstr>
      <vt:lpstr>Calibri</vt:lpstr>
      <vt:lpstr>Liberation Sans</vt:lpstr>
      <vt:lpstr>Default</vt:lpstr>
      <vt:lpstr>WO3196 First measurements</vt:lpstr>
      <vt:lpstr>Configuration</vt:lpstr>
      <vt:lpstr>Top row measurements (test)</vt:lpstr>
      <vt:lpstr>Top row measurements (5 min)</vt:lpstr>
      <vt:lpstr>Top row measurements (10 Hz)</vt:lpstr>
      <vt:lpstr>Device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WO3196 First measurements</dc:title>
  <dc:creator>Rich</dc:creator>
  <cp:lastModifiedBy>Rich</cp:lastModifiedBy>
  <cp:revision>5</cp:revision>
  <dcterms:created xsi:type="dcterms:W3CDTF">2020-01-08T15:36:42Z</dcterms:created>
  <dcterms:modified xsi:type="dcterms:W3CDTF">2020-01-09T11:13:57Z</dcterms:modified>
</cp:coreProperties>
</file>