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E6D-EB04-4F57-A7B6-20E625A1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F73B-D257-4BAB-BA55-016C0C99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8BC8-C3BA-4A36-98FB-4862701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44D1-CEEF-4707-973E-760EDAFB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A145-B134-4DD1-B8D3-34DD5A8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F717-4E9E-40C4-BD10-4DD67B43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6C1F-4263-4A8E-8FC1-4D155D9EA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700A-9E8E-4BA5-B60A-E6BE8694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1968-54F2-4A10-8A56-87C883E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4FAF-0CE3-4A34-8D2B-4198AAEC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CF407-0C28-481D-9A28-B0BDA8D0F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666B-B5DF-40F8-9923-E0B66119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1EF8-5DDF-446D-88C0-819ABD0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EC65-C7A5-4EC9-98AD-47C8E36D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D135-7DE0-44B6-9D5E-09D2F8AA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1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0FC-555E-4210-A378-552BA358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7E83-332B-46B3-8BC5-94860009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31A1-93B2-4C3A-A8A5-113DAF95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99C5-5267-4288-B73F-06F00F17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33C8-1AD1-4407-9720-74FA6CD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2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8CCF-2A6A-4E3B-A1B7-C722E8C3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8240-DAF0-4965-ADB5-566C3BFB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8D04-54A9-4AE3-B1A9-256CBFE7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AD65-DA6B-476A-A5A4-3A8E06D9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DC41-3868-4879-9A1F-3B59EA6A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2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0E90-9732-4B24-8A22-6940F2B5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DA5B-41F0-435D-B29A-02E519966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B30A-8A33-4F5B-A1BA-B897ED78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98DC-FBF2-4F79-BCCD-739FFE84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80B1-181D-4BB5-85FC-EE1E6B1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607D-13C3-46E1-9253-5D99AEC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8E2A-BB5F-4544-8F1B-9247F3A3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066C0-E8FF-40B0-A19C-850EE400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C3FA-6435-4FA5-AC28-05DCC5B4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6E634-1019-4125-A935-7C2300122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3BB1E-F0A1-4C8B-8E33-E81903F43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38BB9-C667-44AC-B386-318E1D46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190F1-87F6-4137-8A26-D2B0151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7AFC-2B6C-48B8-8A73-B3C5F22E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0A47-0C6A-43D7-ACCA-53A67C40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B2AF0-D6B3-4FAC-829E-5D25F95F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BE68-338D-40B5-8ACE-51927A27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1C179-B006-4B10-965B-2254836B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9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8E42C-0422-4C08-84C9-8F62CA9C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3C134-C4E2-4E51-B4E6-6DD34A73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E770-B54B-4954-AE81-BB9DB5B7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1B1D-5875-491F-B4FC-18400FDD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BE7B-2E8C-436E-8062-C62607BB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4DBE-7F3B-4A58-B085-FB305A43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0860-0365-4E21-891D-B6C02EBB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CA70-1B2C-40D3-AFA0-30F96FE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93FE0-0B30-4683-AFB0-E81EDC68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2C6A-12C2-405D-BB01-D4BA8045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81665-0D84-4170-B295-CA9EBC5C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8798E-2231-40D4-AA62-F3896FA86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D33A9-050D-4042-ACAD-142CC562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6B3B0-1EF5-4C31-8F1F-E6753F6C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E2AC-6E25-4D1D-B31F-C4F179ED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E6234-E45C-4022-8E87-839DCFC5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F32A-C072-4821-A117-120A0541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1177-2572-43BD-8E1E-E12D21FE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4FB1-C8EE-44F4-BC5E-47F4D324472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43B7-B0B8-427D-9942-D24909C73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FAF8-98AA-482E-822F-275DC2EB5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1681-CEA3-4809-8CC7-1C640217C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2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02A1-1EE6-4E96-8A11-27265422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Light and Dark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6C44-8294-472F-AF7B-CF061094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last week that closing the window increased the resistance, so the light is influencing the resistance and should be eliminated </a:t>
            </a:r>
          </a:p>
          <a:p>
            <a:r>
              <a:rPr lang="en-GB" dirty="0"/>
              <a:t>But first it should be measured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F4724-0179-4D8B-8744-993485A015BC}"/>
              </a:ext>
            </a:extLst>
          </p:cNvPr>
          <p:cNvSpPr txBox="1"/>
          <p:nvPr/>
        </p:nvSpPr>
        <p:spPr>
          <a:xfrm>
            <a:off x="1308683" y="4412609"/>
            <a:ext cx="645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Folder: 20200124 WO3196 Dark light and ohmic IV</a:t>
            </a:r>
          </a:p>
        </p:txBody>
      </p:sp>
    </p:spTree>
    <p:extLst>
      <p:ext uri="{BB962C8B-B14F-4D97-AF65-F5344CB8AC3E}">
        <p14:creationId xmlns:p14="http://schemas.microsoft.com/office/powerpoint/2010/main" val="400042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3E26-9141-4553-8EA6-15D329F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(light and dark)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834FB-CE2A-4697-8017-9FFF15AB4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83" y="1912906"/>
            <a:ext cx="3310174" cy="2482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EA6A2-A080-40D5-A06B-5AF619125ED9}"/>
              </a:ext>
            </a:extLst>
          </p:cNvPr>
          <p:cNvSpPr txBox="1"/>
          <p:nvPr/>
        </p:nvSpPr>
        <p:spPr>
          <a:xfrm>
            <a:off x="2072081" y="1543574"/>
            <a:ext cx="332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D09F2-08E0-466C-8589-2CBB59430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39" y="2043738"/>
            <a:ext cx="5573843" cy="4180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47BE3-AC8A-43C4-86FA-3448D73F0737}"/>
              </a:ext>
            </a:extLst>
          </p:cNvPr>
          <p:cNvSpPr txBox="1"/>
          <p:nvPr/>
        </p:nvSpPr>
        <p:spPr>
          <a:xfrm>
            <a:off x="8867163" y="1728240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Light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75A52-3F54-4534-8BA9-EEA198D28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60" y="4375369"/>
            <a:ext cx="3310175" cy="24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C636-2158-4865-95C0-056C5C65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to 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92888-751C-4B4E-B739-60618655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92" y="222439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2EEBF-3774-48C6-ABB8-87C3FA4D87B7}"/>
              </a:ext>
            </a:extLst>
          </p:cNvPr>
          <p:cNvSpPr txBox="1"/>
          <p:nvPr/>
        </p:nvSpPr>
        <p:spPr>
          <a:xfrm>
            <a:off x="838200" y="2062716"/>
            <a:ext cx="404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Opened the window around 5 min in (300s)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A0B35-5CFB-4A8A-A7CC-0D873A2BF44D}"/>
              </a:ext>
            </a:extLst>
          </p:cNvPr>
          <p:cNvSpPr txBox="1"/>
          <p:nvPr/>
        </p:nvSpPr>
        <p:spPr>
          <a:xfrm>
            <a:off x="838200" y="2815628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resistance is not as high as it can be as when the window was replaced by a metal plate, the resistance was around 5e7, instead of 2e7 Ohm</a:t>
            </a:r>
          </a:p>
          <a:p>
            <a:r>
              <a:rPr lang="en-GB" dirty="0"/>
              <a:t>But the change in resistance is still very clear showing that the sample is susceptible to outside light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AF4E3-DA65-4519-800F-7B90AF63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62" y="365125"/>
            <a:ext cx="2367438" cy="1775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C537B-5161-4C08-A7DC-C0D446A39CCF}"/>
              </a:ext>
            </a:extLst>
          </p:cNvPr>
          <p:cNvSpPr txBox="1"/>
          <p:nvPr/>
        </p:nvSpPr>
        <p:spPr>
          <a:xfrm>
            <a:off x="5958232" y="2122325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 to light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9EB04-4B06-4E05-AD74-4D42328EA7BF}"/>
              </a:ext>
            </a:extLst>
          </p:cNvPr>
          <p:cNvSpPr txBox="1"/>
          <p:nvPr/>
        </p:nvSpPr>
        <p:spPr>
          <a:xfrm>
            <a:off x="9236279" y="96767"/>
            <a:ext cx="23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 after an hour </a:t>
            </a:r>
          </a:p>
        </p:txBody>
      </p:sp>
    </p:spTree>
    <p:extLst>
      <p:ext uri="{BB962C8B-B14F-4D97-AF65-F5344CB8AC3E}">
        <p14:creationId xmlns:p14="http://schemas.microsoft.com/office/powerpoint/2010/main" val="11482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8AE2-B057-45F3-931A-5523615D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IV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ACFEE-DA27-4072-B0C1-837170C1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04" y="1690688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DFFA9-2FB3-463A-8D49-0EAD286497E2}"/>
              </a:ext>
            </a:extLst>
          </p:cNvPr>
          <p:cNvSpPr txBox="1"/>
          <p:nvPr/>
        </p:nvSpPr>
        <p:spPr>
          <a:xfrm>
            <a:off x="8089605" y="1506022"/>
            <a:ext cx="29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 IV curve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B184B-87AC-4C6C-B91B-C4BC78DC8580}"/>
              </a:ext>
            </a:extLst>
          </p:cNvPr>
          <p:cNvSpPr txBox="1"/>
          <p:nvPr/>
        </p:nvSpPr>
        <p:spPr>
          <a:xfrm>
            <a:off x="1233377" y="2530549"/>
            <a:ext cx="47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 kinks round +/-0.5e-7 A and +/-1.5 V</a:t>
            </a:r>
          </a:p>
        </p:txBody>
      </p:sp>
    </p:spTree>
    <p:extLst>
      <p:ext uri="{BB962C8B-B14F-4D97-AF65-F5344CB8AC3E}">
        <p14:creationId xmlns:p14="http://schemas.microsoft.com/office/powerpoint/2010/main" val="26623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DC5C-FF51-42E3-AAB4-F5D0AC9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 curve Dark and 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00459-4480-440E-8038-CDE5DAF83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8" y="1852507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ECA29-063B-47CC-AE46-B4033A687409}"/>
              </a:ext>
            </a:extLst>
          </p:cNvPr>
          <p:cNvSpPr txBox="1"/>
          <p:nvPr/>
        </p:nvSpPr>
        <p:spPr>
          <a:xfrm>
            <a:off x="2998381" y="1657713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A408F-0CDF-4D70-9ECA-3862B2638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2" y="1851292"/>
            <a:ext cx="5852172" cy="4352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49AD5-BF1A-422F-BD35-BA56462D89ED}"/>
              </a:ext>
            </a:extLst>
          </p:cNvPr>
          <p:cNvSpPr txBox="1"/>
          <p:nvPr/>
        </p:nvSpPr>
        <p:spPr>
          <a:xfrm>
            <a:off x="8917124" y="1690688"/>
            <a:ext cx="243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C8AA-E8C1-4145-AAE2-399D9344EF07}"/>
              </a:ext>
            </a:extLst>
          </p:cNvPr>
          <p:cNvSpPr txBox="1"/>
          <p:nvPr/>
        </p:nvSpPr>
        <p:spPr>
          <a:xfrm>
            <a:off x="8382024" y="6208909"/>
            <a:ext cx="46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1.5E-7 A and 1.5 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66133-DE01-442F-9B49-68DDCDE15D76}"/>
              </a:ext>
            </a:extLst>
          </p:cNvPr>
          <p:cNvSpPr txBox="1"/>
          <p:nvPr/>
        </p:nvSpPr>
        <p:spPr>
          <a:xfrm>
            <a:off x="2408250" y="6213973"/>
            <a:ext cx="47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0.5e-7 A and 1.5 V</a:t>
            </a:r>
          </a:p>
        </p:txBody>
      </p:sp>
    </p:spTree>
    <p:extLst>
      <p:ext uri="{BB962C8B-B14F-4D97-AF65-F5344CB8AC3E}">
        <p14:creationId xmlns:p14="http://schemas.microsoft.com/office/powerpoint/2010/main" val="55224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151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WO3196 Light and Dark</vt:lpstr>
      <vt:lpstr>Stability (light and dark)</vt:lpstr>
      <vt:lpstr>Dark to Light</vt:lpstr>
      <vt:lpstr>Dark IV curve</vt:lpstr>
      <vt:lpstr>IV curve Dark and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Light and Dark</dc:title>
  <dc:creator>Rich</dc:creator>
  <cp:lastModifiedBy>Rich</cp:lastModifiedBy>
  <cp:revision>6</cp:revision>
  <dcterms:created xsi:type="dcterms:W3CDTF">2020-01-27T09:25:17Z</dcterms:created>
  <dcterms:modified xsi:type="dcterms:W3CDTF">2020-01-27T18:20:04Z</dcterms:modified>
</cp:coreProperties>
</file>