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9152A-D4A1-4115-945E-FB117114B8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F9755-3C34-4B13-B95A-39EB892601A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53113-705A-49B7-A27B-6D330014216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ABFE-87E6-4DDF-9268-47C6584D6C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451077-019B-44B1-8EE3-C7745041F6BE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835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AA0461-2EAE-44A1-8618-D98F9C6F39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158D5-0A66-4E05-BDB0-75A174C677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DFCD3C-AA4F-4C4D-9C82-373036305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F572-E0AB-4DB9-AF89-48B13D0698B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3D5A-9995-4F33-9A5E-23A6D872189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4F4C-9506-4DAE-8C52-9EFCFBC09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B31ECE-F3D4-4EDD-8B3A-86B2F56297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BF09-E377-4E4C-8D16-4104A22C16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D7434A-CEF2-4389-B982-1A91FF4A4EB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59C6-8FF5-4EF0-98F5-500878C2A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774D-2242-46D7-8930-58F15166D5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EA97-BD94-403A-B7FE-216B455116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FFCC43-A994-4831-A60C-C209CB59591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ECDDF-6FFB-41E7-9A57-21E14E146A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370DE-60E2-48F2-839D-5BE09F5DB0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B0F13-969C-45A9-9EDC-31B514FD70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31FBFB-22CC-4E46-9C9C-C7A515937B61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EDCBE-BD3E-4CA1-998D-2E24F5EA9D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B234D-6382-4D8D-BBD7-6613E11F77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8B86-506C-4BB4-A174-17DC077968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E20C97-5C26-4268-B729-AE73EE7C1D8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FFB73-0013-4A58-8ECE-6D9850116D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D67-8BD4-4E97-B93B-28269A8414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6066-42AF-4A97-B5B5-F8EF2405BF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7B9196-A34C-4F98-972A-FABA92DF21D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94D2D-7A54-4EC1-8DDE-079B7B53C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EB319-C022-4A73-9A3F-F6001789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6A302-BEED-48B5-81E3-05EACA5261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7B7E5A-816D-4A5D-9508-A38FBC80AFA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88AA3-0929-470B-A466-C04800F62E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3181F-D7CC-463F-A95A-82A21F249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659-026E-414E-86D1-F29F75EA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BA36-359D-4393-AF8F-7AF391FB7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5FAC-9976-4041-98ED-6B6C389B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8CF7-23C2-4843-BE03-42B41D97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14A6-6D06-4715-9C82-F5442F8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50DBE4-CE9A-423A-ADB6-C105842E0D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099C-44DB-415A-B614-784D4525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A13F-D150-41B9-BB6C-D7D328CD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A40F-B776-4241-8C98-EBFB2284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2B3F-8660-4D9E-A015-27CD6126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8244-F056-4488-B5B6-FE0FD3E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FDADD7-F4B6-4B5F-9ADA-F5B329D6C7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6B88B-ADEC-4816-A837-3713A6FD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EE94-DA2F-46E3-9CB8-6C114612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E1F1-0292-4213-BC82-A2BBC407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CD9F-E7C5-4036-9F2B-0BCD607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0A42-7908-4C1C-B70D-A8031536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4CC53-47AE-4027-83C3-4EA32F35C3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8BA-A22D-4D2D-AAFE-F5AA54C3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769-FEBA-461F-971E-938801A8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088B-8629-4EB9-8372-98D9E54A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1AB5-6772-4E4A-89C1-EA70DCBC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85AD-A99B-446E-A025-DE0CD26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88E7F-CAD7-4130-A9EE-02B330A8E1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20B-4A36-4512-AB27-958FB67E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2542-011F-43D8-8E81-EB44356E9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DA13-8F8F-44D5-B1E6-FEB3632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729D-883F-4C98-9CE1-FD54D036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1BF6-9001-4767-9B54-A1986EEB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AFA2A-95B7-4B4A-8320-CA005FB7A4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404-76A5-4682-9AE6-DDA5D17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4510-ABB9-41AC-AD62-10A0CB5D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8E67-05B4-47ED-A816-9E50E206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55AE-6743-4F05-A4AA-7B21B95D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D047-3BE3-4D64-83AB-730D4060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ECCD-9976-498E-967A-BD8018E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578C4-40AB-4D78-9D74-1B3C4C1A8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F0C0-0024-4A89-8819-34BFEBC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9EB9-FAC5-4907-A3C9-B6106DED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8B07-BDBA-4318-9229-3BC1C1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1898-FEF9-4FA4-880A-2397B2535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40451-E82D-4808-8EA0-21D81B78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F7028-44FC-484C-AB6E-C83031A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E43AD-0DEF-4463-97E9-7FCE46D1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05E3D-EDF7-456F-9D0E-9502B7F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EDAAE-2FEE-40B7-82EA-CE9D9CFED2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808-713C-49E6-BFA0-6EDBAFE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65756-E54C-47EC-AE6E-AC019515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0E613-992F-452F-B626-A461CFD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FE74-34A3-40AC-8B6A-43BD1E5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C92BFD-6A93-4B8F-974B-1E05FBA115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0FD2-08A5-446E-A42F-99EE2536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4B7B-C508-4629-8930-98A88DD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13ACF-137F-4E64-8468-2C2796F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19D63F-421C-4266-8665-B852B5C4BE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366-51B7-4EA7-9FCC-E7B3D07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F2D2-F799-4D43-82D0-C7FF4F6E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7C0C-B0EC-4DF4-8A69-97893CBD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D5F1-A7E6-4304-9CB3-7C9CF456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D1B2-BE32-4C07-AEA8-9ACFEC8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1D49-C935-4D4E-9178-D2E82F0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33F347-66E7-4736-8A61-E5D5B4AB81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00CE-57BB-4463-A610-6875386A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DE774-BE16-49DC-82F6-9179E5EF1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98F64-6664-4EDE-98A7-128A190B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1FFD-F669-4B90-A9F3-34AF2D93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47E9-1E40-4430-B873-19BDD1A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F41D-B22A-4D80-B34B-7BC1416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93CB5-CFC2-4D94-8920-B5D5BB2D3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92F21-306F-49D1-8696-3E07F47C3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E5C8-3274-4B8F-BB62-3F5490EEA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B4C3-C74E-4329-AF18-AF920B04F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FFFD-47FA-47B6-BEAF-8C660E4769C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68AF-77A6-4B08-ACD3-FDD1BC18A0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no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536E28-24C9-420A-A260-560C732339E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A6F-E1E6-4BC2-A0D8-5AF6447D1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WO3196 First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92F6-DA54-426E-85DC-08A31C77461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/>
              <a:t>Date: 2019 12 31 and 2020 06 01</a:t>
            </a:r>
          </a:p>
          <a:p>
            <a:pPr lvl="0" algn="ctr"/>
            <a:r>
              <a:rPr lang="en-US"/>
              <a:t>Measured with coax cables and sourcemeter</a:t>
            </a:r>
          </a:p>
          <a:p>
            <a:pPr lvl="0" algn="ctr"/>
            <a:endParaRPr lang="en-US"/>
          </a:p>
          <a:p>
            <a:pPr lvl="0"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313D-A2A5-42CF-A040-1390854718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033E-7437-4195-A7C8-1F4319B5E3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Wire bonded to the “top row” of Hall bars, i.e. the ones with the largest amount of Pt area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Current probes attached to the pads at the ends of the row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Voltage probes attached to the pads of device #2 (1,2 in matrix index notation) as these were easiest to wire bond 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A9C-0FFD-491A-B351-91A86649CB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(test)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5394B-7702-4839-AC64-EBE858F25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328823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/>
              <a:t>1231_1427_wo3196_r13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Two wire resistance measurements (voltage sourced)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No H2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E68DD6B-C84D-4504-95D1-05AE7D0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20639" y="210312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800CF-184C-45A9-B5E4-0C61C8A77823}"/>
              </a:ext>
            </a:extLst>
          </p:cNvPr>
          <p:cNvSpPr txBox="1"/>
          <p:nvPr/>
        </p:nvSpPr>
        <p:spPr>
          <a:xfrm>
            <a:off x="548640" y="2743919"/>
            <a:ext cx="3657600" cy="2926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Temperature setpoint is 25 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Sample rate is 1 Hz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Measurement time is 60 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Source voltage is 1.0 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Limit current starts at 1.5e-08 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Mean resistance is 7.027011e+07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with std 7.027047e+07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E388-3568-4115-A265-AC662B645A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(5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9ABC-B320-44A1-9896-DF30C46A26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600"/>
              <a:t>1231_1431_wo3196_r13</a:t>
            </a:r>
          </a:p>
          <a:p>
            <a:pPr lvl="0">
              <a:buSzPct val="45000"/>
              <a:buFont typeface="StarSymbol"/>
              <a:buChar char="●"/>
            </a:pPr>
            <a:endParaRPr lang="en-US" sz="260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7C4D9B2-B470-4DDB-9BE2-0636E3E3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399" y="1438559"/>
            <a:ext cx="4511160" cy="34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B576-6C2C-4812-A865-6044C789D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Top row measurements (10 Hz)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26AB2-9997-4B27-A5BC-D03AB2C11B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" y="1326600"/>
            <a:ext cx="4425746" cy="328823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1231_1439_wo3196_r13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Same settings except for sample rate, which is now 10 Hz instead of 1 Hz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EEAF9A2-9D00-49A1-B2B8-487EE9F4E1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50880" y="1280159"/>
            <a:ext cx="4633200" cy="347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A98-51E7-472D-9284-0C24EAD259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Device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2D35-3593-40E8-95E3-0E34232AC8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189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StarSymbol</vt:lpstr>
      <vt:lpstr>Tinos</vt:lpstr>
      <vt:lpstr>Arial</vt:lpstr>
      <vt:lpstr>Calibri</vt:lpstr>
      <vt:lpstr>Liberation Sans</vt:lpstr>
      <vt:lpstr>Default</vt:lpstr>
      <vt:lpstr>WO3196 First measurements</vt:lpstr>
      <vt:lpstr>Configuration</vt:lpstr>
      <vt:lpstr>Top row measurements (test)</vt:lpstr>
      <vt:lpstr>Top row measurements (5 min)</vt:lpstr>
      <vt:lpstr>Top row measurements (10 Hz)</vt:lpstr>
      <vt:lpstr>Device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First measurements</dc:title>
  <dc:creator>Rich</dc:creator>
  <cp:lastModifiedBy>Rich</cp:lastModifiedBy>
  <cp:revision>4</cp:revision>
  <dcterms:created xsi:type="dcterms:W3CDTF">2020-01-08T15:36:42Z</dcterms:created>
  <dcterms:modified xsi:type="dcterms:W3CDTF">2020-01-08T16:36:52Z</dcterms:modified>
</cp:coreProperties>
</file>