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F898-9641-4B8D-84BB-38F39279D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5964B-4CB2-48DC-A251-F1AAB15AF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BD96-7A7D-47E6-BDF4-78FEF84E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884-5FE0-40E0-9AE2-D690AB06344B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3373-91C3-4610-B00E-97DC879F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BBB7-18A8-442D-85DF-7DCEC6D3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F02-4104-479F-92BD-43BB573C5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4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A119-69D5-4C74-A218-2C2901AD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6329E-44E2-423B-BA48-939C71604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200D-BC2C-47BE-ACD2-1BB8C9F6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884-5FE0-40E0-9AE2-D690AB06344B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FDF4-C976-467C-8887-664331E5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C0FB-0599-4C69-981E-99D9701A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F02-4104-479F-92BD-43BB573C5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22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0FED5-0279-4979-9F73-C5898F8FB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F88A-C85E-472E-BF1B-EDA39469D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A5FB-9325-408E-9401-C9CBFDFF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884-5FE0-40E0-9AE2-D690AB06344B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A9F6-CD5C-4ECE-9DEB-C851B2AC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7FA4-D492-45FA-810D-3F20F1C1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F02-4104-479F-92BD-43BB573C5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46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9EA9-7745-4F5E-B64F-705F9B43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11AD-6959-40D0-BE13-18E77B7D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6A9E-27C2-4CE5-82E3-39ED57F1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884-5FE0-40E0-9AE2-D690AB06344B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58E7-8AED-4F22-B390-4C07740A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70303-DC6B-4EBC-BD83-264BF94E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F02-4104-479F-92BD-43BB573C5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1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23D1-CCA0-4410-A9ED-1292F3E7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5B7D-A49E-4723-9770-C44CFA1F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AC76-ED90-4DBA-8DF1-C4A18F4B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884-5FE0-40E0-9AE2-D690AB06344B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977A-749E-469A-81A4-DF527253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1894-1827-4EB5-9958-32B987F5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F02-4104-479F-92BD-43BB573C5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14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D79A-1F2F-4637-8248-DE3097B7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954EB-631F-406F-B371-AA6ABF412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C563F-AC10-4A8C-934D-F448E15A4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A4720-EC22-446B-A895-3249E6CA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884-5FE0-40E0-9AE2-D690AB06344B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F9F03-D96B-4E80-BA49-B194B1F0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66B0-533B-4B87-8B35-6DF9DBDA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F02-4104-479F-92BD-43BB573C5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1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EADA-9AFD-4B1E-BC0A-BFC008DF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5BEAB-E213-4C39-B5E1-BB901670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3975D-79E4-4D22-81FF-550B9713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5A168-B461-4A36-9EA2-5E904FB56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C71C1-0302-4C4C-8D53-3D0976E9C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4D49F-8E18-442C-91F5-0F8AD22E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884-5FE0-40E0-9AE2-D690AB06344B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5DDC6-AAD6-4E79-A938-F959FD20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556CD-8F61-4E63-A2EE-90F70FAD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F02-4104-479F-92BD-43BB573C5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9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D1A4-5F2D-4CFD-AA4B-AE019A7D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9220A-9192-4FB4-BA34-E4B66765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884-5FE0-40E0-9AE2-D690AB06344B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46AB8-114B-4EA6-968D-2C875C25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FD696-4383-473C-8B9E-44320200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F02-4104-479F-92BD-43BB573C5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DFF82-72A3-417B-B5A9-8E600922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884-5FE0-40E0-9AE2-D690AB06344B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E1B1D-EEE5-44AB-B0F0-7A21BA11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238EC-34D8-46F3-9335-B0F91AC9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F02-4104-479F-92BD-43BB573C5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13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CCEA-0A3A-4BB8-8FB8-95948AAE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72F6-B521-429F-A146-0B9081D2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97FFE-FF82-46D2-B1F0-72247478F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4D56-053F-462A-A2B5-792D07BA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884-5FE0-40E0-9AE2-D690AB06344B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A509E-FCE3-4839-8EFD-E50541A8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54FFA-E47C-43F2-9B84-F144BDC7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F02-4104-479F-92BD-43BB573C5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2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CAA9-885B-4995-8B0F-036E2A92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9301E-95AA-43AA-AE84-A52AB25D0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52E1B-71A2-4FD4-8A95-DE2CE8D98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B32DA-46CC-4690-B9B4-87D0A636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884-5FE0-40E0-9AE2-D690AB06344B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6965-2D64-4D59-B845-EE8EF9F5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101E9-6758-49D6-AF4F-32B4BAC4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F02-4104-479F-92BD-43BB573C5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68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99138-143B-455B-AA31-03DE932F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B3627-3CA0-486D-821E-150D3990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881F-011C-4C96-85FC-D0E525178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38884-5FE0-40E0-9AE2-D690AB06344B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C676-A795-4B44-85F4-2D04618DB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851D-FACB-4828-ADA3-FAA9F543C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4BF02-4104-479F-92BD-43BB573C5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7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2026-F46D-4DEA-93AA-7FC89455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WO3196 Device 2 </a:t>
            </a:r>
            <a:br>
              <a:rPr lang="en-GB" dirty="0"/>
            </a:br>
            <a:r>
              <a:rPr lang="en-GB" dirty="0"/>
              <a:t>Hydrogen response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89C4-F195-4EA4-9914-D4CBEABD4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Measurement time was increased, so noise has been reduced</a:t>
            </a:r>
          </a:p>
          <a:p>
            <a:r>
              <a:rPr lang="en-GB" dirty="0"/>
              <a:t>Drops and recoveries measured at 25 and 65 C</a:t>
            </a:r>
          </a:p>
          <a:p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5020D2-7A5E-41A7-86BC-565982BF1E3A}"/>
              </a:ext>
            </a:extLst>
          </p:cNvPr>
          <p:cNvGrpSpPr/>
          <p:nvPr/>
        </p:nvGrpSpPr>
        <p:grpSpPr>
          <a:xfrm>
            <a:off x="519112" y="2917011"/>
            <a:ext cx="11153775" cy="2800350"/>
            <a:chOff x="519112" y="2917011"/>
            <a:chExt cx="11153775" cy="2800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F508FF-F892-4640-BB42-F926E382D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112" y="2917011"/>
              <a:ext cx="11153775" cy="28003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1ECE76-82F3-4B6A-8D9D-80DE2752E514}"/>
                </a:ext>
              </a:extLst>
            </p:cNvPr>
            <p:cNvSpPr txBox="1"/>
            <p:nvPr/>
          </p:nvSpPr>
          <p:spPr>
            <a:xfrm>
              <a:off x="10194907" y="4777563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I-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28EA7-1FA3-43BA-9B38-BBE89EC856E2}"/>
                </a:ext>
              </a:extLst>
            </p:cNvPr>
            <p:cNvSpPr txBox="1"/>
            <p:nvPr/>
          </p:nvSpPr>
          <p:spPr>
            <a:xfrm>
              <a:off x="1353879" y="4876063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6546CE-18AC-4969-9D7A-0B0D5EF6A31C}"/>
                </a:ext>
              </a:extLst>
            </p:cNvPr>
            <p:cNvSpPr txBox="1"/>
            <p:nvPr/>
          </p:nvSpPr>
          <p:spPr>
            <a:xfrm>
              <a:off x="5020396" y="3649682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1A83BE-4C49-4912-AD27-3079F318EBD5}"/>
                </a:ext>
              </a:extLst>
            </p:cNvPr>
            <p:cNvSpPr txBox="1"/>
            <p:nvPr/>
          </p:nvSpPr>
          <p:spPr>
            <a:xfrm>
              <a:off x="6427438" y="3649682"/>
              <a:ext cx="95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V-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EE354CB-8A3E-42FA-8169-FD2E71638D70}"/>
              </a:ext>
            </a:extLst>
          </p:cNvPr>
          <p:cNvSpPr txBox="1"/>
          <p:nvPr/>
        </p:nvSpPr>
        <p:spPr>
          <a:xfrm>
            <a:off x="519112" y="5815221"/>
            <a:ext cx="1036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Probe location are given in white</a:t>
            </a:r>
          </a:p>
          <a:p>
            <a:r>
              <a:rPr lang="en-GB" dirty="0"/>
              <a:t>Inside green area is crystalline WO3, outside of it is amorphous WO3 on top of LAO</a:t>
            </a:r>
          </a:p>
          <a:p>
            <a:r>
              <a:rPr lang="en-GB" dirty="0"/>
              <a:t>Inside cyan areas there is 5 nm of Pt</a:t>
            </a:r>
          </a:p>
        </p:txBody>
      </p:sp>
    </p:spTree>
    <p:extLst>
      <p:ext uri="{BB962C8B-B14F-4D97-AF65-F5344CB8AC3E}">
        <p14:creationId xmlns:p14="http://schemas.microsoft.com/office/powerpoint/2010/main" val="151001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1AD5-ADB6-40FE-BEAA-588DFCDB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25 C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4CF6B-F7D3-43BE-9932-17C76B9D6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8479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C89C9-BE12-4B28-BD63-E5A6EF7B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690688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13118-2B1B-4957-B98D-C095998FCFC4}"/>
              </a:ext>
            </a:extLst>
          </p:cNvPr>
          <p:cNvSpPr txBox="1"/>
          <p:nvPr/>
        </p:nvSpPr>
        <p:spPr>
          <a:xfrm>
            <a:off x="0" y="6123543"/>
            <a:ext cx="67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Peak during vacuum period caused by pumping down to Air chamber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122B4-904D-46E5-A62E-15D64C3AA38D}"/>
              </a:ext>
            </a:extLst>
          </p:cNvPr>
          <p:cNvSpPr txBox="1"/>
          <p:nvPr/>
        </p:nvSpPr>
        <p:spPr>
          <a:xfrm>
            <a:off x="7400260" y="6117608"/>
            <a:ext cx="4497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Dip very small and not noticeable in the overall drift</a:t>
            </a:r>
          </a:p>
        </p:txBody>
      </p:sp>
    </p:spTree>
    <p:extLst>
      <p:ext uri="{BB962C8B-B14F-4D97-AF65-F5344CB8AC3E}">
        <p14:creationId xmlns:p14="http://schemas.microsoft.com/office/powerpoint/2010/main" val="340325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A5D1-5142-480F-8937-E3AA0407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25 C recovery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51B45-7320-4552-A064-53BC28BC0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6" y="1506648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485E1B-B267-43DA-9FEB-57530F4F7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33" y="1506648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A2E3BD-0F18-4634-8301-2BB1C185D197}"/>
              </a:ext>
            </a:extLst>
          </p:cNvPr>
          <p:cNvSpPr txBox="1"/>
          <p:nvPr/>
        </p:nvSpPr>
        <p:spPr>
          <a:xfrm>
            <a:off x="1722474" y="6071191"/>
            <a:ext cx="828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Was left in H2 overnight, during which the resistance increased to even above the initial resistance in air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3175C1-7F33-493C-AF66-C8E80705E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9" y="146885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C47E-90D8-417B-B783-E7477192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65 C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E8004-EF74-4091-9AFE-32852DAD0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1318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BF5FF8-08BB-4463-B722-7972A337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92131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9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F804-0815-4DEA-9CF4-B5A8C5D7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65 C Recovery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7C7A9-9CF4-4558-9055-020CB6420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941" y="1588644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00251-A597-4B2D-9395-12A66E3B8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5085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7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WO3196 Device 2  Hydrogen response and recovery</vt:lpstr>
      <vt:lpstr>25 C Response</vt:lpstr>
      <vt:lpstr>25 C recovery</vt:lpstr>
      <vt:lpstr>65 C Response</vt:lpstr>
      <vt:lpstr>65 C Recovery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WO3196 Device 2  Hydrogen response and recovery</dc:title>
  <dc:creator>Rich</dc:creator>
  <cp:lastModifiedBy>Rich</cp:lastModifiedBy>
  <cp:revision>4</cp:revision>
  <dcterms:created xsi:type="dcterms:W3CDTF">2020-01-31T08:50:02Z</dcterms:created>
  <dcterms:modified xsi:type="dcterms:W3CDTF">2020-01-31T11:25:09Z</dcterms:modified>
</cp:coreProperties>
</file>