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0"/>
    <p:sldMasterId id="2147483669" r:id="rId11"/>
    <p:sldMasterId id="2147483674" r:id="rId12"/>
    <p:sldMasterId id="2147483648" r:id="rId13"/>
  </p:sldMasterIdLst>
  <p:notesMasterIdLst>
    <p:notesMasterId r:id="rId19"/>
  </p:notesMasterIdLst>
  <p:sldIdLst>
    <p:sldId id="256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07F"/>
    <a:srgbClr val="AFCA0A"/>
    <a:srgbClr val="7E7956"/>
    <a:srgbClr val="F18900"/>
    <a:srgbClr val="B5C733"/>
    <a:srgbClr val="D8871C"/>
    <a:srgbClr val="6DB4BE"/>
    <a:srgbClr val="E17000"/>
    <a:srgbClr val="17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22E15-605D-4CCB-B501-EB19A0294B1E}" v="22" dt="2021-11-25T08:45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6418"/>
  </p:normalViewPr>
  <p:slideViewPr>
    <p:cSldViewPr snapToGrid="0" snapToObjects="1" showGuides="1">
      <p:cViewPr varScale="1">
        <p:scale>
          <a:sx n="124" d="100"/>
          <a:sy n="124" d="100"/>
        </p:scale>
        <p:origin x="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4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3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C54C-B953-064A-A75C-BA0C85C4BD4E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8927C-BCF4-754B-B45E-B60BC7F256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5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8927C-BCF4-754B-B45E-B60BC7F2560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69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8927C-BCF4-754B-B45E-B60BC7F256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5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ijdelijke aanduiding voor afbeelding 28">
            <a:extLst>
              <a:ext uri="{FF2B5EF4-FFF2-40B4-BE49-F238E27FC236}">
                <a16:creationId xmlns:a16="http://schemas.microsoft.com/office/drawing/2014/main" id="{1954039D-8397-D548-A02C-546B355ACD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7082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5B95F84-DF1D-7F43-A77B-2F6C8137CC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613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F15E8480-598B-4240-97FA-F2F54F021D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39199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498965F3-21B3-EE41-ABFF-77C0565409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303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5040311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6D8E4-9960-724D-830C-3D9B8164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628774"/>
            <a:ext cx="5040312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B0834E5F-F5D9-524D-8219-20C1557DCA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6311" y="1079501"/>
            <a:ext cx="4320000" cy="4393162"/>
          </a:xfrm>
          <a:custGeom>
            <a:avLst/>
            <a:gdLst>
              <a:gd name="connsiteX0" fmla="*/ 3399584 w 3779837"/>
              <a:gd name="connsiteY0" fmla="*/ 125725 h 3843851"/>
              <a:gd name="connsiteX1" fmla="*/ 3634220 w 3779837"/>
              <a:gd name="connsiteY1" fmla="*/ 360361 h 3843851"/>
              <a:gd name="connsiteX2" fmla="*/ 3399584 w 3779837"/>
              <a:gd name="connsiteY2" fmla="*/ 594997 h 3843851"/>
              <a:gd name="connsiteX3" fmla="*/ 3164948 w 3779837"/>
              <a:gd name="connsiteY3" fmla="*/ 360361 h 3843851"/>
              <a:gd name="connsiteX4" fmla="*/ 3399584 w 3779837"/>
              <a:gd name="connsiteY4" fmla="*/ 125725 h 3843851"/>
              <a:gd name="connsiteX5" fmla="*/ 1744302 w 3779837"/>
              <a:gd name="connsiteY5" fmla="*/ 0 h 3843851"/>
              <a:gd name="connsiteX6" fmla="*/ 3488604 w 3779837"/>
              <a:gd name="connsiteY6" fmla="*/ 1744302 h 3843851"/>
              <a:gd name="connsiteX7" fmla="*/ 3351528 w 3779837"/>
              <a:gd name="connsiteY7" fmla="*/ 2423263 h 3843851"/>
              <a:gd name="connsiteX8" fmla="*/ 3314627 w 3779837"/>
              <a:gd name="connsiteY8" fmla="*/ 2499866 h 3843851"/>
              <a:gd name="connsiteX9" fmla="*/ 3356789 w 3779837"/>
              <a:gd name="connsiteY9" fmla="*/ 2512954 h 3843851"/>
              <a:gd name="connsiteX10" fmla="*/ 3779837 w 3779837"/>
              <a:gd name="connsiteY10" fmla="*/ 3151186 h 3843851"/>
              <a:gd name="connsiteX11" fmla="*/ 3087172 w 3779837"/>
              <a:gd name="connsiteY11" fmla="*/ 3843851 h 3843851"/>
              <a:gd name="connsiteX12" fmla="*/ 2448940 w 3779837"/>
              <a:gd name="connsiteY12" fmla="*/ 3420803 h 3843851"/>
              <a:gd name="connsiteX13" fmla="*/ 2426893 w 3779837"/>
              <a:gd name="connsiteY13" fmla="*/ 3349779 h 3843851"/>
              <a:gd name="connsiteX14" fmla="*/ 2423263 w 3779837"/>
              <a:gd name="connsiteY14" fmla="*/ 3351528 h 3843851"/>
              <a:gd name="connsiteX15" fmla="*/ 1744302 w 3779837"/>
              <a:gd name="connsiteY15" fmla="*/ 3488604 h 3843851"/>
              <a:gd name="connsiteX16" fmla="*/ 0 w 3779837"/>
              <a:gd name="connsiteY16" fmla="*/ 1744302 h 3843851"/>
              <a:gd name="connsiteX17" fmla="*/ 1744302 w 3779837"/>
              <a:gd name="connsiteY17" fmla="*/ 0 h 38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79837" h="3843851">
                <a:moveTo>
                  <a:pt x="3399584" y="125725"/>
                </a:moveTo>
                <a:cubicBezTo>
                  <a:pt x="3529170" y="125725"/>
                  <a:pt x="3634220" y="230775"/>
                  <a:pt x="3634220" y="360361"/>
                </a:cubicBezTo>
                <a:cubicBezTo>
                  <a:pt x="3634220" y="489947"/>
                  <a:pt x="3529170" y="594997"/>
                  <a:pt x="3399584" y="594997"/>
                </a:cubicBezTo>
                <a:cubicBezTo>
                  <a:pt x="3269998" y="594997"/>
                  <a:pt x="3164948" y="489947"/>
                  <a:pt x="3164948" y="360361"/>
                </a:cubicBezTo>
                <a:cubicBezTo>
                  <a:pt x="3164948" y="230775"/>
                  <a:pt x="3269998" y="125725"/>
                  <a:pt x="3399584" y="125725"/>
                </a:cubicBezTo>
                <a:close/>
                <a:moveTo>
                  <a:pt x="1744302" y="0"/>
                </a:moveTo>
                <a:cubicBezTo>
                  <a:pt x="2707653" y="0"/>
                  <a:pt x="3488604" y="780951"/>
                  <a:pt x="3488604" y="1744302"/>
                </a:cubicBezTo>
                <a:cubicBezTo>
                  <a:pt x="3488604" y="1985140"/>
                  <a:pt x="3439795" y="2214578"/>
                  <a:pt x="3351528" y="2423263"/>
                </a:cubicBezTo>
                <a:lnTo>
                  <a:pt x="3314627" y="2499866"/>
                </a:lnTo>
                <a:lnTo>
                  <a:pt x="3356789" y="2512954"/>
                </a:lnTo>
                <a:cubicBezTo>
                  <a:pt x="3605396" y="2618107"/>
                  <a:pt x="3779837" y="2864275"/>
                  <a:pt x="3779837" y="3151186"/>
                </a:cubicBezTo>
                <a:cubicBezTo>
                  <a:pt x="3779837" y="3533734"/>
                  <a:pt x="3469720" y="3843851"/>
                  <a:pt x="3087172" y="3843851"/>
                </a:cubicBezTo>
                <a:cubicBezTo>
                  <a:pt x="2800261" y="3843851"/>
                  <a:pt x="2554092" y="3669410"/>
                  <a:pt x="2448940" y="3420803"/>
                </a:cubicBezTo>
                <a:lnTo>
                  <a:pt x="2426893" y="3349779"/>
                </a:lnTo>
                <a:lnTo>
                  <a:pt x="2423263" y="3351528"/>
                </a:lnTo>
                <a:cubicBezTo>
                  <a:pt x="2214577" y="3439795"/>
                  <a:pt x="1985140" y="3488604"/>
                  <a:pt x="1744302" y="3488604"/>
                </a:cubicBezTo>
                <a:cubicBezTo>
                  <a:pt x="780951" y="3488604"/>
                  <a:pt x="0" y="2707653"/>
                  <a:pt x="0" y="1744302"/>
                </a:cubicBezTo>
                <a:cubicBezTo>
                  <a:pt x="0" y="780951"/>
                  <a:pt x="780951" y="0"/>
                  <a:pt x="174430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icoon om foto van </a:t>
            </a:r>
            <a:br>
              <a:rPr lang="nl-NL" dirty="0"/>
            </a:br>
            <a:r>
              <a:rPr lang="nl-NL" dirty="0"/>
              <a:t>de spreker in te voegen</a:t>
            </a:r>
          </a:p>
        </p:txBody>
      </p:sp>
    </p:spTree>
    <p:extLst>
      <p:ext uri="{BB962C8B-B14F-4D97-AF65-F5344CB8AC3E}">
        <p14:creationId xmlns:p14="http://schemas.microsoft.com/office/powerpoint/2010/main" val="36025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D0F8651F-2E29-9444-AD55-04095B642D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55688" y="1060451"/>
            <a:ext cx="4320000" cy="4393162"/>
          </a:xfrm>
          <a:custGeom>
            <a:avLst/>
            <a:gdLst>
              <a:gd name="connsiteX0" fmla="*/ 3399584 w 3779837"/>
              <a:gd name="connsiteY0" fmla="*/ 125725 h 3843851"/>
              <a:gd name="connsiteX1" fmla="*/ 3634220 w 3779837"/>
              <a:gd name="connsiteY1" fmla="*/ 360361 h 3843851"/>
              <a:gd name="connsiteX2" fmla="*/ 3399584 w 3779837"/>
              <a:gd name="connsiteY2" fmla="*/ 594997 h 3843851"/>
              <a:gd name="connsiteX3" fmla="*/ 3164948 w 3779837"/>
              <a:gd name="connsiteY3" fmla="*/ 360361 h 3843851"/>
              <a:gd name="connsiteX4" fmla="*/ 3399584 w 3779837"/>
              <a:gd name="connsiteY4" fmla="*/ 125725 h 3843851"/>
              <a:gd name="connsiteX5" fmla="*/ 1744302 w 3779837"/>
              <a:gd name="connsiteY5" fmla="*/ 0 h 3843851"/>
              <a:gd name="connsiteX6" fmla="*/ 3488604 w 3779837"/>
              <a:gd name="connsiteY6" fmla="*/ 1744302 h 3843851"/>
              <a:gd name="connsiteX7" fmla="*/ 3351528 w 3779837"/>
              <a:gd name="connsiteY7" fmla="*/ 2423263 h 3843851"/>
              <a:gd name="connsiteX8" fmla="*/ 3314627 w 3779837"/>
              <a:gd name="connsiteY8" fmla="*/ 2499866 h 3843851"/>
              <a:gd name="connsiteX9" fmla="*/ 3356789 w 3779837"/>
              <a:gd name="connsiteY9" fmla="*/ 2512954 h 3843851"/>
              <a:gd name="connsiteX10" fmla="*/ 3779837 w 3779837"/>
              <a:gd name="connsiteY10" fmla="*/ 3151186 h 3843851"/>
              <a:gd name="connsiteX11" fmla="*/ 3087172 w 3779837"/>
              <a:gd name="connsiteY11" fmla="*/ 3843851 h 3843851"/>
              <a:gd name="connsiteX12" fmla="*/ 2448940 w 3779837"/>
              <a:gd name="connsiteY12" fmla="*/ 3420803 h 3843851"/>
              <a:gd name="connsiteX13" fmla="*/ 2426893 w 3779837"/>
              <a:gd name="connsiteY13" fmla="*/ 3349779 h 3843851"/>
              <a:gd name="connsiteX14" fmla="*/ 2423263 w 3779837"/>
              <a:gd name="connsiteY14" fmla="*/ 3351528 h 3843851"/>
              <a:gd name="connsiteX15" fmla="*/ 1744302 w 3779837"/>
              <a:gd name="connsiteY15" fmla="*/ 3488604 h 3843851"/>
              <a:gd name="connsiteX16" fmla="*/ 0 w 3779837"/>
              <a:gd name="connsiteY16" fmla="*/ 1744302 h 3843851"/>
              <a:gd name="connsiteX17" fmla="*/ 1744302 w 3779837"/>
              <a:gd name="connsiteY17" fmla="*/ 0 h 38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79837" h="3843851">
                <a:moveTo>
                  <a:pt x="3399584" y="125725"/>
                </a:moveTo>
                <a:cubicBezTo>
                  <a:pt x="3529170" y="125725"/>
                  <a:pt x="3634220" y="230775"/>
                  <a:pt x="3634220" y="360361"/>
                </a:cubicBezTo>
                <a:cubicBezTo>
                  <a:pt x="3634220" y="489947"/>
                  <a:pt x="3529170" y="594997"/>
                  <a:pt x="3399584" y="594997"/>
                </a:cubicBezTo>
                <a:cubicBezTo>
                  <a:pt x="3269998" y="594997"/>
                  <a:pt x="3164948" y="489947"/>
                  <a:pt x="3164948" y="360361"/>
                </a:cubicBezTo>
                <a:cubicBezTo>
                  <a:pt x="3164948" y="230775"/>
                  <a:pt x="3269998" y="125725"/>
                  <a:pt x="3399584" y="125725"/>
                </a:cubicBezTo>
                <a:close/>
                <a:moveTo>
                  <a:pt x="1744302" y="0"/>
                </a:moveTo>
                <a:cubicBezTo>
                  <a:pt x="2707653" y="0"/>
                  <a:pt x="3488604" y="780951"/>
                  <a:pt x="3488604" y="1744302"/>
                </a:cubicBezTo>
                <a:cubicBezTo>
                  <a:pt x="3488604" y="1985140"/>
                  <a:pt x="3439795" y="2214578"/>
                  <a:pt x="3351528" y="2423263"/>
                </a:cubicBezTo>
                <a:lnTo>
                  <a:pt x="3314627" y="2499866"/>
                </a:lnTo>
                <a:lnTo>
                  <a:pt x="3356789" y="2512954"/>
                </a:lnTo>
                <a:cubicBezTo>
                  <a:pt x="3605396" y="2618107"/>
                  <a:pt x="3779837" y="2864275"/>
                  <a:pt x="3779837" y="3151186"/>
                </a:cubicBezTo>
                <a:cubicBezTo>
                  <a:pt x="3779837" y="3533734"/>
                  <a:pt x="3469720" y="3843851"/>
                  <a:pt x="3087172" y="3843851"/>
                </a:cubicBezTo>
                <a:cubicBezTo>
                  <a:pt x="2800261" y="3843851"/>
                  <a:pt x="2554092" y="3669410"/>
                  <a:pt x="2448940" y="3420803"/>
                </a:cubicBezTo>
                <a:lnTo>
                  <a:pt x="2426893" y="3349779"/>
                </a:lnTo>
                <a:lnTo>
                  <a:pt x="2423263" y="3351528"/>
                </a:lnTo>
                <a:cubicBezTo>
                  <a:pt x="2214577" y="3439795"/>
                  <a:pt x="1985140" y="3488604"/>
                  <a:pt x="1744302" y="3488604"/>
                </a:cubicBezTo>
                <a:cubicBezTo>
                  <a:pt x="780951" y="3488604"/>
                  <a:pt x="0" y="2707653"/>
                  <a:pt x="0" y="1744302"/>
                </a:cubicBezTo>
                <a:cubicBezTo>
                  <a:pt x="0" y="780951"/>
                  <a:pt x="780951" y="0"/>
                  <a:pt x="174430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icoon om foto van </a:t>
            </a:r>
            <a:br>
              <a:rPr lang="nl-NL" dirty="0"/>
            </a:br>
            <a:r>
              <a:rPr lang="nl-NL" dirty="0"/>
              <a:t>de spreker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908049"/>
            <a:ext cx="5040314" cy="720725"/>
          </a:xfrm>
        </p:spPr>
        <p:txBody>
          <a:bodyPr/>
          <a:lstStyle/>
          <a:p>
            <a:r>
              <a:rPr lang="nl-NL" dirty="0"/>
              <a:t>Naam van de spreker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6C15FD-9CCB-984C-9858-5C99A29E829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0" y="1628774"/>
            <a:ext cx="5040313" cy="4860925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/>
              <a:t>Hier een korte bio van de spreker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77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BC4C55A5-5516-BC4B-8A4B-6B78F0A9DE57}"/>
              </a:ext>
            </a:extLst>
          </p:cNvPr>
          <p:cNvSpPr/>
          <p:nvPr userDrawn="1"/>
        </p:nvSpPr>
        <p:spPr>
          <a:xfrm>
            <a:off x="0" y="908051"/>
            <a:ext cx="12192000" cy="5581650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34790-1942-3440-A977-B32ABDCDC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1628775"/>
            <a:ext cx="7561262" cy="180022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nl-NL" dirty="0"/>
              <a:t>Hoofdstuk 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A8A84-BF9E-E947-B892-AA977CA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23 november 2020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60CC65-6D52-B846-B9CB-CE3CFD36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1CF44B-A634-3F4C-95CF-6BB7B5D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1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DE768525-68FB-5947-8527-3B69A1114854}"/>
              </a:ext>
            </a:extLst>
          </p:cNvPr>
          <p:cNvSpPr/>
          <p:nvPr userDrawn="1"/>
        </p:nvSpPr>
        <p:spPr>
          <a:xfrm>
            <a:off x="0" y="908051"/>
            <a:ext cx="12192000" cy="5581650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FD2D328-F0FD-D042-920F-900EC477E4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58771" y="908050"/>
            <a:ext cx="8864255" cy="5581650"/>
          </a:xfrm>
          <a:custGeom>
            <a:avLst/>
            <a:gdLst>
              <a:gd name="connsiteX0" fmla="*/ 947843 w 8864255"/>
              <a:gd name="connsiteY0" fmla="*/ 4824527 h 5581650"/>
              <a:gd name="connsiteX1" fmla="*/ 1457243 w 8864255"/>
              <a:gd name="connsiteY1" fmla="*/ 5331797 h 5581650"/>
              <a:gd name="connsiteX2" fmla="*/ 1417214 w 8864255"/>
              <a:gd name="connsiteY2" fmla="*/ 5529255 h 5581650"/>
              <a:gd name="connsiteX3" fmla="*/ 1388657 w 8864255"/>
              <a:gd name="connsiteY3" fmla="*/ 5581650 h 5581650"/>
              <a:gd name="connsiteX4" fmla="*/ 506961 w 8864255"/>
              <a:gd name="connsiteY4" fmla="*/ 5581650 h 5581650"/>
              <a:gd name="connsiteX5" fmla="*/ 478413 w 8864255"/>
              <a:gd name="connsiteY5" fmla="*/ 5529275 h 5581650"/>
              <a:gd name="connsiteX6" fmla="*/ 438377 w 8864255"/>
              <a:gd name="connsiteY6" fmla="*/ 5331797 h 5581650"/>
              <a:gd name="connsiteX7" fmla="*/ 947843 w 8864255"/>
              <a:gd name="connsiteY7" fmla="*/ 4824527 h 5581650"/>
              <a:gd name="connsiteX8" fmla="*/ 4792417 w 8864255"/>
              <a:gd name="connsiteY8" fmla="*/ 3932164 h 5581650"/>
              <a:gd name="connsiteX9" fmla="*/ 4803960 w 8864255"/>
              <a:gd name="connsiteY9" fmla="*/ 3932164 h 5581650"/>
              <a:gd name="connsiteX10" fmla="*/ 5307606 w 8864255"/>
              <a:gd name="connsiteY10" fmla="*/ 4445217 h 5581650"/>
              <a:gd name="connsiteX11" fmla="*/ 4803960 w 8864255"/>
              <a:gd name="connsiteY11" fmla="*/ 4946770 h 5581650"/>
              <a:gd name="connsiteX12" fmla="*/ 4288751 w 8864255"/>
              <a:gd name="connsiteY12" fmla="*/ 4445217 h 5581650"/>
              <a:gd name="connsiteX13" fmla="*/ 4792417 w 8864255"/>
              <a:gd name="connsiteY13" fmla="*/ 3932164 h 5581650"/>
              <a:gd name="connsiteX14" fmla="*/ 7062550 w 8864255"/>
              <a:gd name="connsiteY14" fmla="*/ 3865669 h 5581650"/>
              <a:gd name="connsiteX15" fmla="*/ 7324150 w 8864255"/>
              <a:gd name="connsiteY15" fmla="*/ 4126176 h 5581650"/>
              <a:gd name="connsiteX16" fmla="*/ 7062550 w 8864255"/>
              <a:gd name="connsiteY16" fmla="*/ 4386681 h 5581650"/>
              <a:gd name="connsiteX17" fmla="*/ 6800950 w 8864255"/>
              <a:gd name="connsiteY17" fmla="*/ 4126176 h 5581650"/>
              <a:gd name="connsiteX18" fmla="*/ 7062550 w 8864255"/>
              <a:gd name="connsiteY18" fmla="*/ 3865669 h 5581650"/>
              <a:gd name="connsiteX19" fmla="*/ 8024061 w 8864255"/>
              <a:gd name="connsiteY19" fmla="*/ 3172006 h 5581650"/>
              <a:gd name="connsiteX20" fmla="*/ 8687021 w 8864255"/>
              <a:gd name="connsiteY20" fmla="*/ 3832128 h 5581650"/>
              <a:gd name="connsiteX21" fmla="*/ 8024061 w 8864255"/>
              <a:gd name="connsiteY21" fmla="*/ 4492316 h 5581650"/>
              <a:gd name="connsiteX22" fmla="*/ 7361167 w 8864255"/>
              <a:gd name="connsiteY22" fmla="*/ 3832194 h 5581650"/>
              <a:gd name="connsiteX23" fmla="*/ 7361167 w 8864255"/>
              <a:gd name="connsiteY23" fmla="*/ 3832128 h 5581650"/>
              <a:gd name="connsiteX24" fmla="*/ 8024061 w 8864255"/>
              <a:gd name="connsiteY24" fmla="*/ 3172006 h 5581650"/>
              <a:gd name="connsiteX25" fmla="*/ 2532290 w 8864255"/>
              <a:gd name="connsiteY25" fmla="*/ 1417303 h 5581650"/>
              <a:gd name="connsiteX26" fmla="*/ 4327521 w 8864255"/>
              <a:gd name="connsiteY26" fmla="*/ 3205026 h 5581650"/>
              <a:gd name="connsiteX27" fmla="*/ 2532290 w 8864255"/>
              <a:gd name="connsiteY27" fmla="*/ 4992748 h 5581650"/>
              <a:gd name="connsiteX28" fmla="*/ 1229521 w 8864255"/>
              <a:gd name="connsiteY28" fmla="*/ 4434875 h 5581650"/>
              <a:gd name="connsiteX29" fmla="*/ 850201 w 8864255"/>
              <a:gd name="connsiteY29" fmla="*/ 4523577 h 5581650"/>
              <a:gd name="connsiteX30" fmla="*/ 0 w 8864255"/>
              <a:gd name="connsiteY30" fmla="*/ 3676932 h 5581650"/>
              <a:gd name="connsiteX31" fmla="*/ 775972 w 8864255"/>
              <a:gd name="connsiteY31" fmla="*/ 2833740 h 5581650"/>
              <a:gd name="connsiteX32" fmla="*/ 2532290 w 8864255"/>
              <a:gd name="connsiteY32" fmla="*/ 1417303 h 5581650"/>
              <a:gd name="connsiteX33" fmla="*/ 3988684 w 8864255"/>
              <a:gd name="connsiteY33" fmla="*/ 1002708 h 5581650"/>
              <a:gd name="connsiteX34" fmla="*/ 4317639 w 8864255"/>
              <a:gd name="connsiteY34" fmla="*/ 1321117 h 5581650"/>
              <a:gd name="connsiteX35" fmla="*/ 3997898 w 8864255"/>
              <a:gd name="connsiteY35" fmla="*/ 1648697 h 5581650"/>
              <a:gd name="connsiteX36" fmla="*/ 3988684 w 8864255"/>
              <a:gd name="connsiteY36" fmla="*/ 1648697 h 5581650"/>
              <a:gd name="connsiteX37" fmla="*/ 3668936 w 8864255"/>
              <a:gd name="connsiteY37" fmla="*/ 1321117 h 5581650"/>
              <a:gd name="connsiteX38" fmla="*/ 3988684 w 8864255"/>
              <a:gd name="connsiteY38" fmla="*/ 1002708 h 5581650"/>
              <a:gd name="connsiteX39" fmla="*/ 5949493 w 8864255"/>
              <a:gd name="connsiteY39" fmla="*/ 0 h 5581650"/>
              <a:gd name="connsiteX40" fmla="*/ 8403855 w 8864255"/>
              <a:gd name="connsiteY40" fmla="*/ 0 h 5581650"/>
              <a:gd name="connsiteX41" fmla="*/ 8478715 w 8864255"/>
              <a:gd name="connsiteY41" fmla="*/ 82027 h 5581650"/>
              <a:gd name="connsiteX42" fmla="*/ 8863995 w 8864255"/>
              <a:gd name="connsiteY42" fmla="*/ 1150805 h 5581650"/>
              <a:gd name="connsiteX43" fmla="*/ 8864255 w 8864255"/>
              <a:gd name="connsiteY43" fmla="*/ 1150935 h 5581650"/>
              <a:gd name="connsiteX44" fmla="*/ 7176934 w 8864255"/>
              <a:gd name="connsiteY44" fmla="*/ 2831199 h 5581650"/>
              <a:gd name="connsiteX45" fmla="*/ 6999635 w 8864255"/>
              <a:gd name="connsiteY45" fmla="*/ 2821951 h 5581650"/>
              <a:gd name="connsiteX46" fmla="*/ 5841336 w 8864255"/>
              <a:gd name="connsiteY46" fmla="*/ 3892501 h 5581650"/>
              <a:gd name="connsiteX47" fmla="*/ 4679700 w 8864255"/>
              <a:gd name="connsiteY47" fmla="*/ 2735854 h 5581650"/>
              <a:gd name="connsiteX48" fmla="*/ 5554753 w 8864255"/>
              <a:gd name="connsiteY48" fmla="*/ 1614766 h 5581650"/>
              <a:gd name="connsiteX49" fmla="*/ 5489353 w 8864255"/>
              <a:gd name="connsiteY49" fmla="*/ 1150805 h 5581650"/>
              <a:gd name="connsiteX50" fmla="*/ 5874675 w 8864255"/>
              <a:gd name="connsiteY50" fmla="*/ 81973 h 5581650"/>
              <a:gd name="connsiteX51" fmla="*/ 3980549 w 8864255"/>
              <a:gd name="connsiteY51" fmla="*/ 0 h 5581650"/>
              <a:gd name="connsiteX52" fmla="*/ 5282569 w 8864255"/>
              <a:gd name="connsiteY52" fmla="*/ 0 h 5581650"/>
              <a:gd name="connsiteX53" fmla="*/ 5306576 w 8864255"/>
              <a:gd name="connsiteY53" fmla="*/ 76927 h 5581650"/>
              <a:gd name="connsiteX54" fmla="*/ 5320620 w 8864255"/>
              <a:gd name="connsiteY54" fmla="*/ 215198 h 5581650"/>
              <a:gd name="connsiteX55" fmla="*/ 5320620 w 8864255"/>
              <a:gd name="connsiteY55" fmla="*/ 215393 h 5581650"/>
              <a:gd name="connsiteX56" fmla="*/ 4631631 w 8864255"/>
              <a:gd name="connsiteY56" fmla="*/ 901501 h 5581650"/>
              <a:gd name="connsiteX57" fmla="*/ 4631435 w 8864255"/>
              <a:gd name="connsiteY57" fmla="*/ 901501 h 5581650"/>
              <a:gd name="connsiteX58" fmla="*/ 3942512 w 8864255"/>
              <a:gd name="connsiteY58" fmla="*/ 215393 h 5581650"/>
              <a:gd name="connsiteX59" fmla="*/ 3956508 w 8864255"/>
              <a:gd name="connsiteY59" fmla="*/ 77127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864255" h="5581650">
                <a:moveTo>
                  <a:pt x="947843" y="4824527"/>
                </a:moveTo>
                <a:cubicBezTo>
                  <a:pt x="1229174" y="4824527"/>
                  <a:pt x="1457243" y="5051643"/>
                  <a:pt x="1457243" y="5331797"/>
                </a:cubicBezTo>
                <a:cubicBezTo>
                  <a:pt x="1457243" y="5401839"/>
                  <a:pt x="1442990" y="5468564"/>
                  <a:pt x="1417214" y="5529255"/>
                </a:cubicBezTo>
                <a:lnTo>
                  <a:pt x="1388657" y="5581650"/>
                </a:lnTo>
                <a:lnTo>
                  <a:pt x="506961" y="5581650"/>
                </a:lnTo>
                <a:lnTo>
                  <a:pt x="478413" y="5529275"/>
                </a:lnTo>
                <a:cubicBezTo>
                  <a:pt x="452633" y="5468578"/>
                  <a:pt x="438377" y="5401846"/>
                  <a:pt x="438377" y="5331797"/>
                </a:cubicBezTo>
                <a:cubicBezTo>
                  <a:pt x="438416" y="5051630"/>
                  <a:pt x="666499" y="4824527"/>
                  <a:pt x="947843" y="4824527"/>
                </a:cubicBezTo>
                <a:close/>
                <a:moveTo>
                  <a:pt x="4792417" y="3932164"/>
                </a:moveTo>
                <a:cubicBezTo>
                  <a:pt x="4796263" y="3932118"/>
                  <a:pt x="4800114" y="3932118"/>
                  <a:pt x="4803960" y="3932164"/>
                </a:cubicBezTo>
                <a:cubicBezTo>
                  <a:pt x="5085311" y="3935335"/>
                  <a:pt x="5310810" y="4165036"/>
                  <a:pt x="5307606" y="4445217"/>
                </a:cubicBezTo>
                <a:cubicBezTo>
                  <a:pt x="5304467" y="4720911"/>
                  <a:pt x="5080799" y="4943644"/>
                  <a:pt x="4803960" y="4946770"/>
                </a:cubicBezTo>
                <a:cubicBezTo>
                  <a:pt x="4522609" y="4949941"/>
                  <a:pt x="4291943" y="4725392"/>
                  <a:pt x="4288751" y="4445217"/>
                </a:cubicBezTo>
                <a:cubicBezTo>
                  <a:pt x="4285567" y="4165036"/>
                  <a:pt x="4511066" y="3935335"/>
                  <a:pt x="4792417" y="3932164"/>
                </a:cubicBezTo>
                <a:close/>
                <a:moveTo>
                  <a:pt x="7062550" y="3865669"/>
                </a:moveTo>
                <a:cubicBezTo>
                  <a:pt x="7207019" y="3865669"/>
                  <a:pt x="7324150" y="3982304"/>
                  <a:pt x="7324150" y="4126176"/>
                </a:cubicBezTo>
                <a:cubicBezTo>
                  <a:pt x="7324150" y="4270046"/>
                  <a:pt x="7207019" y="4386681"/>
                  <a:pt x="7062550" y="4386681"/>
                </a:cubicBezTo>
                <a:cubicBezTo>
                  <a:pt x="6918081" y="4386681"/>
                  <a:pt x="6800950" y="4270046"/>
                  <a:pt x="6800950" y="4126176"/>
                </a:cubicBezTo>
                <a:cubicBezTo>
                  <a:pt x="6800950" y="3982304"/>
                  <a:pt x="6918081" y="3865669"/>
                  <a:pt x="7062550" y="3865669"/>
                </a:cubicBezTo>
                <a:close/>
                <a:moveTo>
                  <a:pt x="8024061" y="3172006"/>
                </a:moveTo>
                <a:cubicBezTo>
                  <a:pt x="8390170" y="3172006"/>
                  <a:pt x="8686956" y="3467545"/>
                  <a:pt x="8687021" y="3832128"/>
                </a:cubicBezTo>
                <a:cubicBezTo>
                  <a:pt x="8687021" y="4196740"/>
                  <a:pt x="8390236" y="4492316"/>
                  <a:pt x="8024061" y="4492316"/>
                </a:cubicBezTo>
                <a:cubicBezTo>
                  <a:pt x="7657952" y="4492316"/>
                  <a:pt x="7361167" y="4196773"/>
                  <a:pt x="7361167" y="3832194"/>
                </a:cubicBezTo>
                <a:cubicBezTo>
                  <a:pt x="7361167" y="3832175"/>
                  <a:pt x="7361167" y="3832149"/>
                  <a:pt x="7361167" y="3832128"/>
                </a:cubicBezTo>
                <a:cubicBezTo>
                  <a:pt x="7361167" y="3467551"/>
                  <a:pt x="7657952" y="3172006"/>
                  <a:pt x="8024061" y="3172006"/>
                </a:cubicBezTo>
                <a:close/>
                <a:moveTo>
                  <a:pt x="2532290" y="1417303"/>
                </a:moveTo>
                <a:cubicBezTo>
                  <a:pt x="3523821" y="1417303"/>
                  <a:pt x="4327521" y="2217707"/>
                  <a:pt x="4327521" y="3205026"/>
                </a:cubicBezTo>
                <a:cubicBezTo>
                  <a:pt x="4327521" y="4192343"/>
                  <a:pt x="3523821" y="4992748"/>
                  <a:pt x="2532290" y="4992748"/>
                </a:cubicBezTo>
                <a:cubicBezTo>
                  <a:pt x="2039428" y="4993315"/>
                  <a:pt x="1568136" y="4791501"/>
                  <a:pt x="1229521" y="4434875"/>
                </a:cubicBezTo>
                <a:cubicBezTo>
                  <a:pt x="1111723" y="4493397"/>
                  <a:pt x="981845" y="4523773"/>
                  <a:pt x="850201" y="4523577"/>
                </a:cubicBezTo>
                <a:cubicBezTo>
                  <a:pt x="380649" y="4523577"/>
                  <a:pt x="0" y="4144522"/>
                  <a:pt x="0" y="3676932"/>
                </a:cubicBezTo>
                <a:cubicBezTo>
                  <a:pt x="111" y="3238077"/>
                  <a:pt x="336954" y="2872053"/>
                  <a:pt x="775972" y="2833740"/>
                </a:cubicBezTo>
                <a:cubicBezTo>
                  <a:pt x="947581" y="2024608"/>
                  <a:pt x="1668683" y="1417303"/>
                  <a:pt x="2532290" y="1417303"/>
                </a:cubicBezTo>
                <a:close/>
                <a:moveTo>
                  <a:pt x="3988684" y="1002708"/>
                </a:moveTo>
                <a:cubicBezTo>
                  <a:pt x="4167821" y="1000173"/>
                  <a:pt x="4315096" y="1142729"/>
                  <a:pt x="4317639" y="1321117"/>
                </a:cubicBezTo>
                <a:cubicBezTo>
                  <a:pt x="4320183" y="1499498"/>
                  <a:pt x="4177029" y="1646164"/>
                  <a:pt x="3997898" y="1648697"/>
                </a:cubicBezTo>
                <a:cubicBezTo>
                  <a:pt x="3994824" y="1648743"/>
                  <a:pt x="3991758" y="1648743"/>
                  <a:pt x="3988684" y="1648697"/>
                </a:cubicBezTo>
                <a:cubicBezTo>
                  <a:pt x="3809546" y="1646164"/>
                  <a:pt x="3666392" y="1499498"/>
                  <a:pt x="3668936" y="1321117"/>
                </a:cubicBezTo>
                <a:cubicBezTo>
                  <a:pt x="3671428" y="1146305"/>
                  <a:pt x="3813136" y="1005189"/>
                  <a:pt x="3988684" y="1002708"/>
                </a:cubicBezTo>
                <a:close/>
                <a:moveTo>
                  <a:pt x="5949493" y="0"/>
                </a:moveTo>
                <a:lnTo>
                  <a:pt x="8403855" y="0"/>
                </a:lnTo>
                <a:lnTo>
                  <a:pt x="8478715" y="82027"/>
                </a:lnTo>
                <a:cubicBezTo>
                  <a:pt x="8719412" y="372480"/>
                  <a:pt x="8863995" y="744839"/>
                  <a:pt x="8863995" y="1150805"/>
                </a:cubicBezTo>
                <a:lnTo>
                  <a:pt x="8864255" y="1150935"/>
                </a:lnTo>
                <a:cubicBezTo>
                  <a:pt x="8864255" y="2079053"/>
                  <a:pt x="8108754" y="2831199"/>
                  <a:pt x="7176934" y="2831199"/>
                </a:cubicBezTo>
                <a:cubicBezTo>
                  <a:pt x="7117683" y="2831180"/>
                  <a:pt x="7058561" y="2828092"/>
                  <a:pt x="6999635" y="2821951"/>
                </a:cubicBezTo>
                <a:cubicBezTo>
                  <a:pt x="6954379" y="3425662"/>
                  <a:pt x="6449294" y="3892482"/>
                  <a:pt x="5841336" y="3892501"/>
                </a:cubicBezTo>
                <a:cubicBezTo>
                  <a:pt x="5199826" y="3892534"/>
                  <a:pt x="4679733" y="3374686"/>
                  <a:pt x="4679700" y="2735854"/>
                </a:cubicBezTo>
                <a:cubicBezTo>
                  <a:pt x="4679765" y="2206910"/>
                  <a:pt x="5040054" y="1745352"/>
                  <a:pt x="5554753" y="1614766"/>
                </a:cubicBezTo>
                <a:cubicBezTo>
                  <a:pt x="5511327" y="1463914"/>
                  <a:pt x="5489288" y="1307740"/>
                  <a:pt x="5489353" y="1150805"/>
                </a:cubicBezTo>
                <a:cubicBezTo>
                  <a:pt x="5489353" y="744782"/>
                  <a:pt x="5633960" y="372416"/>
                  <a:pt x="5874675" y="81973"/>
                </a:cubicBezTo>
                <a:close/>
                <a:moveTo>
                  <a:pt x="3980549" y="0"/>
                </a:moveTo>
                <a:lnTo>
                  <a:pt x="5282569" y="0"/>
                </a:lnTo>
                <a:lnTo>
                  <a:pt x="5306576" y="76927"/>
                </a:lnTo>
                <a:cubicBezTo>
                  <a:pt x="5315769" y="121589"/>
                  <a:pt x="5320604" y="167832"/>
                  <a:pt x="5320620" y="215198"/>
                </a:cubicBezTo>
                <a:cubicBezTo>
                  <a:pt x="5320620" y="215262"/>
                  <a:pt x="5320620" y="215328"/>
                  <a:pt x="5320620" y="215393"/>
                </a:cubicBezTo>
                <a:cubicBezTo>
                  <a:pt x="5320620" y="594319"/>
                  <a:pt x="5012128" y="901501"/>
                  <a:pt x="4631631" y="901501"/>
                </a:cubicBezTo>
                <a:cubicBezTo>
                  <a:pt x="4631566" y="901501"/>
                  <a:pt x="4631501" y="901501"/>
                  <a:pt x="4631435" y="901501"/>
                </a:cubicBezTo>
                <a:cubicBezTo>
                  <a:pt x="4250944" y="901462"/>
                  <a:pt x="3942512" y="594292"/>
                  <a:pt x="3942512" y="215393"/>
                </a:cubicBezTo>
                <a:cubicBezTo>
                  <a:pt x="3942512" y="168030"/>
                  <a:pt x="3947331" y="121789"/>
                  <a:pt x="3956508" y="771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 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9" y="1628775"/>
            <a:ext cx="8820150" cy="720725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Hoofdstuk titel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4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0292E-65D0-0644-9CF1-3D05EEDC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C13D3-6F7D-DE45-8F9C-F09DF7CA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7A1BBF-E321-1C4A-A696-07964760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23 november 2020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E256D-6A95-E546-A90B-0378F650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E74F7B-0A72-F24E-A783-9DA029DA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6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5040311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6D8E4-9960-724D-830C-3D9B8164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628774"/>
            <a:ext cx="5040312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96D9E4B-B180-9A45-AFD5-6A8C4FEF15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4288" y="908050"/>
            <a:ext cx="5827712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</a:t>
            </a:r>
          </a:p>
          <a:p>
            <a:r>
              <a:rPr lang="nl-NL" dirty="0"/>
              <a:t>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9666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8049"/>
            <a:ext cx="5040314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6C15FD-9CCB-984C-9858-5C99A29E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8774"/>
            <a:ext cx="5040313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07F37416-E830-4E4C-ADF9-3F70D789FD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11" y="908050"/>
            <a:ext cx="5827712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</a:t>
            </a:r>
          </a:p>
          <a:p>
            <a:r>
              <a:rPr lang="nl-NL" dirty="0"/>
              <a:t>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12026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EE7489E9-0CD9-D04B-BA5F-7330CABC70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182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4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CED123C-09AD-FD40-8FF1-993695206E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28775"/>
            <a:ext cx="12192000" cy="4860925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1EC4DC5-37EF-994A-9DFD-3DF3D4CE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7BEC87-3B9E-AB41-A21F-BF21A488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BE223C-2B35-8748-AEF0-494C00C1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algn="r"/>
            <a:fld id="{D673B436-E1E6-9A4F-9770-556D9C186C90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Tijdelijke aanduiding voor afbeelding 6">
            <a:extLst>
              <a:ext uri="{FF2B5EF4-FFF2-40B4-BE49-F238E27FC236}">
                <a16:creationId xmlns:a16="http://schemas.microsoft.com/office/drawing/2014/main" id="{A6605252-0840-ED41-BF62-B241D2C79F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08051"/>
            <a:ext cx="12192000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9F17A140-D909-D344-AC84-F20248771D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8745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D08360C5-92F7-5D41-A159-739AA05496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39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Tijdelijke aanduiding voor afbeelding 60">
            <a:extLst>
              <a:ext uri="{FF2B5EF4-FFF2-40B4-BE49-F238E27FC236}">
                <a16:creationId xmlns:a16="http://schemas.microsoft.com/office/drawing/2014/main" id="{309ECD81-0C27-3645-AD87-99A6B5E5DF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5355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C6C789D-C5BD-0E40-AF52-3B3A2396B6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2317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8142F4F8-2620-2F49-BED5-7DFFBA2FE89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0783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372D2AD3-274B-7445-83BC-8670CE00AC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155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54D8519B-0697-5B4D-A0A7-34A4B0BE938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11238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51" r:id="rId3"/>
    <p:sldLayoutId id="2147483681" r:id="rId4"/>
    <p:sldLayoutId id="2147483650" r:id="rId5"/>
    <p:sldLayoutId id="2147483652" r:id="rId6"/>
    <p:sldLayoutId id="2147483660" r:id="rId7"/>
    <p:sldLayoutId id="2147483654" r:id="rId8"/>
    <p:sldLayoutId id="2147483682" r:id="rId9"/>
    <p:sldLayoutId id="21474836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 descr="{&quot;templafy&quot;:{&quot;binding&quot;:&quot;Form.Titel&quot;,&quot;type&quot;:&quot;text&quot;}}" title="Form.Titel">
            <a:extLst>
              <a:ext uri="{FF2B5EF4-FFF2-40B4-BE49-F238E27FC236}">
                <a16:creationId xmlns:a16="http://schemas.microsoft.com/office/drawing/2014/main" id="{D3CD464C-AF5C-C549-BAE0-B0B8C8DE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3600" dirty="0"/>
              <a:t>HyDAMO </a:t>
            </a:r>
            <a:r>
              <a:rPr lang="nl-NL" sz="3600" dirty="0" err="1"/>
              <a:t>Validatietooling</a:t>
            </a:r>
            <a:r>
              <a:rPr lang="nl-NL" sz="3600" dirty="0"/>
              <a:t> </a:t>
            </a:r>
            <a:br>
              <a:rPr lang="nl-NL" sz="3600" dirty="0"/>
            </a:br>
            <a:r>
              <a:rPr lang="nl-NL" sz="3600" dirty="0"/>
              <a:t>De wasmachine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7AED66-2829-984E-B602-5E9E87C90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Samen kunnen we het waarmaken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9E76B-B6AA-7044-916D-F7709B4D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maart 2023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FFAAC7-B103-9443-BF97-F6EE3BB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10" name="Tijdelijke aanduiding voor afbeelding 9" descr="Afbeelding met buiten, gras, staand, natuur&#10;&#10;Automatisch gegenereerde beschrijving">
            <a:extLst>
              <a:ext uri="{FF2B5EF4-FFF2-40B4-BE49-F238E27FC236}">
                <a16:creationId xmlns:a16="http://schemas.microsoft.com/office/drawing/2014/main" id="{4DD41381-B377-4779-BB62-E4E6907D75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370" r="19370"/>
          <a:stretch>
            <a:fillRect/>
          </a:stretch>
        </p:blipFill>
        <p:spPr/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2645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315C9-5923-EC4D-95D3-40FD0B4F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HyDAMO Wasmachine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E63245A-03C7-5340-8B09-D80CC906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maart 2023</a:t>
            </a:r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0DC98E-5F94-9A44-AD28-8B1CC9B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FD7F6B-9FF1-DD4D-AFE0-B4F8D47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A95771-506B-4AB8-83E6-AB8689179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5184"/>
            <a:ext cx="12192000" cy="5447632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64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een wasmachine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9" y="1864310"/>
            <a:ext cx="10296489" cy="4625389"/>
          </a:xfrm>
        </p:spPr>
        <p:txBody>
          <a:bodyPr/>
          <a:lstStyle/>
          <a:p>
            <a:r>
              <a:rPr lang="nl-NL" dirty="0"/>
              <a:t>De Validatie </a:t>
            </a:r>
            <a:r>
              <a:rPr lang="nl-NL" dirty="0" err="1"/>
              <a:t>tooling</a:t>
            </a:r>
            <a:r>
              <a:rPr lang="nl-NL" dirty="0"/>
              <a:t> van HKV wil gegevens conform een vooraf afgesproken formaat </a:t>
            </a:r>
          </a:p>
          <a:p>
            <a:r>
              <a:rPr lang="nl-NL" dirty="0"/>
              <a:t>Er is gekozen om de validatie </a:t>
            </a:r>
            <a:r>
              <a:rPr lang="nl-NL" dirty="0" err="1"/>
              <a:t>tooling</a:t>
            </a:r>
            <a:r>
              <a:rPr lang="nl-NL" dirty="0"/>
              <a:t> te laten werken met </a:t>
            </a:r>
            <a:r>
              <a:rPr lang="nl-NL" dirty="0" err="1"/>
              <a:t>Geopackage</a:t>
            </a:r>
            <a:r>
              <a:rPr lang="nl-NL" dirty="0"/>
              <a:t> </a:t>
            </a:r>
          </a:p>
          <a:p>
            <a:r>
              <a:rPr lang="nl-NL" dirty="0"/>
              <a:t>De unieke identificatie voor een object is NEN3610ID, een combinatie van waterbeheerderscode en </a:t>
            </a:r>
            <a:r>
              <a:rPr lang="nl-NL" dirty="0" err="1"/>
              <a:t>objectid</a:t>
            </a:r>
            <a:r>
              <a:rPr lang="nl-NL" dirty="0"/>
              <a:t> van het object</a:t>
            </a:r>
          </a:p>
          <a:p>
            <a:r>
              <a:rPr lang="nl-NL" dirty="0"/>
              <a:t>Voor de domeinen hanteren we de omschrijving en niet de waardes</a:t>
            </a:r>
          </a:p>
          <a:p>
            <a:r>
              <a:rPr lang="nl-NL" dirty="0"/>
              <a:t>Voor een </a:t>
            </a:r>
            <a:r>
              <a:rPr lang="nl-NL" dirty="0" err="1"/>
              <a:t>Geopackage</a:t>
            </a:r>
            <a:r>
              <a:rPr lang="nl-NL" dirty="0"/>
              <a:t> gelden specifieke eisen ten aanzien van de schrijfwijze objecten en attributen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5CF4CC56-693A-4D0F-A3A8-2540FFB5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23 maart 2023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18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wasmachine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9" y="1864310"/>
            <a:ext cx="10296489" cy="4625389"/>
          </a:xfrm>
        </p:spPr>
        <p:txBody>
          <a:bodyPr/>
          <a:lstStyle/>
          <a:p>
            <a:r>
              <a:rPr lang="nl-NL" dirty="0"/>
              <a:t>De wasmachine pakt DAMO gegevens op die in een </a:t>
            </a:r>
            <a:r>
              <a:rPr lang="nl-NL" dirty="0" err="1"/>
              <a:t>Geopackage</a:t>
            </a:r>
            <a:r>
              <a:rPr lang="nl-NL" dirty="0"/>
              <a:t>, File </a:t>
            </a:r>
            <a:r>
              <a:rPr lang="nl-NL" dirty="0" err="1"/>
              <a:t>Geodatabase</a:t>
            </a:r>
            <a:r>
              <a:rPr lang="nl-NL" dirty="0"/>
              <a:t>, </a:t>
            </a:r>
            <a:r>
              <a:rPr lang="nl-NL" dirty="0" err="1"/>
              <a:t>DAMo</a:t>
            </a:r>
            <a:r>
              <a:rPr lang="nl-NL" dirty="0"/>
              <a:t> Oracle database of DAMO Connect staan. </a:t>
            </a:r>
          </a:p>
          <a:p>
            <a:r>
              <a:rPr lang="nl-NL" dirty="0"/>
              <a:t>Voegt de NEN3610ID toe. </a:t>
            </a:r>
          </a:p>
          <a:p>
            <a:r>
              <a:rPr lang="nl-NL" dirty="0"/>
              <a:t>Vertaalt de domeinen naar omschrijvingen</a:t>
            </a:r>
          </a:p>
          <a:p>
            <a:r>
              <a:rPr lang="nl-NL" dirty="0"/>
              <a:t>Schrijft de gegevens weg als </a:t>
            </a:r>
            <a:r>
              <a:rPr lang="nl-NL" dirty="0" err="1"/>
              <a:t>geopackage</a:t>
            </a:r>
            <a:r>
              <a:rPr lang="nl-NL" dirty="0"/>
              <a:t> conform DAMO 2.2 </a:t>
            </a:r>
          </a:p>
          <a:p>
            <a:endParaRPr lang="nl-NL" dirty="0"/>
          </a:p>
          <a:p>
            <a:r>
              <a:rPr lang="nl-NL" dirty="0"/>
              <a:t>In de wasmachine vind geen </a:t>
            </a:r>
            <a:r>
              <a:rPr lang="nl-NL" dirty="0" err="1"/>
              <a:t>mapping</a:t>
            </a:r>
            <a:r>
              <a:rPr lang="nl-NL" dirty="0"/>
              <a:t> plaats van gegevens anders dan 1 op 1.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93C06F3E-4C08-4DCF-9606-3A87AA6C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23 maart 2023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2D1FDC0-9DE6-60B2-B3CC-779ECA9C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98" y="0"/>
            <a:ext cx="6038850" cy="65341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549" y="949253"/>
            <a:ext cx="8820150" cy="720725"/>
          </a:xfrm>
        </p:spPr>
        <p:txBody>
          <a:bodyPr/>
          <a:lstStyle/>
          <a:p>
            <a:r>
              <a:rPr lang="nl-NL" dirty="0"/>
              <a:t>Input voor de wasmachine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68" y="1911417"/>
            <a:ext cx="10296489" cy="462538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Invoer:</a:t>
            </a:r>
          </a:p>
          <a:p>
            <a:pPr marL="0" indent="0">
              <a:buNone/>
            </a:pPr>
            <a:r>
              <a:rPr lang="nl-NL" dirty="0"/>
              <a:t>Kies waterbeheerder</a:t>
            </a:r>
          </a:p>
          <a:p>
            <a:pPr marL="0" indent="0">
              <a:buNone/>
            </a:pPr>
            <a:r>
              <a:rPr lang="nl-NL" dirty="0"/>
              <a:t>Geef locatie </a:t>
            </a:r>
            <a:r>
              <a:rPr lang="nl-NL" dirty="0" err="1"/>
              <a:t>excel</a:t>
            </a:r>
            <a:r>
              <a:rPr lang="nl-NL" dirty="0"/>
              <a:t>-file aan</a:t>
            </a:r>
          </a:p>
          <a:p>
            <a:pPr marL="0" indent="0">
              <a:buNone/>
            </a:pPr>
            <a:r>
              <a:rPr lang="nl-NL" dirty="0"/>
              <a:t>Kies voor Bron: 	</a:t>
            </a:r>
            <a:r>
              <a:rPr lang="nl-NL" dirty="0" err="1"/>
              <a:t>Geopackage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			File </a:t>
            </a:r>
            <a:r>
              <a:rPr lang="nl-NL" dirty="0" err="1"/>
              <a:t>geodatabase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		Oracle SDE (DAMO)</a:t>
            </a:r>
          </a:p>
          <a:p>
            <a:pPr marL="0" indent="0">
              <a:buNone/>
            </a:pPr>
            <a:r>
              <a:rPr lang="nl-NL" dirty="0"/>
              <a:t>			Oracle (DAMO CONNECT)</a:t>
            </a:r>
          </a:p>
          <a:p>
            <a:pPr marL="0" indent="0">
              <a:buNone/>
            </a:pPr>
            <a:r>
              <a:rPr lang="nl-NL" dirty="0"/>
              <a:t>Kies feature types die ingeladen moeten worden</a:t>
            </a:r>
          </a:p>
          <a:p>
            <a:pPr marL="0" indent="0">
              <a:buNone/>
            </a:pPr>
            <a:r>
              <a:rPr lang="nl-NL" dirty="0"/>
              <a:t>Kies doel: </a:t>
            </a:r>
            <a:r>
              <a:rPr lang="nl-NL" dirty="0" err="1"/>
              <a:t>Geopackage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93C06F3E-4C08-4DCF-9606-3A87AA6C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23 maart 2023</a:t>
            </a:r>
          </a:p>
          <a:p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27C52A9-73C6-4068-85E4-A61E6E67567B}"/>
              </a:ext>
            </a:extLst>
          </p:cNvPr>
          <p:cNvSpPr/>
          <p:nvPr/>
        </p:nvSpPr>
        <p:spPr>
          <a:xfrm>
            <a:off x="993154" y="4750820"/>
            <a:ext cx="2101511" cy="635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5601FDB3-E05E-4860-A587-690F528D81D4}"/>
              </a:ext>
            </a:extLst>
          </p:cNvPr>
          <p:cNvSpPr/>
          <p:nvPr/>
        </p:nvSpPr>
        <p:spPr>
          <a:xfrm>
            <a:off x="810084" y="2216651"/>
            <a:ext cx="2101511" cy="635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6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61398632310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61398632310986"/>
</p:tagLst>
</file>

<file path=ppt/theme/theme1.xml><?xml version="1.0" encoding="utf-8"?>
<a:theme xmlns:a="http://schemas.openxmlformats.org/drawingml/2006/main" name="Covers Masker 1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1F85F91C-4AD9-364D-8103-00378CFCE9F0}"/>
    </a:ext>
  </a:extLst>
</a:theme>
</file>

<file path=ppt/theme/theme2.xml><?xml version="1.0" encoding="utf-8"?>
<a:theme xmlns:a="http://schemas.openxmlformats.org/drawingml/2006/main" name="1_Covers Masker 2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6CD02D4F-5779-6044-9205-C66D887210E8}"/>
    </a:ext>
  </a:extLst>
</a:theme>
</file>

<file path=ppt/theme/theme3.xml><?xml version="1.0" encoding="utf-8"?>
<a:theme xmlns:a="http://schemas.openxmlformats.org/drawingml/2006/main" name="2_Covers Masker 2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EC53D7CD-583A-AB41-9A4C-AA33D9298722}"/>
    </a:ext>
  </a:extLst>
</a:theme>
</file>

<file path=ppt/theme/theme4.xml><?xml version="1.0" encoding="utf-8"?>
<a:theme xmlns:a="http://schemas.openxmlformats.org/drawingml/2006/main" name="Content slides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4A7054E1-DA23-BE49-B3C1-A45E331AF946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0,"isValidatorEnabled":false,"isLocked":false,"elementsMetadata":[],"slideId":"637461423044954626","enableDocumentContentUpdater":true,"version":"1.11"}]]></TemplafySlideTemplateConfiguration>
</file>

<file path=customXml/item2.xml><?xml version="1.0" encoding="utf-8"?>
<TemplafyTemplateConfiguration><![CDATA[{"elementsMetadata":[],"transformationConfigurations":[],"templateName":"","templateDescription":"","enableDocumentContentUpdater":true,"version":"1.11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BF8D401C75F54681E9DB16787E551E" ma:contentTypeVersion="8" ma:contentTypeDescription="Een nieuw document maken." ma:contentTypeScope="" ma:versionID="b99ac652263970adabd420ec399d61a8">
  <xsd:schema xmlns:xsd="http://www.w3.org/2001/XMLSchema" xmlns:xs="http://www.w3.org/2001/XMLSchema" xmlns:p="http://schemas.microsoft.com/office/2006/metadata/properties" xmlns:ns2="c388a8e7-8d8e-4e15-8fc3-15472813cd29" targetNamespace="http://schemas.microsoft.com/office/2006/metadata/properties" ma:root="true" ma:fieldsID="c49ffa033bf23b6409b2d48c30b493cc" ns2:_="">
    <xsd:import namespace="c388a8e7-8d8e-4e15-8fc3-15472813cd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8a8e7-8d8e-4e15-8fc3-15472813c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TemplafySlideTemplateConfiguration><![CDATA[{"slideVersion":0,"isValidatorEnabled":false,"isLocked":false,"elementsMetadata":[],"slideId":"637461423044642280","enableDocumentContentUpdater":true,"version":"1.11"}]]></TemplafySlideTemplateConfiguration>
</file>

<file path=customXml/item8.xml><?xml version="1.0" encoding="utf-8"?>
<TemplafyFormConfiguration><![CDATA[{"formFields":[],"formDataEntries":[]}]]></TemplafyFormConfiguration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875B6-6523-454B-A629-1BBEB02A1356}">
  <ds:schemaRefs/>
</ds:datastoreItem>
</file>

<file path=customXml/itemProps2.xml><?xml version="1.0" encoding="utf-8"?>
<ds:datastoreItem xmlns:ds="http://schemas.openxmlformats.org/officeDocument/2006/customXml" ds:itemID="{D743823D-B8A0-45F7-899F-24FA68183034}">
  <ds:schemaRefs/>
</ds:datastoreItem>
</file>

<file path=customXml/itemProps3.xml><?xml version="1.0" encoding="utf-8"?>
<ds:datastoreItem xmlns:ds="http://schemas.openxmlformats.org/officeDocument/2006/customXml" ds:itemID="{9DDC6897-6779-4954-B465-F519088631FD}">
  <ds:schemaRefs/>
</ds:datastoreItem>
</file>

<file path=customXml/itemProps4.xml><?xml version="1.0" encoding="utf-8"?>
<ds:datastoreItem xmlns:ds="http://schemas.openxmlformats.org/officeDocument/2006/customXml" ds:itemID="{2AB4DEEA-65CC-48EF-8BE4-865F30D27493}">
  <ds:schemaRefs/>
</ds:datastoreItem>
</file>

<file path=customXml/itemProps5.xml><?xml version="1.0" encoding="utf-8"?>
<ds:datastoreItem xmlns:ds="http://schemas.openxmlformats.org/officeDocument/2006/customXml" ds:itemID="{1461DC20-2894-4440-B886-1A7612D26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8a8e7-8d8e-4e15-8fc3-15472813c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63E96F10-3348-4DA4-BDBA-BAB98E28546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388a8e7-8d8e-4e15-8fc3-15472813cd29"/>
    <ds:schemaRef ds:uri="http://www.w3.org/XML/1998/namespace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ED0F9B90-2381-4470-8357-8596193E83CB}">
  <ds:schemaRefs/>
</ds:datastoreItem>
</file>

<file path=customXml/itemProps8.xml><?xml version="1.0" encoding="utf-8"?>
<ds:datastoreItem xmlns:ds="http://schemas.openxmlformats.org/officeDocument/2006/customXml" ds:itemID="{12DC6E26-3D9F-4CF5-B208-C2F1AE150AE9}">
  <ds:schemaRefs/>
</ds:datastoreItem>
</file>

<file path=customXml/itemProps9.xml><?xml version="1.0" encoding="utf-8"?>
<ds:datastoreItem xmlns:ds="http://schemas.openxmlformats.org/officeDocument/2006/customXml" ds:itemID="{BD4C8086-6584-4F72-9A1E-56BE8D88B4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20#xxx-hWh-powerpoint template_RA</Template>
  <TotalTime>876</TotalTime>
  <Words>237</Words>
  <Application>Microsoft Office PowerPoint</Application>
  <PresentationFormat>Breedbeeld</PresentationFormat>
  <Paragraphs>48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4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Covers Masker 1</vt:lpstr>
      <vt:lpstr>1_Covers Masker 2</vt:lpstr>
      <vt:lpstr>2_Covers Masker 2</vt:lpstr>
      <vt:lpstr>Content slides</vt:lpstr>
      <vt:lpstr>HyDAMO Validatietooling  De wasmachine</vt:lpstr>
      <vt:lpstr>De HyDAMO Wasmachine</vt:lpstr>
      <vt:lpstr>Waarom een wasmachine </vt:lpstr>
      <vt:lpstr>Hoe werkt de wasmachine </vt:lpstr>
      <vt:lpstr>Input voor de wasmachine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Pleuni Niezing</dc:creator>
  <cp:lastModifiedBy>Steven Schreuder</cp:lastModifiedBy>
  <cp:revision>12</cp:revision>
  <dcterms:created xsi:type="dcterms:W3CDTF">2020-11-29T19:04:27Z</dcterms:created>
  <dcterms:modified xsi:type="dcterms:W3CDTF">2023-03-23T13:40:36Z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0x010100B2BF8D401C75F54681E9DB16787E551E</vt:lpwstr>
  </property>
  <property fmtid="{D5CDD505-2E9C-101B-9397-08002B2CF9AE}" pid="3" name="TemplafyTimeStamp">
    <vt:lpwstr>2021-06-07T07:46:42.0735695Z</vt:lpwstr>
  </property>
  <property fmtid="{D5CDD505-2E9C-101B-9397-08002B2CF9AE}" pid="4" name="TemplafyTenantId">
    <vt:lpwstr>hetwaterschapshuis</vt:lpwstr>
  </property>
  <property fmtid="{D5CDD505-2E9C-101B-9397-08002B2CF9AE}" pid="5" name="TemplafyTemplateId">
    <vt:lpwstr>637461423037252296</vt:lpwstr>
  </property>
  <property fmtid="{D5CDD505-2E9C-101B-9397-08002B2CF9AE}" pid="6" name="TemplafyUserProfileId">
    <vt:lpwstr>637463848480319396</vt:lpwstr>
  </property>
  <property fmtid="{D5CDD505-2E9C-101B-9397-08002B2CF9AE}" pid="7" name="TemplafyLanguageCode">
    <vt:lpwstr>nl-NL</vt:lpwstr>
  </property>
</Properties>
</file>