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Lst>
  <p:sldSz cy="6858000" cx="9144000"/>
  <p:notesSz cx="9309100" cy="7023100"/>
  <p:embeddedFontLst>
    <p:embeddedFont>
      <p:font typeface="Tahoma"/>
      <p:regular r:id="rId61"/>
      <p:bold r:id="rId62"/>
    </p:embeddedFont>
    <p:embeddedFont>
      <p:font typeface="Cambria Math"/>
      <p:regular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64" roundtripDataSignature="AMtx7mgTJBZtXSH3w80CU54qUTfdnQU9c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9EA2CC4-2BB3-4AC3-BE3E-D4E9EC4D6750}">
  <a:tblStyle styleId="{59EA2CC4-2BB3-4AC3-BE3E-D4E9EC4D6750}" styleName="Table_0">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Tahoma-bold.fntdata"/><Relationship Id="rId61" Type="http://schemas.openxmlformats.org/officeDocument/2006/relationships/font" Target="fonts/Tahoma-regular.fntdata"/><Relationship Id="rId20" Type="http://schemas.openxmlformats.org/officeDocument/2006/relationships/slide" Target="slides/slide14.xml"/><Relationship Id="rId64" Type="http://customschemas.google.com/relationships/presentationmetadata" Target="metadata"/><Relationship Id="rId63" Type="http://schemas.openxmlformats.org/officeDocument/2006/relationships/font" Target="fonts/CambriaMath-regular.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4033943" cy="351155"/>
          </a:xfrm>
          <a:prstGeom prst="rect">
            <a:avLst/>
          </a:prstGeom>
          <a:noFill/>
          <a:ln>
            <a:noFill/>
          </a:ln>
        </p:spPr>
        <p:txBody>
          <a:bodyPr anchorCtr="0" anchor="t" bIns="46650" lIns="93300" spcFirstLastPara="1" rIns="93300" wrap="square" tIns="4665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273003" y="0"/>
            <a:ext cx="4033943" cy="351155"/>
          </a:xfrm>
          <a:prstGeom prst="rect">
            <a:avLst/>
          </a:prstGeom>
          <a:noFill/>
          <a:ln>
            <a:noFill/>
          </a:ln>
        </p:spPr>
        <p:txBody>
          <a:bodyPr anchorCtr="0" anchor="t" bIns="46650" lIns="93300" spcFirstLastPara="1" rIns="93300" wrap="square" tIns="4665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900363" y="527050"/>
            <a:ext cx="3509962" cy="26336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30910" y="3335973"/>
            <a:ext cx="7447280" cy="3160395"/>
          </a:xfrm>
          <a:prstGeom prst="rect">
            <a:avLst/>
          </a:prstGeom>
          <a:noFill/>
          <a:ln>
            <a:noFill/>
          </a:ln>
        </p:spPr>
        <p:txBody>
          <a:bodyPr anchorCtr="0" anchor="t" bIns="46650" lIns="93300" spcFirstLastPara="1" rIns="93300" wrap="square" tIns="4665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670726"/>
            <a:ext cx="4033943" cy="351155"/>
          </a:xfrm>
          <a:prstGeom prst="rect">
            <a:avLst/>
          </a:prstGeom>
          <a:noFill/>
          <a:ln>
            <a:noFill/>
          </a:ln>
        </p:spPr>
        <p:txBody>
          <a:bodyPr anchorCtr="0" anchor="b" bIns="46650" lIns="93300" spcFirstLastPara="1" rIns="93300" wrap="square" tIns="4665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273003" y="6670726"/>
            <a:ext cx="4033943" cy="351155"/>
          </a:xfrm>
          <a:prstGeom prst="rect">
            <a:avLst/>
          </a:prstGeom>
          <a:noFill/>
          <a:ln>
            <a:noFill/>
          </a:ln>
        </p:spPr>
        <p:txBody>
          <a:bodyPr anchorCtr="0" anchor="b" bIns="46650" lIns="93300" spcFirstLastPara="1" rIns="93300" wrap="square" tIns="4665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930910" y="3335973"/>
            <a:ext cx="7447280" cy="3160395"/>
          </a:xfrm>
          <a:prstGeom prst="rect">
            <a:avLst/>
          </a:prstGeom>
        </p:spPr>
        <p:txBody>
          <a:bodyPr anchorCtr="0" anchor="t" bIns="46650" lIns="93300" spcFirstLastPara="1" rIns="93300" wrap="square" tIns="4665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2900363" y="527050"/>
            <a:ext cx="3509962" cy="26336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0:notes"/>
          <p:cNvSpPr txBox="1"/>
          <p:nvPr>
            <p:ph idx="1" type="body"/>
          </p:nvPr>
        </p:nvSpPr>
        <p:spPr>
          <a:xfrm>
            <a:off x="930910" y="3335973"/>
            <a:ext cx="7447280" cy="3160395"/>
          </a:xfrm>
          <a:prstGeom prst="rect">
            <a:avLst/>
          </a:prstGeom>
        </p:spPr>
        <p:txBody>
          <a:bodyPr anchorCtr="0" anchor="t" bIns="46650" lIns="93300" spcFirstLastPara="1" rIns="93300" wrap="square" tIns="46650">
            <a:noAutofit/>
          </a:bodyPr>
          <a:lstStyle/>
          <a:p>
            <a:pPr indent="0" lvl="0" marL="0" rtl="0" algn="l">
              <a:spcBef>
                <a:spcPts val="0"/>
              </a:spcBef>
              <a:spcAft>
                <a:spcPts val="0"/>
              </a:spcAft>
              <a:buNone/>
            </a:pPr>
            <a:r>
              <a:t/>
            </a:r>
            <a:endParaRPr/>
          </a:p>
        </p:txBody>
      </p:sp>
      <p:sp>
        <p:nvSpPr>
          <p:cNvPr id="145" name="Google Shape;145;p10:notes"/>
          <p:cNvSpPr/>
          <p:nvPr>
            <p:ph idx="2" type="sldImg"/>
          </p:nvPr>
        </p:nvSpPr>
        <p:spPr>
          <a:xfrm>
            <a:off x="2900363" y="527050"/>
            <a:ext cx="3509962" cy="26336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1:notes"/>
          <p:cNvSpPr txBox="1"/>
          <p:nvPr>
            <p:ph idx="1" type="body"/>
          </p:nvPr>
        </p:nvSpPr>
        <p:spPr>
          <a:xfrm>
            <a:off x="930910" y="3335973"/>
            <a:ext cx="7447280" cy="3160395"/>
          </a:xfrm>
          <a:prstGeom prst="rect">
            <a:avLst/>
          </a:prstGeom>
        </p:spPr>
        <p:txBody>
          <a:bodyPr anchorCtr="0" anchor="t" bIns="46650" lIns="93300" spcFirstLastPara="1" rIns="93300" wrap="square" tIns="46650">
            <a:noAutofit/>
          </a:bodyPr>
          <a:lstStyle/>
          <a:p>
            <a:pPr indent="0" lvl="0" marL="0" rtl="0" algn="l">
              <a:spcBef>
                <a:spcPts val="0"/>
              </a:spcBef>
              <a:spcAft>
                <a:spcPts val="0"/>
              </a:spcAft>
              <a:buNone/>
            </a:pPr>
            <a:r>
              <a:t/>
            </a:r>
            <a:endParaRPr/>
          </a:p>
        </p:txBody>
      </p:sp>
      <p:sp>
        <p:nvSpPr>
          <p:cNvPr id="150" name="Google Shape;150;p11:notes"/>
          <p:cNvSpPr/>
          <p:nvPr>
            <p:ph idx="2" type="sldImg"/>
          </p:nvPr>
        </p:nvSpPr>
        <p:spPr>
          <a:xfrm>
            <a:off x="2900363" y="527050"/>
            <a:ext cx="3509962" cy="26336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2:notes"/>
          <p:cNvSpPr txBox="1"/>
          <p:nvPr>
            <p:ph idx="1" type="body"/>
          </p:nvPr>
        </p:nvSpPr>
        <p:spPr>
          <a:xfrm>
            <a:off x="930910" y="3335973"/>
            <a:ext cx="7447280" cy="3160395"/>
          </a:xfrm>
          <a:prstGeom prst="rect">
            <a:avLst/>
          </a:prstGeom>
        </p:spPr>
        <p:txBody>
          <a:bodyPr anchorCtr="0" anchor="t" bIns="46650" lIns="93300" spcFirstLastPara="1" rIns="93300" wrap="square" tIns="46650">
            <a:noAutofit/>
          </a:bodyPr>
          <a:lstStyle/>
          <a:p>
            <a:pPr indent="0" lvl="0" marL="0" rtl="0" algn="l">
              <a:spcBef>
                <a:spcPts val="0"/>
              </a:spcBef>
              <a:spcAft>
                <a:spcPts val="0"/>
              </a:spcAft>
              <a:buNone/>
            </a:pPr>
            <a:r>
              <a:t/>
            </a:r>
            <a:endParaRPr/>
          </a:p>
        </p:txBody>
      </p:sp>
      <p:sp>
        <p:nvSpPr>
          <p:cNvPr id="155" name="Google Shape;155;p12:notes"/>
          <p:cNvSpPr/>
          <p:nvPr>
            <p:ph idx="2" type="sldImg"/>
          </p:nvPr>
        </p:nvSpPr>
        <p:spPr>
          <a:xfrm>
            <a:off x="2900363" y="527050"/>
            <a:ext cx="3509962" cy="26336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3:notes"/>
          <p:cNvSpPr txBox="1"/>
          <p:nvPr>
            <p:ph idx="1" type="body"/>
          </p:nvPr>
        </p:nvSpPr>
        <p:spPr>
          <a:xfrm>
            <a:off x="930910" y="3335973"/>
            <a:ext cx="7447280" cy="3160395"/>
          </a:xfrm>
          <a:prstGeom prst="rect">
            <a:avLst/>
          </a:prstGeom>
        </p:spPr>
        <p:txBody>
          <a:bodyPr anchorCtr="0" anchor="t" bIns="46650" lIns="93300" spcFirstLastPara="1" rIns="93300" wrap="square" tIns="46650">
            <a:noAutofit/>
          </a:bodyPr>
          <a:lstStyle/>
          <a:p>
            <a:pPr indent="0" lvl="0" marL="0" rtl="0" algn="l">
              <a:spcBef>
                <a:spcPts val="0"/>
              </a:spcBef>
              <a:spcAft>
                <a:spcPts val="0"/>
              </a:spcAft>
              <a:buNone/>
            </a:pPr>
            <a:r>
              <a:t/>
            </a:r>
            <a:endParaRPr/>
          </a:p>
        </p:txBody>
      </p:sp>
      <p:sp>
        <p:nvSpPr>
          <p:cNvPr id="163" name="Google Shape;163;p13:notes"/>
          <p:cNvSpPr/>
          <p:nvPr>
            <p:ph idx="2" type="sldImg"/>
          </p:nvPr>
        </p:nvSpPr>
        <p:spPr>
          <a:xfrm>
            <a:off x="2900363" y="527050"/>
            <a:ext cx="3509962" cy="26336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4:notes"/>
          <p:cNvSpPr/>
          <p:nvPr>
            <p:ph idx="2" type="sldImg"/>
          </p:nvPr>
        </p:nvSpPr>
        <p:spPr>
          <a:xfrm>
            <a:off x="2900363" y="527050"/>
            <a:ext cx="3509962" cy="26336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8" name="Google Shape;168;p14:notes"/>
          <p:cNvSpPr txBox="1"/>
          <p:nvPr>
            <p:ph idx="1" type="body"/>
          </p:nvPr>
        </p:nvSpPr>
        <p:spPr>
          <a:xfrm>
            <a:off x="930910" y="3335973"/>
            <a:ext cx="7447280" cy="3160395"/>
          </a:xfrm>
          <a:prstGeom prst="rect">
            <a:avLst/>
          </a:prstGeom>
          <a:noFill/>
          <a:ln>
            <a:noFill/>
          </a:ln>
        </p:spPr>
        <p:txBody>
          <a:bodyPr anchorCtr="0" anchor="t" bIns="46650" lIns="93300" spcFirstLastPara="1" rIns="93300" wrap="square" tIns="46650">
            <a:noAutofit/>
          </a:bodyPr>
          <a:lstStyle/>
          <a:p>
            <a:pPr indent="0" lvl="0" marL="0" rtl="0" algn="l">
              <a:spcBef>
                <a:spcPts val="0"/>
              </a:spcBef>
              <a:spcAft>
                <a:spcPts val="0"/>
              </a:spcAft>
              <a:buNone/>
            </a:pPr>
            <a:r>
              <a:rPr lang="en-US"/>
              <a:t>taken from http://www.cis.upenn.edu/.../45-sparse-arrays.ppt</a:t>
            </a:r>
            <a:endParaRPr/>
          </a:p>
        </p:txBody>
      </p:sp>
      <p:sp>
        <p:nvSpPr>
          <p:cNvPr id="169" name="Google Shape;169;p14:notes"/>
          <p:cNvSpPr txBox="1"/>
          <p:nvPr>
            <p:ph idx="12" type="sldNum"/>
          </p:nvPr>
        </p:nvSpPr>
        <p:spPr>
          <a:xfrm>
            <a:off x="5273003" y="6670726"/>
            <a:ext cx="4033943" cy="351155"/>
          </a:xfrm>
          <a:prstGeom prst="rect">
            <a:avLst/>
          </a:prstGeom>
          <a:noFill/>
          <a:ln>
            <a:noFill/>
          </a:ln>
        </p:spPr>
        <p:txBody>
          <a:bodyPr anchorCtr="0" anchor="b" bIns="46650" lIns="93300" spcFirstLastPara="1" rIns="93300" wrap="square" tIns="4665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5:notes"/>
          <p:cNvSpPr txBox="1"/>
          <p:nvPr>
            <p:ph idx="1" type="body"/>
          </p:nvPr>
        </p:nvSpPr>
        <p:spPr>
          <a:xfrm>
            <a:off x="930910" y="3335973"/>
            <a:ext cx="7447280" cy="3160395"/>
          </a:xfrm>
          <a:prstGeom prst="rect">
            <a:avLst/>
          </a:prstGeom>
        </p:spPr>
        <p:txBody>
          <a:bodyPr anchorCtr="0" anchor="t" bIns="46650" lIns="93300" spcFirstLastPara="1" rIns="93300" wrap="square" tIns="46650">
            <a:noAutofit/>
          </a:bodyPr>
          <a:lstStyle/>
          <a:p>
            <a:pPr indent="0" lvl="0" marL="0" rtl="0" algn="l">
              <a:spcBef>
                <a:spcPts val="0"/>
              </a:spcBef>
              <a:spcAft>
                <a:spcPts val="0"/>
              </a:spcAft>
              <a:buNone/>
            </a:pPr>
            <a:r>
              <a:t/>
            </a:r>
            <a:endParaRPr/>
          </a:p>
        </p:txBody>
      </p:sp>
      <p:sp>
        <p:nvSpPr>
          <p:cNvPr id="176" name="Google Shape;176;p15:notes"/>
          <p:cNvSpPr/>
          <p:nvPr>
            <p:ph idx="2" type="sldImg"/>
          </p:nvPr>
        </p:nvSpPr>
        <p:spPr>
          <a:xfrm>
            <a:off x="2900363" y="527050"/>
            <a:ext cx="3509962" cy="26336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6:notes"/>
          <p:cNvSpPr txBox="1"/>
          <p:nvPr>
            <p:ph idx="1" type="body"/>
          </p:nvPr>
        </p:nvSpPr>
        <p:spPr>
          <a:xfrm>
            <a:off x="930910" y="3335973"/>
            <a:ext cx="7447280" cy="3160395"/>
          </a:xfrm>
          <a:prstGeom prst="rect">
            <a:avLst/>
          </a:prstGeom>
        </p:spPr>
        <p:txBody>
          <a:bodyPr anchorCtr="0" anchor="t" bIns="46650" lIns="93300" spcFirstLastPara="1" rIns="93300" wrap="square" tIns="46650">
            <a:noAutofit/>
          </a:bodyPr>
          <a:lstStyle/>
          <a:p>
            <a:pPr indent="0" lvl="0" marL="0" rtl="0" algn="l">
              <a:spcBef>
                <a:spcPts val="0"/>
              </a:spcBef>
              <a:spcAft>
                <a:spcPts val="0"/>
              </a:spcAft>
              <a:buNone/>
            </a:pPr>
            <a:r>
              <a:t/>
            </a:r>
            <a:endParaRPr/>
          </a:p>
        </p:txBody>
      </p:sp>
      <p:sp>
        <p:nvSpPr>
          <p:cNvPr id="224" name="Google Shape;224;p16:notes"/>
          <p:cNvSpPr/>
          <p:nvPr>
            <p:ph idx="2" type="sldImg"/>
          </p:nvPr>
        </p:nvSpPr>
        <p:spPr>
          <a:xfrm>
            <a:off x="2900363" y="527050"/>
            <a:ext cx="3509962" cy="26336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7:notes"/>
          <p:cNvSpPr txBox="1"/>
          <p:nvPr>
            <p:ph idx="1" type="body"/>
          </p:nvPr>
        </p:nvSpPr>
        <p:spPr>
          <a:xfrm>
            <a:off x="930910" y="3335973"/>
            <a:ext cx="7447280" cy="3160395"/>
          </a:xfrm>
          <a:prstGeom prst="rect">
            <a:avLst/>
          </a:prstGeom>
        </p:spPr>
        <p:txBody>
          <a:bodyPr anchorCtr="0" anchor="t" bIns="46650" lIns="93300" spcFirstLastPara="1" rIns="93300" wrap="square" tIns="46650">
            <a:noAutofit/>
          </a:bodyPr>
          <a:lstStyle/>
          <a:p>
            <a:pPr indent="0" lvl="0" marL="0" rtl="0" algn="l">
              <a:spcBef>
                <a:spcPts val="0"/>
              </a:spcBef>
              <a:spcAft>
                <a:spcPts val="0"/>
              </a:spcAft>
              <a:buNone/>
            </a:pPr>
            <a:r>
              <a:t/>
            </a:r>
            <a:endParaRPr/>
          </a:p>
        </p:txBody>
      </p:sp>
      <p:sp>
        <p:nvSpPr>
          <p:cNvPr id="230" name="Google Shape;230;p17:notes"/>
          <p:cNvSpPr/>
          <p:nvPr>
            <p:ph idx="2" type="sldImg"/>
          </p:nvPr>
        </p:nvSpPr>
        <p:spPr>
          <a:xfrm>
            <a:off x="2900363" y="527050"/>
            <a:ext cx="3509962" cy="26336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8:notes"/>
          <p:cNvSpPr txBox="1"/>
          <p:nvPr>
            <p:ph idx="1" type="body"/>
          </p:nvPr>
        </p:nvSpPr>
        <p:spPr>
          <a:xfrm>
            <a:off x="930910" y="3335973"/>
            <a:ext cx="7447280" cy="3160395"/>
          </a:xfrm>
          <a:prstGeom prst="rect">
            <a:avLst/>
          </a:prstGeom>
        </p:spPr>
        <p:txBody>
          <a:bodyPr anchorCtr="0" anchor="t" bIns="46650" lIns="93300" spcFirstLastPara="1" rIns="93300" wrap="square" tIns="46650">
            <a:noAutofit/>
          </a:bodyPr>
          <a:lstStyle/>
          <a:p>
            <a:pPr indent="0" lvl="0" marL="0" rtl="0" algn="l">
              <a:spcBef>
                <a:spcPts val="0"/>
              </a:spcBef>
              <a:spcAft>
                <a:spcPts val="0"/>
              </a:spcAft>
              <a:buNone/>
            </a:pPr>
            <a:r>
              <a:t/>
            </a:r>
            <a:endParaRPr/>
          </a:p>
        </p:txBody>
      </p:sp>
      <p:sp>
        <p:nvSpPr>
          <p:cNvPr id="235" name="Google Shape;235;p18:notes"/>
          <p:cNvSpPr/>
          <p:nvPr>
            <p:ph idx="2" type="sldImg"/>
          </p:nvPr>
        </p:nvSpPr>
        <p:spPr>
          <a:xfrm>
            <a:off x="2900363" y="527050"/>
            <a:ext cx="3509962" cy="26336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9:notes"/>
          <p:cNvSpPr txBox="1"/>
          <p:nvPr>
            <p:ph idx="1" type="body"/>
          </p:nvPr>
        </p:nvSpPr>
        <p:spPr>
          <a:xfrm>
            <a:off x="930910" y="3335973"/>
            <a:ext cx="7447280" cy="3160395"/>
          </a:xfrm>
          <a:prstGeom prst="rect">
            <a:avLst/>
          </a:prstGeom>
        </p:spPr>
        <p:txBody>
          <a:bodyPr anchorCtr="0" anchor="t" bIns="46650" lIns="93300" spcFirstLastPara="1" rIns="93300" wrap="square" tIns="46650">
            <a:noAutofit/>
          </a:bodyPr>
          <a:lstStyle/>
          <a:p>
            <a:pPr indent="0" lvl="0" marL="0" rtl="0" algn="l">
              <a:spcBef>
                <a:spcPts val="0"/>
              </a:spcBef>
              <a:spcAft>
                <a:spcPts val="0"/>
              </a:spcAft>
              <a:buNone/>
            </a:pPr>
            <a:r>
              <a:t/>
            </a:r>
            <a:endParaRPr/>
          </a:p>
        </p:txBody>
      </p:sp>
      <p:sp>
        <p:nvSpPr>
          <p:cNvPr id="240" name="Google Shape;240;p19:notes"/>
          <p:cNvSpPr/>
          <p:nvPr>
            <p:ph idx="2" type="sldImg"/>
          </p:nvPr>
        </p:nvSpPr>
        <p:spPr>
          <a:xfrm>
            <a:off x="2900363" y="527050"/>
            <a:ext cx="3509962" cy="26336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930910" y="3335973"/>
            <a:ext cx="7447280" cy="3160395"/>
          </a:xfrm>
          <a:prstGeom prst="rect">
            <a:avLst/>
          </a:prstGeom>
        </p:spPr>
        <p:txBody>
          <a:bodyPr anchorCtr="0" anchor="t" bIns="46650" lIns="93300" spcFirstLastPara="1" rIns="93300" wrap="square" tIns="4665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2900363" y="527050"/>
            <a:ext cx="3509962" cy="26336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0:notes"/>
          <p:cNvSpPr txBox="1"/>
          <p:nvPr>
            <p:ph idx="1" type="body"/>
          </p:nvPr>
        </p:nvSpPr>
        <p:spPr>
          <a:xfrm>
            <a:off x="930910" y="3335973"/>
            <a:ext cx="7447280" cy="3160395"/>
          </a:xfrm>
          <a:prstGeom prst="rect">
            <a:avLst/>
          </a:prstGeom>
        </p:spPr>
        <p:txBody>
          <a:bodyPr anchorCtr="0" anchor="t" bIns="46650" lIns="93300" spcFirstLastPara="1" rIns="93300" wrap="square" tIns="46650">
            <a:noAutofit/>
          </a:bodyPr>
          <a:lstStyle/>
          <a:p>
            <a:pPr indent="0" lvl="0" marL="0" rtl="0" algn="l">
              <a:spcBef>
                <a:spcPts val="0"/>
              </a:spcBef>
              <a:spcAft>
                <a:spcPts val="0"/>
              </a:spcAft>
              <a:buNone/>
            </a:pPr>
            <a:r>
              <a:t/>
            </a:r>
            <a:endParaRPr/>
          </a:p>
        </p:txBody>
      </p:sp>
      <p:sp>
        <p:nvSpPr>
          <p:cNvPr id="246" name="Google Shape;246;p20:notes"/>
          <p:cNvSpPr/>
          <p:nvPr>
            <p:ph idx="2" type="sldImg"/>
          </p:nvPr>
        </p:nvSpPr>
        <p:spPr>
          <a:xfrm>
            <a:off x="2900363" y="527050"/>
            <a:ext cx="3509962" cy="26336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1:notes"/>
          <p:cNvSpPr txBox="1"/>
          <p:nvPr>
            <p:ph idx="1" type="body"/>
          </p:nvPr>
        </p:nvSpPr>
        <p:spPr>
          <a:xfrm>
            <a:off x="930910" y="3335973"/>
            <a:ext cx="7447280" cy="3160395"/>
          </a:xfrm>
          <a:prstGeom prst="rect">
            <a:avLst/>
          </a:prstGeom>
        </p:spPr>
        <p:txBody>
          <a:bodyPr anchorCtr="0" anchor="t" bIns="46650" lIns="93300" spcFirstLastPara="1" rIns="93300" wrap="square" tIns="46650">
            <a:noAutofit/>
          </a:bodyPr>
          <a:lstStyle/>
          <a:p>
            <a:pPr indent="0" lvl="0" marL="0" rtl="0" algn="l">
              <a:spcBef>
                <a:spcPts val="0"/>
              </a:spcBef>
              <a:spcAft>
                <a:spcPts val="0"/>
              </a:spcAft>
              <a:buNone/>
            </a:pPr>
            <a:r>
              <a:t/>
            </a:r>
            <a:endParaRPr/>
          </a:p>
        </p:txBody>
      </p:sp>
      <p:sp>
        <p:nvSpPr>
          <p:cNvPr id="252" name="Google Shape;252;p21:notes"/>
          <p:cNvSpPr/>
          <p:nvPr>
            <p:ph idx="2" type="sldImg"/>
          </p:nvPr>
        </p:nvSpPr>
        <p:spPr>
          <a:xfrm>
            <a:off x="2900363" y="527050"/>
            <a:ext cx="3509962" cy="26336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2:notes"/>
          <p:cNvSpPr txBox="1"/>
          <p:nvPr>
            <p:ph idx="1" type="body"/>
          </p:nvPr>
        </p:nvSpPr>
        <p:spPr>
          <a:xfrm>
            <a:off x="930910" y="3335973"/>
            <a:ext cx="7447280" cy="3160395"/>
          </a:xfrm>
          <a:prstGeom prst="rect">
            <a:avLst/>
          </a:prstGeom>
        </p:spPr>
        <p:txBody>
          <a:bodyPr anchorCtr="0" anchor="t" bIns="46650" lIns="93300" spcFirstLastPara="1" rIns="93300" wrap="square" tIns="46650">
            <a:noAutofit/>
          </a:bodyPr>
          <a:lstStyle/>
          <a:p>
            <a:pPr indent="0" lvl="0" marL="0" rtl="0" algn="l">
              <a:spcBef>
                <a:spcPts val="0"/>
              </a:spcBef>
              <a:spcAft>
                <a:spcPts val="0"/>
              </a:spcAft>
              <a:buNone/>
            </a:pPr>
            <a:r>
              <a:t/>
            </a:r>
            <a:endParaRPr/>
          </a:p>
        </p:txBody>
      </p:sp>
      <p:sp>
        <p:nvSpPr>
          <p:cNvPr id="258" name="Google Shape;258;p22:notes"/>
          <p:cNvSpPr/>
          <p:nvPr>
            <p:ph idx="2" type="sldImg"/>
          </p:nvPr>
        </p:nvSpPr>
        <p:spPr>
          <a:xfrm>
            <a:off x="2900363" y="527050"/>
            <a:ext cx="3509962" cy="26336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3:notes"/>
          <p:cNvSpPr txBox="1"/>
          <p:nvPr>
            <p:ph idx="1" type="body"/>
          </p:nvPr>
        </p:nvSpPr>
        <p:spPr>
          <a:xfrm>
            <a:off x="930910" y="3335973"/>
            <a:ext cx="7447280" cy="3160395"/>
          </a:xfrm>
          <a:prstGeom prst="rect">
            <a:avLst/>
          </a:prstGeom>
        </p:spPr>
        <p:txBody>
          <a:bodyPr anchorCtr="0" anchor="t" bIns="46650" lIns="93300" spcFirstLastPara="1" rIns="93300" wrap="square" tIns="46650">
            <a:noAutofit/>
          </a:bodyPr>
          <a:lstStyle/>
          <a:p>
            <a:pPr indent="0" lvl="0" marL="0" rtl="0" algn="l">
              <a:spcBef>
                <a:spcPts val="0"/>
              </a:spcBef>
              <a:spcAft>
                <a:spcPts val="0"/>
              </a:spcAft>
              <a:buNone/>
            </a:pPr>
            <a:r>
              <a:t/>
            </a:r>
            <a:endParaRPr/>
          </a:p>
        </p:txBody>
      </p:sp>
      <p:sp>
        <p:nvSpPr>
          <p:cNvPr id="264" name="Google Shape;264;p23:notes"/>
          <p:cNvSpPr/>
          <p:nvPr>
            <p:ph idx="2" type="sldImg"/>
          </p:nvPr>
        </p:nvSpPr>
        <p:spPr>
          <a:xfrm>
            <a:off x="2900363" y="527050"/>
            <a:ext cx="3509962" cy="26336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4:notes"/>
          <p:cNvSpPr txBox="1"/>
          <p:nvPr>
            <p:ph idx="1" type="body"/>
          </p:nvPr>
        </p:nvSpPr>
        <p:spPr>
          <a:xfrm>
            <a:off x="930910" y="3335973"/>
            <a:ext cx="7447280" cy="3160395"/>
          </a:xfrm>
          <a:prstGeom prst="rect">
            <a:avLst/>
          </a:prstGeom>
        </p:spPr>
        <p:txBody>
          <a:bodyPr anchorCtr="0" anchor="t" bIns="46650" lIns="93300" spcFirstLastPara="1" rIns="93300" wrap="square" tIns="46650">
            <a:noAutofit/>
          </a:bodyPr>
          <a:lstStyle/>
          <a:p>
            <a:pPr indent="0" lvl="0" marL="0" rtl="0" algn="l">
              <a:spcBef>
                <a:spcPts val="0"/>
              </a:spcBef>
              <a:spcAft>
                <a:spcPts val="0"/>
              </a:spcAft>
              <a:buNone/>
            </a:pPr>
            <a:r>
              <a:t/>
            </a:r>
            <a:endParaRPr/>
          </a:p>
        </p:txBody>
      </p:sp>
      <p:sp>
        <p:nvSpPr>
          <p:cNvPr id="270" name="Google Shape;270;p24:notes"/>
          <p:cNvSpPr/>
          <p:nvPr>
            <p:ph idx="2" type="sldImg"/>
          </p:nvPr>
        </p:nvSpPr>
        <p:spPr>
          <a:xfrm>
            <a:off x="2900363" y="527050"/>
            <a:ext cx="3509962" cy="26336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5:notes"/>
          <p:cNvSpPr txBox="1"/>
          <p:nvPr>
            <p:ph idx="1" type="body"/>
          </p:nvPr>
        </p:nvSpPr>
        <p:spPr>
          <a:xfrm>
            <a:off x="930910" y="3335973"/>
            <a:ext cx="7447280" cy="3160395"/>
          </a:xfrm>
          <a:prstGeom prst="rect">
            <a:avLst/>
          </a:prstGeom>
        </p:spPr>
        <p:txBody>
          <a:bodyPr anchorCtr="0" anchor="t" bIns="46650" lIns="93300" spcFirstLastPara="1" rIns="93300" wrap="square" tIns="46650">
            <a:noAutofit/>
          </a:bodyPr>
          <a:lstStyle/>
          <a:p>
            <a:pPr indent="0" lvl="0" marL="0" rtl="0" algn="l">
              <a:spcBef>
                <a:spcPts val="0"/>
              </a:spcBef>
              <a:spcAft>
                <a:spcPts val="0"/>
              </a:spcAft>
              <a:buNone/>
            </a:pPr>
            <a:r>
              <a:t/>
            </a:r>
            <a:endParaRPr/>
          </a:p>
        </p:txBody>
      </p:sp>
      <p:sp>
        <p:nvSpPr>
          <p:cNvPr id="276" name="Google Shape;276;p25:notes"/>
          <p:cNvSpPr/>
          <p:nvPr>
            <p:ph idx="2" type="sldImg"/>
          </p:nvPr>
        </p:nvSpPr>
        <p:spPr>
          <a:xfrm>
            <a:off x="2900363" y="527050"/>
            <a:ext cx="3509962" cy="26336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6:notes"/>
          <p:cNvSpPr txBox="1"/>
          <p:nvPr>
            <p:ph idx="1" type="body"/>
          </p:nvPr>
        </p:nvSpPr>
        <p:spPr>
          <a:xfrm>
            <a:off x="930910" y="3335973"/>
            <a:ext cx="7447280" cy="3160395"/>
          </a:xfrm>
          <a:prstGeom prst="rect">
            <a:avLst/>
          </a:prstGeom>
        </p:spPr>
        <p:txBody>
          <a:bodyPr anchorCtr="0" anchor="t" bIns="46650" lIns="93300" spcFirstLastPara="1" rIns="93300" wrap="square" tIns="46650">
            <a:noAutofit/>
          </a:bodyPr>
          <a:lstStyle/>
          <a:p>
            <a:pPr indent="0" lvl="0" marL="0" rtl="0" algn="l">
              <a:spcBef>
                <a:spcPts val="0"/>
              </a:spcBef>
              <a:spcAft>
                <a:spcPts val="0"/>
              </a:spcAft>
              <a:buNone/>
            </a:pPr>
            <a:r>
              <a:t/>
            </a:r>
            <a:endParaRPr/>
          </a:p>
        </p:txBody>
      </p:sp>
      <p:sp>
        <p:nvSpPr>
          <p:cNvPr id="282" name="Google Shape;282;p26:notes"/>
          <p:cNvSpPr/>
          <p:nvPr>
            <p:ph idx="2" type="sldImg"/>
          </p:nvPr>
        </p:nvSpPr>
        <p:spPr>
          <a:xfrm>
            <a:off x="2900363" y="527050"/>
            <a:ext cx="3509962" cy="26336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7:notes"/>
          <p:cNvSpPr txBox="1"/>
          <p:nvPr>
            <p:ph idx="1" type="body"/>
          </p:nvPr>
        </p:nvSpPr>
        <p:spPr>
          <a:xfrm>
            <a:off x="930910" y="3335973"/>
            <a:ext cx="7447280" cy="3160395"/>
          </a:xfrm>
          <a:prstGeom prst="rect">
            <a:avLst/>
          </a:prstGeom>
        </p:spPr>
        <p:txBody>
          <a:bodyPr anchorCtr="0" anchor="t" bIns="46650" lIns="93300" spcFirstLastPara="1" rIns="93300" wrap="square" tIns="46650">
            <a:noAutofit/>
          </a:bodyPr>
          <a:lstStyle/>
          <a:p>
            <a:pPr indent="0" lvl="0" marL="0" rtl="0" algn="l">
              <a:spcBef>
                <a:spcPts val="0"/>
              </a:spcBef>
              <a:spcAft>
                <a:spcPts val="0"/>
              </a:spcAft>
              <a:buNone/>
            </a:pPr>
            <a:r>
              <a:t/>
            </a:r>
            <a:endParaRPr/>
          </a:p>
        </p:txBody>
      </p:sp>
      <p:sp>
        <p:nvSpPr>
          <p:cNvPr id="288" name="Google Shape;288;p27:notes"/>
          <p:cNvSpPr/>
          <p:nvPr>
            <p:ph idx="2" type="sldImg"/>
          </p:nvPr>
        </p:nvSpPr>
        <p:spPr>
          <a:xfrm>
            <a:off x="2900363" y="527050"/>
            <a:ext cx="3509962" cy="26336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8:notes"/>
          <p:cNvSpPr txBox="1"/>
          <p:nvPr>
            <p:ph idx="1" type="body"/>
          </p:nvPr>
        </p:nvSpPr>
        <p:spPr>
          <a:xfrm>
            <a:off x="930910" y="3335973"/>
            <a:ext cx="7447280" cy="3160395"/>
          </a:xfrm>
          <a:prstGeom prst="rect">
            <a:avLst/>
          </a:prstGeom>
        </p:spPr>
        <p:txBody>
          <a:bodyPr anchorCtr="0" anchor="t" bIns="46650" lIns="93300" spcFirstLastPara="1" rIns="93300" wrap="square" tIns="46650">
            <a:noAutofit/>
          </a:bodyPr>
          <a:lstStyle/>
          <a:p>
            <a:pPr indent="0" lvl="0" marL="0" rtl="0" algn="l">
              <a:spcBef>
                <a:spcPts val="0"/>
              </a:spcBef>
              <a:spcAft>
                <a:spcPts val="0"/>
              </a:spcAft>
              <a:buNone/>
            </a:pPr>
            <a:r>
              <a:t/>
            </a:r>
            <a:endParaRPr/>
          </a:p>
        </p:txBody>
      </p:sp>
      <p:sp>
        <p:nvSpPr>
          <p:cNvPr id="294" name="Google Shape;294;p28:notes"/>
          <p:cNvSpPr/>
          <p:nvPr>
            <p:ph idx="2" type="sldImg"/>
          </p:nvPr>
        </p:nvSpPr>
        <p:spPr>
          <a:xfrm>
            <a:off x="2900363" y="527050"/>
            <a:ext cx="3509962" cy="26336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9:notes"/>
          <p:cNvSpPr txBox="1"/>
          <p:nvPr>
            <p:ph idx="1" type="body"/>
          </p:nvPr>
        </p:nvSpPr>
        <p:spPr>
          <a:xfrm>
            <a:off x="930910" y="3335973"/>
            <a:ext cx="7447280" cy="3160395"/>
          </a:xfrm>
          <a:prstGeom prst="rect">
            <a:avLst/>
          </a:prstGeom>
        </p:spPr>
        <p:txBody>
          <a:bodyPr anchorCtr="0" anchor="t" bIns="46650" lIns="93300" spcFirstLastPara="1" rIns="93300" wrap="square" tIns="46650">
            <a:noAutofit/>
          </a:bodyPr>
          <a:lstStyle/>
          <a:p>
            <a:pPr indent="0" lvl="0" marL="0" rtl="0" algn="l">
              <a:spcBef>
                <a:spcPts val="0"/>
              </a:spcBef>
              <a:spcAft>
                <a:spcPts val="0"/>
              </a:spcAft>
              <a:buNone/>
            </a:pPr>
            <a:r>
              <a:t/>
            </a:r>
            <a:endParaRPr/>
          </a:p>
        </p:txBody>
      </p:sp>
      <p:sp>
        <p:nvSpPr>
          <p:cNvPr id="302" name="Google Shape;302;p29:notes"/>
          <p:cNvSpPr/>
          <p:nvPr>
            <p:ph idx="2" type="sldImg"/>
          </p:nvPr>
        </p:nvSpPr>
        <p:spPr>
          <a:xfrm>
            <a:off x="2900363" y="527050"/>
            <a:ext cx="3509962" cy="26336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930910" y="3335973"/>
            <a:ext cx="7447280" cy="3160395"/>
          </a:xfrm>
          <a:prstGeom prst="rect">
            <a:avLst/>
          </a:prstGeom>
        </p:spPr>
        <p:txBody>
          <a:bodyPr anchorCtr="0" anchor="t" bIns="46650" lIns="93300" spcFirstLastPara="1" rIns="93300" wrap="square" tIns="46650">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2900363" y="527050"/>
            <a:ext cx="3509962" cy="26336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30:notes"/>
          <p:cNvSpPr txBox="1"/>
          <p:nvPr>
            <p:ph idx="1" type="body"/>
          </p:nvPr>
        </p:nvSpPr>
        <p:spPr>
          <a:xfrm>
            <a:off x="930910" y="3335973"/>
            <a:ext cx="7447280" cy="3160395"/>
          </a:xfrm>
          <a:prstGeom prst="rect">
            <a:avLst/>
          </a:prstGeom>
        </p:spPr>
        <p:txBody>
          <a:bodyPr anchorCtr="0" anchor="t" bIns="46650" lIns="93300" spcFirstLastPara="1" rIns="93300" wrap="square" tIns="46650">
            <a:noAutofit/>
          </a:bodyPr>
          <a:lstStyle/>
          <a:p>
            <a:pPr indent="0" lvl="0" marL="0" rtl="0" algn="l">
              <a:spcBef>
                <a:spcPts val="0"/>
              </a:spcBef>
              <a:spcAft>
                <a:spcPts val="0"/>
              </a:spcAft>
              <a:buNone/>
            </a:pPr>
            <a:r>
              <a:t/>
            </a:r>
            <a:endParaRPr/>
          </a:p>
        </p:txBody>
      </p:sp>
      <p:sp>
        <p:nvSpPr>
          <p:cNvPr id="307" name="Google Shape;307;p30:notes"/>
          <p:cNvSpPr/>
          <p:nvPr>
            <p:ph idx="2" type="sldImg"/>
          </p:nvPr>
        </p:nvSpPr>
        <p:spPr>
          <a:xfrm>
            <a:off x="2900363" y="527050"/>
            <a:ext cx="3509962" cy="26336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31:notes"/>
          <p:cNvSpPr txBox="1"/>
          <p:nvPr>
            <p:ph idx="1" type="body"/>
          </p:nvPr>
        </p:nvSpPr>
        <p:spPr>
          <a:xfrm>
            <a:off x="930910" y="3335973"/>
            <a:ext cx="7447280" cy="3160395"/>
          </a:xfrm>
          <a:prstGeom prst="rect">
            <a:avLst/>
          </a:prstGeom>
        </p:spPr>
        <p:txBody>
          <a:bodyPr anchorCtr="0" anchor="t" bIns="46650" lIns="93300" spcFirstLastPara="1" rIns="93300" wrap="square" tIns="46650">
            <a:noAutofit/>
          </a:bodyPr>
          <a:lstStyle/>
          <a:p>
            <a:pPr indent="0" lvl="0" marL="0" rtl="0" algn="l">
              <a:spcBef>
                <a:spcPts val="0"/>
              </a:spcBef>
              <a:spcAft>
                <a:spcPts val="0"/>
              </a:spcAft>
              <a:buNone/>
            </a:pPr>
            <a:r>
              <a:t/>
            </a:r>
            <a:endParaRPr/>
          </a:p>
        </p:txBody>
      </p:sp>
      <p:sp>
        <p:nvSpPr>
          <p:cNvPr id="313" name="Google Shape;313;p31:notes"/>
          <p:cNvSpPr/>
          <p:nvPr>
            <p:ph idx="2" type="sldImg"/>
          </p:nvPr>
        </p:nvSpPr>
        <p:spPr>
          <a:xfrm>
            <a:off x="2900363" y="527050"/>
            <a:ext cx="3509962" cy="26336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32:notes"/>
          <p:cNvSpPr txBox="1"/>
          <p:nvPr>
            <p:ph idx="1" type="body"/>
          </p:nvPr>
        </p:nvSpPr>
        <p:spPr>
          <a:xfrm>
            <a:off x="930910" y="3335973"/>
            <a:ext cx="7447280" cy="3160395"/>
          </a:xfrm>
          <a:prstGeom prst="rect">
            <a:avLst/>
          </a:prstGeom>
        </p:spPr>
        <p:txBody>
          <a:bodyPr anchorCtr="0" anchor="t" bIns="46650" lIns="93300" spcFirstLastPara="1" rIns="93300" wrap="square" tIns="46650">
            <a:noAutofit/>
          </a:bodyPr>
          <a:lstStyle/>
          <a:p>
            <a:pPr indent="0" lvl="0" marL="0" rtl="0" algn="l">
              <a:spcBef>
                <a:spcPts val="0"/>
              </a:spcBef>
              <a:spcAft>
                <a:spcPts val="0"/>
              </a:spcAft>
              <a:buNone/>
            </a:pPr>
            <a:r>
              <a:t/>
            </a:r>
            <a:endParaRPr/>
          </a:p>
        </p:txBody>
      </p:sp>
      <p:sp>
        <p:nvSpPr>
          <p:cNvPr id="318" name="Google Shape;318;p32:notes"/>
          <p:cNvSpPr/>
          <p:nvPr>
            <p:ph idx="2" type="sldImg"/>
          </p:nvPr>
        </p:nvSpPr>
        <p:spPr>
          <a:xfrm>
            <a:off x="2900363" y="527050"/>
            <a:ext cx="3509962" cy="26336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33:notes"/>
          <p:cNvSpPr txBox="1"/>
          <p:nvPr>
            <p:ph idx="1" type="body"/>
          </p:nvPr>
        </p:nvSpPr>
        <p:spPr>
          <a:xfrm>
            <a:off x="930910" y="3335973"/>
            <a:ext cx="7447280" cy="3160395"/>
          </a:xfrm>
          <a:prstGeom prst="rect">
            <a:avLst/>
          </a:prstGeom>
        </p:spPr>
        <p:txBody>
          <a:bodyPr anchorCtr="0" anchor="t" bIns="46650" lIns="93300" spcFirstLastPara="1" rIns="93300" wrap="square" tIns="46650">
            <a:noAutofit/>
          </a:bodyPr>
          <a:lstStyle/>
          <a:p>
            <a:pPr indent="0" lvl="0" marL="0" rtl="0" algn="l">
              <a:spcBef>
                <a:spcPts val="0"/>
              </a:spcBef>
              <a:spcAft>
                <a:spcPts val="0"/>
              </a:spcAft>
              <a:buNone/>
            </a:pPr>
            <a:r>
              <a:t/>
            </a:r>
            <a:endParaRPr/>
          </a:p>
        </p:txBody>
      </p:sp>
      <p:sp>
        <p:nvSpPr>
          <p:cNvPr id="323" name="Google Shape;323;p33:notes"/>
          <p:cNvSpPr/>
          <p:nvPr>
            <p:ph idx="2" type="sldImg"/>
          </p:nvPr>
        </p:nvSpPr>
        <p:spPr>
          <a:xfrm>
            <a:off x="2900363" y="527050"/>
            <a:ext cx="3509962" cy="26336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34:notes"/>
          <p:cNvSpPr txBox="1"/>
          <p:nvPr>
            <p:ph idx="1" type="body"/>
          </p:nvPr>
        </p:nvSpPr>
        <p:spPr>
          <a:xfrm>
            <a:off x="930910" y="3335973"/>
            <a:ext cx="7447280" cy="3160395"/>
          </a:xfrm>
          <a:prstGeom prst="rect">
            <a:avLst/>
          </a:prstGeom>
        </p:spPr>
        <p:txBody>
          <a:bodyPr anchorCtr="0" anchor="t" bIns="46650" lIns="93300" spcFirstLastPara="1" rIns="93300" wrap="square" tIns="46650">
            <a:noAutofit/>
          </a:bodyPr>
          <a:lstStyle/>
          <a:p>
            <a:pPr indent="0" lvl="0" marL="0" rtl="0" algn="l">
              <a:spcBef>
                <a:spcPts val="0"/>
              </a:spcBef>
              <a:spcAft>
                <a:spcPts val="0"/>
              </a:spcAft>
              <a:buNone/>
            </a:pPr>
            <a:r>
              <a:t/>
            </a:r>
            <a:endParaRPr/>
          </a:p>
        </p:txBody>
      </p:sp>
      <p:sp>
        <p:nvSpPr>
          <p:cNvPr id="395" name="Google Shape;395;p34:notes"/>
          <p:cNvSpPr/>
          <p:nvPr>
            <p:ph idx="2" type="sldImg"/>
          </p:nvPr>
        </p:nvSpPr>
        <p:spPr>
          <a:xfrm>
            <a:off x="2900363" y="527050"/>
            <a:ext cx="3509962" cy="26336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35:notes"/>
          <p:cNvSpPr txBox="1"/>
          <p:nvPr>
            <p:ph idx="1" type="body"/>
          </p:nvPr>
        </p:nvSpPr>
        <p:spPr>
          <a:xfrm>
            <a:off x="930910" y="3335973"/>
            <a:ext cx="7447280" cy="3160395"/>
          </a:xfrm>
          <a:prstGeom prst="rect">
            <a:avLst/>
          </a:prstGeom>
        </p:spPr>
        <p:txBody>
          <a:bodyPr anchorCtr="0" anchor="t" bIns="46650" lIns="93300" spcFirstLastPara="1" rIns="93300" wrap="square" tIns="46650">
            <a:noAutofit/>
          </a:bodyPr>
          <a:lstStyle/>
          <a:p>
            <a:pPr indent="0" lvl="0" marL="0" rtl="0" algn="l">
              <a:spcBef>
                <a:spcPts val="0"/>
              </a:spcBef>
              <a:spcAft>
                <a:spcPts val="0"/>
              </a:spcAft>
              <a:buNone/>
            </a:pPr>
            <a:r>
              <a:t/>
            </a:r>
            <a:endParaRPr/>
          </a:p>
        </p:txBody>
      </p:sp>
      <p:sp>
        <p:nvSpPr>
          <p:cNvPr id="401" name="Google Shape;401;p35:notes"/>
          <p:cNvSpPr/>
          <p:nvPr>
            <p:ph idx="2" type="sldImg"/>
          </p:nvPr>
        </p:nvSpPr>
        <p:spPr>
          <a:xfrm>
            <a:off x="2900363" y="527050"/>
            <a:ext cx="3509962" cy="26336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36:notes"/>
          <p:cNvSpPr txBox="1"/>
          <p:nvPr>
            <p:ph idx="1" type="body"/>
          </p:nvPr>
        </p:nvSpPr>
        <p:spPr>
          <a:xfrm>
            <a:off x="930910" y="3335973"/>
            <a:ext cx="7447280" cy="3160395"/>
          </a:xfrm>
          <a:prstGeom prst="rect">
            <a:avLst/>
          </a:prstGeom>
        </p:spPr>
        <p:txBody>
          <a:bodyPr anchorCtr="0" anchor="t" bIns="46650" lIns="93300" spcFirstLastPara="1" rIns="93300" wrap="square" tIns="46650">
            <a:noAutofit/>
          </a:bodyPr>
          <a:lstStyle/>
          <a:p>
            <a:pPr indent="0" lvl="0" marL="0" rtl="0" algn="l">
              <a:spcBef>
                <a:spcPts val="0"/>
              </a:spcBef>
              <a:spcAft>
                <a:spcPts val="0"/>
              </a:spcAft>
              <a:buNone/>
            </a:pPr>
            <a:r>
              <a:t/>
            </a:r>
            <a:endParaRPr/>
          </a:p>
        </p:txBody>
      </p:sp>
      <p:sp>
        <p:nvSpPr>
          <p:cNvPr id="406" name="Google Shape;406;p36:notes"/>
          <p:cNvSpPr/>
          <p:nvPr>
            <p:ph idx="2" type="sldImg"/>
          </p:nvPr>
        </p:nvSpPr>
        <p:spPr>
          <a:xfrm>
            <a:off x="2900363" y="527050"/>
            <a:ext cx="3509962" cy="26336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37:notes"/>
          <p:cNvSpPr txBox="1"/>
          <p:nvPr>
            <p:ph idx="1" type="body"/>
          </p:nvPr>
        </p:nvSpPr>
        <p:spPr>
          <a:xfrm>
            <a:off x="930910" y="3335973"/>
            <a:ext cx="7447280" cy="3160395"/>
          </a:xfrm>
          <a:prstGeom prst="rect">
            <a:avLst/>
          </a:prstGeom>
        </p:spPr>
        <p:txBody>
          <a:bodyPr anchorCtr="0" anchor="t" bIns="46650" lIns="93300" spcFirstLastPara="1" rIns="93300" wrap="square" tIns="46650">
            <a:noAutofit/>
          </a:bodyPr>
          <a:lstStyle/>
          <a:p>
            <a:pPr indent="0" lvl="0" marL="0" rtl="0" algn="l">
              <a:spcBef>
                <a:spcPts val="0"/>
              </a:spcBef>
              <a:spcAft>
                <a:spcPts val="0"/>
              </a:spcAft>
              <a:buNone/>
            </a:pPr>
            <a:r>
              <a:t/>
            </a:r>
            <a:endParaRPr/>
          </a:p>
        </p:txBody>
      </p:sp>
      <p:sp>
        <p:nvSpPr>
          <p:cNvPr id="411" name="Google Shape;411;p37:notes"/>
          <p:cNvSpPr/>
          <p:nvPr>
            <p:ph idx="2" type="sldImg"/>
          </p:nvPr>
        </p:nvSpPr>
        <p:spPr>
          <a:xfrm>
            <a:off x="2900363" y="527050"/>
            <a:ext cx="3509962" cy="26336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38:notes"/>
          <p:cNvSpPr txBox="1"/>
          <p:nvPr>
            <p:ph idx="1" type="body"/>
          </p:nvPr>
        </p:nvSpPr>
        <p:spPr>
          <a:xfrm>
            <a:off x="930910" y="3335973"/>
            <a:ext cx="7447280" cy="3160395"/>
          </a:xfrm>
          <a:prstGeom prst="rect">
            <a:avLst/>
          </a:prstGeom>
        </p:spPr>
        <p:txBody>
          <a:bodyPr anchorCtr="0" anchor="t" bIns="46650" lIns="93300" spcFirstLastPara="1" rIns="93300" wrap="square" tIns="46650">
            <a:noAutofit/>
          </a:bodyPr>
          <a:lstStyle/>
          <a:p>
            <a:pPr indent="0" lvl="0" marL="0" rtl="0" algn="l">
              <a:spcBef>
                <a:spcPts val="0"/>
              </a:spcBef>
              <a:spcAft>
                <a:spcPts val="0"/>
              </a:spcAft>
              <a:buNone/>
            </a:pPr>
            <a:r>
              <a:t/>
            </a:r>
            <a:endParaRPr/>
          </a:p>
        </p:txBody>
      </p:sp>
      <p:sp>
        <p:nvSpPr>
          <p:cNvPr id="417" name="Google Shape;417;p38:notes"/>
          <p:cNvSpPr/>
          <p:nvPr>
            <p:ph idx="2" type="sldImg"/>
          </p:nvPr>
        </p:nvSpPr>
        <p:spPr>
          <a:xfrm>
            <a:off x="2900363" y="527050"/>
            <a:ext cx="3509962" cy="26336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39:notes"/>
          <p:cNvSpPr txBox="1"/>
          <p:nvPr>
            <p:ph idx="1" type="body"/>
          </p:nvPr>
        </p:nvSpPr>
        <p:spPr>
          <a:xfrm>
            <a:off x="930910" y="3335973"/>
            <a:ext cx="7447280" cy="3160395"/>
          </a:xfrm>
          <a:prstGeom prst="rect">
            <a:avLst/>
          </a:prstGeom>
        </p:spPr>
        <p:txBody>
          <a:bodyPr anchorCtr="0" anchor="t" bIns="46650" lIns="93300" spcFirstLastPara="1" rIns="93300" wrap="square" tIns="46650">
            <a:noAutofit/>
          </a:bodyPr>
          <a:lstStyle/>
          <a:p>
            <a:pPr indent="0" lvl="0" marL="0" rtl="0" algn="l">
              <a:spcBef>
                <a:spcPts val="0"/>
              </a:spcBef>
              <a:spcAft>
                <a:spcPts val="0"/>
              </a:spcAft>
              <a:buNone/>
            </a:pPr>
            <a:r>
              <a:t/>
            </a:r>
            <a:endParaRPr/>
          </a:p>
        </p:txBody>
      </p:sp>
      <p:sp>
        <p:nvSpPr>
          <p:cNvPr id="423" name="Google Shape;423;p39:notes"/>
          <p:cNvSpPr/>
          <p:nvPr>
            <p:ph idx="2" type="sldImg"/>
          </p:nvPr>
        </p:nvSpPr>
        <p:spPr>
          <a:xfrm>
            <a:off x="2900363" y="527050"/>
            <a:ext cx="3509962" cy="26336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930910" y="3335973"/>
            <a:ext cx="7447280" cy="3160395"/>
          </a:xfrm>
          <a:prstGeom prst="rect">
            <a:avLst/>
          </a:prstGeom>
        </p:spPr>
        <p:txBody>
          <a:bodyPr anchorCtr="0" anchor="t" bIns="46650" lIns="93300" spcFirstLastPara="1" rIns="93300" wrap="square" tIns="46650">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2900363" y="527050"/>
            <a:ext cx="3509962" cy="26336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40:notes"/>
          <p:cNvSpPr txBox="1"/>
          <p:nvPr>
            <p:ph idx="1" type="body"/>
          </p:nvPr>
        </p:nvSpPr>
        <p:spPr>
          <a:xfrm>
            <a:off x="930910" y="3335973"/>
            <a:ext cx="7447280" cy="3160395"/>
          </a:xfrm>
          <a:prstGeom prst="rect">
            <a:avLst/>
          </a:prstGeom>
        </p:spPr>
        <p:txBody>
          <a:bodyPr anchorCtr="0" anchor="t" bIns="46650" lIns="93300" spcFirstLastPara="1" rIns="93300" wrap="square" tIns="46650">
            <a:noAutofit/>
          </a:bodyPr>
          <a:lstStyle/>
          <a:p>
            <a:pPr indent="0" lvl="0" marL="0" rtl="0" algn="l">
              <a:spcBef>
                <a:spcPts val="0"/>
              </a:spcBef>
              <a:spcAft>
                <a:spcPts val="0"/>
              </a:spcAft>
              <a:buNone/>
            </a:pPr>
            <a:r>
              <a:t/>
            </a:r>
            <a:endParaRPr/>
          </a:p>
        </p:txBody>
      </p:sp>
      <p:sp>
        <p:nvSpPr>
          <p:cNvPr id="471" name="Google Shape;471;p40:notes"/>
          <p:cNvSpPr/>
          <p:nvPr>
            <p:ph idx="2" type="sldImg"/>
          </p:nvPr>
        </p:nvSpPr>
        <p:spPr>
          <a:xfrm>
            <a:off x="2900363" y="527050"/>
            <a:ext cx="3509962" cy="26336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41:notes"/>
          <p:cNvSpPr txBox="1"/>
          <p:nvPr>
            <p:ph idx="1" type="body"/>
          </p:nvPr>
        </p:nvSpPr>
        <p:spPr>
          <a:xfrm>
            <a:off x="930910" y="3335973"/>
            <a:ext cx="7447280" cy="3160395"/>
          </a:xfrm>
          <a:prstGeom prst="rect">
            <a:avLst/>
          </a:prstGeom>
        </p:spPr>
        <p:txBody>
          <a:bodyPr anchorCtr="0" anchor="t" bIns="46650" lIns="93300" spcFirstLastPara="1" rIns="93300" wrap="square" tIns="46650">
            <a:noAutofit/>
          </a:bodyPr>
          <a:lstStyle/>
          <a:p>
            <a:pPr indent="0" lvl="0" marL="0" rtl="0" algn="l">
              <a:spcBef>
                <a:spcPts val="0"/>
              </a:spcBef>
              <a:spcAft>
                <a:spcPts val="0"/>
              </a:spcAft>
              <a:buNone/>
            </a:pPr>
            <a:r>
              <a:t/>
            </a:r>
            <a:endParaRPr/>
          </a:p>
        </p:txBody>
      </p:sp>
      <p:sp>
        <p:nvSpPr>
          <p:cNvPr id="506" name="Google Shape;506;p41:notes"/>
          <p:cNvSpPr/>
          <p:nvPr>
            <p:ph idx="2" type="sldImg"/>
          </p:nvPr>
        </p:nvSpPr>
        <p:spPr>
          <a:xfrm>
            <a:off x="2900363" y="527050"/>
            <a:ext cx="3509962" cy="26336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42:notes"/>
          <p:cNvSpPr txBox="1"/>
          <p:nvPr>
            <p:ph idx="1" type="body"/>
          </p:nvPr>
        </p:nvSpPr>
        <p:spPr>
          <a:xfrm>
            <a:off x="930910" y="3335973"/>
            <a:ext cx="7447280" cy="3160395"/>
          </a:xfrm>
          <a:prstGeom prst="rect">
            <a:avLst/>
          </a:prstGeom>
        </p:spPr>
        <p:txBody>
          <a:bodyPr anchorCtr="0" anchor="t" bIns="46650" lIns="93300" spcFirstLastPara="1" rIns="93300" wrap="square" tIns="46650">
            <a:noAutofit/>
          </a:bodyPr>
          <a:lstStyle/>
          <a:p>
            <a:pPr indent="0" lvl="0" marL="0" rtl="0" algn="l">
              <a:spcBef>
                <a:spcPts val="0"/>
              </a:spcBef>
              <a:spcAft>
                <a:spcPts val="0"/>
              </a:spcAft>
              <a:buNone/>
            </a:pPr>
            <a:r>
              <a:t/>
            </a:r>
            <a:endParaRPr/>
          </a:p>
        </p:txBody>
      </p:sp>
      <p:sp>
        <p:nvSpPr>
          <p:cNvPr id="512" name="Google Shape;512;p42:notes"/>
          <p:cNvSpPr/>
          <p:nvPr>
            <p:ph idx="2" type="sldImg"/>
          </p:nvPr>
        </p:nvSpPr>
        <p:spPr>
          <a:xfrm>
            <a:off x="2900363" y="527050"/>
            <a:ext cx="3509962" cy="26336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43:notes"/>
          <p:cNvSpPr txBox="1"/>
          <p:nvPr>
            <p:ph idx="1" type="body"/>
          </p:nvPr>
        </p:nvSpPr>
        <p:spPr>
          <a:xfrm>
            <a:off x="930910" y="3335973"/>
            <a:ext cx="7447280" cy="3160395"/>
          </a:xfrm>
          <a:prstGeom prst="rect">
            <a:avLst/>
          </a:prstGeom>
        </p:spPr>
        <p:txBody>
          <a:bodyPr anchorCtr="0" anchor="t" bIns="46650" lIns="93300" spcFirstLastPara="1" rIns="93300" wrap="square" tIns="46650">
            <a:noAutofit/>
          </a:bodyPr>
          <a:lstStyle/>
          <a:p>
            <a:pPr indent="0" lvl="0" marL="0" rtl="0" algn="l">
              <a:spcBef>
                <a:spcPts val="0"/>
              </a:spcBef>
              <a:spcAft>
                <a:spcPts val="0"/>
              </a:spcAft>
              <a:buNone/>
            </a:pPr>
            <a:r>
              <a:t/>
            </a:r>
            <a:endParaRPr/>
          </a:p>
        </p:txBody>
      </p:sp>
      <p:sp>
        <p:nvSpPr>
          <p:cNvPr id="518" name="Google Shape;518;p43:notes"/>
          <p:cNvSpPr/>
          <p:nvPr>
            <p:ph idx="2" type="sldImg"/>
          </p:nvPr>
        </p:nvSpPr>
        <p:spPr>
          <a:xfrm>
            <a:off x="2900363" y="527050"/>
            <a:ext cx="3509962" cy="26336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p44:notes"/>
          <p:cNvSpPr txBox="1"/>
          <p:nvPr>
            <p:ph idx="1" type="body"/>
          </p:nvPr>
        </p:nvSpPr>
        <p:spPr>
          <a:xfrm>
            <a:off x="930910" y="3335973"/>
            <a:ext cx="7447280" cy="3160395"/>
          </a:xfrm>
          <a:prstGeom prst="rect">
            <a:avLst/>
          </a:prstGeom>
        </p:spPr>
        <p:txBody>
          <a:bodyPr anchorCtr="0" anchor="t" bIns="46650" lIns="93300" spcFirstLastPara="1" rIns="93300" wrap="square" tIns="46650">
            <a:noAutofit/>
          </a:bodyPr>
          <a:lstStyle/>
          <a:p>
            <a:pPr indent="0" lvl="0" marL="0" rtl="0" algn="l">
              <a:spcBef>
                <a:spcPts val="0"/>
              </a:spcBef>
              <a:spcAft>
                <a:spcPts val="0"/>
              </a:spcAft>
              <a:buNone/>
            </a:pPr>
            <a:r>
              <a:t/>
            </a:r>
            <a:endParaRPr/>
          </a:p>
        </p:txBody>
      </p:sp>
      <p:sp>
        <p:nvSpPr>
          <p:cNvPr id="576" name="Google Shape;576;p44:notes"/>
          <p:cNvSpPr/>
          <p:nvPr>
            <p:ph idx="2" type="sldImg"/>
          </p:nvPr>
        </p:nvSpPr>
        <p:spPr>
          <a:xfrm>
            <a:off x="2900363" y="527050"/>
            <a:ext cx="3509962" cy="26336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p45:notes"/>
          <p:cNvSpPr txBox="1"/>
          <p:nvPr>
            <p:ph idx="1" type="body"/>
          </p:nvPr>
        </p:nvSpPr>
        <p:spPr>
          <a:xfrm>
            <a:off x="930910" y="3335973"/>
            <a:ext cx="7447280" cy="3160395"/>
          </a:xfrm>
          <a:prstGeom prst="rect">
            <a:avLst/>
          </a:prstGeom>
        </p:spPr>
        <p:txBody>
          <a:bodyPr anchorCtr="0" anchor="t" bIns="46650" lIns="93300" spcFirstLastPara="1" rIns="93300" wrap="square" tIns="46650">
            <a:noAutofit/>
          </a:bodyPr>
          <a:lstStyle/>
          <a:p>
            <a:pPr indent="0" lvl="0" marL="0" rtl="0" algn="l">
              <a:spcBef>
                <a:spcPts val="0"/>
              </a:spcBef>
              <a:spcAft>
                <a:spcPts val="0"/>
              </a:spcAft>
              <a:buNone/>
            </a:pPr>
            <a:r>
              <a:t/>
            </a:r>
            <a:endParaRPr/>
          </a:p>
        </p:txBody>
      </p:sp>
      <p:sp>
        <p:nvSpPr>
          <p:cNvPr id="582" name="Google Shape;582;p45:notes"/>
          <p:cNvSpPr/>
          <p:nvPr>
            <p:ph idx="2" type="sldImg"/>
          </p:nvPr>
        </p:nvSpPr>
        <p:spPr>
          <a:xfrm>
            <a:off x="2900363" y="527050"/>
            <a:ext cx="3509962" cy="26336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p46:notes"/>
          <p:cNvSpPr txBox="1"/>
          <p:nvPr>
            <p:ph idx="12" type="sldNum"/>
          </p:nvPr>
        </p:nvSpPr>
        <p:spPr>
          <a:xfrm>
            <a:off x="5273003" y="6670726"/>
            <a:ext cx="4033943" cy="351155"/>
          </a:xfrm>
          <a:prstGeom prst="rect">
            <a:avLst/>
          </a:prstGeom>
          <a:noFill/>
          <a:ln>
            <a:noFill/>
          </a:ln>
        </p:spPr>
        <p:txBody>
          <a:bodyPr anchorCtr="0" anchor="b" bIns="46650" lIns="93300" spcFirstLastPara="1" rIns="93300" wrap="square" tIns="46650">
            <a:noAutofit/>
          </a:bodyPr>
          <a:lstStyle/>
          <a:p>
            <a:pPr indent="0" lvl="0" marL="0" rtl="0" algn="r">
              <a:spcBef>
                <a:spcPts val="0"/>
              </a:spcBef>
              <a:spcAft>
                <a:spcPts val="0"/>
              </a:spcAft>
              <a:buNone/>
            </a:pPr>
            <a:fld id="{00000000-1234-1234-1234-123412341234}" type="slidenum">
              <a:rPr lang="en-US"/>
              <a:t>‹#›</a:t>
            </a:fld>
            <a:endParaRPr/>
          </a:p>
        </p:txBody>
      </p:sp>
      <p:sp>
        <p:nvSpPr>
          <p:cNvPr id="647" name="Google Shape;647;p46:notes"/>
          <p:cNvSpPr/>
          <p:nvPr>
            <p:ph idx="2" type="sldImg"/>
          </p:nvPr>
        </p:nvSpPr>
        <p:spPr>
          <a:xfrm>
            <a:off x="1144588" y="687388"/>
            <a:ext cx="4570412" cy="34274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8" name="Google Shape;648;p46:notes"/>
          <p:cNvSpPr txBox="1"/>
          <p:nvPr>
            <p:ph idx="1" type="body"/>
          </p:nvPr>
        </p:nvSpPr>
        <p:spPr>
          <a:xfrm>
            <a:off x="914400" y="4343400"/>
            <a:ext cx="5029200" cy="4113213"/>
          </a:xfrm>
          <a:prstGeom prst="rect">
            <a:avLst/>
          </a:prstGeom>
          <a:noFill/>
          <a:ln>
            <a:noFill/>
          </a:ln>
        </p:spPr>
        <p:txBody>
          <a:bodyPr anchorCtr="0" anchor="t" bIns="46650" lIns="93300" spcFirstLastPara="1" rIns="93300" wrap="square" tIns="46650">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p47:notes"/>
          <p:cNvSpPr txBox="1"/>
          <p:nvPr>
            <p:ph idx="1" type="body"/>
          </p:nvPr>
        </p:nvSpPr>
        <p:spPr>
          <a:xfrm>
            <a:off x="930910" y="3335973"/>
            <a:ext cx="7447280" cy="3160395"/>
          </a:xfrm>
          <a:prstGeom prst="rect">
            <a:avLst/>
          </a:prstGeom>
        </p:spPr>
        <p:txBody>
          <a:bodyPr anchorCtr="0" anchor="t" bIns="46650" lIns="93300" spcFirstLastPara="1" rIns="93300" wrap="square" tIns="46650">
            <a:noAutofit/>
          </a:bodyPr>
          <a:lstStyle/>
          <a:p>
            <a:pPr indent="0" lvl="0" marL="0" rtl="0" algn="l">
              <a:spcBef>
                <a:spcPts val="0"/>
              </a:spcBef>
              <a:spcAft>
                <a:spcPts val="0"/>
              </a:spcAft>
              <a:buNone/>
            </a:pPr>
            <a:r>
              <a:t/>
            </a:r>
            <a:endParaRPr/>
          </a:p>
        </p:txBody>
      </p:sp>
      <p:sp>
        <p:nvSpPr>
          <p:cNvPr id="656" name="Google Shape;656;p47:notes"/>
          <p:cNvSpPr/>
          <p:nvPr>
            <p:ph idx="2" type="sldImg"/>
          </p:nvPr>
        </p:nvSpPr>
        <p:spPr>
          <a:xfrm>
            <a:off x="2900363" y="527050"/>
            <a:ext cx="3509962" cy="26336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p48:notes"/>
          <p:cNvSpPr txBox="1"/>
          <p:nvPr>
            <p:ph idx="1" type="body"/>
          </p:nvPr>
        </p:nvSpPr>
        <p:spPr>
          <a:xfrm>
            <a:off x="930910" y="3335973"/>
            <a:ext cx="7447280" cy="3160395"/>
          </a:xfrm>
          <a:prstGeom prst="rect">
            <a:avLst/>
          </a:prstGeom>
        </p:spPr>
        <p:txBody>
          <a:bodyPr anchorCtr="0" anchor="t" bIns="46650" lIns="93300" spcFirstLastPara="1" rIns="93300" wrap="square" tIns="46650">
            <a:noAutofit/>
          </a:bodyPr>
          <a:lstStyle/>
          <a:p>
            <a:pPr indent="0" lvl="0" marL="0" rtl="0" algn="l">
              <a:spcBef>
                <a:spcPts val="0"/>
              </a:spcBef>
              <a:spcAft>
                <a:spcPts val="0"/>
              </a:spcAft>
              <a:buNone/>
            </a:pPr>
            <a:r>
              <a:t/>
            </a:r>
            <a:endParaRPr/>
          </a:p>
        </p:txBody>
      </p:sp>
      <p:sp>
        <p:nvSpPr>
          <p:cNvPr id="662" name="Google Shape;662;p48:notes"/>
          <p:cNvSpPr/>
          <p:nvPr>
            <p:ph idx="2" type="sldImg"/>
          </p:nvPr>
        </p:nvSpPr>
        <p:spPr>
          <a:xfrm>
            <a:off x="2900363" y="527050"/>
            <a:ext cx="3509962" cy="26336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p49:notes"/>
          <p:cNvSpPr txBox="1"/>
          <p:nvPr>
            <p:ph idx="1" type="body"/>
          </p:nvPr>
        </p:nvSpPr>
        <p:spPr>
          <a:xfrm>
            <a:off x="930910" y="3335973"/>
            <a:ext cx="7447280" cy="3160395"/>
          </a:xfrm>
          <a:prstGeom prst="rect">
            <a:avLst/>
          </a:prstGeom>
        </p:spPr>
        <p:txBody>
          <a:bodyPr anchorCtr="0" anchor="t" bIns="46650" lIns="93300" spcFirstLastPara="1" rIns="93300" wrap="square" tIns="46650">
            <a:noAutofit/>
          </a:bodyPr>
          <a:lstStyle/>
          <a:p>
            <a:pPr indent="0" lvl="0" marL="0" rtl="0" algn="l">
              <a:spcBef>
                <a:spcPts val="0"/>
              </a:spcBef>
              <a:spcAft>
                <a:spcPts val="0"/>
              </a:spcAft>
              <a:buNone/>
            </a:pPr>
            <a:r>
              <a:t/>
            </a:r>
            <a:endParaRPr/>
          </a:p>
        </p:txBody>
      </p:sp>
      <p:sp>
        <p:nvSpPr>
          <p:cNvPr id="737" name="Google Shape;737;p49:notes"/>
          <p:cNvSpPr/>
          <p:nvPr>
            <p:ph idx="2" type="sldImg"/>
          </p:nvPr>
        </p:nvSpPr>
        <p:spPr>
          <a:xfrm>
            <a:off x="2900363" y="527050"/>
            <a:ext cx="3509962" cy="26336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930910" y="3335973"/>
            <a:ext cx="7447280" cy="3160395"/>
          </a:xfrm>
          <a:prstGeom prst="rect">
            <a:avLst/>
          </a:prstGeom>
        </p:spPr>
        <p:txBody>
          <a:bodyPr anchorCtr="0" anchor="t" bIns="46650" lIns="93300" spcFirstLastPara="1" rIns="93300" wrap="square" tIns="46650">
            <a:noAutofit/>
          </a:bodyPr>
          <a:lstStyle/>
          <a:p>
            <a:pPr indent="0" lvl="0" marL="0" rtl="0" algn="l">
              <a:spcBef>
                <a:spcPts val="0"/>
              </a:spcBef>
              <a:spcAft>
                <a:spcPts val="0"/>
              </a:spcAft>
              <a:buNone/>
            </a:pPr>
            <a:r>
              <a:t/>
            </a:r>
            <a:endParaRPr/>
          </a:p>
        </p:txBody>
      </p:sp>
      <p:sp>
        <p:nvSpPr>
          <p:cNvPr id="110" name="Google Shape;110;p5:notes"/>
          <p:cNvSpPr/>
          <p:nvPr>
            <p:ph idx="2" type="sldImg"/>
          </p:nvPr>
        </p:nvSpPr>
        <p:spPr>
          <a:xfrm>
            <a:off x="2900363" y="527050"/>
            <a:ext cx="3509962" cy="26336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p50:notes"/>
          <p:cNvSpPr txBox="1"/>
          <p:nvPr>
            <p:ph idx="1" type="body"/>
          </p:nvPr>
        </p:nvSpPr>
        <p:spPr>
          <a:xfrm>
            <a:off x="930910" y="3335973"/>
            <a:ext cx="7447280" cy="3160395"/>
          </a:xfrm>
          <a:prstGeom prst="rect">
            <a:avLst/>
          </a:prstGeom>
        </p:spPr>
        <p:txBody>
          <a:bodyPr anchorCtr="0" anchor="t" bIns="46650" lIns="93300" spcFirstLastPara="1" rIns="93300" wrap="square" tIns="46650">
            <a:noAutofit/>
          </a:bodyPr>
          <a:lstStyle/>
          <a:p>
            <a:pPr indent="0" lvl="0" marL="0" rtl="0" algn="l">
              <a:spcBef>
                <a:spcPts val="0"/>
              </a:spcBef>
              <a:spcAft>
                <a:spcPts val="0"/>
              </a:spcAft>
              <a:buNone/>
            </a:pPr>
            <a:r>
              <a:t/>
            </a:r>
            <a:endParaRPr/>
          </a:p>
        </p:txBody>
      </p:sp>
      <p:sp>
        <p:nvSpPr>
          <p:cNvPr id="809" name="Google Shape;809;p50:notes"/>
          <p:cNvSpPr/>
          <p:nvPr>
            <p:ph idx="2" type="sldImg"/>
          </p:nvPr>
        </p:nvSpPr>
        <p:spPr>
          <a:xfrm>
            <a:off x="2900363" y="527050"/>
            <a:ext cx="3509962" cy="26336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p51:notes"/>
          <p:cNvSpPr txBox="1"/>
          <p:nvPr>
            <p:ph idx="1" type="body"/>
          </p:nvPr>
        </p:nvSpPr>
        <p:spPr>
          <a:xfrm>
            <a:off x="930910" y="3335973"/>
            <a:ext cx="7447280" cy="3160395"/>
          </a:xfrm>
          <a:prstGeom prst="rect">
            <a:avLst/>
          </a:prstGeom>
        </p:spPr>
        <p:txBody>
          <a:bodyPr anchorCtr="0" anchor="t" bIns="46650" lIns="93300" spcFirstLastPara="1" rIns="93300" wrap="square" tIns="46650">
            <a:noAutofit/>
          </a:bodyPr>
          <a:lstStyle/>
          <a:p>
            <a:pPr indent="0" lvl="0" marL="0" rtl="0" algn="l">
              <a:spcBef>
                <a:spcPts val="0"/>
              </a:spcBef>
              <a:spcAft>
                <a:spcPts val="0"/>
              </a:spcAft>
              <a:buNone/>
            </a:pPr>
            <a:r>
              <a:t/>
            </a:r>
            <a:endParaRPr/>
          </a:p>
        </p:txBody>
      </p:sp>
      <p:sp>
        <p:nvSpPr>
          <p:cNvPr id="815" name="Google Shape;815;p51:notes"/>
          <p:cNvSpPr/>
          <p:nvPr>
            <p:ph idx="2" type="sldImg"/>
          </p:nvPr>
        </p:nvSpPr>
        <p:spPr>
          <a:xfrm>
            <a:off x="2900363" y="527050"/>
            <a:ext cx="3509962" cy="26336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p52:notes"/>
          <p:cNvSpPr txBox="1"/>
          <p:nvPr>
            <p:ph idx="1" type="body"/>
          </p:nvPr>
        </p:nvSpPr>
        <p:spPr>
          <a:xfrm>
            <a:off x="930910" y="3335973"/>
            <a:ext cx="7447280" cy="3160395"/>
          </a:xfrm>
          <a:prstGeom prst="rect">
            <a:avLst/>
          </a:prstGeom>
        </p:spPr>
        <p:txBody>
          <a:bodyPr anchorCtr="0" anchor="t" bIns="46650" lIns="93300" spcFirstLastPara="1" rIns="93300" wrap="square" tIns="46650">
            <a:noAutofit/>
          </a:bodyPr>
          <a:lstStyle/>
          <a:p>
            <a:pPr indent="0" lvl="0" marL="0" rtl="0" algn="l">
              <a:spcBef>
                <a:spcPts val="0"/>
              </a:spcBef>
              <a:spcAft>
                <a:spcPts val="0"/>
              </a:spcAft>
              <a:buNone/>
            </a:pPr>
            <a:r>
              <a:t/>
            </a:r>
            <a:endParaRPr/>
          </a:p>
        </p:txBody>
      </p:sp>
      <p:sp>
        <p:nvSpPr>
          <p:cNvPr id="825" name="Google Shape;825;p52:notes"/>
          <p:cNvSpPr/>
          <p:nvPr>
            <p:ph idx="2" type="sldImg"/>
          </p:nvPr>
        </p:nvSpPr>
        <p:spPr>
          <a:xfrm>
            <a:off x="2900363" y="527050"/>
            <a:ext cx="3509962" cy="26336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p53:notes"/>
          <p:cNvSpPr/>
          <p:nvPr>
            <p:ph idx="2" type="sldImg"/>
          </p:nvPr>
        </p:nvSpPr>
        <p:spPr>
          <a:xfrm>
            <a:off x="2900363" y="527050"/>
            <a:ext cx="3509962" cy="26336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1" name="Google Shape;831;p53:notes"/>
          <p:cNvSpPr txBox="1"/>
          <p:nvPr>
            <p:ph idx="1" type="body"/>
          </p:nvPr>
        </p:nvSpPr>
        <p:spPr>
          <a:xfrm>
            <a:off x="930910" y="3335973"/>
            <a:ext cx="7447280" cy="3160395"/>
          </a:xfrm>
          <a:prstGeom prst="rect">
            <a:avLst/>
          </a:prstGeom>
          <a:noFill/>
          <a:ln>
            <a:noFill/>
          </a:ln>
        </p:spPr>
        <p:txBody>
          <a:bodyPr anchorCtr="0" anchor="t" bIns="46650" lIns="93300" spcFirstLastPara="1" rIns="93300" wrap="square" tIns="46650">
            <a:noAutofit/>
          </a:bodyPr>
          <a:lstStyle/>
          <a:p>
            <a:pPr indent="0" lvl="0" marL="0" rtl="0" algn="l">
              <a:spcBef>
                <a:spcPts val="0"/>
              </a:spcBef>
              <a:spcAft>
                <a:spcPts val="0"/>
              </a:spcAft>
              <a:buNone/>
            </a:pPr>
            <a:r>
              <a:rPr lang="en-US"/>
              <a:t>taken from Thomas A. Standish, Data Structure Techniques, 1990, pages 348-350</a:t>
            </a:r>
            <a:endParaRPr/>
          </a:p>
        </p:txBody>
      </p:sp>
      <p:sp>
        <p:nvSpPr>
          <p:cNvPr id="832" name="Google Shape;832;p53:notes"/>
          <p:cNvSpPr txBox="1"/>
          <p:nvPr>
            <p:ph idx="12" type="sldNum"/>
          </p:nvPr>
        </p:nvSpPr>
        <p:spPr>
          <a:xfrm>
            <a:off x="5273003" y="6670726"/>
            <a:ext cx="4033943" cy="351155"/>
          </a:xfrm>
          <a:prstGeom prst="rect">
            <a:avLst/>
          </a:prstGeom>
          <a:noFill/>
          <a:ln>
            <a:noFill/>
          </a:ln>
        </p:spPr>
        <p:txBody>
          <a:bodyPr anchorCtr="0" anchor="b" bIns="46650" lIns="93300" spcFirstLastPara="1" rIns="93300" wrap="square" tIns="4665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p54:notes"/>
          <p:cNvSpPr txBox="1"/>
          <p:nvPr>
            <p:ph idx="1" type="body"/>
          </p:nvPr>
        </p:nvSpPr>
        <p:spPr>
          <a:xfrm>
            <a:off x="930910" y="3335973"/>
            <a:ext cx="7447280" cy="3160395"/>
          </a:xfrm>
          <a:prstGeom prst="rect">
            <a:avLst/>
          </a:prstGeom>
        </p:spPr>
        <p:txBody>
          <a:bodyPr anchorCtr="0" anchor="t" bIns="46650" lIns="93300" spcFirstLastPara="1" rIns="93300" wrap="square" tIns="46650">
            <a:noAutofit/>
          </a:bodyPr>
          <a:lstStyle/>
          <a:p>
            <a:pPr indent="0" lvl="0" marL="0" rtl="0" algn="l">
              <a:spcBef>
                <a:spcPts val="0"/>
              </a:spcBef>
              <a:spcAft>
                <a:spcPts val="0"/>
              </a:spcAft>
              <a:buNone/>
            </a:pPr>
            <a:r>
              <a:t/>
            </a:r>
            <a:endParaRPr/>
          </a:p>
        </p:txBody>
      </p:sp>
      <p:sp>
        <p:nvSpPr>
          <p:cNvPr id="839" name="Google Shape;839;p54:notes"/>
          <p:cNvSpPr/>
          <p:nvPr>
            <p:ph idx="2" type="sldImg"/>
          </p:nvPr>
        </p:nvSpPr>
        <p:spPr>
          <a:xfrm>
            <a:off x="2900363" y="527050"/>
            <a:ext cx="3509962" cy="26336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p:nvPr>
            <p:ph idx="2" type="sldImg"/>
          </p:nvPr>
        </p:nvSpPr>
        <p:spPr>
          <a:xfrm>
            <a:off x="2900363" y="527050"/>
            <a:ext cx="3509962" cy="26336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p6:notes"/>
          <p:cNvSpPr txBox="1"/>
          <p:nvPr>
            <p:ph idx="1" type="body"/>
          </p:nvPr>
        </p:nvSpPr>
        <p:spPr>
          <a:xfrm>
            <a:off x="930910" y="3335973"/>
            <a:ext cx="7447280" cy="3160395"/>
          </a:xfrm>
          <a:prstGeom prst="rect">
            <a:avLst/>
          </a:prstGeom>
          <a:noFill/>
          <a:ln>
            <a:noFill/>
          </a:ln>
        </p:spPr>
        <p:txBody>
          <a:bodyPr anchorCtr="0" anchor="t" bIns="46650" lIns="93300" spcFirstLastPara="1" rIns="93300" wrap="square" tIns="46650">
            <a:noAutofit/>
          </a:bodyPr>
          <a:lstStyle/>
          <a:p>
            <a:pPr indent="0" lvl="0" marL="0" rtl="0" algn="l">
              <a:spcBef>
                <a:spcPts val="0"/>
              </a:spcBef>
              <a:spcAft>
                <a:spcPts val="0"/>
              </a:spcAft>
              <a:buNone/>
            </a:pPr>
            <a:r>
              <a:rPr lang="en-US"/>
              <a:t>taken from Thomas A. Standish, Data Structure Techniques, 1990, pages 348-350</a:t>
            </a:r>
            <a:endParaRPr/>
          </a:p>
        </p:txBody>
      </p:sp>
      <p:sp>
        <p:nvSpPr>
          <p:cNvPr id="117" name="Google Shape;117;p6:notes"/>
          <p:cNvSpPr txBox="1"/>
          <p:nvPr>
            <p:ph idx="12" type="sldNum"/>
          </p:nvPr>
        </p:nvSpPr>
        <p:spPr>
          <a:xfrm>
            <a:off x="5273003" y="6670726"/>
            <a:ext cx="4033943" cy="351155"/>
          </a:xfrm>
          <a:prstGeom prst="rect">
            <a:avLst/>
          </a:prstGeom>
          <a:noFill/>
          <a:ln>
            <a:noFill/>
          </a:ln>
        </p:spPr>
        <p:txBody>
          <a:bodyPr anchorCtr="0" anchor="b" bIns="46650" lIns="93300" spcFirstLastPara="1" rIns="93300" wrap="square" tIns="4665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7:notes"/>
          <p:cNvSpPr/>
          <p:nvPr>
            <p:ph idx="2" type="sldImg"/>
          </p:nvPr>
        </p:nvSpPr>
        <p:spPr>
          <a:xfrm>
            <a:off x="2900363" y="527050"/>
            <a:ext cx="3509962" cy="26336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 name="Google Shape;124;p7:notes"/>
          <p:cNvSpPr txBox="1"/>
          <p:nvPr>
            <p:ph idx="1" type="body"/>
          </p:nvPr>
        </p:nvSpPr>
        <p:spPr>
          <a:xfrm>
            <a:off x="930910" y="3335973"/>
            <a:ext cx="7447280" cy="3160395"/>
          </a:xfrm>
          <a:prstGeom prst="rect">
            <a:avLst/>
          </a:prstGeom>
          <a:noFill/>
          <a:ln>
            <a:noFill/>
          </a:ln>
        </p:spPr>
        <p:txBody>
          <a:bodyPr anchorCtr="0" anchor="t" bIns="46650" lIns="93300" spcFirstLastPara="1" rIns="93300" wrap="square" tIns="46650">
            <a:noAutofit/>
          </a:bodyPr>
          <a:lstStyle/>
          <a:p>
            <a:pPr indent="0" lvl="0" marL="0" rtl="0" algn="l">
              <a:spcBef>
                <a:spcPts val="0"/>
              </a:spcBef>
              <a:spcAft>
                <a:spcPts val="0"/>
              </a:spcAft>
              <a:buNone/>
            </a:pPr>
            <a:r>
              <a:rPr lang="en-US"/>
              <a:t>taken from Thomas A. Standish, Data Structure Techniques, 1990, pages 348-350</a:t>
            </a:r>
            <a:endParaRPr/>
          </a:p>
        </p:txBody>
      </p:sp>
      <p:sp>
        <p:nvSpPr>
          <p:cNvPr id="125" name="Google Shape;125;p7:notes"/>
          <p:cNvSpPr txBox="1"/>
          <p:nvPr>
            <p:ph idx="12" type="sldNum"/>
          </p:nvPr>
        </p:nvSpPr>
        <p:spPr>
          <a:xfrm>
            <a:off x="5273003" y="6670726"/>
            <a:ext cx="4033943" cy="351155"/>
          </a:xfrm>
          <a:prstGeom prst="rect">
            <a:avLst/>
          </a:prstGeom>
          <a:noFill/>
          <a:ln>
            <a:noFill/>
          </a:ln>
        </p:spPr>
        <p:txBody>
          <a:bodyPr anchorCtr="0" anchor="b" bIns="46650" lIns="93300" spcFirstLastPara="1" rIns="93300" wrap="square" tIns="4665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8:notes"/>
          <p:cNvSpPr/>
          <p:nvPr>
            <p:ph idx="2" type="sldImg"/>
          </p:nvPr>
        </p:nvSpPr>
        <p:spPr>
          <a:xfrm>
            <a:off x="2900363" y="527050"/>
            <a:ext cx="3509962" cy="26336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p8:notes"/>
          <p:cNvSpPr txBox="1"/>
          <p:nvPr>
            <p:ph idx="1" type="body"/>
          </p:nvPr>
        </p:nvSpPr>
        <p:spPr>
          <a:xfrm>
            <a:off x="930910" y="3335973"/>
            <a:ext cx="7447280" cy="3160395"/>
          </a:xfrm>
          <a:prstGeom prst="rect">
            <a:avLst/>
          </a:prstGeom>
          <a:noFill/>
          <a:ln>
            <a:noFill/>
          </a:ln>
        </p:spPr>
        <p:txBody>
          <a:bodyPr anchorCtr="0" anchor="t" bIns="46650" lIns="93300" spcFirstLastPara="1" rIns="93300" wrap="square" tIns="46650">
            <a:noAutofit/>
          </a:bodyPr>
          <a:lstStyle/>
          <a:p>
            <a:pPr indent="0" lvl="0" marL="0" marR="0" rtl="0" algn="l">
              <a:lnSpc>
                <a:spcPct val="100000"/>
              </a:lnSpc>
              <a:spcBef>
                <a:spcPts val="0"/>
              </a:spcBef>
              <a:spcAft>
                <a:spcPts val="0"/>
              </a:spcAft>
              <a:buClr>
                <a:schemeClr val="dk1"/>
              </a:buClr>
              <a:buSzPts val="1200"/>
              <a:buFont typeface="Calibri"/>
              <a:buNone/>
            </a:pPr>
            <a:r>
              <a:rPr lang="en-US"/>
              <a:t>taken from Thomas A. Standish, Data Structure Techniques, 1990, pages 351-</a:t>
            </a:r>
            <a:endParaRPr/>
          </a:p>
          <a:p>
            <a:pPr indent="0" lvl="0" marL="0" rtl="0" algn="l">
              <a:spcBef>
                <a:spcPts val="0"/>
              </a:spcBef>
              <a:spcAft>
                <a:spcPts val="0"/>
              </a:spcAft>
              <a:buNone/>
            </a:pPr>
            <a:r>
              <a:t/>
            </a:r>
            <a:endParaRPr/>
          </a:p>
        </p:txBody>
      </p:sp>
      <p:sp>
        <p:nvSpPr>
          <p:cNvPr id="132" name="Google Shape;132;p8:notes"/>
          <p:cNvSpPr txBox="1"/>
          <p:nvPr>
            <p:ph idx="12" type="sldNum"/>
          </p:nvPr>
        </p:nvSpPr>
        <p:spPr>
          <a:xfrm>
            <a:off x="5273003" y="6670726"/>
            <a:ext cx="4033943" cy="351155"/>
          </a:xfrm>
          <a:prstGeom prst="rect">
            <a:avLst/>
          </a:prstGeom>
          <a:noFill/>
          <a:ln>
            <a:noFill/>
          </a:ln>
        </p:spPr>
        <p:txBody>
          <a:bodyPr anchorCtr="0" anchor="b" bIns="46650" lIns="93300" spcFirstLastPara="1" rIns="93300" wrap="square" tIns="4665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9:notes"/>
          <p:cNvSpPr txBox="1"/>
          <p:nvPr>
            <p:ph idx="1" type="body"/>
          </p:nvPr>
        </p:nvSpPr>
        <p:spPr>
          <a:xfrm>
            <a:off x="930910" y="3335973"/>
            <a:ext cx="7447280" cy="3160395"/>
          </a:xfrm>
          <a:prstGeom prst="rect">
            <a:avLst/>
          </a:prstGeom>
        </p:spPr>
        <p:txBody>
          <a:bodyPr anchorCtr="0" anchor="t" bIns="46650" lIns="93300" spcFirstLastPara="1" rIns="93300" wrap="square" tIns="46650">
            <a:noAutofit/>
          </a:bodyPr>
          <a:lstStyle/>
          <a:p>
            <a:pPr indent="0" lvl="0" marL="0" rtl="0" algn="l">
              <a:spcBef>
                <a:spcPts val="0"/>
              </a:spcBef>
              <a:spcAft>
                <a:spcPts val="0"/>
              </a:spcAft>
              <a:buNone/>
            </a:pPr>
            <a:r>
              <a:t/>
            </a:r>
            <a:endParaRPr/>
          </a:p>
        </p:txBody>
      </p:sp>
      <p:sp>
        <p:nvSpPr>
          <p:cNvPr id="138" name="Google Shape;138;p9:notes"/>
          <p:cNvSpPr/>
          <p:nvPr>
            <p:ph idx="2" type="sldImg"/>
          </p:nvPr>
        </p:nvSpPr>
        <p:spPr>
          <a:xfrm>
            <a:off x="2900363" y="527050"/>
            <a:ext cx="3509962" cy="26336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5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5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5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5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5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6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65"/>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6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6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6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66"/>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66"/>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6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6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6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5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5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5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5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
        <p:nvSpPr>
          <p:cNvPr id="28" name="Google Shape;28;p5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5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5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5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9"/>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4" name="Google Shape;34;p59"/>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5" name="Google Shape;35;p5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60"/>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60"/>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41" name="Google Shape;41;p6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6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6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6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6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6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6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6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6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6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6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63"/>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63"/>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63"/>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6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6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6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64"/>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64"/>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64"/>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6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6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6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5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5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5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5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opendatastructures.org/" TargetMode="External"/><Relationship Id="rId4" Type="http://schemas.openxmlformats.org/officeDocument/2006/relationships/hyperlink" Target="http://opendatastructures.org/ods-python.pdf" TargetMode="External"/><Relationship Id="rId5" Type="http://schemas.openxmlformats.org/officeDocument/2006/relationships/hyperlink" Target="http://opendatastructures.org/ods-python/" TargetMode="External"/><Relationship Id="rId6" Type="http://schemas.openxmlformats.org/officeDocument/2006/relationships/hyperlink" Target="https://www.khanacademy.org/computing/computer-science/algorithm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png"/><Relationship Id="rId4" Type="http://schemas.openxmlformats.org/officeDocument/2006/relationships/hyperlink" Target="http://www.studytonight.com/data-structures/heap-sort"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hyperlink" Target="http://u.cs.biu.ac.il/~amir/DS/w3_skip_lists_biu.ppt" TargetMode="External"/><Relationship Id="rId4" Type="http://schemas.openxmlformats.org/officeDocument/2006/relationships/hyperlink" Target="https://users.cs.duke.edu/~reif/courses/alglectures/demleis.lectures/lec3.pdf"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 Id="rId3" Type="http://schemas.openxmlformats.org/officeDocument/2006/relationships/image" Target="../media/image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hyperlink" Target="https://courses.csail.mit.edu/6.046/spring04/handouts/skiplists.pdf"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685800" y="1219201"/>
            <a:ext cx="7772400" cy="2381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CPSC 535: Advanced Algorithms</a:t>
            </a:r>
            <a:endParaRPr/>
          </a:p>
        </p:txBody>
      </p:sp>
      <p:sp>
        <p:nvSpPr>
          <p:cNvPr id="89" name="Google Shape;89;p1"/>
          <p:cNvSpPr txBox="1"/>
          <p:nvPr>
            <p:ph idx="1" type="subTitle"/>
          </p:nvPr>
        </p:nvSpPr>
        <p:spPr>
          <a:xfrm>
            <a:off x="914400" y="3886200"/>
            <a:ext cx="73914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rPr lang="en-US"/>
              <a:t>Instructor: Dr. Doina Bein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10"/>
          <p:cNvPicPr preferRelativeResize="0"/>
          <p:nvPr/>
        </p:nvPicPr>
        <p:blipFill>
          <a:blip r:embed="rId3">
            <a:alphaModFix/>
          </a:blip>
          <a:stretch>
            <a:fillRect/>
          </a:stretch>
        </p:blipFill>
        <p:spPr>
          <a:xfrm>
            <a:off x="152400" y="152400"/>
            <a:ext cx="8839203" cy="645602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1"/>
          <p:cNvSpPr txBox="1"/>
          <p:nvPr>
            <p:ph idx="1" type="body"/>
          </p:nvPr>
        </p:nvSpPr>
        <p:spPr>
          <a:xfrm>
            <a:off x="228600" y="609601"/>
            <a:ext cx="8686800" cy="5943599"/>
          </a:xfrm>
          <a:prstGeom prst="rect">
            <a:avLst/>
          </a:prstGeom>
          <a:blipFill rotWithShape="1">
            <a:blip r:embed="rId3">
              <a:alphaModFix/>
            </a:blip>
            <a:stretch>
              <a:fillRect b="0" l="-1683" r="-1472" t="-1230"/>
            </a:stretch>
          </a:blip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200"/>
              <a:buChar char="•"/>
            </a:pPr>
            <a:r>
              <a:rPr lang="en-US"/>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graphicFrame>
        <p:nvGraphicFramePr>
          <p:cNvPr id="157" name="Google Shape;157;p12"/>
          <p:cNvGraphicFramePr/>
          <p:nvPr/>
        </p:nvGraphicFramePr>
        <p:xfrm>
          <a:off x="6400800" y="1275080"/>
          <a:ext cx="3000000" cy="3000000"/>
        </p:xfrm>
        <a:graphic>
          <a:graphicData uri="http://schemas.openxmlformats.org/drawingml/2006/table">
            <a:tbl>
              <a:tblPr bandRow="1" firstRow="1">
                <a:noFill/>
                <a:tableStyleId>{59EA2CC4-2BB3-4AC3-BE3E-D4E9EC4D6750}</a:tableStyleId>
              </a:tblPr>
              <a:tblGrid>
                <a:gridCol w="914400"/>
                <a:gridCol w="1447800"/>
              </a:tblGrid>
              <a:tr h="370850">
                <a:tc>
                  <a:txBody>
                    <a:bodyPr/>
                    <a:lstStyle/>
                    <a:p>
                      <a:pPr indent="0" lvl="0" marL="0" marR="0" rtl="0" algn="ctr">
                        <a:spcBef>
                          <a:spcPts val="0"/>
                        </a:spcBef>
                        <a:spcAft>
                          <a:spcPts val="0"/>
                        </a:spcAft>
                        <a:buNone/>
                      </a:pPr>
                      <a:r>
                        <a:rPr lang="en-US" sz="1600"/>
                        <a:t>Location</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tcPr>
                </a:tc>
                <a:tc>
                  <a:txBody>
                    <a:bodyPr/>
                    <a:lstStyle/>
                    <a:p>
                      <a:pPr indent="0" lvl="0" marL="0" marR="0" rtl="0" algn="ctr">
                        <a:spcBef>
                          <a:spcPts val="0"/>
                        </a:spcBef>
                        <a:spcAft>
                          <a:spcPts val="0"/>
                        </a:spcAft>
                        <a:buNone/>
                      </a:pPr>
                      <a:r>
                        <a:rPr lang="en-US" sz="1600"/>
                        <a:t>Array element</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tcPr>
                </a:tc>
              </a:tr>
              <a:tr h="370850">
                <a:tc>
                  <a:txBody>
                    <a:bodyPr/>
                    <a:lstStyle/>
                    <a:p>
                      <a:pPr indent="0" lvl="0" marL="0" marR="0" rtl="0" algn="ctr">
                        <a:spcBef>
                          <a:spcPts val="0"/>
                        </a:spcBef>
                        <a:spcAft>
                          <a:spcPts val="0"/>
                        </a:spcAft>
                        <a:buNone/>
                      </a:pPr>
                      <a:r>
                        <a:rPr lang="en-US" sz="2000"/>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2000"/>
                        <a:t>A[0,0]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B cap="flat" cmpd="sng" w="9525">
                      <a:solidFill>
                        <a:srgbClr val="000000">
                          <a:alpha val="0"/>
                        </a:srgbClr>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US" sz="2000"/>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Calibri"/>
                        <a:buNone/>
                      </a:pPr>
                      <a:r>
                        <a:rPr lang="en-US" sz="2000"/>
                        <a:t>A[1,0]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US" sz="2000"/>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Calibri"/>
                        <a:buNone/>
                      </a:pPr>
                      <a:r>
                        <a:rPr lang="en-US" sz="2000"/>
                        <a:t>A[2,0]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US" sz="2000"/>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2000"/>
                        <a:t>A[0,1]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US" sz="2000"/>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2000"/>
                        <a:t>A[1,1]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US" sz="2000"/>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2000"/>
                        <a:t>A[2,1]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US" sz="2000"/>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2000"/>
                        <a:t>A[0,2]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US" sz="2000"/>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2000"/>
                        <a:t>A[1,2]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US" sz="2000"/>
                        <a:t>8</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2000"/>
                        <a:t>A[2,2]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US" sz="2000"/>
                        <a:t>9</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2000"/>
                        <a:t>A[0,3]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US" sz="2000"/>
                        <a:t>10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2000"/>
                        <a:t>A[1,3]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US" sz="2000"/>
                        <a:t>11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2000"/>
                        <a:t>A[2,3]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158" name="Google Shape;158;p12"/>
          <p:cNvSpPr txBox="1"/>
          <p:nvPr/>
        </p:nvSpPr>
        <p:spPr>
          <a:xfrm>
            <a:off x="152400" y="1143000"/>
            <a:ext cx="5562600" cy="3886200"/>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marR="0" rtl="0" algn="l">
              <a:spcBef>
                <a:spcPts val="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If we display the elements of A[0:2,0:3] as a rectangular array (see below) then </a:t>
            </a:r>
            <a:r>
              <a:rPr b="0" i="1" lang="en-US" sz="3200" u="none" cap="none" strike="noStrike">
                <a:solidFill>
                  <a:schemeClr val="dk1"/>
                </a:solidFill>
                <a:latin typeface="Calibri"/>
                <a:ea typeface="Calibri"/>
                <a:cs typeface="Calibri"/>
                <a:sym typeface="Calibri"/>
              </a:rPr>
              <a:t>column-major order</a:t>
            </a:r>
            <a:r>
              <a:rPr b="0" i="0" lang="en-US" sz="3200" u="none" cap="none" strike="noStrike">
                <a:solidFill>
                  <a:schemeClr val="dk1"/>
                </a:solidFill>
                <a:latin typeface="Calibri"/>
                <a:ea typeface="Calibri"/>
                <a:cs typeface="Calibri"/>
                <a:sym typeface="Calibri"/>
              </a:rPr>
              <a:t> storage (see right) means that first column 0 of A is stored in locations 0:2, then column 1 of A is stored in locations 3:5, then column 2 of A is stored in locations 6:8, and finally column 3 of A is stored in locations 9:11. </a:t>
            </a:r>
            <a:endParaRPr/>
          </a:p>
        </p:txBody>
      </p:sp>
      <p:graphicFrame>
        <p:nvGraphicFramePr>
          <p:cNvPr id="159" name="Google Shape;159;p12"/>
          <p:cNvGraphicFramePr/>
          <p:nvPr/>
        </p:nvGraphicFramePr>
        <p:xfrm>
          <a:off x="609600" y="5135880"/>
          <a:ext cx="3000000" cy="3000000"/>
        </p:xfrm>
        <a:graphic>
          <a:graphicData uri="http://schemas.openxmlformats.org/drawingml/2006/table">
            <a:tbl>
              <a:tblPr bandRow="1" firstRow="1">
                <a:noFill/>
                <a:tableStyleId>{59EA2CC4-2BB3-4AC3-BE3E-D4E9EC4D6750}</a:tableStyleId>
              </a:tblPr>
              <a:tblGrid>
                <a:gridCol w="1066800"/>
                <a:gridCol w="1143000"/>
                <a:gridCol w="1143000"/>
                <a:gridCol w="1143000"/>
              </a:tblGrid>
              <a:tr h="370850">
                <a:tc>
                  <a:txBody>
                    <a:bodyPr/>
                    <a:lstStyle/>
                    <a:p>
                      <a:pPr indent="0" lvl="0" marL="0" marR="0" rtl="0" algn="l">
                        <a:spcBef>
                          <a:spcPts val="0"/>
                        </a:spcBef>
                        <a:spcAft>
                          <a:spcPts val="0"/>
                        </a:spcAft>
                        <a:buNone/>
                      </a:pPr>
                      <a:r>
                        <a:rPr lang="en-US" sz="1800"/>
                        <a:t>A[0,0]</a:t>
                      </a:r>
                      <a:endParaRPr/>
                    </a:p>
                  </a:txBody>
                  <a:tcPr marT="45725" marB="45725" marR="91450" marL="91450"/>
                </a:tc>
                <a:tc>
                  <a:txBody>
                    <a:bodyPr/>
                    <a:lstStyle/>
                    <a:p>
                      <a:pPr indent="0" lvl="0" marL="0" marR="0" rtl="0" algn="l">
                        <a:spcBef>
                          <a:spcPts val="0"/>
                        </a:spcBef>
                        <a:spcAft>
                          <a:spcPts val="0"/>
                        </a:spcAft>
                        <a:buNone/>
                      </a:pPr>
                      <a:r>
                        <a:rPr lang="en-US" sz="1800"/>
                        <a:t>A[0,1]</a:t>
                      </a:r>
                      <a:endParaRPr/>
                    </a:p>
                  </a:txBody>
                  <a:tcPr marT="45725" marB="45725" marR="91450" marL="91450"/>
                </a:tc>
                <a:tc>
                  <a:txBody>
                    <a:bodyPr/>
                    <a:lstStyle/>
                    <a:p>
                      <a:pPr indent="0" lvl="0" marL="0" marR="0" rtl="0" algn="l">
                        <a:spcBef>
                          <a:spcPts val="0"/>
                        </a:spcBef>
                        <a:spcAft>
                          <a:spcPts val="0"/>
                        </a:spcAft>
                        <a:buNone/>
                      </a:pPr>
                      <a:r>
                        <a:rPr lang="en-US" sz="1800"/>
                        <a:t>A[0,2]</a:t>
                      </a:r>
                      <a:endParaRPr/>
                    </a:p>
                  </a:txBody>
                  <a:tcPr marT="45725" marB="45725" marR="91450" marL="91450"/>
                </a:tc>
                <a:tc>
                  <a:txBody>
                    <a:bodyPr/>
                    <a:lstStyle/>
                    <a:p>
                      <a:pPr indent="0" lvl="0" marL="0" marR="0" rtl="0" algn="l">
                        <a:spcBef>
                          <a:spcPts val="0"/>
                        </a:spcBef>
                        <a:spcAft>
                          <a:spcPts val="0"/>
                        </a:spcAft>
                        <a:buNone/>
                      </a:pPr>
                      <a:r>
                        <a:rPr lang="en-US" sz="1800"/>
                        <a:t>A[0,3]</a:t>
                      </a:r>
                      <a:endParaRPr/>
                    </a:p>
                  </a:txBody>
                  <a:tcPr marT="45725" marB="45725" marR="91450" marL="91450"/>
                </a:tc>
              </a:tr>
              <a:tr h="370850">
                <a:tc>
                  <a:txBody>
                    <a:bodyPr/>
                    <a:lstStyle/>
                    <a:p>
                      <a:pPr indent="0" lvl="0" marL="0" marR="0" rtl="0" algn="l">
                        <a:spcBef>
                          <a:spcPts val="0"/>
                        </a:spcBef>
                        <a:spcAft>
                          <a:spcPts val="0"/>
                        </a:spcAft>
                        <a:buNone/>
                      </a:pPr>
                      <a:r>
                        <a:rPr lang="en-US" sz="1800"/>
                        <a:t>A[1,0]</a:t>
                      </a:r>
                      <a:endParaRPr/>
                    </a:p>
                  </a:txBody>
                  <a:tcPr marT="45725" marB="45725" marR="91450" marL="91450"/>
                </a:tc>
                <a:tc>
                  <a:txBody>
                    <a:bodyPr/>
                    <a:lstStyle/>
                    <a:p>
                      <a:pPr indent="0" lvl="0" marL="0" marR="0" rtl="0" algn="l">
                        <a:spcBef>
                          <a:spcPts val="0"/>
                        </a:spcBef>
                        <a:spcAft>
                          <a:spcPts val="0"/>
                        </a:spcAft>
                        <a:buNone/>
                      </a:pPr>
                      <a:r>
                        <a:rPr lang="en-US" sz="1800"/>
                        <a:t>A[1,1]</a:t>
                      </a:r>
                      <a:endParaRPr/>
                    </a:p>
                  </a:txBody>
                  <a:tcPr marT="45725" marB="45725" marR="91450" marL="91450"/>
                </a:tc>
                <a:tc>
                  <a:txBody>
                    <a:bodyPr/>
                    <a:lstStyle/>
                    <a:p>
                      <a:pPr indent="0" lvl="0" marL="0" marR="0" rtl="0" algn="l">
                        <a:spcBef>
                          <a:spcPts val="0"/>
                        </a:spcBef>
                        <a:spcAft>
                          <a:spcPts val="0"/>
                        </a:spcAft>
                        <a:buNone/>
                      </a:pPr>
                      <a:r>
                        <a:rPr lang="en-US" sz="1800"/>
                        <a:t>A[1,2]</a:t>
                      </a:r>
                      <a:endParaRPr/>
                    </a:p>
                  </a:txBody>
                  <a:tcPr marT="45725" marB="45725" marR="91450" marL="91450"/>
                </a:tc>
                <a:tc>
                  <a:txBody>
                    <a:bodyPr/>
                    <a:lstStyle/>
                    <a:p>
                      <a:pPr indent="0" lvl="0" marL="0" marR="0" rtl="0" algn="l">
                        <a:spcBef>
                          <a:spcPts val="0"/>
                        </a:spcBef>
                        <a:spcAft>
                          <a:spcPts val="0"/>
                        </a:spcAft>
                        <a:buNone/>
                      </a:pPr>
                      <a:r>
                        <a:rPr lang="en-US" sz="1800"/>
                        <a:t>A[1,3]</a:t>
                      </a:r>
                      <a:endParaRPr/>
                    </a:p>
                  </a:txBody>
                  <a:tcPr marT="45725" marB="45725" marR="91450" marL="91450"/>
                </a:tc>
              </a:tr>
              <a:tr h="370850">
                <a:tc>
                  <a:txBody>
                    <a:bodyPr/>
                    <a:lstStyle/>
                    <a:p>
                      <a:pPr indent="0" lvl="0" marL="0" marR="0" rtl="0" algn="l">
                        <a:spcBef>
                          <a:spcPts val="0"/>
                        </a:spcBef>
                        <a:spcAft>
                          <a:spcPts val="0"/>
                        </a:spcAft>
                        <a:buNone/>
                      </a:pPr>
                      <a:r>
                        <a:rPr lang="en-US" sz="1800"/>
                        <a:t>A[2,0]</a:t>
                      </a:r>
                      <a:endParaRPr/>
                    </a:p>
                  </a:txBody>
                  <a:tcPr marT="45725" marB="45725" marR="91450" marL="91450"/>
                </a:tc>
                <a:tc>
                  <a:txBody>
                    <a:bodyPr/>
                    <a:lstStyle/>
                    <a:p>
                      <a:pPr indent="0" lvl="0" marL="0" marR="0" rtl="0" algn="l">
                        <a:spcBef>
                          <a:spcPts val="0"/>
                        </a:spcBef>
                        <a:spcAft>
                          <a:spcPts val="0"/>
                        </a:spcAft>
                        <a:buNone/>
                      </a:pPr>
                      <a:r>
                        <a:rPr lang="en-US" sz="1800"/>
                        <a:t>A[2,1]</a:t>
                      </a:r>
                      <a:endParaRPr/>
                    </a:p>
                  </a:txBody>
                  <a:tcPr marT="45725" marB="45725" marR="91450" marL="91450"/>
                </a:tc>
                <a:tc>
                  <a:txBody>
                    <a:bodyPr/>
                    <a:lstStyle/>
                    <a:p>
                      <a:pPr indent="0" lvl="0" marL="0" marR="0" rtl="0" algn="l">
                        <a:spcBef>
                          <a:spcPts val="0"/>
                        </a:spcBef>
                        <a:spcAft>
                          <a:spcPts val="0"/>
                        </a:spcAft>
                        <a:buNone/>
                      </a:pPr>
                      <a:r>
                        <a:rPr lang="en-US" sz="1800"/>
                        <a:t>A[2,2]</a:t>
                      </a:r>
                      <a:endParaRPr/>
                    </a:p>
                  </a:txBody>
                  <a:tcPr marT="45725" marB="45725" marR="91450" marL="91450"/>
                </a:tc>
                <a:tc>
                  <a:txBody>
                    <a:bodyPr/>
                    <a:lstStyle/>
                    <a:p>
                      <a:pPr indent="0" lvl="0" marL="0" marR="0" rtl="0" algn="l">
                        <a:spcBef>
                          <a:spcPts val="0"/>
                        </a:spcBef>
                        <a:spcAft>
                          <a:spcPts val="0"/>
                        </a:spcAft>
                        <a:buNone/>
                      </a:pPr>
                      <a:r>
                        <a:rPr lang="en-US" sz="1800"/>
                        <a:t>A[2,3]</a:t>
                      </a:r>
                      <a:endParaRPr/>
                    </a:p>
                  </a:txBody>
                  <a:tcPr marT="45725" marB="45725" marR="91450" marL="91450"/>
                </a:tc>
              </a:tr>
            </a:tbl>
          </a:graphicData>
        </a:graphic>
      </p:graphicFrame>
      <p:sp>
        <p:nvSpPr>
          <p:cNvPr id="160" name="Google Shape;160;p12"/>
          <p:cNvSpPr txBox="1"/>
          <p:nvPr>
            <p:ph type="title"/>
          </p:nvPr>
        </p:nvSpPr>
        <p:spPr>
          <a:xfrm>
            <a:off x="457200" y="0"/>
            <a:ext cx="8229600" cy="914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Calibri"/>
              <a:buNone/>
            </a:pPr>
            <a:r>
              <a:rPr lang="en-US" sz="3600"/>
              <a:t>Column-major Storage Allocation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13"/>
          <p:cNvPicPr preferRelativeResize="0"/>
          <p:nvPr/>
        </p:nvPicPr>
        <p:blipFill>
          <a:blip r:embed="rId3">
            <a:alphaModFix/>
          </a:blip>
          <a:stretch>
            <a:fillRect/>
          </a:stretch>
        </p:blipFill>
        <p:spPr>
          <a:xfrm>
            <a:off x="152400" y="152400"/>
            <a:ext cx="8839200" cy="6248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4"/>
          <p:cNvSpPr txBox="1"/>
          <p:nvPr>
            <p:ph type="title"/>
          </p:nvPr>
        </p:nvSpPr>
        <p:spPr>
          <a:xfrm>
            <a:off x="419100" y="0"/>
            <a:ext cx="8229600" cy="7921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Sparse Array ADT</a:t>
            </a:r>
            <a:endParaRPr/>
          </a:p>
        </p:txBody>
      </p:sp>
      <p:sp>
        <p:nvSpPr>
          <p:cNvPr id="172" name="Google Shape;172;p14"/>
          <p:cNvSpPr txBox="1"/>
          <p:nvPr>
            <p:ph idx="1" type="body"/>
          </p:nvPr>
        </p:nvSpPr>
        <p:spPr>
          <a:xfrm>
            <a:off x="152400" y="838200"/>
            <a:ext cx="8915400" cy="5867400"/>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a:t>A </a:t>
            </a:r>
            <a:r>
              <a:rPr i="1" lang="en-US"/>
              <a:t>sparse array </a:t>
            </a:r>
            <a:r>
              <a:rPr lang="en-US"/>
              <a:t>is simply an array most of whose entries are nil (or 0 or some other default value)</a:t>
            </a:r>
            <a:endParaRPr/>
          </a:p>
          <a:p>
            <a:pPr indent="-342900" lvl="0" marL="342900" rtl="0" algn="l">
              <a:spcBef>
                <a:spcPts val="592"/>
              </a:spcBef>
              <a:spcAft>
                <a:spcPts val="0"/>
              </a:spcAft>
              <a:buClr>
                <a:schemeClr val="dk1"/>
              </a:buClr>
              <a:buSzPct val="100000"/>
              <a:buChar char="•"/>
            </a:pPr>
            <a:r>
              <a:rPr lang="en-US"/>
              <a:t>Example: Suppose you wanted a 2-dimensional array of course grades, whose rows are CSUF students and whose columns are courses</a:t>
            </a:r>
            <a:endParaRPr/>
          </a:p>
          <a:p>
            <a:pPr indent="-342900" lvl="0" marL="342900" rtl="0" algn="l">
              <a:spcBef>
                <a:spcPts val="592"/>
              </a:spcBef>
              <a:spcAft>
                <a:spcPts val="0"/>
              </a:spcAft>
              <a:buClr>
                <a:schemeClr val="dk1"/>
              </a:buClr>
              <a:buSzPct val="100000"/>
              <a:buChar char="•"/>
            </a:pPr>
            <a:r>
              <a:rPr lang="en-US"/>
              <a:t>There are about 45,000 students (a fact)</a:t>
            </a:r>
            <a:endParaRPr/>
          </a:p>
          <a:p>
            <a:pPr indent="-342900" lvl="0" marL="342900" rtl="0" algn="l">
              <a:spcBef>
                <a:spcPts val="592"/>
              </a:spcBef>
              <a:spcAft>
                <a:spcPts val="0"/>
              </a:spcAft>
              <a:buClr>
                <a:schemeClr val="dk1"/>
              </a:buClr>
              <a:buSzPct val="100000"/>
              <a:buChar char="•"/>
            </a:pPr>
            <a:r>
              <a:rPr lang="en-US"/>
              <a:t>There are about 3,000 courses (assumption, I could not find the number of courses)</a:t>
            </a:r>
            <a:endParaRPr/>
          </a:p>
          <a:p>
            <a:pPr indent="-342900" lvl="0" marL="342900" rtl="0" algn="l">
              <a:spcBef>
                <a:spcPts val="592"/>
              </a:spcBef>
              <a:spcAft>
                <a:spcPts val="0"/>
              </a:spcAft>
              <a:buClr>
                <a:schemeClr val="dk1"/>
              </a:buClr>
              <a:buSzPct val="100000"/>
              <a:buChar char="•"/>
            </a:pPr>
            <a:r>
              <a:rPr lang="en-US"/>
              <a:t>This array would have about 135,000,000 entries</a:t>
            </a:r>
            <a:endParaRPr/>
          </a:p>
          <a:p>
            <a:pPr indent="-342900" lvl="0" marL="342900" rtl="0" algn="l">
              <a:spcBef>
                <a:spcPts val="592"/>
              </a:spcBef>
              <a:spcAft>
                <a:spcPts val="0"/>
              </a:spcAft>
              <a:buClr>
                <a:schemeClr val="dk1"/>
              </a:buClr>
              <a:buSzPct val="100000"/>
              <a:buChar char="•"/>
            </a:pPr>
            <a:r>
              <a:rPr lang="en-US"/>
              <a:t>Since most students take fewer than 3000 courses, there will be a lot of empty spaces in this array</a:t>
            </a:r>
            <a:endParaRPr/>
          </a:p>
          <a:p>
            <a:pPr indent="-342900" lvl="0" marL="342900" rtl="0" algn="l">
              <a:spcBef>
                <a:spcPts val="592"/>
              </a:spcBef>
              <a:spcAft>
                <a:spcPts val="0"/>
              </a:spcAft>
              <a:buClr>
                <a:schemeClr val="dk1"/>
              </a:buClr>
              <a:buSzPct val="100000"/>
              <a:buChar char="•"/>
            </a:pPr>
            <a:r>
              <a:rPr lang="en-US"/>
              <a:t>This is a big array, even by modern standards</a:t>
            </a:r>
            <a:endParaRPr/>
          </a:p>
          <a:p>
            <a:pPr indent="-342900" lvl="0" marL="342900" rtl="0" algn="l">
              <a:spcBef>
                <a:spcPts val="592"/>
              </a:spcBef>
              <a:spcAft>
                <a:spcPts val="0"/>
              </a:spcAft>
              <a:buClr>
                <a:schemeClr val="dk1"/>
              </a:buClr>
              <a:buSzPct val="100000"/>
              <a:buChar char="•"/>
            </a:pPr>
            <a:r>
              <a:rPr lang="en-US"/>
              <a:t>There are ways to represent sparse arrays efficiently</a:t>
            </a:r>
            <a:endParaRPr/>
          </a:p>
          <a:p>
            <a:pPr indent="-154940" lvl="0" marL="342900" rtl="0" algn="l">
              <a:spcBef>
                <a:spcPts val="592"/>
              </a:spcBef>
              <a:spcAft>
                <a:spcPts val="0"/>
              </a:spcAft>
              <a:buClr>
                <a:schemeClr val="dk1"/>
              </a:buClr>
              <a:buSzPct val="100000"/>
              <a:buNone/>
            </a:pPr>
            <a:r>
              <a:t/>
            </a:r>
            <a:endParaRPr/>
          </a:p>
        </p:txBody>
      </p:sp>
      <p:sp>
        <p:nvSpPr>
          <p:cNvPr id="173" name="Google Shape;173;p14"/>
          <p:cNvSpPr txBox="1"/>
          <p:nvPr/>
        </p:nvSpPr>
        <p:spPr>
          <a:xfrm>
            <a:off x="152400" y="838200"/>
            <a:ext cx="8763000" cy="5867400"/>
          </a:xfrm>
          <a:prstGeom prst="rect">
            <a:avLst/>
          </a:prstGeom>
          <a:noFill/>
          <a:ln>
            <a:noFill/>
          </a:ln>
        </p:spPr>
        <p:txBody>
          <a:bodyPr anchorCtr="0" anchor="t" bIns="45700" lIns="91425" spcFirstLastPara="1" rIns="91425" wrap="square" tIns="45700">
            <a:normAutofit/>
          </a:bodyPr>
          <a:lstStyle/>
          <a:p>
            <a:pPr indent="-139700" lvl="0" marL="342900" marR="0" rtl="0" algn="l">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5"/>
          <p:cNvSpPr txBox="1"/>
          <p:nvPr>
            <p:ph idx="1" type="body"/>
          </p:nvPr>
        </p:nvSpPr>
        <p:spPr>
          <a:xfrm>
            <a:off x="348996" y="228601"/>
            <a:ext cx="8229600" cy="457199"/>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Clr>
                <a:schemeClr val="dk1"/>
              </a:buClr>
              <a:buSzPct val="100000"/>
              <a:buChar char="•"/>
            </a:pPr>
            <a:r>
              <a:rPr lang="en-US"/>
              <a:t>We will start with sparse one-dimensional arrays, which are simpler</a:t>
            </a:r>
            <a:endParaRPr/>
          </a:p>
          <a:p>
            <a:pPr indent="-200660" lvl="0" marL="342900" rtl="0" algn="l">
              <a:spcBef>
                <a:spcPts val="448"/>
              </a:spcBef>
              <a:spcAft>
                <a:spcPts val="0"/>
              </a:spcAft>
              <a:buClr>
                <a:schemeClr val="dk1"/>
              </a:buClr>
              <a:buSzPct val="100000"/>
              <a:buNone/>
            </a:pPr>
            <a:r>
              <a:t/>
            </a:r>
            <a:endParaRPr/>
          </a:p>
        </p:txBody>
      </p:sp>
      <p:grpSp>
        <p:nvGrpSpPr>
          <p:cNvPr id="179" name="Google Shape;179;p15"/>
          <p:cNvGrpSpPr/>
          <p:nvPr/>
        </p:nvGrpSpPr>
        <p:grpSpPr>
          <a:xfrm>
            <a:off x="257193" y="829056"/>
            <a:ext cx="7924800" cy="609600"/>
            <a:chOff x="336" y="1392"/>
            <a:chExt cx="5040" cy="528"/>
          </a:xfrm>
        </p:grpSpPr>
        <p:sp>
          <p:nvSpPr>
            <p:cNvPr id="180" name="Google Shape;180;p15"/>
            <p:cNvSpPr/>
            <p:nvPr/>
          </p:nvSpPr>
          <p:spPr>
            <a:xfrm>
              <a:off x="720" y="1632"/>
              <a:ext cx="384" cy="288"/>
            </a:xfrm>
            <a:prstGeom prst="flowChartProcess">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rgbClr val="B2B2B2"/>
                  </a:solidFill>
                  <a:latin typeface="Trebuchet MS"/>
                  <a:ea typeface="Trebuchet MS"/>
                  <a:cs typeface="Trebuchet MS"/>
                  <a:sym typeface="Trebuchet MS"/>
                </a:rPr>
                <a:t>0</a:t>
              </a:r>
              <a:endParaRPr/>
            </a:p>
          </p:txBody>
        </p:sp>
        <p:sp>
          <p:nvSpPr>
            <p:cNvPr id="181" name="Google Shape;181;p15"/>
            <p:cNvSpPr/>
            <p:nvPr/>
          </p:nvSpPr>
          <p:spPr>
            <a:xfrm>
              <a:off x="1104" y="1632"/>
              <a:ext cx="384" cy="288"/>
            </a:xfrm>
            <a:prstGeom prst="flowChartProcess">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rgbClr val="B2B2B2"/>
                  </a:solidFill>
                  <a:latin typeface="Trebuchet MS"/>
                  <a:ea typeface="Trebuchet MS"/>
                  <a:cs typeface="Trebuchet MS"/>
                  <a:sym typeface="Trebuchet MS"/>
                </a:rPr>
                <a:t>0</a:t>
              </a:r>
              <a:endParaRPr/>
            </a:p>
          </p:txBody>
        </p:sp>
        <p:sp>
          <p:nvSpPr>
            <p:cNvPr id="182" name="Google Shape;182;p15"/>
            <p:cNvSpPr/>
            <p:nvPr/>
          </p:nvSpPr>
          <p:spPr>
            <a:xfrm>
              <a:off x="1488" y="1632"/>
              <a:ext cx="384" cy="288"/>
            </a:xfrm>
            <a:prstGeom prst="flowChartProcess">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rgbClr val="B2B2B2"/>
                  </a:solidFill>
                  <a:latin typeface="Trebuchet MS"/>
                  <a:ea typeface="Trebuchet MS"/>
                  <a:cs typeface="Trebuchet MS"/>
                  <a:sym typeface="Trebuchet MS"/>
                </a:rPr>
                <a:t>0</a:t>
              </a:r>
              <a:endParaRPr/>
            </a:p>
          </p:txBody>
        </p:sp>
        <p:sp>
          <p:nvSpPr>
            <p:cNvPr id="183" name="Google Shape;183;p15"/>
            <p:cNvSpPr/>
            <p:nvPr/>
          </p:nvSpPr>
          <p:spPr>
            <a:xfrm>
              <a:off x="1872" y="1632"/>
              <a:ext cx="384" cy="288"/>
            </a:xfrm>
            <a:prstGeom prst="flowChartProcess">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rgbClr val="B2B2B2"/>
                  </a:solidFill>
                  <a:latin typeface="Trebuchet MS"/>
                  <a:ea typeface="Trebuchet MS"/>
                  <a:cs typeface="Trebuchet MS"/>
                  <a:sym typeface="Trebuchet MS"/>
                </a:rPr>
                <a:t>0</a:t>
              </a:r>
              <a:endParaRPr/>
            </a:p>
          </p:txBody>
        </p:sp>
        <p:sp>
          <p:nvSpPr>
            <p:cNvPr id="184" name="Google Shape;184;p15"/>
            <p:cNvSpPr/>
            <p:nvPr/>
          </p:nvSpPr>
          <p:spPr>
            <a:xfrm>
              <a:off x="2256" y="1632"/>
              <a:ext cx="384" cy="288"/>
            </a:xfrm>
            <a:prstGeom prst="flowChartProcess">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chemeClr val="accent2"/>
                  </a:solidFill>
                  <a:latin typeface="Trebuchet MS"/>
                  <a:ea typeface="Trebuchet MS"/>
                  <a:cs typeface="Trebuchet MS"/>
                  <a:sym typeface="Trebuchet MS"/>
                </a:rPr>
                <a:t>17</a:t>
              </a:r>
              <a:endParaRPr/>
            </a:p>
          </p:txBody>
        </p:sp>
        <p:sp>
          <p:nvSpPr>
            <p:cNvPr id="185" name="Google Shape;185;p15"/>
            <p:cNvSpPr/>
            <p:nvPr/>
          </p:nvSpPr>
          <p:spPr>
            <a:xfrm>
              <a:off x="2640" y="1632"/>
              <a:ext cx="384" cy="288"/>
            </a:xfrm>
            <a:prstGeom prst="flowChartProcess">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rgbClr val="B2B2B2"/>
                  </a:solidFill>
                  <a:latin typeface="Trebuchet MS"/>
                  <a:ea typeface="Trebuchet MS"/>
                  <a:cs typeface="Trebuchet MS"/>
                  <a:sym typeface="Trebuchet MS"/>
                </a:rPr>
                <a:t>0</a:t>
              </a:r>
              <a:endParaRPr/>
            </a:p>
          </p:txBody>
        </p:sp>
        <p:sp>
          <p:nvSpPr>
            <p:cNvPr id="186" name="Google Shape;186;p15"/>
            <p:cNvSpPr/>
            <p:nvPr/>
          </p:nvSpPr>
          <p:spPr>
            <a:xfrm>
              <a:off x="3024" y="1632"/>
              <a:ext cx="384" cy="288"/>
            </a:xfrm>
            <a:prstGeom prst="flowChartProcess">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rgbClr val="B2B2B2"/>
                  </a:solidFill>
                  <a:latin typeface="Trebuchet MS"/>
                  <a:ea typeface="Trebuchet MS"/>
                  <a:cs typeface="Trebuchet MS"/>
                  <a:sym typeface="Trebuchet MS"/>
                </a:rPr>
                <a:t>0</a:t>
              </a:r>
              <a:endParaRPr/>
            </a:p>
          </p:txBody>
        </p:sp>
        <p:sp>
          <p:nvSpPr>
            <p:cNvPr id="187" name="Google Shape;187;p15"/>
            <p:cNvSpPr/>
            <p:nvPr/>
          </p:nvSpPr>
          <p:spPr>
            <a:xfrm>
              <a:off x="3408" y="1632"/>
              <a:ext cx="384" cy="288"/>
            </a:xfrm>
            <a:prstGeom prst="flowChartProcess">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chemeClr val="accent2"/>
                  </a:solidFill>
                  <a:latin typeface="Trebuchet MS"/>
                  <a:ea typeface="Trebuchet MS"/>
                  <a:cs typeface="Trebuchet MS"/>
                  <a:sym typeface="Trebuchet MS"/>
                </a:rPr>
                <a:t>23</a:t>
              </a:r>
              <a:endParaRPr/>
            </a:p>
          </p:txBody>
        </p:sp>
        <p:sp>
          <p:nvSpPr>
            <p:cNvPr id="188" name="Google Shape;188;p15"/>
            <p:cNvSpPr/>
            <p:nvPr/>
          </p:nvSpPr>
          <p:spPr>
            <a:xfrm>
              <a:off x="3792" y="1632"/>
              <a:ext cx="384" cy="288"/>
            </a:xfrm>
            <a:prstGeom prst="flowChartProcess">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chemeClr val="accent2"/>
                  </a:solidFill>
                  <a:latin typeface="Trebuchet MS"/>
                  <a:ea typeface="Trebuchet MS"/>
                  <a:cs typeface="Trebuchet MS"/>
                  <a:sym typeface="Trebuchet MS"/>
                </a:rPr>
                <a:t>14</a:t>
              </a:r>
              <a:endParaRPr/>
            </a:p>
          </p:txBody>
        </p:sp>
        <p:sp>
          <p:nvSpPr>
            <p:cNvPr id="189" name="Google Shape;189;p15"/>
            <p:cNvSpPr/>
            <p:nvPr/>
          </p:nvSpPr>
          <p:spPr>
            <a:xfrm>
              <a:off x="4176" y="1632"/>
              <a:ext cx="384" cy="288"/>
            </a:xfrm>
            <a:prstGeom prst="flowChartProcess">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rgbClr val="B2B2B2"/>
                  </a:solidFill>
                  <a:latin typeface="Trebuchet MS"/>
                  <a:ea typeface="Trebuchet MS"/>
                  <a:cs typeface="Trebuchet MS"/>
                  <a:sym typeface="Trebuchet MS"/>
                </a:rPr>
                <a:t>0</a:t>
              </a:r>
              <a:endParaRPr/>
            </a:p>
          </p:txBody>
        </p:sp>
        <p:sp>
          <p:nvSpPr>
            <p:cNvPr id="190" name="Google Shape;190;p15"/>
            <p:cNvSpPr/>
            <p:nvPr/>
          </p:nvSpPr>
          <p:spPr>
            <a:xfrm>
              <a:off x="4560" y="1632"/>
              <a:ext cx="384" cy="288"/>
            </a:xfrm>
            <a:prstGeom prst="flowChartProcess">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rgbClr val="B2B2B2"/>
                  </a:solidFill>
                  <a:latin typeface="Trebuchet MS"/>
                  <a:ea typeface="Trebuchet MS"/>
                  <a:cs typeface="Trebuchet MS"/>
                  <a:sym typeface="Trebuchet MS"/>
                </a:rPr>
                <a:t>0</a:t>
              </a:r>
              <a:endParaRPr/>
            </a:p>
          </p:txBody>
        </p:sp>
        <p:sp>
          <p:nvSpPr>
            <p:cNvPr id="191" name="Google Shape;191;p15"/>
            <p:cNvSpPr/>
            <p:nvPr/>
          </p:nvSpPr>
          <p:spPr>
            <a:xfrm>
              <a:off x="4944" y="1632"/>
              <a:ext cx="384" cy="288"/>
            </a:xfrm>
            <a:prstGeom prst="flowChartProcess">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rgbClr val="B2B2B2"/>
                  </a:solidFill>
                  <a:latin typeface="Trebuchet MS"/>
                  <a:ea typeface="Trebuchet MS"/>
                  <a:cs typeface="Trebuchet MS"/>
                  <a:sym typeface="Trebuchet MS"/>
                </a:rPr>
                <a:t>0</a:t>
              </a:r>
              <a:endParaRPr/>
            </a:p>
          </p:txBody>
        </p:sp>
        <p:sp>
          <p:nvSpPr>
            <p:cNvPr id="192" name="Google Shape;192;p15"/>
            <p:cNvSpPr/>
            <p:nvPr/>
          </p:nvSpPr>
          <p:spPr>
            <a:xfrm>
              <a:off x="768" y="1392"/>
              <a:ext cx="384" cy="288"/>
            </a:xfrm>
            <a:prstGeom prst="flowChartProcess">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chemeClr val="dk1"/>
                  </a:solidFill>
                  <a:latin typeface="Trebuchet MS"/>
                  <a:ea typeface="Trebuchet MS"/>
                  <a:cs typeface="Trebuchet MS"/>
                  <a:sym typeface="Trebuchet MS"/>
                </a:rPr>
                <a:t>0</a:t>
              </a:r>
              <a:endParaRPr/>
            </a:p>
          </p:txBody>
        </p:sp>
        <p:sp>
          <p:nvSpPr>
            <p:cNvPr id="193" name="Google Shape;193;p15"/>
            <p:cNvSpPr/>
            <p:nvPr/>
          </p:nvSpPr>
          <p:spPr>
            <a:xfrm>
              <a:off x="1152" y="1392"/>
              <a:ext cx="384" cy="288"/>
            </a:xfrm>
            <a:prstGeom prst="flowChartProcess">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chemeClr val="dk1"/>
                  </a:solidFill>
                  <a:latin typeface="Trebuchet MS"/>
                  <a:ea typeface="Trebuchet MS"/>
                  <a:cs typeface="Trebuchet MS"/>
                  <a:sym typeface="Trebuchet MS"/>
                </a:rPr>
                <a:t>1</a:t>
              </a:r>
              <a:endParaRPr/>
            </a:p>
          </p:txBody>
        </p:sp>
        <p:sp>
          <p:nvSpPr>
            <p:cNvPr id="194" name="Google Shape;194;p15"/>
            <p:cNvSpPr/>
            <p:nvPr/>
          </p:nvSpPr>
          <p:spPr>
            <a:xfrm>
              <a:off x="1536" y="1392"/>
              <a:ext cx="384" cy="288"/>
            </a:xfrm>
            <a:prstGeom prst="flowChartProcess">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chemeClr val="dk1"/>
                  </a:solidFill>
                  <a:latin typeface="Trebuchet MS"/>
                  <a:ea typeface="Trebuchet MS"/>
                  <a:cs typeface="Trebuchet MS"/>
                  <a:sym typeface="Trebuchet MS"/>
                </a:rPr>
                <a:t>2</a:t>
              </a:r>
              <a:endParaRPr/>
            </a:p>
          </p:txBody>
        </p:sp>
        <p:sp>
          <p:nvSpPr>
            <p:cNvPr id="195" name="Google Shape;195;p15"/>
            <p:cNvSpPr/>
            <p:nvPr/>
          </p:nvSpPr>
          <p:spPr>
            <a:xfrm>
              <a:off x="1920" y="1392"/>
              <a:ext cx="384" cy="288"/>
            </a:xfrm>
            <a:prstGeom prst="flowChartProcess">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chemeClr val="dk1"/>
                  </a:solidFill>
                  <a:latin typeface="Trebuchet MS"/>
                  <a:ea typeface="Trebuchet MS"/>
                  <a:cs typeface="Trebuchet MS"/>
                  <a:sym typeface="Trebuchet MS"/>
                </a:rPr>
                <a:t>3</a:t>
              </a:r>
              <a:endParaRPr/>
            </a:p>
          </p:txBody>
        </p:sp>
        <p:sp>
          <p:nvSpPr>
            <p:cNvPr id="196" name="Google Shape;196;p15"/>
            <p:cNvSpPr/>
            <p:nvPr/>
          </p:nvSpPr>
          <p:spPr>
            <a:xfrm>
              <a:off x="2304" y="1392"/>
              <a:ext cx="384" cy="288"/>
            </a:xfrm>
            <a:prstGeom prst="flowChartProcess">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chemeClr val="dk1"/>
                  </a:solidFill>
                  <a:latin typeface="Trebuchet MS"/>
                  <a:ea typeface="Trebuchet MS"/>
                  <a:cs typeface="Trebuchet MS"/>
                  <a:sym typeface="Trebuchet MS"/>
                </a:rPr>
                <a:t>4</a:t>
              </a:r>
              <a:endParaRPr/>
            </a:p>
          </p:txBody>
        </p:sp>
        <p:sp>
          <p:nvSpPr>
            <p:cNvPr id="197" name="Google Shape;197;p15"/>
            <p:cNvSpPr/>
            <p:nvPr/>
          </p:nvSpPr>
          <p:spPr>
            <a:xfrm>
              <a:off x="2688" y="1392"/>
              <a:ext cx="384" cy="288"/>
            </a:xfrm>
            <a:prstGeom prst="flowChartProcess">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chemeClr val="dk1"/>
                  </a:solidFill>
                  <a:latin typeface="Trebuchet MS"/>
                  <a:ea typeface="Trebuchet MS"/>
                  <a:cs typeface="Trebuchet MS"/>
                  <a:sym typeface="Trebuchet MS"/>
                </a:rPr>
                <a:t>5</a:t>
              </a:r>
              <a:endParaRPr/>
            </a:p>
          </p:txBody>
        </p:sp>
        <p:sp>
          <p:nvSpPr>
            <p:cNvPr id="198" name="Google Shape;198;p15"/>
            <p:cNvSpPr/>
            <p:nvPr/>
          </p:nvSpPr>
          <p:spPr>
            <a:xfrm>
              <a:off x="3072" y="1392"/>
              <a:ext cx="384" cy="288"/>
            </a:xfrm>
            <a:prstGeom prst="flowChartProcess">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chemeClr val="dk1"/>
                  </a:solidFill>
                  <a:latin typeface="Trebuchet MS"/>
                  <a:ea typeface="Trebuchet MS"/>
                  <a:cs typeface="Trebuchet MS"/>
                  <a:sym typeface="Trebuchet MS"/>
                </a:rPr>
                <a:t>6</a:t>
              </a:r>
              <a:endParaRPr/>
            </a:p>
          </p:txBody>
        </p:sp>
        <p:sp>
          <p:nvSpPr>
            <p:cNvPr id="199" name="Google Shape;199;p15"/>
            <p:cNvSpPr/>
            <p:nvPr/>
          </p:nvSpPr>
          <p:spPr>
            <a:xfrm>
              <a:off x="3456" y="1392"/>
              <a:ext cx="384" cy="288"/>
            </a:xfrm>
            <a:prstGeom prst="flowChartProcess">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chemeClr val="dk1"/>
                  </a:solidFill>
                  <a:latin typeface="Trebuchet MS"/>
                  <a:ea typeface="Trebuchet MS"/>
                  <a:cs typeface="Trebuchet MS"/>
                  <a:sym typeface="Trebuchet MS"/>
                </a:rPr>
                <a:t>7</a:t>
              </a:r>
              <a:endParaRPr/>
            </a:p>
          </p:txBody>
        </p:sp>
        <p:sp>
          <p:nvSpPr>
            <p:cNvPr id="200" name="Google Shape;200;p15"/>
            <p:cNvSpPr/>
            <p:nvPr/>
          </p:nvSpPr>
          <p:spPr>
            <a:xfrm>
              <a:off x="3840" y="1392"/>
              <a:ext cx="384" cy="288"/>
            </a:xfrm>
            <a:prstGeom prst="flowChartProcess">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chemeClr val="dk1"/>
                  </a:solidFill>
                  <a:latin typeface="Trebuchet MS"/>
                  <a:ea typeface="Trebuchet MS"/>
                  <a:cs typeface="Trebuchet MS"/>
                  <a:sym typeface="Trebuchet MS"/>
                </a:rPr>
                <a:t>8</a:t>
              </a:r>
              <a:endParaRPr/>
            </a:p>
          </p:txBody>
        </p:sp>
        <p:sp>
          <p:nvSpPr>
            <p:cNvPr id="201" name="Google Shape;201;p15"/>
            <p:cNvSpPr/>
            <p:nvPr/>
          </p:nvSpPr>
          <p:spPr>
            <a:xfrm>
              <a:off x="4224" y="1392"/>
              <a:ext cx="384" cy="288"/>
            </a:xfrm>
            <a:prstGeom prst="flowChartProcess">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chemeClr val="dk1"/>
                  </a:solidFill>
                  <a:latin typeface="Trebuchet MS"/>
                  <a:ea typeface="Trebuchet MS"/>
                  <a:cs typeface="Trebuchet MS"/>
                  <a:sym typeface="Trebuchet MS"/>
                </a:rPr>
                <a:t>9</a:t>
              </a:r>
              <a:endParaRPr/>
            </a:p>
          </p:txBody>
        </p:sp>
        <p:sp>
          <p:nvSpPr>
            <p:cNvPr id="202" name="Google Shape;202;p15"/>
            <p:cNvSpPr/>
            <p:nvPr/>
          </p:nvSpPr>
          <p:spPr>
            <a:xfrm>
              <a:off x="4608" y="1392"/>
              <a:ext cx="384" cy="288"/>
            </a:xfrm>
            <a:prstGeom prst="flowChartProcess">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chemeClr val="dk1"/>
                  </a:solidFill>
                  <a:latin typeface="Trebuchet MS"/>
                  <a:ea typeface="Trebuchet MS"/>
                  <a:cs typeface="Trebuchet MS"/>
                  <a:sym typeface="Trebuchet MS"/>
                </a:rPr>
                <a:t>10</a:t>
              </a:r>
              <a:endParaRPr/>
            </a:p>
          </p:txBody>
        </p:sp>
        <p:sp>
          <p:nvSpPr>
            <p:cNvPr id="203" name="Google Shape;203;p15"/>
            <p:cNvSpPr/>
            <p:nvPr/>
          </p:nvSpPr>
          <p:spPr>
            <a:xfrm>
              <a:off x="4992" y="1392"/>
              <a:ext cx="384" cy="288"/>
            </a:xfrm>
            <a:prstGeom prst="flowChartProcess">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chemeClr val="dk1"/>
                  </a:solidFill>
                  <a:latin typeface="Trebuchet MS"/>
                  <a:ea typeface="Trebuchet MS"/>
                  <a:cs typeface="Trebuchet MS"/>
                  <a:sym typeface="Trebuchet MS"/>
                </a:rPr>
                <a:t>11</a:t>
              </a:r>
              <a:endParaRPr/>
            </a:p>
          </p:txBody>
        </p:sp>
        <p:sp>
          <p:nvSpPr>
            <p:cNvPr id="204" name="Google Shape;204;p15"/>
            <p:cNvSpPr txBox="1"/>
            <p:nvPr/>
          </p:nvSpPr>
          <p:spPr>
            <a:xfrm>
              <a:off x="336" y="1632"/>
              <a:ext cx="62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accent2"/>
                  </a:solidFill>
                  <a:latin typeface="Trebuchet MS"/>
                  <a:ea typeface="Trebuchet MS"/>
                  <a:cs typeface="Trebuchet MS"/>
                  <a:sym typeface="Trebuchet MS"/>
                </a:rPr>
                <a:t>ary</a:t>
              </a:r>
              <a:endParaRPr/>
            </a:p>
          </p:txBody>
        </p:sp>
      </p:grpSp>
      <p:sp>
        <p:nvSpPr>
          <p:cNvPr id="205" name="Google Shape;205;p15"/>
          <p:cNvSpPr txBox="1"/>
          <p:nvPr/>
        </p:nvSpPr>
        <p:spPr>
          <a:xfrm>
            <a:off x="381000" y="1752601"/>
            <a:ext cx="8229600" cy="381000"/>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marR="0" rtl="0" algn="l">
              <a:spcBef>
                <a:spcPts val="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We could represent it as a linked list</a:t>
            </a:r>
            <a:endParaRPr/>
          </a:p>
          <a:p>
            <a:pPr indent="-200660" lvl="0" marL="342900" marR="0" rtl="0" algn="l">
              <a:spcBef>
                <a:spcPts val="448"/>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grpSp>
        <p:nvGrpSpPr>
          <p:cNvPr id="206" name="Google Shape;206;p15"/>
          <p:cNvGrpSpPr/>
          <p:nvPr/>
        </p:nvGrpSpPr>
        <p:grpSpPr>
          <a:xfrm>
            <a:off x="159518" y="2413000"/>
            <a:ext cx="7003282" cy="406400"/>
            <a:chOff x="516" y="3120"/>
            <a:chExt cx="4668" cy="384"/>
          </a:xfrm>
        </p:grpSpPr>
        <p:sp>
          <p:nvSpPr>
            <p:cNvPr id="207" name="Google Shape;207;p15"/>
            <p:cNvSpPr/>
            <p:nvPr/>
          </p:nvSpPr>
          <p:spPr>
            <a:xfrm>
              <a:off x="1344" y="3216"/>
              <a:ext cx="384" cy="288"/>
            </a:xfrm>
            <a:prstGeom prst="flowChartProcess">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chemeClr val="dk1"/>
                  </a:solidFill>
                  <a:latin typeface="Trebuchet MS"/>
                  <a:ea typeface="Trebuchet MS"/>
                  <a:cs typeface="Trebuchet MS"/>
                  <a:sym typeface="Trebuchet MS"/>
                </a:rPr>
                <a:t>4</a:t>
              </a:r>
              <a:endParaRPr/>
            </a:p>
          </p:txBody>
        </p:sp>
        <p:sp>
          <p:nvSpPr>
            <p:cNvPr id="208" name="Google Shape;208;p15"/>
            <p:cNvSpPr/>
            <p:nvPr/>
          </p:nvSpPr>
          <p:spPr>
            <a:xfrm>
              <a:off x="1728" y="3216"/>
              <a:ext cx="384" cy="288"/>
            </a:xfrm>
            <a:prstGeom prst="flowChartProcess">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chemeClr val="accent2"/>
                  </a:solidFill>
                  <a:latin typeface="Trebuchet MS"/>
                  <a:ea typeface="Trebuchet MS"/>
                  <a:cs typeface="Trebuchet MS"/>
                  <a:sym typeface="Trebuchet MS"/>
                </a:rPr>
                <a:t>17</a:t>
              </a:r>
              <a:endParaRPr/>
            </a:p>
          </p:txBody>
        </p:sp>
        <p:sp>
          <p:nvSpPr>
            <p:cNvPr id="209" name="Google Shape;209;p15"/>
            <p:cNvSpPr/>
            <p:nvPr/>
          </p:nvSpPr>
          <p:spPr>
            <a:xfrm>
              <a:off x="2112" y="3216"/>
              <a:ext cx="384" cy="288"/>
            </a:xfrm>
            <a:prstGeom prst="flowChartProcess">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rebuchet MS"/>
                <a:ea typeface="Trebuchet MS"/>
                <a:cs typeface="Trebuchet MS"/>
                <a:sym typeface="Trebuchet MS"/>
              </a:endParaRPr>
            </a:p>
          </p:txBody>
        </p:sp>
        <p:sp>
          <p:nvSpPr>
            <p:cNvPr id="210" name="Google Shape;210;p15"/>
            <p:cNvSpPr/>
            <p:nvPr/>
          </p:nvSpPr>
          <p:spPr>
            <a:xfrm>
              <a:off x="2688" y="3216"/>
              <a:ext cx="384" cy="288"/>
            </a:xfrm>
            <a:prstGeom prst="flowChartProcess">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chemeClr val="dk1"/>
                  </a:solidFill>
                  <a:latin typeface="Trebuchet MS"/>
                  <a:ea typeface="Trebuchet MS"/>
                  <a:cs typeface="Trebuchet MS"/>
                  <a:sym typeface="Trebuchet MS"/>
                </a:rPr>
                <a:t>7</a:t>
              </a:r>
              <a:endParaRPr/>
            </a:p>
          </p:txBody>
        </p:sp>
        <p:sp>
          <p:nvSpPr>
            <p:cNvPr id="211" name="Google Shape;211;p15"/>
            <p:cNvSpPr/>
            <p:nvPr/>
          </p:nvSpPr>
          <p:spPr>
            <a:xfrm>
              <a:off x="3072" y="3216"/>
              <a:ext cx="384" cy="288"/>
            </a:xfrm>
            <a:prstGeom prst="flowChartProcess">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chemeClr val="accent2"/>
                  </a:solidFill>
                  <a:latin typeface="Trebuchet MS"/>
                  <a:ea typeface="Trebuchet MS"/>
                  <a:cs typeface="Trebuchet MS"/>
                  <a:sym typeface="Trebuchet MS"/>
                </a:rPr>
                <a:t>23</a:t>
              </a:r>
              <a:endParaRPr/>
            </a:p>
          </p:txBody>
        </p:sp>
        <p:sp>
          <p:nvSpPr>
            <p:cNvPr id="212" name="Google Shape;212;p15"/>
            <p:cNvSpPr/>
            <p:nvPr/>
          </p:nvSpPr>
          <p:spPr>
            <a:xfrm>
              <a:off x="3456" y="3216"/>
              <a:ext cx="384" cy="288"/>
            </a:xfrm>
            <a:prstGeom prst="flowChartProcess">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rebuchet MS"/>
                <a:ea typeface="Trebuchet MS"/>
                <a:cs typeface="Trebuchet MS"/>
                <a:sym typeface="Trebuchet MS"/>
              </a:endParaRPr>
            </a:p>
          </p:txBody>
        </p:sp>
        <p:sp>
          <p:nvSpPr>
            <p:cNvPr id="213" name="Google Shape;213;p15"/>
            <p:cNvSpPr/>
            <p:nvPr/>
          </p:nvSpPr>
          <p:spPr>
            <a:xfrm>
              <a:off x="4032" y="3216"/>
              <a:ext cx="384" cy="288"/>
            </a:xfrm>
            <a:prstGeom prst="flowChartProcess">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chemeClr val="dk1"/>
                  </a:solidFill>
                  <a:latin typeface="Trebuchet MS"/>
                  <a:ea typeface="Trebuchet MS"/>
                  <a:cs typeface="Trebuchet MS"/>
                  <a:sym typeface="Trebuchet MS"/>
                </a:rPr>
                <a:t>8</a:t>
              </a:r>
              <a:endParaRPr/>
            </a:p>
          </p:txBody>
        </p:sp>
        <p:sp>
          <p:nvSpPr>
            <p:cNvPr id="214" name="Google Shape;214;p15"/>
            <p:cNvSpPr/>
            <p:nvPr/>
          </p:nvSpPr>
          <p:spPr>
            <a:xfrm>
              <a:off x="4416" y="3216"/>
              <a:ext cx="384" cy="288"/>
            </a:xfrm>
            <a:prstGeom prst="flowChartProcess">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chemeClr val="accent2"/>
                  </a:solidFill>
                  <a:latin typeface="Trebuchet MS"/>
                  <a:ea typeface="Trebuchet MS"/>
                  <a:cs typeface="Trebuchet MS"/>
                  <a:sym typeface="Trebuchet MS"/>
                </a:rPr>
                <a:t>14</a:t>
              </a:r>
              <a:endParaRPr/>
            </a:p>
          </p:txBody>
        </p:sp>
        <p:sp>
          <p:nvSpPr>
            <p:cNvPr id="215" name="Google Shape;215;p15"/>
            <p:cNvSpPr/>
            <p:nvPr/>
          </p:nvSpPr>
          <p:spPr>
            <a:xfrm>
              <a:off x="4800" y="3216"/>
              <a:ext cx="384" cy="288"/>
            </a:xfrm>
            <a:prstGeom prst="flowChartProcess">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rebuchet MS"/>
                <a:ea typeface="Trebuchet MS"/>
                <a:cs typeface="Trebuchet MS"/>
                <a:sym typeface="Trebuchet MS"/>
              </a:endParaRPr>
            </a:p>
          </p:txBody>
        </p:sp>
        <p:cxnSp>
          <p:nvCxnSpPr>
            <p:cNvPr id="216" name="Google Shape;216;p15"/>
            <p:cNvCxnSpPr/>
            <p:nvPr/>
          </p:nvCxnSpPr>
          <p:spPr>
            <a:xfrm>
              <a:off x="2304" y="3360"/>
              <a:ext cx="384" cy="0"/>
            </a:xfrm>
            <a:prstGeom prst="straightConnector1">
              <a:avLst/>
            </a:prstGeom>
            <a:noFill/>
            <a:ln cap="flat" cmpd="sng" w="9525">
              <a:solidFill>
                <a:schemeClr val="dk1"/>
              </a:solidFill>
              <a:prstDash val="solid"/>
              <a:round/>
              <a:headEnd len="lg" w="lg" type="oval"/>
              <a:tailEnd len="lg" w="lg" type="stealth"/>
            </a:ln>
          </p:spPr>
        </p:cxnSp>
        <p:cxnSp>
          <p:nvCxnSpPr>
            <p:cNvPr id="217" name="Google Shape;217;p15"/>
            <p:cNvCxnSpPr/>
            <p:nvPr/>
          </p:nvCxnSpPr>
          <p:spPr>
            <a:xfrm>
              <a:off x="3648" y="3360"/>
              <a:ext cx="384" cy="0"/>
            </a:xfrm>
            <a:prstGeom prst="straightConnector1">
              <a:avLst/>
            </a:prstGeom>
            <a:noFill/>
            <a:ln cap="flat" cmpd="sng" w="9525">
              <a:solidFill>
                <a:schemeClr val="dk1"/>
              </a:solidFill>
              <a:prstDash val="solid"/>
              <a:round/>
              <a:headEnd len="lg" w="lg" type="oval"/>
              <a:tailEnd len="lg" w="lg" type="stealth"/>
            </a:ln>
          </p:spPr>
        </p:cxnSp>
        <p:sp>
          <p:nvSpPr>
            <p:cNvPr id="218" name="Google Shape;218;p15"/>
            <p:cNvSpPr/>
            <p:nvPr/>
          </p:nvSpPr>
          <p:spPr>
            <a:xfrm>
              <a:off x="4896" y="3312"/>
              <a:ext cx="96" cy="9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a:ea typeface="Times"/>
                <a:cs typeface="Times"/>
                <a:sym typeface="Times"/>
              </a:endParaRPr>
            </a:p>
          </p:txBody>
        </p:sp>
        <p:sp>
          <p:nvSpPr>
            <p:cNvPr id="219" name="Google Shape;219;p15"/>
            <p:cNvSpPr txBox="1"/>
            <p:nvPr/>
          </p:nvSpPr>
          <p:spPr>
            <a:xfrm>
              <a:off x="516" y="3120"/>
              <a:ext cx="624"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accent2"/>
                  </a:solidFill>
                  <a:latin typeface="Trebuchet MS"/>
                  <a:ea typeface="Trebuchet MS"/>
                  <a:cs typeface="Trebuchet MS"/>
                  <a:sym typeface="Trebuchet MS"/>
                </a:rPr>
                <a:t>ary</a:t>
              </a:r>
              <a:endParaRPr b="0" i="0" sz="2400" u="none" cap="none" strike="noStrike">
                <a:solidFill>
                  <a:schemeClr val="accent2"/>
                </a:solidFill>
                <a:latin typeface="Trebuchet MS"/>
                <a:ea typeface="Trebuchet MS"/>
                <a:cs typeface="Trebuchet MS"/>
                <a:sym typeface="Trebuchet MS"/>
              </a:endParaRPr>
            </a:p>
          </p:txBody>
        </p:sp>
        <p:cxnSp>
          <p:nvCxnSpPr>
            <p:cNvPr id="220" name="Google Shape;220;p15"/>
            <p:cNvCxnSpPr/>
            <p:nvPr/>
          </p:nvCxnSpPr>
          <p:spPr>
            <a:xfrm>
              <a:off x="960" y="3360"/>
              <a:ext cx="384" cy="0"/>
            </a:xfrm>
            <a:prstGeom prst="straightConnector1">
              <a:avLst/>
            </a:prstGeom>
            <a:noFill/>
            <a:ln cap="flat" cmpd="sng" w="9525">
              <a:solidFill>
                <a:schemeClr val="dk1"/>
              </a:solidFill>
              <a:prstDash val="solid"/>
              <a:round/>
              <a:headEnd len="lg" w="lg" type="oval"/>
              <a:tailEnd len="lg" w="lg" type="stealth"/>
            </a:ln>
          </p:spPr>
        </p:cxnSp>
      </p:grpSp>
      <p:sp>
        <p:nvSpPr>
          <p:cNvPr id="221" name="Google Shape;221;p15"/>
          <p:cNvSpPr txBox="1"/>
          <p:nvPr/>
        </p:nvSpPr>
        <p:spPr>
          <a:xfrm>
            <a:off x="447329" y="3352800"/>
            <a:ext cx="8229600" cy="3276600"/>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marR="0" rtl="0" algn="l">
              <a:lnSpc>
                <a:spcPct val="120000"/>
              </a:lnSpc>
              <a:spcBef>
                <a:spcPts val="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We need to get values from the array by operation </a:t>
            </a:r>
            <a:r>
              <a:rPr b="0" i="1" lang="en-US" sz="3200" u="none" cap="none" strike="noStrike">
                <a:solidFill>
                  <a:schemeClr val="dk1"/>
                </a:solidFill>
                <a:latin typeface="Calibri"/>
                <a:ea typeface="Calibri"/>
                <a:cs typeface="Calibri"/>
                <a:sym typeface="Calibri"/>
              </a:rPr>
              <a:t>fetch</a:t>
            </a:r>
            <a:r>
              <a:rPr b="0" i="0" lang="en-US" sz="3200" u="none" cap="none" strike="noStrike">
                <a:solidFill>
                  <a:schemeClr val="dk1"/>
                </a:solidFill>
                <a:latin typeface="Calibri"/>
                <a:ea typeface="Calibri"/>
                <a:cs typeface="Calibri"/>
                <a:sym typeface="Calibri"/>
              </a:rPr>
              <a:t> </a:t>
            </a:r>
            <a:br>
              <a:rPr b="0" i="0" lang="en-US" sz="3200" u="none" cap="none" strike="noStrike">
                <a:solidFill>
                  <a:schemeClr val="dk1"/>
                </a:solidFill>
                <a:latin typeface="Calibri"/>
                <a:ea typeface="Calibri"/>
                <a:cs typeface="Calibri"/>
                <a:sym typeface="Calibri"/>
              </a:rPr>
            </a:br>
            <a:r>
              <a:rPr b="0" i="0" lang="en-US" sz="3200" u="none" cap="none" strike="noStrike">
                <a:solidFill>
                  <a:schemeClr val="dk1"/>
                </a:solidFill>
                <a:latin typeface="Courier New"/>
                <a:ea typeface="Courier New"/>
                <a:cs typeface="Courier New"/>
                <a:sym typeface="Courier New"/>
              </a:rPr>
              <a:t>&lt;element type&gt; fetch(int index) </a:t>
            </a:r>
            <a:endParaRPr/>
          </a:p>
          <a:p>
            <a:pPr indent="0" lvl="0" marL="0" marR="0" rtl="0" algn="l">
              <a:lnSpc>
                <a:spcPct val="120000"/>
              </a:lnSpc>
              <a:spcBef>
                <a:spcPts val="448"/>
              </a:spcBef>
              <a:spcAft>
                <a:spcPts val="0"/>
              </a:spcAft>
              <a:buClr>
                <a:schemeClr val="dk1"/>
              </a:buClr>
              <a:buSzPct val="100000"/>
              <a:buFont typeface="Arial"/>
              <a:buNone/>
            </a:pPr>
            <a:r>
              <a:rPr b="0" i="0" lang="en-US" sz="3200" u="none" cap="none" strike="noStrike">
                <a:solidFill>
                  <a:schemeClr val="dk1"/>
                </a:solidFill>
                <a:latin typeface="Calibri"/>
                <a:ea typeface="Calibri"/>
                <a:cs typeface="Calibri"/>
                <a:sym typeface="Calibri"/>
              </a:rPr>
              <a:t>which searches a linked list for a given index</a:t>
            </a:r>
            <a:endParaRPr/>
          </a:p>
          <a:p>
            <a:pPr indent="-342900" lvl="0" marL="342900" marR="0" rtl="0" algn="l">
              <a:lnSpc>
                <a:spcPct val="120000"/>
              </a:lnSpc>
              <a:spcBef>
                <a:spcPts val="448"/>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And to store values in the array by operation </a:t>
            </a:r>
            <a:r>
              <a:rPr b="0" i="1" lang="en-US" sz="3200" u="none" cap="none" strike="noStrike">
                <a:solidFill>
                  <a:schemeClr val="dk1"/>
                </a:solidFill>
                <a:latin typeface="Calibri"/>
                <a:ea typeface="Calibri"/>
                <a:cs typeface="Calibri"/>
                <a:sym typeface="Calibri"/>
              </a:rPr>
              <a:t>store</a:t>
            </a:r>
            <a:br>
              <a:rPr b="0" i="0" lang="en-US" sz="3200" u="none" cap="none" strike="noStrike">
                <a:solidFill>
                  <a:schemeClr val="dk1"/>
                </a:solidFill>
                <a:latin typeface="Calibri"/>
                <a:ea typeface="Calibri"/>
                <a:cs typeface="Calibri"/>
                <a:sym typeface="Calibri"/>
              </a:rPr>
            </a:br>
            <a:r>
              <a:rPr b="0" i="0" lang="en-US" sz="3200" u="none" cap="none" strike="noStrike">
                <a:solidFill>
                  <a:schemeClr val="dk1"/>
                </a:solidFill>
                <a:latin typeface="Courier New"/>
                <a:ea typeface="Courier New"/>
                <a:cs typeface="Courier New"/>
                <a:sym typeface="Courier New"/>
              </a:rPr>
              <a:t>void store(int index, &lt;element type&gt; value)</a:t>
            </a:r>
            <a:endParaRPr/>
          </a:p>
          <a:p>
            <a:pPr indent="0" lvl="0" marL="0" marR="0" rtl="0" algn="l">
              <a:lnSpc>
                <a:spcPct val="120000"/>
              </a:lnSpc>
              <a:spcBef>
                <a:spcPts val="448"/>
              </a:spcBef>
              <a:spcAft>
                <a:spcPts val="0"/>
              </a:spcAft>
              <a:buClr>
                <a:schemeClr val="dk1"/>
              </a:buClr>
              <a:buSzPct val="100000"/>
              <a:buFont typeface="Arial"/>
              <a:buNone/>
            </a:pPr>
            <a:r>
              <a:rPr b="0" i="0" lang="en-US" sz="3200" u="none" cap="none" strike="noStrike">
                <a:solidFill>
                  <a:schemeClr val="dk1"/>
                </a:solidFill>
                <a:latin typeface="Calibri"/>
                <a:ea typeface="Calibri"/>
                <a:cs typeface="Calibri"/>
                <a:sym typeface="Calibri"/>
              </a:rPr>
              <a:t>which searches a linked list for a given index and inserts the element in the list</a:t>
            </a:r>
            <a:endParaRPr/>
          </a:p>
          <a:p>
            <a:pPr indent="0" lvl="0" marL="0" marR="0" rtl="0" algn="l">
              <a:spcBef>
                <a:spcPts val="448"/>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25" name="Shape 225"/>
        <p:cNvGrpSpPr/>
        <p:nvPr/>
      </p:nvGrpSpPr>
      <p:grpSpPr>
        <a:xfrm>
          <a:off x="0" y="0"/>
          <a:ext cx="0" cy="0"/>
          <a:chOff x="0" y="0"/>
          <a:chExt cx="0" cy="0"/>
        </a:xfrm>
      </p:grpSpPr>
      <p:sp>
        <p:nvSpPr>
          <p:cNvPr id="226" name="Google Shape;226;p16"/>
          <p:cNvSpPr txBox="1"/>
          <p:nvPr>
            <p:ph type="title"/>
          </p:nvPr>
        </p:nvSpPr>
        <p:spPr>
          <a:xfrm>
            <a:off x="457200" y="12192"/>
            <a:ext cx="8229600" cy="82600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Calibri"/>
              <a:buNone/>
            </a:pPr>
            <a:r>
              <a:rPr lang="en-US" sz="3600"/>
              <a:t>Implement the Sparse Array ADT in Java</a:t>
            </a:r>
            <a:endParaRPr/>
          </a:p>
        </p:txBody>
      </p:sp>
      <p:sp>
        <p:nvSpPr>
          <p:cNvPr id="227" name="Google Shape;227;p16"/>
          <p:cNvSpPr txBox="1"/>
          <p:nvPr>
            <p:ph idx="1" type="body"/>
          </p:nvPr>
        </p:nvSpPr>
        <p:spPr>
          <a:xfrm>
            <a:off x="228600" y="914400"/>
            <a:ext cx="8686800" cy="579120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spcBef>
                <a:spcPts val="0"/>
              </a:spcBef>
              <a:spcAft>
                <a:spcPts val="0"/>
              </a:spcAft>
              <a:buClr>
                <a:schemeClr val="dk1"/>
              </a:buClr>
              <a:buSzPct val="100000"/>
              <a:buNone/>
            </a:pPr>
            <a:r>
              <a:rPr lang="en-US"/>
              <a:t>class List { </a:t>
            </a:r>
            <a:endParaRPr/>
          </a:p>
          <a:p>
            <a:pPr indent="0" lvl="0" marL="0" rtl="0" algn="l">
              <a:spcBef>
                <a:spcPts val="496"/>
              </a:spcBef>
              <a:spcAft>
                <a:spcPts val="0"/>
              </a:spcAft>
              <a:buClr>
                <a:schemeClr val="dk1"/>
              </a:buClr>
              <a:buSzPct val="100000"/>
              <a:buNone/>
            </a:pPr>
            <a:r>
              <a:rPr lang="en-US"/>
              <a:t>   int index;	// the index number</a:t>
            </a:r>
            <a:br>
              <a:rPr lang="en-US"/>
            </a:br>
            <a:r>
              <a:rPr lang="en-US"/>
              <a:t>   Object value;	// the actual data</a:t>
            </a:r>
            <a:br>
              <a:rPr lang="en-US"/>
            </a:br>
            <a:r>
              <a:rPr lang="en-US"/>
              <a:t>   List next;	// the "pointer" </a:t>
            </a:r>
            <a:endParaRPr/>
          </a:p>
          <a:p>
            <a:pPr indent="0" lvl="0" marL="0" rtl="0" algn="l">
              <a:spcBef>
                <a:spcPts val="496"/>
              </a:spcBef>
              <a:spcAft>
                <a:spcPts val="0"/>
              </a:spcAft>
              <a:buClr>
                <a:schemeClr val="dk1"/>
              </a:buClr>
              <a:buSzPct val="100000"/>
              <a:buNone/>
            </a:pPr>
            <a:r>
              <a:rPr lang="en-US"/>
              <a:t>   public Object fetch(int index) {</a:t>
            </a:r>
            <a:br>
              <a:rPr lang="en-US"/>
            </a:br>
            <a:r>
              <a:rPr lang="en-US"/>
              <a:t>      List current = this;  // first "List" (node) in the list</a:t>
            </a:r>
            <a:br>
              <a:rPr lang="en-US"/>
            </a:br>
            <a:r>
              <a:rPr lang="en-US"/>
              <a:t>      do {</a:t>
            </a:r>
            <a:br>
              <a:rPr lang="en-US"/>
            </a:br>
            <a:r>
              <a:rPr lang="en-US"/>
              <a:t>          if (index == current.index) {</a:t>
            </a:r>
            <a:br>
              <a:rPr lang="en-US"/>
            </a:br>
            <a:r>
              <a:rPr lang="en-US"/>
              <a:t>               return current.value;  // found correct location</a:t>
            </a:r>
            <a:br>
              <a:rPr lang="en-US"/>
            </a:br>
            <a:r>
              <a:rPr lang="en-US"/>
              <a:t>          }</a:t>
            </a:r>
            <a:br>
              <a:rPr lang="en-US"/>
            </a:br>
            <a:r>
              <a:rPr lang="en-US"/>
              <a:t>          current = current.next;   </a:t>
            </a:r>
            <a:br>
              <a:rPr lang="en-US"/>
            </a:br>
            <a:r>
              <a:rPr lang="en-US"/>
              <a:t>     } while (index &lt; current.index &amp;&amp; next != null);</a:t>
            </a:r>
            <a:br>
              <a:rPr lang="en-US"/>
            </a:br>
            <a:r>
              <a:rPr lang="en-US"/>
              <a:t>     return null;          // if we get here, it wasn't in the list</a:t>
            </a:r>
            <a:br>
              <a:rPr lang="en-US"/>
            </a:br>
            <a:r>
              <a:rPr lang="en-US"/>
              <a:t>   }</a:t>
            </a:r>
            <a:endParaRPr/>
          </a:p>
          <a:p>
            <a:pPr indent="0" lvl="0" marL="0" rtl="0" algn="l">
              <a:spcBef>
                <a:spcPts val="496"/>
              </a:spcBef>
              <a:spcAft>
                <a:spcPts val="0"/>
              </a:spcAft>
              <a:buClr>
                <a:schemeClr val="dk1"/>
              </a:buClr>
              <a:buSzPct val="100000"/>
              <a:buNone/>
            </a:pPr>
            <a:r>
              <a:rPr lang="en-US"/>
              <a:t>}</a:t>
            </a:r>
            <a:endParaRPr/>
          </a:p>
          <a:p>
            <a:pPr indent="-342900" lvl="0" marL="342900" rtl="0" algn="l">
              <a:spcBef>
                <a:spcPts val="496"/>
              </a:spcBef>
              <a:spcAft>
                <a:spcPts val="0"/>
              </a:spcAft>
              <a:buClr>
                <a:schemeClr val="dk1"/>
              </a:buClr>
              <a:buSzPct val="100000"/>
              <a:buChar char="•"/>
            </a:pPr>
            <a:r>
              <a:rPr lang="en-US"/>
              <a:t>The store operation is basically the same, with the extra complication that we may need to insert a node into the list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1" name="Shape 231"/>
        <p:cNvGrpSpPr/>
        <p:nvPr/>
      </p:nvGrpSpPr>
      <p:grpSpPr>
        <a:xfrm>
          <a:off x="0" y="0"/>
          <a:ext cx="0" cy="0"/>
          <a:chOff x="0" y="0"/>
          <a:chExt cx="0" cy="0"/>
        </a:xfrm>
      </p:grpSpPr>
      <p:sp>
        <p:nvSpPr>
          <p:cNvPr id="232" name="Google Shape;232;p17"/>
          <p:cNvSpPr txBox="1"/>
          <p:nvPr>
            <p:ph idx="1" type="body"/>
          </p:nvPr>
        </p:nvSpPr>
        <p:spPr>
          <a:xfrm>
            <a:off x="228600" y="228600"/>
            <a:ext cx="8763000" cy="6477000"/>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l">
              <a:spcBef>
                <a:spcPts val="0"/>
              </a:spcBef>
              <a:spcAft>
                <a:spcPts val="0"/>
              </a:spcAft>
              <a:buClr>
                <a:schemeClr val="dk1"/>
              </a:buClr>
              <a:buSzPct val="100000"/>
              <a:buChar char="•"/>
            </a:pPr>
            <a:r>
              <a:rPr lang="en-US"/>
              <a:t>Although “stepping through an array” is not a fundamental operation on an array, it is one we do frequently</a:t>
            </a:r>
            <a:endParaRPr/>
          </a:p>
          <a:p>
            <a:pPr indent="0" lvl="0" marL="0" rtl="0" algn="l">
              <a:spcBef>
                <a:spcPts val="544"/>
              </a:spcBef>
              <a:spcAft>
                <a:spcPts val="0"/>
              </a:spcAft>
              <a:buClr>
                <a:schemeClr val="dk1"/>
              </a:buClr>
              <a:buSzPct val="100000"/>
              <a:buNone/>
            </a:pPr>
            <a:r>
              <a:rPr lang="en-US"/>
              <a:t>	for (int i = 0; i &lt; array.length; i++) {...}</a:t>
            </a:r>
            <a:endParaRPr/>
          </a:p>
          <a:p>
            <a:pPr indent="-342900" lvl="0" marL="342900" rtl="0" algn="l">
              <a:spcBef>
                <a:spcPts val="544"/>
              </a:spcBef>
              <a:spcAft>
                <a:spcPts val="0"/>
              </a:spcAft>
              <a:buClr>
                <a:schemeClr val="dk1"/>
              </a:buClr>
              <a:buSzPct val="100000"/>
              <a:buChar char="•"/>
            </a:pPr>
            <a:r>
              <a:rPr lang="en-US"/>
              <a:t>We have a list, and all we need to do is step through it. </a:t>
            </a:r>
            <a:endParaRPr/>
          </a:p>
          <a:p>
            <a:pPr indent="-342900" lvl="0" marL="342900" rtl="0" algn="l">
              <a:spcBef>
                <a:spcPts val="544"/>
              </a:spcBef>
              <a:spcAft>
                <a:spcPts val="0"/>
              </a:spcAft>
              <a:buClr>
                <a:schemeClr val="dk1"/>
              </a:buClr>
              <a:buSzPct val="100000"/>
              <a:buChar char="•"/>
            </a:pPr>
            <a:r>
              <a:rPr lang="en-US"/>
              <a:t>Expand the ADT by adding operations</a:t>
            </a:r>
            <a:endParaRPr/>
          </a:p>
          <a:p>
            <a:pPr indent="-342900" lvl="0" marL="342900" rtl="0" algn="l">
              <a:spcBef>
                <a:spcPts val="544"/>
              </a:spcBef>
              <a:spcAft>
                <a:spcPts val="0"/>
              </a:spcAft>
              <a:buClr>
                <a:schemeClr val="dk1"/>
              </a:buClr>
              <a:buSzPct val="100000"/>
              <a:buChar char="•"/>
            </a:pPr>
            <a:r>
              <a:rPr lang="en-US"/>
              <a:t>An interface, in Java, is like a class, but</a:t>
            </a:r>
            <a:endParaRPr/>
          </a:p>
          <a:p>
            <a:pPr indent="-285750" lvl="1" marL="742950" rtl="0" algn="l">
              <a:spcBef>
                <a:spcPts val="476"/>
              </a:spcBef>
              <a:spcAft>
                <a:spcPts val="0"/>
              </a:spcAft>
              <a:buClr>
                <a:schemeClr val="dk1"/>
              </a:buClr>
              <a:buSzPct val="100000"/>
              <a:buChar char="–"/>
            </a:pPr>
            <a:r>
              <a:rPr lang="en-US"/>
              <a:t>It contains only public methods (and maybe some final values)</a:t>
            </a:r>
            <a:endParaRPr/>
          </a:p>
          <a:p>
            <a:pPr indent="-285750" lvl="1" marL="742950" rtl="0" algn="l">
              <a:spcBef>
                <a:spcPts val="476"/>
              </a:spcBef>
              <a:spcAft>
                <a:spcPts val="0"/>
              </a:spcAft>
              <a:buClr>
                <a:schemeClr val="dk1"/>
              </a:buClr>
              <a:buSzPct val="100000"/>
              <a:buChar char="–"/>
            </a:pPr>
            <a:r>
              <a:rPr lang="en-US"/>
              <a:t>It only declares methods; it doesn’t define them</a:t>
            </a:r>
            <a:endParaRPr/>
          </a:p>
          <a:p>
            <a:pPr indent="-342900" lvl="0" marL="342900" rtl="0" algn="l">
              <a:spcBef>
                <a:spcPts val="544"/>
              </a:spcBef>
              <a:spcAft>
                <a:spcPts val="0"/>
              </a:spcAft>
              <a:buClr>
                <a:schemeClr val="dk1"/>
              </a:buClr>
              <a:buSzPct val="100000"/>
              <a:buChar char="•"/>
            </a:pPr>
            <a:r>
              <a:rPr lang="en-US"/>
              <a:t>Example:</a:t>
            </a:r>
            <a:br>
              <a:rPr lang="en-US"/>
            </a:br>
            <a:r>
              <a:rPr lang="en-US"/>
              <a:t>	public interface Iterator { // Notice: no method bodies</a:t>
            </a:r>
            <a:br>
              <a:rPr lang="en-US"/>
            </a:br>
            <a:r>
              <a:rPr lang="en-US"/>
              <a:t>	     public boolean hasNext( );</a:t>
            </a:r>
            <a:br>
              <a:rPr lang="en-US"/>
            </a:br>
            <a:r>
              <a:rPr lang="en-US"/>
              <a:t>	     public Object next( );</a:t>
            </a:r>
            <a:br>
              <a:rPr lang="en-US"/>
            </a:br>
            <a:r>
              <a:rPr lang="en-US"/>
              <a:t>	     public void remove( );</a:t>
            </a:r>
            <a:br>
              <a:rPr lang="en-US"/>
            </a:br>
            <a:r>
              <a:rPr lang="en-US"/>
              <a:t>	}</a:t>
            </a:r>
            <a:endParaRPr/>
          </a:p>
          <a:p>
            <a:pPr indent="-342900" lvl="0" marL="342900" rtl="0" algn="l">
              <a:spcBef>
                <a:spcPts val="544"/>
              </a:spcBef>
              <a:spcAft>
                <a:spcPts val="0"/>
              </a:spcAft>
              <a:buClr>
                <a:schemeClr val="dk1"/>
              </a:buClr>
              <a:buSzPct val="100000"/>
              <a:buChar char="•"/>
            </a:pPr>
            <a:r>
              <a:rPr lang="en-US"/>
              <a:t>This is an interface that is defined for you, in java.util</a:t>
            </a:r>
            <a:endParaRPr/>
          </a:p>
          <a:p>
            <a:pPr indent="-170180" lvl="0" marL="342900" rtl="0" algn="l">
              <a:spcBef>
                <a:spcPts val="544"/>
              </a:spcBef>
              <a:spcAft>
                <a:spcPts val="0"/>
              </a:spcAft>
              <a:buClr>
                <a:schemeClr val="dk1"/>
              </a:buClr>
              <a:buSzPct val="1000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6" name="Shape 236"/>
        <p:cNvGrpSpPr/>
        <p:nvPr/>
      </p:nvGrpSpPr>
      <p:grpSpPr>
        <a:xfrm>
          <a:off x="0" y="0"/>
          <a:ext cx="0" cy="0"/>
          <a:chOff x="0" y="0"/>
          <a:chExt cx="0" cy="0"/>
        </a:xfrm>
      </p:grpSpPr>
      <p:sp>
        <p:nvSpPr>
          <p:cNvPr id="237" name="Google Shape;237;p18"/>
          <p:cNvSpPr txBox="1"/>
          <p:nvPr>
            <p:ph idx="1" type="body"/>
          </p:nvPr>
        </p:nvSpPr>
        <p:spPr>
          <a:xfrm>
            <a:off x="228600" y="152400"/>
            <a:ext cx="8686800" cy="6553200"/>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Clr>
                <a:schemeClr val="dk1"/>
              </a:buClr>
              <a:buSzPct val="100000"/>
              <a:buChar char="•"/>
            </a:pPr>
            <a:r>
              <a:rPr lang="en-US"/>
              <a:t>Example:</a:t>
            </a:r>
            <a:endParaRPr/>
          </a:p>
          <a:p>
            <a:pPr indent="0" lvl="0" marL="0" rtl="0" algn="l">
              <a:spcBef>
                <a:spcPts val="496"/>
              </a:spcBef>
              <a:spcAft>
                <a:spcPts val="0"/>
              </a:spcAft>
              <a:buClr>
                <a:schemeClr val="dk1"/>
              </a:buClr>
              <a:buSzPct val="100000"/>
              <a:buNone/>
            </a:pPr>
            <a:r>
              <a:rPr lang="en-US"/>
              <a:t>public class SparseArrayIterator implements Iterator {</a:t>
            </a:r>
            <a:endParaRPr/>
          </a:p>
          <a:p>
            <a:pPr indent="0" lvl="0" marL="0" rtl="0" algn="l">
              <a:spcBef>
                <a:spcPts val="496"/>
              </a:spcBef>
              <a:spcAft>
                <a:spcPts val="0"/>
              </a:spcAft>
              <a:buClr>
                <a:schemeClr val="dk1"/>
              </a:buClr>
              <a:buSzPct val="100000"/>
              <a:buNone/>
            </a:pPr>
            <a:r>
              <a:rPr lang="en-US"/>
              <a:t>   private List current; // pointer to current cell in the list</a:t>
            </a:r>
            <a:endParaRPr/>
          </a:p>
          <a:p>
            <a:pPr indent="0" lvl="0" marL="0" rtl="0" algn="l">
              <a:spcBef>
                <a:spcPts val="496"/>
              </a:spcBef>
              <a:spcAft>
                <a:spcPts val="0"/>
              </a:spcAft>
              <a:buClr>
                <a:schemeClr val="dk1"/>
              </a:buClr>
              <a:buSzPct val="100000"/>
              <a:buNone/>
            </a:pPr>
            <a:r>
              <a:rPr lang="en-US"/>
              <a:t>   SparseArrayIterator(List first) { // the constructor</a:t>
            </a:r>
            <a:br>
              <a:rPr lang="en-US"/>
            </a:br>
            <a:r>
              <a:rPr lang="en-US"/>
              <a:t>       current = first;</a:t>
            </a:r>
            <a:br>
              <a:rPr lang="en-US"/>
            </a:br>
            <a:r>
              <a:rPr lang="en-US"/>
              <a:t>   }</a:t>
            </a:r>
            <a:endParaRPr/>
          </a:p>
          <a:p>
            <a:pPr indent="0" lvl="0" marL="0" rtl="0" algn="l">
              <a:spcBef>
                <a:spcPts val="496"/>
              </a:spcBef>
              <a:spcAft>
                <a:spcPts val="0"/>
              </a:spcAft>
              <a:buClr>
                <a:schemeClr val="dk1"/>
              </a:buClr>
              <a:buSzPct val="100000"/>
              <a:buNone/>
            </a:pPr>
            <a:r>
              <a:rPr lang="en-US"/>
              <a:t>  public boolean hasNext() {</a:t>
            </a:r>
            <a:br>
              <a:rPr lang="en-US"/>
            </a:br>
            <a:r>
              <a:rPr lang="en-US"/>
              <a:t>      return current != null;</a:t>
            </a:r>
            <a:br>
              <a:rPr lang="en-US"/>
            </a:br>
            <a:r>
              <a:rPr lang="en-US"/>
              <a:t>   }</a:t>
            </a:r>
            <a:endParaRPr/>
          </a:p>
          <a:p>
            <a:pPr indent="0" lvl="0" marL="0" rtl="0" algn="l">
              <a:spcBef>
                <a:spcPts val="496"/>
              </a:spcBef>
              <a:spcAft>
                <a:spcPts val="0"/>
              </a:spcAft>
              <a:buClr>
                <a:schemeClr val="dk1"/>
              </a:buClr>
              <a:buSzPct val="100000"/>
              <a:buNone/>
            </a:pPr>
            <a:r>
              <a:rPr lang="en-US"/>
              <a:t>  public Object next()  {</a:t>
            </a:r>
            <a:br>
              <a:rPr lang="en-US"/>
            </a:br>
            <a:r>
              <a:rPr lang="en-US"/>
              <a:t>      Object value = current.value;</a:t>
            </a:r>
            <a:br>
              <a:rPr lang="en-US"/>
            </a:br>
            <a:r>
              <a:rPr lang="en-US"/>
              <a:t>      current = current.next</a:t>
            </a:r>
            <a:br>
              <a:rPr lang="en-US"/>
            </a:br>
            <a:r>
              <a:rPr lang="en-US"/>
              <a:t>      return value;</a:t>
            </a:r>
            <a:br>
              <a:rPr lang="en-US"/>
            </a:br>
            <a:r>
              <a:rPr lang="en-US"/>
              <a:t>  };</a:t>
            </a:r>
            <a:endParaRPr/>
          </a:p>
          <a:p>
            <a:pPr indent="0" lvl="0" marL="0" rtl="0" algn="l">
              <a:spcBef>
                <a:spcPts val="496"/>
              </a:spcBef>
              <a:spcAft>
                <a:spcPts val="0"/>
              </a:spcAft>
              <a:buClr>
                <a:schemeClr val="dk1"/>
              </a:buClr>
              <a:buSzPct val="100000"/>
              <a:buNone/>
            </a:pPr>
            <a:r>
              <a:rPr lang="en-US"/>
              <a:t>  public void remove() {</a:t>
            </a:r>
            <a:br>
              <a:rPr lang="en-US"/>
            </a:br>
            <a:r>
              <a:rPr lang="en-US"/>
              <a:t>       // We don't want to implement this, so...</a:t>
            </a:r>
            <a:br>
              <a:rPr lang="en-US"/>
            </a:br>
            <a:r>
              <a:rPr lang="en-US"/>
              <a:t>       throw new UnsupportedOperationException();</a:t>
            </a:r>
            <a:br>
              <a:rPr lang="en-US"/>
            </a:br>
            <a:r>
              <a:rPr lang="en-US"/>
              <a:t>  }</a:t>
            </a:r>
            <a:endParaRPr/>
          </a:p>
          <a:p>
            <a:pPr indent="0" lvl="0" marL="0" rtl="0" algn="l">
              <a:spcBef>
                <a:spcPts val="496"/>
              </a:spcBef>
              <a:spcAft>
                <a:spcPts val="0"/>
              </a:spcAft>
              <a:buClr>
                <a:schemeClr val="dk1"/>
              </a:buClr>
              <a:buSzPct val="100000"/>
              <a:buNone/>
            </a:pPr>
            <a:r>
              <a:rPr lang="en-US"/>
              <a:t>}</a:t>
            </a:r>
            <a:endParaRPr/>
          </a:p>
          <a:p>
            <a:pPr indent="-185420" lvl="0" marL="342900" rtl="0" algn="l">
              <a:spcBef>
                <a:spcPts val="496"/>
              </a:spcBef>
              <a:spcAft>
                <a:spcPts val="0"/>
              </a:spcAft>
              <a:buClr>
                <a:schemeClr val="dk1"/>
              </a:buClr>
              <a:buSzPct val="100000"/>
              <a:buNone/>
            </a:pPr>
            <a:r>
              <a:t/>
            </a:r>
            <a:endParaRPr/>
          </a:p>
          <a:p>
            <a:pPr indent="-185420" lvl="0" marL="342900" rtl="0" algn="l">
              <a:spcBef>
                <a:spcPts val="496"/>
              </a:spcBef>
              <a:spcAft>
                <a:spcPts val="0"/>
              </a:spcAft>
              <a:buClr>
                <a:schemeClr val="dk1"/>
              </a:buClr>
              <a:buSzPct val="1000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Data Structures</a:t>
            </a:r>
            <a:endParaRPr/>
          </a:p>
        </p:txBody>
      </p:sp>
      <p:sp>
        <p:nvSpPr>
          <p:cNvPr id="243" name="Google Shape;243;p19"/>
          <p:cNvSpPr txBox="1"/>
          <p:nvPr>
            <p:ph idx="1" type="body"/>
          </p:nvPr>
        </p:nvSpPr>
        <p:spPr>
          <a:xfrm>
            <a:off x="152400" y="1600200"/>
            <a:ext cx="87630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i="1" lang="en-US"/>
              <a:t>Data Structure</a:t>
            </a:r>
            <a:r>
              <a:rPr lang="en-US"/>
              <a:t>: method for storing, organizing data</a:t>
            </a:r>
            <a:endParaRPr/>
          </a:p>
          <a:p>
            <a:pPr indent="-342900" lvl="0" marL="342900" rtl="0" algn="l">
              <a:spcBef>
                <a:spcPts val="640"/>
              </a:spcBef>
              <a:spcAft>
                <a:spcPts val="0"/>
              </a:spcAft>
              <a:buClr>
                <a:schemeClr val="dk1"/>
              </a:buClr>
              <a:buSzPts val="3200"/>
              <a:buChar char="•"/>
            </a:pPr>
            <a:r>
              <a:rPr lang="en-US"/>
              <a:t>Data members e.g. head pointer, tail pointer</a:t>
            </a:r>
            <a:endParaRPr/>
          </a:p>
          <a:p>
            <a:pPr indent="-342900" lvl="0" marL="342900" rtl="0" algn="l">
              <a:spcBef>
                <a:spcPts val="640"/>
              </a:spcBef>
              <a:spcAft>
                <a:spcPts val="0"/>
              </a:spcAft>
              <a:buClr>
                <a:schemeClr val="dk1"/>
              </a:buClr>
              <a:buSzPts val="3200"/>
              <a:buChar char="•"/>
            </a:pPr>
            <a:r>
              <a:rPr lang="en-US"/>
              <a:t>Invariant(s) defining how the structure must be organized to remain valid, e.g. head points to first node, tail points to last node</a:t>
            </a:r>
            <a:endParaRPr/>
          </a:p>
          <a:p>
            <a:pPr indent="-342900" lvl="0" marL="342900" rtl="0" algn="l">
              <a:spcBef>
                <a:spcPts val="640"/>
              </a:spcBef>
              <a:spcAft>
                <a:spcPts val="0"/>
              </a:spcAft>
              <a:buClr>
                <a:schemeClr val="dk1"/>
              </a:buClr>
              <a:buSzPts val="3200"/>
              <a:buChar char="•"/>
            </a:pPr>
            <a:r>
              <a:rPr lang="en-US"/>
              <a:t>Defined operations, each operation is an algorithm that operates on the structure.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Fundamental Data Structures</a:t>
            </a:r>
            <a:endParaRPr/>
          </a:p>
        </p:txBody>
      </p:sp>
      <p:sp>
        <p:nvSpPr>
          <p:cNvPr id="95" name="Google Shape;95;p2"/>
          <p:cNvSpPr txBox="1"/>
          <p:nvPr>
            <p:ph idx="1" type="body"/>
          </p:nvPr>
        </p:nvSpPr>
        <p:spPr>
          <a:xfrm>
            <a:off x="457200" y="1219200"/>
            <a:ext cx="8229600" cy="5486400"/>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Clr>
                <a:schemeClr val="dk1"/>
              </a:buClr>
              <a:buSzPct val="100000"/>
              <a:buChar char="•"/>
            </a:pPr>
            <a:r>
              <a:rPr lang="en-US"/>
              <a:t>Short review of them</a:t>
            </a:r>
            <a:endParaRPr/>
          </a:p>
          <a:p>
            <a:pPr indent="-342900" lvl="0" marL="342900" rtl="0" algn="l">
              <a:spcBef>
                <a:spcPts val="496"/>
              </a:spcBef>
              <a:spcAft>
                <a:spcPts val="0"/>
              </a:spcAft>
              <a:buClr>
                <a:schemeClr val="dk1"/>
              </a:buClr>
              <a:buSzPct val="100000"/>
              <a:buChar char="•"/>
            </a:pPr>
            <a:r>
              <a:rPr lang="en-US"/>
              <a:t>The open content book available at </a:t>
            </a:r>
            <a:r>
              <a:rPr lang="en-US" u="sng">
                <a:solidFill>
                  <a:schemeClr val="hlink"/>
                </a:solidFill>
                <a:hlinkClick r:id="rId3"/>
              </a:rPr>
              <a:t>http://opendatastructures.org/</a:t>
            </a:r>
            <a:r>
              <a:rPr lang="en-US"/>
              <a:t> covers them in detail</a:t>
            </a:r>
            <a:endParaRPr/>
          </a:p>
          <a:p>
            <a:pPr indent="-342900" lvl="0" marL="342900" rtl="0" algn="l">
              <a:spcBef>
                <a:spcPts val="496"/>
              </a:spcBef>
              <a:spcAft>
                <a:spcPts val="0"/>
              </a:spcAft>
              <a:buClr>
                <a:schemeClr val="dk1"/>
              </a:buClr>
              <a:buSzPct val="100000"/>
              <a:buChar char="•"/>
            </a:pPr>
            <a:r>
              <a:rPr lang="en-US"/>
              <a:t>PDF version: </a:t>
            </a:r>
            <a:r>
              <a:rPr lang="en-US" u="sng">
                <a:solidFill>
                  <a:schemeClr val="hlink"/>
                </a:solidFill>
                <a:hlinkClick r:id="rId4"/>
              </a:rPr>
              <a:t>http://opendatastructures.org/ods-python.pdf</a:t>
            </a:r>
            <a:endParaRPr/>
          </a:p>
          <a:p>
            <a:pPr indent="-342900" lvl="0" marL="342900" rtl="0" algn="l">
              <a:spcBef>
                <a:spcPts val="496"/>
              </a:spcBef>
              <a:spcAft>
                <a:spcPts val="0"/>
              </a:spcAft>
              <a:buClr>
                <a:schemeClr val="dk1"/>
              </a:buClr>
              <a:buSzPct val="100000"/>
              <a:buChar char="•"/>
            </a:pPr>
            <a:r>
              <a:rPr lang="en-US"/>
              <a:t>HTML version: </a:t>
            </a:r>
            <a:r>
              <a:rPr lang="en-US" u="sng">
                <a:solidFill>
                  <a:schemeClr val="hlink"/>
                </a:solidFill>
                <a:hlinkClick r:id="rId5"/>
              </a:rPr>
              <a:t>http://opendatastructures.org/ods-python/</a:t>
            </a:r>
            <a:endParaRPr/>
          </a:p>
          <a:p>
            <a:pPr indent="-342900" lvl="0" marL="342900" rtl="0" algn="l">
              <a:spcBef>
                <a:spcPts val="496"/>
              </a:spcBef>
              <a:spcAft>
                <a:spcPts val="0"/>
              </a:spcAft>
              <a:buClr>
                <a:schemeClr val="dk1"/>
              </a:buClr>
              <a:buSzPct val="100000"/>
              <a:buChar char="•"/>
            </a:pPr>
            <a:r>
              <a:rPr lang="en-US"/>
              <a:t>The book is geared towards a Python implementation of these data structures, but the fundamentals are the same, independent of the implementation </a:t>
            </a:r>
            <a:endParaRPr/>
          </a:p>
          <a:p>
            <a:pPr indent="-342900" lvl="0" marL="342900" rtl="0" algn="l">
              <a:spcBef>
                <a:spcPts val="496"/>
              </a:spcBef>
              <a:spcAft>
                <a:spcPts val="0"/>
              </a:spcAft>
              <a:buClr>
                <a:schemeClr val="dk1"/>
              </a:buClr>
              <a:buSzPct val="100000"/>
              <a:buChar char="•"/>
            </a:pPr>
            <a:r>
              <a:rPr lang="en-US"/>
              <a:t>Other websites about teaching introductory computer science algorithms, including searching, sorting, recursion, and graph theory:</a:t>
            </a:r>
            <a:endParaRPr/>
          </a:p>
          <a:p>
            <a:pPr indent="0" lvl="0" marL="0" rtl="0" algn="l">
              <a:spcBef>
                <a:spcPts val="496"/>
              </a:spcBef>
              <a:spcAft>
                <a:spcPts val="0"/>
              </a:spcAft>
              <a:buClr>
                <a:schemeClr val="dk1"/>
              </a:buClr>
              <a:buSzPct val="100000"/>
              <a:buNone/>
            </a:pPr>
            <a:r>
              <a:rPr lang="en-US" u="sng">
                <a:solidFill>
                  <a:schemeClr val="hlink"/>
                </a:solidFill>
                <a:hlinkClick r:id="rId6"/>
              </a:rPr>
              <a:t>https://www.khanacademy.org/computing/computer-science/algorithms</a:t>
            </a:r>
            <a:r>
              <a:rPr lang="en-US"/>
              <a: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0"/>
          <p:cNvSpPr txBox="1"/>
          <p:nvPr>
            <p:ph type="title"/>
          </p:nvPr>
        </p:nvSpPr>
        <p:spPr>
          <a:xfrm>
            <a:off x="457200" y="0"/>
            <a:ext cx="8229600" cy="838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Dynamic Sets</a:t>
            </a:r>
            <a:endParaRPr/>
          </a:p>
        </p:txBody>
      </p:sp>
      <p:sp>
        <p:nvSpPr>
          <p:cNvPr id="249" name="Google Shape;249;p20"/>
          <p:cNvSpPr txBox="1"/>
          <p:nvPr>
            <p:ph idx="1" type="body"/>
          </p:nvPr>
        </p:nvSpPr>
        <p:spPr>
          <a:xfrm>
            <a:off x="152400" y="914400"/>
            <a:ext cx="8763000" cy="5638800"/>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a:t>Sets that can change over time are called </a:t>
            </a:r>
            <a:r>
              <a:rPr i="1" lang="en-US"/>
              <a:t>dynamic</a:t>
            </a:r>
            <a:endParaRPr/>
          </a:p>
          <a:p>
            <a:pPr indent="-342900" lvl="0" marL="342900" rtl="0" algn="l">
              <a:spcBef>
                <a:spcPts val="592"/>
              </a:spcBef>
              <a:spcAft>
                <a:spcPts val="0"/>
              </a:spcAft>
              <a:buClr>
                <a:schemeClr val="dk1"/>
              </a:buClr>
              <a:buSzPct val="100000"/>
              <a:buChar char="•"/>
            </a:pPr>
            <a:r>
              <a:rPr lang="en-US"/>
              <a:t>A </a:t>
            </a:r>
            <a:r>
              <a:rPr i="1" lang="en-US"/>
              <a:t>dictionary</a:t>
            </a:r>
            <a:r>
              <a:rPr lang="en-US"/>
              <a:t> is a dynamic set that supports the following  operations: insert elements into, delete elements from, test membership in a set.</a:t>
            </a:r>
            <a:endParaRPr/>
          </a:p>
          <a:p>
            <a:pPr indent="-342900" lvl="0" marL="342900" rtl="0" algn="l">
              <a:spcBef>
                <a:spcPts val="592"/>
              </a:spcBef>
              <a:spcAft>
                <a:spcPts val="0"/>
              </a:spcAft>
              <a:buClr>
                <a:schemeClr val="dk1"/>
              </a:buClr>
              <a:buSzPct val="100000"/>
              <a:buChar char="•"/>
            </a:pPr>
            <a:r>
              <a:rPr lang="en-US"/>
              <a:t>Other operations can be supported</a:t>
            </a:r>
            <a:endParaRPr/>
          </a:p>
          <a:p>
            <a:pPr indent="-342900" lvl="0" marL="342900" rtl="0" algn="l">
              <a:spcBef>
                <a:spcPts val="592"/>
              </a:spcBef>
              <a:spcAft>
                <a:spcPts val="0"/>
              </a:spcAft>
              <a:buClr>
                <a:schemeClr val="dk1"/>
              </a:buClr>
              <a:buSzPct val="100000"/>
              <a:buChar char="•"/>
            </a:pPr>
            <a:r>
              <a:rPr lang="en-US"/>
              <a:t>Each element in a set is represented by an </a:t>
            </a:r>
            <a:r>
              <a:rPr i="1" lang="en-US"/>
              <a:t>object</a:t>
            </a:r>
            <a:r>
              <a:rPr lang="en-US"/>
              <a:t> whose fields can be examined and manipulated</a:t>
            </a:r>
            <a:endParaRPr/>
          </a:p>
          <a:p>
            <a:pPr indent="-342900" lvl="0" marL="342900" rtl="0" algn="l">
              <a:spcBef>
                <a:spcPts val="592"/>
              </a:spcBef>
              <a:spcAft>
                <a:spcPts val="0"/>
              </a:spcAft>
              <a:buClr>
                <a:schemeClr val="dk1"/>
              </a:buClr>
              <a:buSzPct val="100000"/>
              <a:buChar char="•"/>
            </a:pPr>
            <a:r>
              <a:rPr lang="en-US"/>
              <a:t>Some types of dynamic sets assume that one of the object’s field is an identifying </a:t>
            </a:r>
            <a:r>
              <a:rPr i="1" lang="en-US"/>
              <a:t>key</a:t>
            </a:r>
            <a:r>
              <a:rPr lang="en-US"/>
              <a:t> field (aka key)</a:t>
            </a:r>
            <a:endParaRPr/>
          </a:p>
          <a:p>
            <a:pPr indent="-342900" lvl="0" marL="342900" rtl="0" algn="l">
              <a:spcBef>
                <a:spcPts val="592"/>
              </a:spcBef>
              <a:spcAft>
                <a:spcPts val="0"/>
              </a:spcAft>
              <a:buClr>
                <a:schemeClr val="dk1"/>
              </a:buClr>
              <a:buSzPct val="100000"/>
              <a:buChar char="•"/>
            </a:pPr>
            <a:r>
              <a:rPr lang="en-US"/>
              <a:t>Some types of dynamic sets assumes that the keys are drawn from a totally ordered set (e.g. real numbers, all words in a dictionary under the usually alphabetic ordering)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1"/>
          <p:cNvSpPr txBox="1"/>
          <p:nvPr>
            <p:ph type="title"/>
          </p:nvPr>
        </p:nvSpPr>
        <p:spPr>
          <a:xfrm>
            <a:off x="457200" y="14514"/>
            <a:ext cx="8229600" cy="518886"/>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Operations on Dynamic Sets</a:t>
            </a:r>
            <a:endParaRPr/>
          </a:p>
        </p:txBody>
      </p:sp>
      <p:sp>
        <p:nvSpPr>
          <p:cNvPr id="255" name="Google Shape;255;p21"/>
          <p:cNvSpPr txBox="1"/>
          <p:nvPr>
            <p:ph idx="1" type="body"/>
          </p:nvPr>
        </p:nvSpPr>
        <p:spPr>
          <a:xfrm>
            <a:off x="152400" y="914400"/>
            <a:ext cx="8763000" cy="5791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US" sz="2400"/>
              <a:t>The operations can be grouped into two types:</a:t>
            </a:r>
            <a:endParaRPr/>
          </a:p>
          <a:p>
            <a:pPr indent="-285750" lvl="1" marL="742950" rtl="0" algn="l">
              <a:spcBef>
                <a:spcPts val="0"/>
              </a:spcBef>
              <a:spcAft>
                <a:spcPts val="0"/>
              </a:spcAft>
              <a:buClr>
                <a:schemeClr val="dk1"/>
              </a:buClr>
              <a:buSzPts val="2400"/>
              <a:buChar char="–"/>
            </a:pPr>
            <a:r>
              <a:rPr lang="en-US" sz="2400"/>
              <a:t>Queries: return info about the set, an element in the set, or a group of elements in the set</a:t>
            </a:r>
            <a:endParaRPr/>
          </a:p>
          <a:p>
            <a:pPr indent="-285750" lvl="1" marL="742950" rtl="0" algn="l">
              <a:spcBef>
                <a:spcPts val="0"/>
              </a:spcBef>
              <a:spcAft>
                <a:spcPts val="0"/>
              </a:spcAft>
              <a:buClr>
                <a:schemeClr val="dk1"/>
              </a:buClr>
              <a:buSzPts val="2400"/>
              <a:buChar char="–"/>
            </a:pPr>
            <a:r>
              <a:rPr lang="en-US" sz="2400"/>
              <a:t>Modifying operations: change the set</a:t>
            </a:r>
            <a:endParaRPr/>
          </a:p>
          <a:p>
            <a:pPr indent="-342900" lvl="0" marL="342900" rtl="0" algn="l">
              <a:spcBef>
                <a:spcPts val="0"/>
              </a:spcBef>
              <a:spcAft>
                <a:spcPts val="0"/>
              </a:spcAft>
              <a:buClr>
                <a:schemeClr val="dk1"/>
              </a:buClr>
              <a:buSzPts val="2400"/>
              <a:buChar char="•"/>
            </a:pPr>
            <a:r>
              <a:rPr lang="en-US" sz="2400"/>
              <a:t>Typical operations for a set S:</a:t>
            </a:r>
            <a:endParaRPr/>
          </a:p>
          <a:p>
            <a:pPr indent="-285750" lvl="1" marL="742950" rtl="0" algn="l">
              <a:lnSpc>
                <a:spcPct val="80000"/>
              </a:lnSpc>
              <a:spcBef>
                <a:spcPts val="0"/>
              </a:spcBef>
              <a:spcAft>
                <a:spcPts val="0"/>
              </a:spcAft>
              <a:buClr>
                <a:schemeClr val="dk1"/>
              </a:buClr>
              <a:buSzPts val="2000"/>
              <a:buChar char="–"/>
            </a:pPr>
            <a:r>
              <a:rPr lang="en-US" sz="2000">
                <a:latin typeface="Courier New"/>
                <a:ea typeface="Courier New"/>
                <a:cs typeface="Courier New"/>
                <a:sym typeface="Courier New"/>
              </a:rPr>
              <a:t>Search(S, k)</a:t>
            </a:r>
            <a:r>
              <a:rPr lang="en-US" sz="2400"/>
              <a:t>: given </a:t>
            </a:r>
            <a:r>
              <a:rPr lang="en-US" sz="2000">
                <a:latin typeface="Courier New"/>
                <a:ea typeface="Courier New"/>
                <a:cs typeface="Courier New"/>
                <a:sym typeface="Courier New"/>
              </a:rPr>
              <a:t>S</a:t>
            </a:r>
            <a:r>
              <a:rPr lang="en-US" sz="2400"/>
              <a:t> and a key value </a:t>
            </a:r>
            <a:r>
              <a:rPr lang="en-US" sz="2000">
                <a:latin typeface="Courier New"/>
                <a:ea typeface="Courier New"/>
                <a:cs typeface="Courier New"/>
                <a:sym typeface="Courier New"/>
              </a:rPr>
              <a:t>k</a:t>
            </a:r>
            <a:r>
              <a:rPr lang="en-US" sz="2400"/>
              <a:t>, return a pointer </a:t>
            </a:r>
            <a:r>
              <a:rPr lang="en-US" sz="2000">
                <a:latin typeface="Courier New"/>
                <a:ea typeface="Courier New"/>
                <a:cs typeface="Courier New"/>
                <a:sym typeface="Courier New"/>
              </a:rPr>
              <a:t>x</a:t>
            </a:r>
            <a:r>
              <a:rPr lang="en-US" sz="2400"/>
              <a:t> to an element in </a:t>
            </a:r>
            <a:r>
              <a:rPr lang="en-US" sz="2000">
                <a:latin typeface="Courier New"/>
                <a:ea typeface="Courier New"/>
                <a:cs typeface="Courier New"/>
                <a:sym typeface="Courier New"/>
              </a:rPr>
              <a:t>S</a:t>
            </a:r>
            <a:r>
              <a:rPr lang="en-US" sz="2400"/>
              <a:t> whose key is </a:t>
            </a:r>
            <a:r>
              <a:rPr lang="en-US" sz="2000">
                <a:latin typeface="Courier New"/>
                <a:ea typeface="Courier New"/>
                <a:cs typeface="Courier New"/>
                <a:sym typeface="Courier New"/>
              </a:rPr>
              <a:t>k</a:t>
            </a:r>
            <a:r>
              <a:rPr lang="en-US" sz="2400"/>
              <a:t> (</a:t>
            </a:r>
            <a:r>
              <a:rPr lang="en-US" sz="2000">
                <a:latin typeface="Courier New"/>
                <a:ea typeface="Courier New"/>
                <a:cs typeface="Courier New"/>
                <a:sym typeface="Courier New"/>
              </a:rPr>
              <a:t>key[x]=k</a:t>
            </a:r>
            <a:r>
              <a:rPr lang="en-US" sz="2400"/>
              <a:t>) or </a:t>
            </a:r>
            <a:r>
              <a:rPr lang="en-US" sz="2000">
                <a:latin typeface="Courier New"/>
                <a:ea typeface="Courier New"/>
                <a:cs typeface="Courier New"/>
                <a:sym typeface="Courier New"/>
              </a:rPr>
              <a:t>NIL</a:t>
            </a:r>
            <a:r>
              <a:rPr lang="en-US" sz="2400"/>
              <a:t>, if </a:t>
            </a:r>
            <a:r>
              <a:rPr lang="en-US" sz="2000">
                <a:latin typeface="Courier New"/>
                <a:ea typeface="Courier New"/>
                <a:cs typeface="Courier New"/>
                <a:sym typeface="Courier New"/>
              </a:rPr>
              <a:t>S</a:t>
            </a:r>
            <a:r>
              <a:rPr lang="en-US" sz="2400"/>
              <a:t> does not contain such an element (query)</a:t>
            </a:r>
            <a:endParaRPr/>
          </a:p>
          <a:p>
            <a:pPr indent="-285750" lvl="1" marL="742950" rtl="0" algn="l">
              <a:lnSpc>
                <a:spcPct val="80000"/>
              </a:lnSpc>
              <a:spcBef>
                <a:spcPts val="0"/>
              </a:spcBef>
              <a:spcAft>
                <a:spcPts val="0"/>
              </a:spcAft>
              <a:buClr>
                <a:schemeClr val="dk1"/>
              </a:buClr>
              <a:buSzPts val="2000"/>
              <a:buChar char="–"/>
            </a:pPr>
            <a:r>
              <a:rPr lang="en-US" sz="2000">
                <a:latin typeface="Courier New"/>
                <a:ea typeface="Courier New"/>
                <a:cs typeface="Courier New"/>
                <a:sym typeface="Courier New"/>
              </a:rPr>
              <a:t>Insert(S,x)</a:t>
            </a:r>
            <a:r>
              <a:rPr lang="en-US" sz="2400"/>
              <a:t>: augment </a:t>
            </a:r>
            <a:r>
              <a:rPr lang="en-US" sz="2000">
                <a:latin typeface="Courier New"/>
                <a:ea typeface="Courier New"/>
                <a:cs typeface="Courier New"/>
                <a:sym typeface="Courier New"/>
              </a:rPr>
              <a:t>S</a:t>
            </a:r>
            <a:r>
              <a:rPr lang="en-US" sz="2400"/>
              <a:t> with the element pointed by </a:t>
            </a:r>
            <a:r>
              <a:rPr lang="en-US" sz="2000">
                <a:latin typeface="Courier New"/>
                <a:ea typeface="Courier New"/>
                <a:cs typeface="Courier New"/>
                <a:sym typeface="Courier New"/>
              </a:rPr>
              <a:t>x</a:t>
            </a:r>
            <a:r>
              <a:rPr lang="en-US" sz="2400"/>
              <a:t>, assuming that all the fields in </a:t>
            </a:r>
            <a:r>
              <a:rPr lang="en-US" sz="2000">
                <a:latin typeface="Courier New"/>
                <a:ea typeface="Courier New"/>
                <a:cs typeface="Courier New"/>
                <a:sym typeface="Courier New"/>
              </a:rPr>
              <a:t>x</a:t>
            </a:r>
            <a:r>
              <a:rPr lang="en-US" sz="2400"/>
              <a:t> have been initialized (modifying op.)</a:t>
            </a:r>
            <a:endParaRPr/>
          </a:p>
          <a:p>
            <a:pPr indent="-285750" lvl="1" marL="742950" rtl="0" algn="l">
              <a:lnSpc>
                <a:spcPct val="80000"/>
              </a:lnSpc>
              <a:spcBef>
                <a:spcPts val="0"/>
              </a:spcBef>
              <a:spcAft>
                <a:spcPts val="0"/>
              </a:spcAft>
              <a:buClr>
                <a:schemeClr val="dk1"/>
              </a:buClr>
              <a:buSzPts val="2000"/>
              <a:buChar char="–"/>
            </a:pPr>
            <a:r>
              <a:rPr lang="en-US" sz="2000">
                <a:latin typeface="Courier New"/>
                <a:ea typeface="Courier New"/>
                <a:cs typeface="Courier New"/>
                <a:sym typeface="Courier New"/>
              </a:rPr>
              <a:t>Delete(S,x)</a:t>
            </a:r>
            <a:r>
              <a:rPr lang="en-US" sz="2400"/>
              <a:t>: given a pointer </a:t>
            </a:r>
            <a:r>
              <a:rPr lang="en-US" sz="2000">
                <a:latin typeface="Courier New"/>
                <a:ea typeface="Courier New"/>
                <a:cs typeface="Courier New"/>
                <a:sym typeface="Courier New"/>
              </a:rPr>
              <a:t>x</a:t>
            </a:r>
            <a:r>
              <a:rPr lang="en-US" sz="2400"/>
              <a:t> to an element of </a:t>
            </a:r>
            <a:r>
              <a:rPr lang="en-US" sz="2000">
                <a:latin typeface="Courier New"/>
                <a:ea typeface="Courier New"/>
                <a:cs typeface="Courier New"/>
                <a:sym typeface="Courier New"/>
              </a:rPr>
              <a:t>S</a:t>
            </a:r>
            <a:r>
              <a:rPr lang="en-US" sz="2400"/>
              <a:t>, remove </a:t>
            </a:r>
            <a:r>
              <a:rPr lang="en-US" sz="2000">
                <a:latin typeface="Courier New"/>
                <a:ea typeface="Courier New"/>
                <a:cs typeface="Courier New"/>
                <a:sym typeface="Courier New"/>
              </a:rPr>
              <a:t>x</a:t>
            </a:r>
            <a:r>
              <a:rPr lang="en-US" sz="2400"/>
              <a:t> from </a:t>
            </a:r>
            <a:r>
              <a:rPr lang="en-US" sz="2000">
                <a:latin typeface="Courier New"/>
                <a:ea typeface="Courier New"/>
                <a:cs typeface="Courier New"/>
                <a:sym typeface="Courier New"/>
              </a:rPr>
              <a:t>S</a:t>
            </a:r>
            <a:r>
              <a:rPr lang="en-US" sz="2400"/>
              <a:t> (modifying op.). Note: </a:t>
            </a:r>
            <a:r>
              <a:rPr lang="en-US" sz="2000">
                <a:latin typeface="Courier New"/>
                <a:ea typeface="Courier New"/>
                <a:cs typeface="Courier New"/>
                <a:sym typeface="Courier New"/>
              </a:rPr>
              <a:t>x</a:t>
            </a:r>
            <a:r>
              <a:rPr lang="en-US" sz="2400"/>
              <a:t> is a pointer and not a key value. (modifying op.)</a:t>
            </a:r>
            <a:endParaRPr/>
          </a:p>
          <a:p>
            <a:pPr indent="-285750" lvl="1" marL="742950" rtl="0" algn="l">
              <a:lnSpc>
                <a:spcPct val="80000"/>
              </a:lnSpc>
              <a:spcBef>
                <a:spcPts val="0"/>
              </a:spcBef>
              <a:spcAft>
                <a:spcPts val="0"/>
              </a:spcAft>
              <a:buClr>
                <a:schemeClr val="dk1"/>
              </a:buClr>
              <a:buSzPts val="2000"/>
              <a:buChar char="–"/>
            </a:pPr>
            <a:r>
              <a:rPr lang="en-US" sz="2000">
                <a:latin typeface="Courier New"/>
                <a:ea typeface="Courier New"/>
                <a:cs typeface="Courier New"/>
                <a:sym typeface="Courier New"/>
              </a:rPr>
              <a:t>Minimum(S,x)</a:t>
            </a:r>
            <a:r>
              <a:rPr lang="en-US" sz="2400"/>
              <a:t>: given a totally ordered set </a:t>
            </a:r>
            <a:r>
              <a:rPr lang="en-US" sz="2000">
                <a:latin typeface="Courier New"/>
                <a:ea typeface="Courier New"/>
                <a:cs typeface="Courier New"/>
                <a:sym typeface="Courier New"/>
              </a:rPr>
              <a:t>S</a:t>
            </a:r>
            <a:r>
              <a:rPr lang="en-US" sz="2400"/>
              <a:t>, return the element of </a:t>
            </a:r>
            <a:r>
              <a:rPr lang="en-US" sz="2000">
                <a:latin typeface="Courier New"/>
                <a:ea typeface="Courier New"/>
                <a:cs typeface="Courier New"/>
                <a:sym typeface="Courier New"/>
              </a:rPr>
              <a:t>S</a:t>
            </a:r>
            <a:r>
              <a:rPr lang="en-US" sz="2400"/>
              <a:t> with the smallest key value (query)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2"/>
          <p:cNvSpPr txBox="1"/>
          <p:nvPr>
            <p:ph type="title"/>
          </p:nvPr>
        </p:nvSpPr>
        <p:spPr>
          <a:xfrm>
            <a:off x="457200" y="14514"/>
            <a:ext cx="8229600" cy="518886"/>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Operations on Dynamic Sets</a:t>
            </a:r>
            <a:endParaRPr/>
          </a:p>
        </p:txBody>
      </p:sp>
      <p:sp>
        <p:nvSpPr>
          <p:cNvPr id="261" name="Google Shape;261;p22"/>
          <p:cNvSpPr txBox="1"/>
          <p:nvPr>
            <p:ph idx="1" type="body"/>
          </p:nvPr>
        </p:nvSpPr>
        <p:spPr>
          <a:xfrm>
            <a:off x="152400" y="1066800"/>
            <a:ext cx="8763000" cy="4038600"/>
          </a:xfrm>
          <a:prstGeom prst="rect">
            <a:avLst/>
          </a:prstGeom>
          <a:noFill/>
          <a:ln>
            <a:noFill/>
          </a:ln>
        </p:spPr>
        <p:txBody>
          <a:bodyPr anchorCtr="0" anchor="t" bIns="45700" lIns="91425" spcFirstLastPara="1" rIns="91425" wrap="square" tIns="45700">
            <a:noAutofit/>
          </a:bodyPr>
          <a:lstStyle/>
          <a:p>
            <a:pPr indent="-285750" lvl="1" marL="742950" rtl="0" algn="l">
              <a:spcBef>
                <a:spcPts val="0"/>
              </a:spcBef>
              <a:spcAft>
                <a:spcPts val="0"/>
              </a:spcAft>
              <a:buClr>
                <a:schemeClr val="dk1"/>
              </a:buClr>
              <a:buSzPts val="2000"/>
              <a:buChar char="–"/>
            </a:pPr>
            <a:r>
              <a:rPr lang="en-US" sz="2000">
                <a:latin typeface="Courier New"/>
                <a:ea typeface="Courier New"/>
                <a:cs typeface="Courier New"/>
                <a:sym typeface="Courier New"/>
              </a:rPr>
              <a:t>Maximum(S,x)</a:t>
            </a:r>
            <a:r>
              <a:rPr lang="en-US" sz="2400"/>
              <a:t>: given a totally ordered set </a:t>
            </a:r>
            <a:r>
              <a:rPr lang="en-US" sz="2000">
                <a:latin typeface="Courier New"/>
                <a:ea typeface="Courier New"/>
                <a:cs typeface="Courier New"/>
                <a:sym typeface="Courier New"/>
              </a:rPr>
              <a:t>S</a:t>
            </a:r>
            <a:r>
              <a:rPr lang="en-US" sz="2400"/>
              <a:t>, return the element of </a:t>
            </a:r>
            <a:r>
              <a:rPr lang="en-US" sz="2000">
                <a:latin typeface="Courier New"/>
                <a:ea typeface="Courier New"/>
                <a:cs typeface="Courier New"/>
                <a:sym typeface="Courier New"/>
              </a:rPr>
              <a:t>S</a:t>
            </a:r>
            <a:r>
              <a:rPr lang="en-US" sz="2400"/>
              <a:t> with the largest key value (query)</a:t>
            </a:r>
            <a:endParaRPr/>
          </a:p>
          <a:p>
            <a:pPr indent="-285750" lvl="1" marL="742950" rtl="0" algn="l">
              <a:spcBef>
                <a:spcPts val="0"/>
              </a:spcBef>
              <a:spcAft>
                <a:spcPts val="0"/>
              </a:spcAft>
              <a:buClr>
                <a:schemeClr val="dk1"/>
              </a:buClr>
              <a:buSzPts val="2000"/>
              <a:buChar char="–"/>
            </a:pPr>
            <a:r>
              <a:rPr lang="en-US" sz="2000">
                <a:latin typeface="Courier New"/>
                <a:ea typeface="Courier New"/>
                <a:cs typeface="Courier New"/>
                <a:sym typeface="Courier New"/>
              </a:rPr>
              <a:t>Successor(S,x)</a:t>
            </a:r>
            <a:r>
              <a:rPr lang="en-US" sz="2400"/>
              <a:t>: given an element </a:t>
            </a:r>
            <a:r>
              <a:rPr lang="en-US" sz="2000">
                <a:latin typeface="Courier New"/>
                <a:ea typeface="Courier New"/>
                <a:cs typeface="Courier New"/>
                <a:sym typeface="Courier New"/>
              </a:rPr>
              <a:t>x</a:t>
            </a:r>
            <a:r>
              <a:rPr lang="en-US" sz="2400"/>
              <a:t> whose key is from a totally ordered set </a:t>
            </a:r>
            <a:r>
              <a:rPr lang="en-US" sz="2000">
                <a:latin typeface="Courier New"/>
                <a:ea typeface="Courier New"/>
                <a:cs typeface="Courier New"/>
                <a:sym typeface="Courier New"/>
              </a:rPr>
              <a:t>S</a:t>
            </a:r>
            <a:r>
              <a:rPr lang="en-US" sz="2400"/>
              <a:t>, return the next larger element in </a:t>
            </a:r>
            <a:r>
              <a:rPr lang="en-US" sz="2000">
                <a:latin typeface="Courier New"/>
                <a:ea typeface="Courier New"/>
                <a:cs typeface="Courier New"/>
                <a:sym typeface="Courier New"/>
              </a:rPr>
              <a:t>S</a:t>
            </a:r>
            <a:r>
              <a:rPr lang="en-US" sz="2400"/>
              <a:t>, or </a:t>
            </a:r>
            <a:r>
              <a:rPr lang="en-US" sz="2000">
                <a:latin typeface="Courier New"/>
                <a:ea typeface="Courier New"/>
                <a:cs typeface="Courier New"/>
                <a:sym typeface="Courier New"/>
              </a:rPr>
              <a:t>NIL</a:t>
            </a:r>
            <a:r>
              <a:rPr lang="en-US" sz="2400"/>
              <a:t> if </a:t>
            </a:r>
            <a:r>
              <a:rPr lang="en-US" sz="2000">
                <a:latin typeface="Courier New"/>
                <a:ea typeface="Courier New"/>
                <a:cs typeface="Courier New"/>
                <a:sym typeface="Courier New"/>
              </a:rPr>
              <a:t>x</a:t>
            </a:r>
            <a:r>
              <a:rPr lang="en-US" sz="2400"/>
              <a:t> is the maximum element (query)</a:t>
            </a:r>
            <a:endParaRPr/>
          </a:p>
          <a:p>
            <a:pPr indent="-285750" lvl="1" marL="742950" rtl="0" algn="l">
              <a:spcBef>
                <a:spcPts val="0"/>
              </a:spcBef>
              <a:spcAft>
                <a:spcPts val="0"/>
              </a:spcAft>
              <a:buClr>
                <a:schemeClr val="dk1"/>
              </a:buClr>
              <a:buSzPts val="2000"/>
              <a:buChar char="–"/>
            </a:pPr>
            <a:r>
              <a:rPr lang="en-US" sz="2000">
                <a:latin typeface="Courier New"/>
                <a:ea typeface="Courier New"/>
                <a:cs typeface="Courier New"/>
                <a:sym typeface="Courier New"/>
              </a:rPr>
              <a:t>Predecessor(S,x)</a:t>
            </a:r>
            <a:r>
              <a:rPr lang="en-US" sz="2400"/>
              <a:t>: given an element </a:t>
            </a:r>
            <a:r>
              <a:rPr lang="en-US" sz="2000">
                <a:latin typeface="Courier New"/>
                <a:ea typeface="Courier New"/>
                <a:cs typeface="Courier New"/>
                <a:sym typeface="Courier New"/>
              </a:rPr>
              <a:t>x</a:t>
            </a:r>
            <a:r>
              <a:rPr lang="en-US" sz="2400"/>
              <a:t> whose key is from a totally ordered set </a:t>
            </a:r>
            <a:r>
              <a:rPr lang="en-US" sz="2000">
                <a:latin typeface="Courier New"/>
                <a:ea typeface="Courier New"/>
                <a:cs typeface="Courier New"/>
                <a:sym typeface="Courier New"/>
              </a:rPr>
              <a:t>S</a:t>
            </a:r>
            <a:r>
              <a:rPr lang="en-US" sz="2400"/>
              <a:t>, return the next smaller element in </a:t>
            </a:r>
            <a:r>
              <a:rPr lang="en-US" sz="2000">
                <a:latin typeface="Courier New"/>
                <a:ea typeface="Courier New"/>
                <a:cs typeface="Courier New"/>
                <a:sym typeface="Courier New"/>
              </a:rPr>
              <a:t>S</a:t>
            </a:r>
            <a:r>
              <a:rPr lang="en-US" sz="2400"/>
              <a:t>, or </a:t>
            </a:r>
            <a:r>
              <a:rPr lang="en-US" sz="2000">
                <a:latin typeface="Courier New"/>
                <a:ea typeface="Courier New"/>
                <a:cs typeface="Courier New"/>
                <a:sym typeface="Courier New"/>
              </a:rPr>
              <a:t>NIL</a:t>
            </a:r>
            <a:r>
              <a:rPr lang="en-US" sz="2400"/>
              <a:t> if </a:t>
            </a:r>
            <a:r>
              <a:rPr lang="en-US" sz="2000">
                <a:latin typeface="Courier New"/>
                <a:ea typeface="Courier New"/>
                <a:cs typeface="Courier New"/>
                <a:sym typeface="Courier New"/>
              </a:rPr>
              <a:t>x</a:t>
            </a:r>
            <a:r>
              <a:rPr lang="en-US" sz="2400"/>
              <a:t> is the minimum element (query)</a:t>
            </a:r>
            <a:endParaRPr/>
          </a:p>
          <a:p>
            <a:pPr indent="-342900" lvl="0" marL="342900" rtl="0" algn="l">
              <a:spcBef>
                <a:spcPts val="0"/>
              </a:spcBef>
              <a:spcAft>
                <a:spcPts val="0"/>
              </a:spcAft>
              <a:buClr>
                <a:schemeClr val="dk1"/>
              </a:buClr>
              <a:buSzPts val="2800"/>
              <a:buChar char="•"/>
            </a:pPr>
            <a:r>
              <a:rPr lang="en-US" sz="2800"/>
              <a:t>Successor and Predecessor can be extended to sets with non-distinct keys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3"/>
          <p:cNvSpPr txBox="1"/>
          <p:nvPr>
            <p:ph type="title"/>
          </p:nvPr>
        </p:nvSpPr>
        <p:spPr>
          <a:xfrm>
            <a:off x="381000" y="0"/>
            <a:ext cx="8229600" cy="838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Priority Queue</a:t>
            </a:r>
            <a:endParaRPr/>
          </a:p>
        </p:txBody>
      </p:sp>
      <p:sp>
        <p:nvSpPr>
          <p:cNvPr id="267" name="Google Shape;267;p23"/>
          <p:cNvSpPr txBox="1"/>
          <p:nvPr>
            <p:ph idx="1" type="body"/>
          </p:nvPr>
        </p:nvSpPr>
        <p:spPr>
          <a:xfrm>
            <a:off x="152400" y="990600"/>
            <a:ext cx="8839200" cy="5867400"/>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l">
              <a:spcBef>
                <a:spcPts val="0"/>
              </a:spcBef>
              <a:spcAft>
                <a:spcPts val="0"/>
              </a:spcAft>
              <a:buClr>
                <a:schemeClr val="dk1"/>
              </a:buClr>
              <a:buSzPct val="100000"/>
              <a:buChar char="•"/>
            </a:pPr>
            <a:r>
              <a:rPr lang="en-US"/>
              <a:t>A priority queue is a list (an ADT) that maintains </a:t>
            </a:r>
            <a:r>
              <a:rPr lang="en-US">
                <a:latin typeface="Courier New"/>
                <a:ea typeface="Courier New"/>
                <a:cs typeface="Courier New"/>
                <a:sym typeface="Courier New"/>
              </a:rPr>
              <a:t>S</a:t>
            </a:r>
            <a:r>
              <a:rPr lang="en-US"/>
              <a:t> elements, each with an associated value called a </a:t>
            </a:r>
            <a:r>
              <a:rPr i="1" lang="en-US"/>
              <a:t>key</a:t>
            </a:r>
            <a:endParaRPr/>
          </a:p>
          <a:p>
            <a:pPr indent="-342900" lvl="0" marL="342900" rtl="0" algn="l">
              <a:spcBef>
                <a:spcPts val="544"/>
              </a:spcBef>
              <a:spcAft>
                <a:spcPts val="0"/>
              </a:spcAft>
              <a:buClr>
                <a:schemeClr val="dk1"/>
              </a:buClr>
              <a:buSzPct val="100000"/>
              <a:buChar char="•"/>
            </a:pPr>
            <a:r>
              <a:rPr lang="en-US"/>
              <a:t>A max-priority queue supports the following operations:</a:t>
            </a:r>
            <a:endParaRPr/>
          </a:p>
          <a:p>
            <a:pPr indent="-140334" lvl="1" marL="566738" rtl="0" algn="l">
              <a:spcBef>
                <a:spcPts val="476"/>
              </a:spcBef>
              <a:spcAft>
                <a:spcPts val="0"/>
              </a:spcAft>
              <a:buClr>
                <a:schemeClr val="dk1"/>
              </a:buClr>
              <a:buSzPct val="100000"/>
              <a:buChar char="–"/>
            </a:pPr>
            <a:r>
              <a:rPr lang="en-US" sz="2600">
                <a:latin typeface="Courier New"/>
                <a:ea typeface="Courier New"/>
                <a:cs typeface="Courier New"/>
                <a:sym typeface="Courier New"/>
              </a:rPr>
              <a:t>Init(S)</a:t>
            </a:r>
            <a:r>
              <a:rPr lang="en-US">
                <a:latin typeface="Courier New"/>
                <a:ea typeface="Courier New"/>
                <a:cs typeface="Courier New"/>
                <a:sym typeface="Courier New"/>
              </a:rPr>
              <a:t>:</a:t>
            </a:r>
            <a:r>
              <a:rPr lang="en-US"/>
              <a:t>Initialize the priority queue to be empty.</a:t>
            </a:r>
            <a:endParaRPr/>
          </a:p>
          <a:p>
            <a:pPr indent="-140334" lvl="1" marL="566738" rtl="0" algn="l">
              <a:spcBef>
                <a:spcPts val="476"/>
              </a:spcBef>
              <a:spcAft>
                <a:spcPts val="0"/>
              </a:spcAft>
              <a:buClr>
                <a:schemeClr val="dk1"/>
              </a:buClr>
              <a:buSzPct val="100000"/>
              <a:buChar char="–"/>
            </a:pPr>
            <a:r>
              <a:rPr lang="en-US" sz="2600">
                <a:latin typeface="Courier New"/>
                <a:ea typeface="Courier New"/>
                <a:cs typeface="Courier New"/>
                <a:sym typeface="Courier New"/>
              </a:rPr>
              <a:t>Is_empty(S)</a:t>
            </a:r>
            <a:r>
              <a:rPr lang="en-US">
                <a:latin typeface="Courier New"/>
                <a:ea typeface="Courier New"/>
                <a:cs typeface="Courier New"/>
                <a:sym typeface="Courier New"/>
              </a:rPr>
              <a:t>:</a:t>
            </a:r>
            <a:r>
              <a:rPr lang="en-US"/>
              <a:t>Test to see whether the priority queue is empty.</a:t>
            </a:r>
            <a:endParaRPr/>
          </a:p>
          <a:p>
            <a:pPr indent="-140334" lvl="1" marL="566738" rtl="0" algn="l">
              <a:spcBef>
                <a:spcPts val="476"/>
              </a:spcBef>
              <a:spcAft>
                <a:spcPts val="0"/>
              </a:spcAft>
              <a:buClr>
                <a:schemeClr val="dk1"/>
              </a:buClr>
              <a:buSzPct val="100000"/>
              <a:buChar char="–"/>
            </a:pPr>
            <a:r>
              <a:rPr lang="en-US" sz="2600">
                <a:latin typeface="Courier New"/>
                <a:ea typeface="Courier New"/>
                <a:cs typeface="Courier New"/>
                <a:sym typeface="Courier New"/>
              </a:rPr>
              <a:t>Insert(S,x)</a:t>
            </a:r>
            <a:r>
              <a:rPr lang="en-US"/>
              <a:t>: inserts the elements x into the set S. It can be written 𝑆=𝑆∪{𝑥}</a:t>
            </a:r>
            <a:endParaRPr/>
          </a:p>
          <a:p>
            <a:pPr indent="-140334" lvl="1" marL="566738" rtl="0" algn="l">
              <a:spcBef>
                <a:spcPts val="527"/>
              </a:spcBef>
              <a:spcAft>
                <a:spcPts val="0"/>
              </a:spcAft>
              <a:buClr>
                <a:schemeClr val="dk1"/>
              </a:buClr>
              <a:buSzPct val="100000"/>
              <a:buChar char="–"/>
            </a:pPr>
            <a:r>
              <a:rPr lang="en-US" sz="2600">
                <a:latin typeface="Courier New"/>
                <a:ea typeface="Courier New"/>
                <a:cs typeface="Courier New"/>
                <a:sym typeface="Courier New"/>
              </a:rPr>
              <a:t>Maximum(S)</a:t>
            </a:r>
            <a:r>
              <a:rPr lang="en-US" sz="3100"/>
              <a:t>: returns the element of S with the largest key</a:t>
            </a:r>
            <a:endParaRPr/>
          </a:p>
          <a:p>
            <a:pPr indent="-140334" lvl="1" marL="566738" rtl="0" algn="l">
              <a:spcBef>
                <a:spcPts val="527"/>
              </a:spcBef>
              <a:spcAft>
                <a:spcPts val="0"/>
              </a:spcAft>
              <a:buClr>
                <a:schemeClr val="dk1"/>
              </a:buClr>
              <a:buSzPct val="100000"/>
              <a:buChar char="–"/>
            </a:pPr>
            <a:r>
              <a:rPr lang="en-US" sz="2600">
                <a:latin typeface="Courier New"/>
                <a:ea typeface="Courier New"/>
                <a:cs typeface="Courier New"/>
                <a:sym typeface="Courier New"/>
              </a:rPr>
              <a:t>Extract-max(S</a:t>
            </a:r>
            <a:r>
              <a:rPr lang="en-US" sz="3100"/>
              <a:t>): removes and returns the element of S with the largest key</a:t>
            </a:r>
            <a:endParaRPr/>
          </a:p>
          <a:p>
            <a:pPr indent="-140334" lvl="1" marL="566738" rtl="0" algn="l">
              <a:spcBef>
                <a:spcPts val="527"/>
              </a:spcBef>
              <a:spcAft>
                <a:spcPts val="0"/>
              </a:spcAft>
              <a:buClr>
                <a:schemeClr val="dk1"/>
              </a:buClr>
              <a:buSzPct val="100000"/>
              <a:buChar char="–"/>
            </a:pPr>
            <a:r>
              <a:rPr lang="en-US" sz="2600">
                <a:latin typeface="Courier New"/>
                <a:ea typeface="Courier New"/>
                <a:cs typeface="Courier New"/>
                <a:sym typeface="Courier New"/>
              </a:rPr>
              <a:t>Increase-key(S,x,k)</a:t>
            </a:r>
            <a:r>
              <a:rPr lang="en-US" sz="3100"/>
              <a:t>: increases the value of element </a:t>
            </a:r>
            <a:r>
              <a:rPr lang="en-US" sz="2600">
                <a:latin typeface="Courier New"/>
                <a:ea typeface="Courier New"/>
                <a:cs typeface="Courier New"/>
                <a:sym typeface="Courier New"/>
              </a:rPr>
              <a:t>x</a:t>
            </a:r>
            <a:r>
              <a:rPr lang="en-US" sz="3100"/>
              <a:t>’s key to the new value </a:t>
            </a:r>
            <a:r>
              <a:rPr lang="en-US" sz="2600">
                <a:latin typeface="Courier New"/>
                <a:ea typeface="Courier New"/>
                <a:cs typeface="Courier New"/>
                <a:sym typeface="Courier New"/>
              </a:rPr>
              <a:t>k</a:t>
            </a:r>
            <a:r>
              <a:rPr lang="en-US" sz="3100"/>
              <a:t>, which is assumed to be at least as large as </a:t>
            </a:r>
            <a:r>
              <a:rPr lang="en-US" sz="2600">
                <a:latin typeface="Courier New"/>
                <a:ea typeface="Courier New"/>
                <a:cs typeface="Courier New"/>
                <a:sym typeface="Courier New"/>
              </a:rPr>
              <a:t>x</a:t>
            </a:r>
            <a:r>
              <a:rPr lang="en-US" sz="3100"/>
              <a:t>’s current key value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4"/>
          <p:cNvSpPr txBox="1"/>
          <p:nvPr>
            <p:ph type="title"/>
          </p:nvPr>
        </p:nvSpPr>
        <p:spPr>
          <a:xfrm>
            <a:off x="381000" y="0"/>
            <a:ext cx="8229600" cy="838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Priority Queue</a:t>
            </a:r>
            <a:endParaRPr/>
          </a:p>
        </p:txBody>
      </p:sp>
      <p:sp>
        <p:nvSpPr>
          <p:cNvPr id="273" name="Google Shape;273;p24"/>
          <p:cNvSpPr txBox="1"/>
          <p:nvPr>
            <p:ph idx="1" type="body"/>
          </p:nvPr>
        </p:nvSpPr>
        <p:spPr>
          <a:xfrm>
            <a:off x="152400" y="1524000"/>
            <a:ext cx="8839200" cy="4953000"/>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Char char="•"/>
            </a:pPr>
            <a:r>
              <a:rPr lang="en-US"/>
              <a:t>Stacks, queue, heaps (min heap and max heap) are examples of a priority queue:</a:t>
            </a:r>
            <a:endParaRPr/>
          </a:p>
          <a:p>
            <a:pPr indent="-285750" lvl="1" marL="742950" rtl="0" algn="l">
              <a:spcBef>
                <a:spcPts val="640"/>
              </a:spcBef>
              <a:spcAft>
                <a:spcPts val="0"/>
              </a:spcAft>
              <a:buClr>
                <a:schemeClr val="dk1"/>
              </a:buClr>
              <a:buSzPts val="3200"/>
              <a:buChar char="–"/>
            </a:pPr>
            <a:r>
              <a:rPr lang="en-US" sz="3200"/>
              <a:t>In a stack, the priority item is the most recently inserted item (called the </a:t>
            </a:r>
            <a:r>
              <a:rPr i="1" lang="en-US" sz="3200"/>
              <a:t>top</a:t>
            </a:r>
            <a:r>
              <a:rPr lang="en-US" sz="3200"/>
              <a:t>).</a:t>
            </a:r>
            <a:endParaRPr/>
          </a:p>
          <a:p>
            <a:pPr indent="-285750" lvl="1" marL="742950" rtl="0" algn="l">
              <a:spcBef>
                <a:spcPts val="640"/>
              </a:spcBef>
              <a:spcAft>
                <a:spcPts val="0"/>
              </a:spcAft>
              <a:buClr>
                <a:schemeClr val="dk1"/>
              </a:buClr>
              <a:buSzPts val="3200"/>
              <a:buChar char="–"/>
            </a:pPr>
            <a:r>
              <a:rPr lang="en-US" sz="3200"/>
              <a:t>In a queue, the priority item is the least recently inserted item (insert at </a:t>
            </a:r>
            <a:r>
              <a:rPr i="1" lang="en-US" sz="3200"/>
              <a:t>front</a:t>
            </a:r>
            <a:r>
              <a:rPr lang="en-US" sz="3200"/>
              <a:t>; peek and delete from </a:t>
            </a:r>
            <a:r>
              <a:rPr i="1" lang="en-US" sz="3200"/>
              <a:t>rear</a:t>
            </a:r>
            <a:r>
              <a:rPr lang="en-US" sz="3200"/>
              <a:t>)</a:t>
            </a:r>
            <a:endParaRPr/>
          </a:p>
          <a:p>
            <a:pPr indent="-285750" lvl="1" marL="742950" rtl="0" algn="l">
              <a:spcBef>
                <a:spcPts val="640"/>
              </a:spcBef>
              <a:spcAft>
                <a:spcPts val="0"/>
              </a:spcAft>
              <a:buClr>
                <a:schemeClr val="dk1"/>
              </a:buClr>
              <a:buSzPts val="3200"/>
              <a:buChar char="–"/>
            </a:pPr>
            <a:r>
              <a:rPr lang="en-US" sz="3200"/>
              <a:t>In a heap, the priority item is the item with the minimum (or maximum) key.  The key could be anything.</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5"/>
          <p:cNvSpPr txBox="1"/>
          <p:nvPr>
            <p:ph type="title"/>
          </p:nvPr>
        </p:nvSpPr>
        <p:spPr>
          <a:xfrm>
            <a:off x="457200" y="274638"/>
            <a:ext cx="8229600" cy="5635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800"/>
              <a:buFont typeface="Calibri"/>
              <a:buNone/>
            </a:pPr>
            <a:r>
              <a:rPr lang="en-US" sz="2800"/>
              <a:t>Example: The items of a PQ are unfulfilled obligations.</a:t>
            </a:r>
            <a:endParaRPr/>
          </a:p>
        </p:txBody>
      </p:sp>
      <p:sp>
        <p:nvSpPr>
          <p:cNvPr id="279" name="Google Shape;279;p25"/>
          <p:cNvSpPr txBox="1"/>
          <p:nvPr>
            <p:ph idx="1" type="body"/>
          </p:nvPr>
        </p:nvSpPr>
        <p:spPr>
          <a:xfrm>
            <a:off x="152400" y="1066800"/>
            <a:ext cx="8839200" cy="5486400"/>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Clr>
                <a:schemeClr val="dk1"/>
              </a:buClr>
              <a:buSzPct val="100000"/>
              <a:buChar char="•"/>
            </a:pPr>
            <a:r>
              <a:rPr lang="en-US" u="sng"/>
              <a:t>The Bill Payer problem</a:t>
            </a:r>
            <a:r>
              <a:rPr lang="en-US"/>
              <a:t>: You get bills in the mail from time to time, and you have to pay them. But you don't pay bills the moment you receive them: instead, you place them on your desk, where they are unfulfilled obligations.  When you decide to pay a bill, you take one from your desk and pay it.</a:t>
            </a:r>
            <a:endParaRPr/>
          </a:p>
          <a:p>
            <a:pPr indent="-342900" lvl="0" marL="342900" rtl="0" algn="l">
              <a:spcBef>
                <a:spcPts val="1200"/>
              </a:spcBef>
              <a:spcAft>
                <a:spcPts val="0"/>
              </a:spcAft>
              <a:buClr>
                <a:schemeClr val="dk1"/>
              </a:buClr>
              <a:buSzPct val="100000"/>
              <a:buChar char="•"/>
            </a:pPr>
            <a:r>
              <a:rPr i="1" lang="en-US"/>
              <a:t>The stack strategy</a:t>
            </a:r>
            <a:r>
              <a:rPr lang="en-US"/>
              <a:t>: When you get a bill, you place it on the top of your pile of bills. When you decide to pay a bill, you pay the one on top, i.e., the one you got most recently.</a:t>
            </a:r>
            <a:endParaRPr/>
          </a:p>
          <a:p>
            <a:pPr indent="-342900" lvl="0" marL="342900" rtl="0" algn="l">
              <a:spcBef>
                <a:spcPts val="1200"/>
              </a:spcBef>
              <a:spcAft>
                <a:spcPts val="0"/>
              </a:spcAft>
              <a:buClr>
                <a:schemeClr val="dk1"/>
              </a:buClr>
              <a:buSzPct val="100000"/>
              <a:buChar char="•"/>
            </a:pPr>
            <a:r>
              <a:rPr i="1" lang="en-US"/>
              <a:t>The queue strategy</a:t>
            </a:r>
            <a:r>
              <a:rPr lang="en-US"/>
              <a:t>: The bill you pay is the one that's been on your desk the longest. One way to do this is to insert every new bill at the bottom (rear) of the pile, and take from the top (front) of the pile.</a:t>
            </a:r>
            <a:endParaRPr/>
          </a:p>
          <a:p>
            <a:pPr indent="-342900" lvl="0" marL="342900" rtl="0" algn="l">
              <a:spcBef>
                <a:spcPts val="1096"/>
              </a:spcBef>
              <a:spcAft>
                <a:spcPts val="0"/>
              </a:spcAft>
              <a:buClr>
                <a:schemeClr val="dk1"/>
              </a:buClr>
              <a:buSzPct val="100000"/>
              <a:buChar char="•"/>
            </a:pPr>
            <a:r>
              <a:rPr i="1" lang="en-US"/>
              <a:t>The heap strategy</a:t>
            </a:r>
            <a:r>
              <a:rPr lang="en-US"/>
              <a:t>: Every bill has a due date.  When you decide to pay, you pay the bill that has the earliest due date.  How would you implement this in practice?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graphicFrame>
        <p:nvGraphicFramePr>
          <p:cNvPr id="284" name="Google Shape;284;p26"/>
          <p:cNvGraphicFramePr/>
          <p:nvPr/>
        </p:nvGraphicFramePr>
        <p:xfrm>
          <a:off x="457200" y="1397000"/>
          <a:ext cx="3000000" cy="3000000"/>
        </p:xfrm>
        <a:graphic>
          <a:graphicData uri="http://schemas.openxmlformats.org/drawingml/2006/table">
            <a:tbl>
              <a:tblPr bandRow="1" firstRow="1">
                <a:noFill/>
                <a:tableStyleId>{59EA2CC4-2BB3-4AC3-BE3E-D4E9EC4D6750}</a:tableStyleId>
              </a:tblPr>
              <a:tblGrid>
                <a:gridCol w="5867400"/>
                <a:gridCol w="2286000"/>
              </a:tblGrid>
              <a:tr h="370850">
                <a:tc>
                  <a:txBody>
                    <a:bodyPr/>
                    <a:lstStyle/>
                    <a:p>
                      <a:pPr indent="0" lvl="0" marL="0" marR="0" rtl="0" algn="ctr">
                        <a:spcBef>
                          <a:spcPts val="0"/>
                        </a:spcBef>
                        <a:spcAft>
                          <a:spcPts val="0"/>
                        </a:spcAft>
                        <a:buNone/>
                      </a:pPr>
                      <a:r>
                        <a:rPr b="1" lang="en-US" sz="1800"/>
                        <a:t>Stack (aka LIFO queue) operation</a:t>
                      </a:r>
                      <a:endParaRPr/>
                    </a:p>
                  </a:txBody>
                  <a:tcPr marT="45725" marB="45725" marR="91450" marL="91450"/>
                </a:tc>
                <a:tc>
                  <a:txBody>
                    <a:bodyPr/>
                    <a:lstStyle/>
                    <a:p>
                      <a:pPr indent="0" lvl="0" marL="0" marR="0" rtl="0" algn="ctr">
                        <a:spcBef>
                          <a:spcPts val="0"/>
                        </a:spcBef>
                        <a:spcAft>
                          <a:spcPts val="0"/>
                        </a:spcAft>
                        <a:buNone/>
                      </a:pPr>
                      <a:r>
                        <a:rPr b="1" lang="en-US" sz="1800"/>
                        <a:t>Worst Case</a:t>
                      </a:r>
                      <a:endParaRPr/>
                    </a:p>
                  </a:txBody>
                  <a:tcPr marT="45725" marB="45725" marR="91450" marL="91450"/>
                </a:tc>
              </a:tr>
              <a:tr h="370850">
                <a:tc>
                  <a:txBody>
                    <a:bodyPr/>
                    <a:lstStyle/>
                    <a:p>
                      <a:pPr indent="0" lvl="0" marL="0" marR="0" rtl="0" algn="l">
                        <a:spcBef>
                          <a:spcPts val="0"/>
                        </a:spcBef>
                        <a:spcAft>
                          <a:spcPts val="0"/>
                        </a:spcAft>
                        <a:buNone/>
                      </a:pPr>
                      <a:r>
                        <a:rPr lang="en-US" sz="1800"/>
                        <a:t>Create an empty</a:t>
                      </a:r>
                      <a:r>
                        <a:rPr lang="en-US" sz="1800"/>
                        <a:t> stack</a:t>
                      </a:r>
                      <a:endParaRPr sz="1800"/>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O(1)</a:t>
                      </a:r>
                      <a:endParaRPr b="0" i="0" sz="1800" u="none" cap="none" strike="noStrike">
                        <a:solidFill>
                          <a:srgbClr val="000000"/>
                        </a:solidFill>
                        <a:latin typeface="Calibri"/>
                        <a:ea typeface="Calibri"/>
                        <a:cs typeface="Calibri"/>
                        <a:sym typeface="Calibri"/>
                      </a:endParaRPr>
                    </a:p>
                  </a:txBody>
                  <a:tcPr marT="45725" marB="45725" marR="91450" marL="91450"/>
                </a:tc>
              </a:tr>
              <a:tr h="370850">
                <a:tc>
                  <a:txBody>
                    <a:bodyPr/>
                    <a:lstStyle/>
                    <a:p>
                      <a:pPr indent="0" lvl="0" marL="0" marR="0" rtl="0" algn="l">
                        <a:spcBef>
                          <a:spcPts val="0"/>
                        </a:spcBef>
                        <a:spcAft>
                          <a:spcPts val="0"/>
                        </a:spcAft>
                        <a:buNone/>
                      </a:pPr>
                      <a:r>
                        <a:rPr lang="en-US" sz="1800"/>
                        <a:t>Push an</a:t>
                      </a:r>
                      <a:r>
                        <a:rPr lang="en-US" sz="1800"/>
                        <a:t> element into the stack</a:t>
                      </a:r>
                      <a:endParaRPr sz="1800"/>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O(1)</a:t>
                      </a:r>
                      <a:endParaRPr b="0" i="0" sz="1800" u="none" cap="none" strike="noStrike">
                        <a:solidFill>
                          <a:srgbClr val="000000"/>
                        </a:solidFill>
                        <a:latin typeface="Calibri"/>
                        <a:ea typeface="Calibri"/>
                        <a:cs typeface="Calibri"/>
                        <a:sym typeface="Calibri"/>
                      </a:endParaRPr>
                    </a:p>
                  </a:txBody>
                  <a:tcPr marT="45725" marB="45725" marR="91450" marL="91450"/>
                </a:tc>
              </a:tr>
              <a:tr h="370850">
                <a:tc>
                  <a:txBody>
                    <a:bodyPr/>
                    <a:lstStyle/>
                    <a:p>
                      <a:pPr indent="0" lvl="0" marL="0" marR="0" rtl="0" algn="l">
                        <a:spcBef>
                          <a:spcPts val="0"/>
                        </a:spcBef>
                        <a:spcAft>
                          <a:spcPts val="0"/>
                        </a:spcAft>
                        <a:buNone/>
                      </a:pPr>
                      <a:r>
                        <a:rPr lang="en-US" sz="1800"/>
                        <a:t>Return the top element of the stack</a:t>
                      </a:r>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O(1)</a:t>
                      </a:r>
                      <a:endParaRPr b="0" i="0" sz="1800" u="none" cap="none" strike="noStrike">
                        <a:solidFill>
                          <a:srgbClr val="000000"/>
                        </a:solidFill>
                        <a:latin typeface="Calibri"/>
                        <a:ea typeface="Calibri"/>
                        <a:cs typeface="Calibri"/>
                        <a:sym typeface="Calibri"/>
                      </a:endParaRPr>
                    </a:p>
                  </a:txBody>
                  <a:tcPr marT="45725" marB="45725" marR="91450" marL="91450"/>
                </a:tc>
              </a:tr>
              <a:tr h="370850">
                <a:tc>
                  <a:txBody>
                    <a:bodyPr/>
                    <a:lstStyle/>
                    <a:p>
                      <a:pPr indent="0" lvl="0" marL="0" marR="0" rtl="0" algn="l">
                        <a:spcBef>
                          <a:spcPts val="0"/>
                        </a:spcBef>
                        <a:spcAft>
                          <a:spcPts val="0"/>
                        </a:spcAft>
                        <a:buNone/>
                      </a:pPr>
                      <a:r>
                        <a:rPr lang="en-US" sz="1800"/>
                        <a:t>Pop and return the top of the stack</a:t>
                      </a:r>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O(1)</a:t>
                      </a:r>
                      <a:endParaRPr/>
                    </a:p>
                  </a:txBody>
                  <a:tcPr marT="45725" marB="45725" marR="91450" marL="91450"/>
                </a:tc>
              </a:tr>
              <a:tr h="370850">
                <a:tc>
                  <a:txBody>
                    <a:bodyPr/>
                    <a:lstStyle/>
                    <a:p>
                      <a:pPr indent="0" lvl="0" marL="0" marR="0" rtl="0" algn="l">
                        <a:spcBef>
                          <a:spcPts val="0"/>
                        </a:spcBef>
                        <a:spcAft>
                          <a:spcPts val="0"/>
                        </a:spcAft>
                        <a:buNone/>
                      </a:pPr>
                      <a:r>
                        <a:rPr lang="en-US" sz="1800"/>
                        <a:t>Test whether the stack is empty</a:t>
                      </a:r>
                      <a:endParaRPr/>
                    </a:p>
                  </a:txBody>
                  <a:tcPr marT="45725" marB="45725" marR="91450" marL="91450"/>
                </a:tc>
                <a:tc>
                  <a:txBody>
                    <a:bodyPr/>
                    <a:lstStyle/>
                    <a:p>
                      <a:pPr indent="0" lvl="0" marL="0" marR="0" rtl="0" algn="ctr">
                        <a:spcBef>
                          <a:spcPts val="0"/>
                        </a:spcBef>
                        <a:spcAft>
                          <a:spcPts val="0"/>
                        </a:spcAft>
                        <a:buNone/>
                      </a:pPr>
                      <a:r>
                        <a:rPr lang="en-US" sz="1800"/>
                        <a:t>O(1)</a:t>
                      </a:r>
                      <a:endParaRPr/>
                    </a:p>
                  </a:txBody>
                  <a:tcPr marT="45725" marB="45725" marR="91450" marL="91450"/>
                </a:tc>
              </a:tr>
            </a:tbl>
          </a:graphicData>
        </a:graphic>
      </p:graphicFrame>
      <p:sp>
        <p:nvSpPr>
          <p:cNvPr id="285" name="Google Shape;285;p26"/>
          <p:cNvSpPr txBox="1"/>
          <p:nvPr/>
        </p:nvSpPr>
        <p:spPr>
          <a:xfrm>
            <a:off x="762000" y="4114800"/>
            <a:ext cx="7543800"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Can I do the following operations?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Return the bottom of the stack. Answer: NO</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Test whether an element is in the stack. Answer: </a:t>
            </a:r>
            <a:endParaRPr/>
          </a:p>
          <a:p>
            <a:pPr indent="-285750" lvl="2" marL="12001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YES: I can only test the top element</a:t>
            </a:r>
            <a:endParaRPr/>
          </a:p>
          <a:p>
            <a:pPr indent="-285750" lvl="2" marL="12001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NO: I cannot check the entire stack</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graphicFrame>
        <p:nvGraphicFramePr>
          <p:cNvPr id="290" name="Google Shape;290;p27"/>
          <p:cNvGraphicFramePr/>
          <p:nvPr/>
        </p:nvGraphicFramePr>
        <p:xfrm>
          <a:off x="457200" y="1397000"/>
          <a:ext cx="3000000" cy="3000000"/>
        </p:xfrm>
        <a:graphic>
          <a:graphicData uri="http://schemas.openxmlformats.org/drawingml/2006/table">
            <a:tbl>
              <a:tblPr bandRow="1" firstRow="1">
                <a:noFill/>
                <a:tableStyleId>{59EA2CC4-2BB3-4AC3-BE3E-D4E9EC4D6750}</a:tableStyleId>
              </a:tblPr>
              <a:tblGrid>
                <a:gridCol w="5867400"/>
                <a:gridCol w="2286000"/>
              </a:tblGrid>
              <a:tr h="370850">
                <a:tc>
                  <a:txBody>
                    <a:bodyPr/>
                    <a:lstStyle/>
                    <a:p>
                      <a:pPr indent="0" lvl="0" marL="0" marR="0" rtl="0" algn="ctr">
                        <a:spcBef>
                          <a:spcPts val="0"/>
                        </a:spcBef>
                        <a:spcAft>
                          <a:spcPts val="0"/>
                        </a:spcAft>
                        <a:buNone/>
                      </a:pPr>
                      <a:r>
                        <a:rPr b="1" lang="en-US" sz="1800"/>
                        <a:t>Queue (FIFO queue) operation</a:t>
                      </a:r>
                      <a:endParaRPr/>
                    </a:p>
                  </a:txBody>
                  <a:tcPr marT="45725" marB="45725" marR="91450" marL="91450"/>
                </a:tc>
                <a:tc>
                  <a:txBody>
                    <a:bodyPr/>
                    <a:lstStyle/>
                    <a:p>
                      <a:pPr indent="0" lvl="0" marL="0" marR="0" rtl="0" algn="ctr">
                        <a:spcBef>
                          <a:spcPts val="0"/>
                        </a:spcBef>
                        <a:spcAft>
                          <a:spcPts val="0"/>
                        </a:spcAft>
                        <a:buNone/>
                      </a:pPr>
                      <a:r>
                        <a:rPr b="1" lang="en-US" sz="1800"/>
                        <a:t>Worst Case</a:t>
                      </a:r>
                      <a:endParaRPr/>
                    </a:p>
                  </a:txBody>
                  <a:tcPr marT="45725" marB="45725" marR="91450" marL="91450"/>
                </a:tc>
              </a:tr>
              <a:tr h="370850">
                <a:tc>
                  <a:txBody>
                    <a:bodyPr/>
                    <a:lstStyle/>
                    <a:p>
                      <a:pPr indent="0" lvl="0" marL="0" marR="0" rtl="0" algn="l">
                        <a:spcBef>
                          <a:spcPts val="0"/>
                        </a:spcBef>
                        <a:spcAft>
                          <a:spcPts val="0"/>
                        </a:spcAft>
                        <a:buNone/>
                      </a:pPr>
                      <a:r>
                        <a:rPr lang="en-US" sz="1800"/>
                        <a:t>Create an empty</a:t>
                      </a:r>
                      <a:r>
                        <a:rPr lang="en-US" sz="1800"/>
                        <a:t> queue</a:t>
                      </a:r>
                      <a:endParaRPr sz="1800"/>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O(1)</a:t>
                      </a:r>
                      <a:endParaRPr b="0" i="0" sz="1800" u="none" cap="none" strike="noStrike">
                        <a:solidFill>
                          <a:srgbClr val="000000"/>
                        </a:solidFill>
                        <a:latin typeface="Calibri"/>
                        <a:ea typeface="Calibri"/>
                        <a:cs typeface="Calibri"/>
                        <a:sym typeface="Calibri"/>
                      </a:endParaRPr>
                    </a:p>
                  </a:txBody>
                  <a:tcPr marT="45725" marB="45725" marR="91450" marL="91450"/>
                </a:tc>
              </a:tr>
              <a:tr h="370850">
                <a:tc>
                  <a:txBody>
                    <a:bodyPr/>
                    <a:lstStyle/>
                    <a:p>
                      <a:pPr indent="0" lvl="0" marL="0" marR="0" rtl="0" algn="l">
                        <a:spcBef>
                          <a:spcPts val="0"/>
                        </a:spcBef>
                        <a:spcAft>
                          <a:spcPts val="0"/>
                        </a:spcAft>
                        <a:buNone/>
                      </a:pPr>
                      <a:r>
                        <a:rPr lang="en-US" sz="1800"/>
                        <a:t>Push an</a:t>
                      </a:r>
                      <a:r>
                        <a:rPr lang="en-US" sz="1800"/>
                        <a:t> element into the queue</a:t>
                      </a:r>
                      <a:endParaRPr sz="1800"/>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O(1)</a:t>
                      </a:r>
                      <a:endParaRPr b="0" i="0" sz="1800" u="none" cap="none" strike="noStrike">
                        <a:solidFill>
                          <a:srgbClr val="000000"/>
                        </a:solidFill>
                        <a:latin typeface="Calibri"/>
                        <a:ea typeface="Calibri"/>
                        <a:cs typeface="Calibri"/>
                        <a:sym typeface="Calibri"/>
                      </a:endParaRPr>
                    </a:p>
                  </a:txBody>
                  <a:tcPr marT="45725" marB="45725" marR="91450" marL="91450"/>
                </a:tc>
              </a:tr>
              <a:tr h="370850">
                <a:tc>
                  <a:txBody>
                    <a:bodyPr/>
                    <a:lstStyle/>
                    <a:p>
                      <a:pPr indent="0" lvl="0" marL="0" marR="0" rtl="0" algn="l">
                        <a:spcBef>
                          <a:spcPts val="0"/>
                        </a:spcBef>
                        <a:spcAft>
                          <a:spcPts val="0"/>
                        </a:spcAft>
                        <a:buNone/>
                      </a:pPr>
                      <a:r>
                        <a:rPr lang="en-US" sz="1800"/>
                        <a:t>Return the rear of the queue</a:t>
                      </a:r>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O(1)</a:t>
                      </a:r>
                      <a:endParaRPr b="0" i="0" sz="1800" u="none" cap="none" strike="noStrike">
                        <a:solidFill>
                          <a:srgbClr val="000000"/>
                        </a:solidFill>
                        <a:latin typeface="Calibri"/>
                        <a:ea typeface="Calibri"/>
                        <a:cs typeface="Calibri"/>
                        <a:sym typeface="Calibri"/>
                      </a:endParaRPr>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800"/>
                        <a:buFont typeface="Calibri"/>
                        <a:buNone/>
                      </a:pPr>
                      <a:r>
                        <a:rPr lang="en-US" sz="1800"/>
                        <a:t>Pop the</a:t>
                      </a:r>
                      <a:r>
                        <a:rPr lang="en-US" sz="1800"/>
                        <a:t> queue</a:t>
                      </a:r>
                      <a:endParaRPr sz="1800"/>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O(1)</a:t>
                      </a:r>
                      <a:endParaRPr b="0" i="0" sz="1800" u="none" cap="none" strike="noStrike">
                        <a:solidFill>
                          <a:srgbClr val="000000"/>
                        </a:solidFill>
                        <a:latin typeface="Calibri"/>
                        <a:ea typeface="Calibri"/>
                        <a:cs typeface="Calibri"/>
                        <a:sym typeface="Calibri"/>
                      </a:endParaRPr>
                    </a:p>
                  </a:txBody>
                  <a:tcPr marT="45725" marB="45725" marR="91450" marL="91450"/>
                </a:tc>
              </a:tr>
              <a:tr h="370850">
                <a:tc>
                  <a:txBody>
                    <a:bodyPr/>
                    <a:lstStyle/>
                    <a:p>
                      <a:pPr indent="0" lvl="0" marL="0" marR="0" rtl="0" algn="l">
                        <a:spcBef>
                          <a:spcPts val="0"/>
                        </a:spcBef>
                        <a:spcAft>
                          <a:spcPts val="0"/>
                        </a:spcAft>
                        <a:buNone/>
                      </a:pPr>
                      <a:r>
                        <a:rPr lang="en-US" sz="1800"/>
                        <a:t>Pop and return the rear of the queue</a:t>
                      </a:r>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O(1)</a:t>
                      </a:r>
                      <a:endParaRPr b="0" i="0" sz="1800" u="none" cap="none" strike="noStrike">
                        <a:solidFill>
                          <a:srgbClr val="000000"/>
                        </a:solidFill>
                        <a:latin typeface="Calibri"/>
                        <a:ea typeface="Calibri"/>
                        <a:cs typeface="Calibri"/>
                        <a:sym typeface="Calibri"/>
                      </a:endParaRPr>
                    </a:p>
                  </a:txBody>
                  <a:tcPr marT="45725" marB="45725" marR="91450" marL="91450"/>
                </a:tc>
              </a:tr>
              <a:tr h="370850">
                <a:tc>
                  <a:txBody>
                    <a:bodyPr/>
                    <a:lstStyle/>
                    <a:p>
                      <a:pPr indent="0" lvl="0" marL="0" marR="0" rtl="0" algn="l">
                        <a:spcBef>
                          <a:spcPts val="0"/>
                        </a:spcBef>
                        <a:spcAft>
                          <a:spcPts val="0"/>
                        </a:spcAft>
                        <a:buNone/>
                      </a:pPr>
                      <a:r>
                        <a:rPr lang="en-US" sz="1800"/>
                        <a:t>Test whether the queue is empty</a:t>
                      </a:r>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O(1)</a:t>
                      </a:r>
                      <a:endParaRPr/>
                    </a:p>
                  </a:txBody>
                  <a:tcPr marT="45725" marB="45725" marR="91450" marL="91450"/>
                </a:tc>
              </a:tr>
            </a:tbl>
          </a:graphicData>
        </a:graphic>
      </p:graphicFrame>
      <p:sp>
        <p:nvSpPr>
          <p:cNvPr id="291" name="Google Shape;291;p27"/>
          <p:cNvSpPr txBox="1"/>
          <p:nvPr/>
        </p:nvSpPr>
        <p:spPr>
          <a:xfrm>
            <a:off x="762000" y="4267200"/>
            <a:ext cx="7543800"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Can I do the following operations?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Return the front of the queue. Answer: NO. (Technically, I can do it since I have access to the front of the queue, but it violates the property of a queue ADT, when only the element at the rear of the queue can be returned.)</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Test whether an element is in the queue. Answer: </a:t>
            </a:r>
            <a:endParaRPr/>
          </a:p>
          <a:p>
            <a:pPr indent="-285750" lvl="2" marL="12001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YES: I can only test the rear element</a:t>
            </a:r>
            <a:endParaRPr/>
          </a:p>
          <a:p>
            <a:pPr indent="-285750" lvl="2" marL="12001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NO: I cannot check the entire queue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8"/>
          <p:cNvSpPr txBox="1"/>
          <p:nvPr>
            <p:ph type="title"/>
          </p:nvPr>
        </p:nvSpPr>
        <p:spPr>
          <a:xfrm>
            <a:off x="381000" y="0"/>
            <a:ext cx="8229600" cy="838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Heaps</a:t>
            </a:r>
            <a:endParaRPr/>
          </a:p>
        </p:txBody>
      </p:sp>
      <p:sp>
        <p:nvSpPr>
          <p:cNvPr id="297" name="Google Shape;297;p28"/>
          <p:cNvSpPr txBox="1"/>
          <p:nvPr>
            <p:ph idx="1" type="body"/>
          </p:nvPr>
        </p:nvSpPr>
        <p:spPr>
          <a:xfrm>
            <a:off x="152400" y="838200"/>
            <a:ext cx="8839200" cy="2209800"/>
          </a:xfrm>
          <a:prstGeom prst="rect">
            <a:avLst/>
          </a:prstGeom>
          <a:noFill/>
          <a:ln>
            <a:noFill/>
          </a:ln>
        </p:spPr>
        <p:txBody>
          <a:bodyPr anchorCtr="0" anchor="t" bIns="45700" lIns="91425" spcFirstLastPara="1" rIns="91425" wrap="square" tIns="45700">
            <a:normAutofit fontScale="77500" lnSpcReduction="20000"/>
          </a:bodyPr>
          <a:lstStyle/>
          <a:p>
            <a:pPr indent="-174625" lvl="0" marL="174625" rtl="0" algn="l">
              <a:spcBef>
                <a:spcPts val="0"/>
              </a:spcBef>
              <a:spcAft>
                <a:spcPts val="0"/>
              </a:spcAft>
              <a:buClr>
                <a:srgbClr val="000000"/>
              </a:buClr>
              <a:buSzPct val="100000"/>
              <a:buChar char="•"/>
            </a:pPr>
            <a:r>
              <a:rPr lang="en-US" sz="2800">
                <a:solidFill>
                  <a:srgbClr val="000000"/>
                </a:solidFill>
              </a:rPr>
              <a:t>A (binary) heap is a </a:t>
            </a:r>
            <a:r>
              <a:rPr i="1" lang="en-US" sz="2800">
                <a:solidFill>
                  <a:srgbClr val="000000"/>
                </a:solidFill>
              </a:rPr>
              <a:t>complete</a:t>
            </a:r>
            <a:r>
              <a:rPr lang="en-US" sz="2800">
                <a:solidFill>
                  <a:srgbClr val="000000"/>
                </a:solidFill>
              </a:rPr>
              <a:t> binary tree and the nodes in the tree follow a </a:t>
            </a:r>
            <a:r>
              <a:rPr i="1" lang="en-US" sz="2800">
                <a:solidFill>
                  <a:srgbClr val="000000"/>
                </a:solidFill>
              </a:rPr>
              <a:t>heap-order property</a:t>
            </a:r>
            <a:r>
              <a:rPr lang="en-US" sz="2800">
                <a:solidFill>
                  <a:srgbClr val="000000"/>
                </a:solidFill>
              </a:rPr>
              <a:t>. </a:t>
            </a:r>
            <a:endParaRPr/>
          </a:p>
          <a:p>
            <a:pPr indent="-174625" lvl="0" marL="174625" rtl="0" algn="l">
              <a:spcBef>
                <a:spcPts val="434"/>
              </a:spcBef>
              <a:spcAft>
                <a:spcPts val="0"/>
              </a:spcAft>
              <a:buClr>
                <a:schemeClr val="dk1"/>
              </a:buClr>
              <a:buSzPct val="100000"/>
              <a:buChar char="•"/>
            </a:pPr>
            <a:r>
              <a:rPr lang="en-US" sz="2800"/>
              <a:t>A </a:t>
            </a:r>
            <a:r>
              <a:rPr i="1" lang="en-US" sz="2800"/>
              <a:t>complete</a:t>
            </a:r>
            <a:r>
              <a:rPr lang="en-US" sz="2800"/>
              <a:t> binary tree is completely filled except maybe the lowest level, which is filled from left to right. </a:t>
            </a:r>
            <a:endParaRPr/>
          </a:p>
          <a:p>
            <a:pPr indent="-174625" lvl="0" marL="174625" rtl="0" algn="l">
              <a:spcBef>
                <a:spcPts val="434"/>
              </a:spcBef>
              <a:spcAft>
                <a:spcPts val="0"/>
              </a:spcAft>
              <a:buClr>
                <a:schemeClr val="dk1"/>
              </a:buClr>
              <a:buSzPct val="100000"/>
              <a:buChar char="•"/>
            </a:pPr>
            <a:r>
              <a:rPr lang="en-US" sz="2800"/>
              <a:t>A complete binary tree can be represented as an array : array </a:t>
            </a:r>
            <a:r>
              <a:rPr lang="en-US" sz="2800">
                <a:latin typeface="Courier New"/>
                <a:ea typeface="Courier New"/>
                <a:cs typeface="Courier New"/>
                <a:sym typeface="Courier New"/>
              </a:rPr>
              <a:t>A</a:t>
            </a:r>
            <a:r>
              <a:rPr lang="en-US" sz="2800"/>
              <a:t> has </a:t>
            </a:r>
            <a:r>
              <a:rPr lang="en-US" sz="2800">
                <a:latin typeface="Courier New"/>
                <a:ea typeface="Courier New"/>
                <a:cs typeface="Courier New"/>
                <a:sym typeface="Courier New"/>
              </a:rPr>
              <a:t>length[A]</a:t>
            </a:r>
            <a:r>
              <a:rPr lang="en-US" sz="2800"/>
              <a:t> elements but only the indices </a:t>
            </a:r>
            <a:r>
              <a:rPr lang="en-US" sz="2800">
                <a:latin typeface="Courier New"/>
                <a:ea typeface="Courier New"/>
                <a:cs typeface="Courier New"/>
                <a:sym typeface="Courier New"/>
              </a:rPr>
              <a:t>0.. heapsize[A] </a:t>
            </a:r>
            <a:r>
              <a:rPr lang="en-US" sz="2800"/>
              <a:t>are used for the heap. </a:t>
            </a:r>
            <a:endParaRPr/>
          </a:p>
        </p:txBody>
      </p:sp>
      <p:sp>
        <p:nvSpPr>
          <p:cNvPr id="298" name="Google Shape;298;p28"/>
          <p:cNvSpPr txBox="1"/>
          <p:nvPr/>
        </p:nvSpPr>
        <p:spPr>
          <a:xfrm>
            <a:off x="190500" y="5181600"/>
            <a:ext cx="8839200" cy="1692771"/>
          </a:xfrm>
          <a:prstGeom prst="rect">
            <a:avLst/>
          </a:prstGeom>
          <a:noFill/>
          <a:ln>
            <a:noFill/>
          </a:ln>
        </p:spPr>
        <p:txBody>
          <a:bodyPr anchorCtr="0" anchor="t" bIns="45700" lIns="91425" spcFirstLastPara="1" rIns="91425" wrap="square" tIns="45700">
            <a:spAutoFit/>
          </a:bodyPr>
          <a:lstStyle/>
          <a:p>
            <a:pPr indent="-171450" lvl="0" marL="171450" marR="0" rtl="0" algn="l">
              <a:spcBef>
                <a:spcPts val="0"/>
              </a:spcBef>
              <a:spcAft>
                <a:spcPts val="0"/>
              </a:spcAft>
              <a:buClr>
                <a:schemeClr val="dk1"/>
              </a:buClr>
              <a:buSzPts val="2200"/>
              <a:buFont typeface="Arial"/>
              <a:buChar char="•"/>
            </a:pPr>
            <a:r>
              <a:rPr lang="en-US" sz="2200">
                <a:solidFill>
                  <a:schemeClr val="dk1"/>
                </a:solidFill>
                <a:latin typeface="Calibri"/>
                <a:ea typeface="Calibri"/>
                <a:cs typeface="Calibri"/>
                <a:sym typeface="Calibri"/>
              </a:rPr>
              <a:t>The root of the tree is stored at </a:t>
            </a:r>
            <a:r>
              <a:rPr lang="en-US" sz="2200">
                <a:solidFill>
                  <a:schemeClr val="dk1"/>
                </a:solidFill>
                <a:latin typeface="Courier New"/>
                <a:ea typeface="Courier New"/>
                <a:cs typeface="Courier New"/>
                <a:sym typeface="Courier New"/>
              </a:rPr>
              <a:t>A[0]</a:t>
            </a:r>
            <a:endParaRPr sz="2200">
              <a:solidFill>
                <a:schemeClr val="dk1"/>
              </a:solidFill>
              <a:latin typeface="Calibri"/>
              <a:ea typeface="Calibri"/>
              <a:cs typeface="Calibri"/>
              <a:sym typeface="Calibri"/>
            </a:endParaRPr>
          </a:p>
          <a:p>
            <a:pPr indent="-171450" lvl="0" marL="171450" marR="0" rtl="0" algn="l">
              <a:spcBef>
                <a:spcPts val="0"/>
              </a:spcBef>
              <a:spcAft>
                <a:spcPts val="0"/>
              </a:spcAft>
              <a:buClr>
                <a:schemeClr val="dk1"/>
              </a:buClr>
              <a:buSzPts val="2200"/>
              <a:buFont typeface="Arial"/>
              <a:buChar char="•"/>
            </a:pPr>
            <a:r>
              <a:rPr lang="en-US" sz="2200">
                <a:solidFill>
                  <a:schemeClr val="dk1"/>
                </a:solidFill>
                <a:latin typeface="Calibri"/>
                <a:ea typeface="Calibri"/>
                <a:cs typeface="Calibri"/>
                <a:sym typeface="Calibri"/>
              </a:rPr>
              <a:t>Given the index </a:t>
            </a:r>
            <a:r>
              <a:rPr lang="en-US" sz="2200">
                <a:solidFill>
                  <a:schemeClr val="dk1"/>
                </a:solidFill>
                <a:latin typeface="Courier New"/>
                <a:ea typeface="Courier New"/>
                <a:cs typeface="Courier New"/>
                <a:sym typeface="Courier New"/>
              </a:rPr>
              <a:t>i</a:t>
            </a:r>
            <a:r>
              <a:rPr lang="en-US" sz="2200">
                <a:solidFill>
                  <a:schemeClr val="dk1"/>
                </a:solidFill>
                <a:latin typeface="Calibri"/>
                <a:ea typeface="Calibri"/>
                <a:cs typeface="Calibri"/>
                <a:sym typeface="Calibri"/>
              </a:rPr>
              <a:t> of a node:</a:t>
            </a:r>
            <a:endParaRPr/>
          </a:p>
          <a:p>
            <a:pPr indent="-171450" lvl="1" marL="62865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Courier New"/>
                <a:ea typeface="Courier New"/>
                <a:cs typeface="Courier New"/>
                <a:sym typeface="Courier New"/>
              </a:rPr>
              <a:t>A[(i-1)/2]</a:t>
            </a:r>
            <a:r>
              <a:rPr b="0" i="0" lang="en-US" sz="2000" u="none" cap="none" strike="noStrike">
                <a:solidFill>
                  <a:schemeClr val="dk1"/>
                </a:solidFill>
                <a:latin typeface="Calibri"/>
                <a:ea typeface="Calibri"/>
                <a:cs typeface="Calibri"/>
                <a:sym typeface="Calibri"/>
              </a:rPr>
              <a:t> stores the parent of </a:t>
            </a:r>
            <a:r>
              <a:rPr b="0" i="0" lang="en-US" sz="2000" u="none" cap="none" strike="noStrike">
                <a:solidFill>
                  <a:schemeClr val="dk1"/>
                </a:solidFill>
                <a:latin typeface="Courier New"/>
                <a:ea typeface="Courier New"/>
                <a:cs typeface="Courier New"/>
                <a:sym typeface="Courier New"/>
              </a:rPr>
              <a:t>i</a:t>
            </a:r>
            <a:r>
              <a:rPr b="0" i="0" lang="en-US" sz="2000" u="none" cap="none" strike="noStrike">
                <a:solidFill>
                  <a:schemeClr val="dk1"/>
                </a:solidFill>
                <a:latin typeface="Calibri"/>
                <a:ea typeface="Calibri"/>
                <a:cs typeface="Calibri"/>
                <a:sym typeface="Calibri"/>
              </a:rPr>
              <a:t>, </a:t>
            </a:r>
            <a:r>
              <a:rPr b="0" i="0" lang="en-US" sz="2000" u="none" cap="none" strike="noStrike">
                <a:solidFill>
                  <a:schemeClr val="dk1"/>
                </a:solidFill>
                <a:latin typeface="Courier New"/>
                <a:ea typeface="Courier New"/>
                <a:cs typeface="Courier New"/>
                <a:sym typeface="Courier New"/>
              </a:rPr>
              <a:t>Parent(i)</a:t>
            </a:r>
            <a:r>
              <a:rPr b="0" i="0" lang="en-US" sz="2000" u="none" cap="none" strike="noStrike">
                <a:solidFill>
                  <a:schemeClr val="dk1"/>
                </a:solidFill>
                <a:latin typeface="Calibri"/>
                <a:ea typeface="Calibri"/>
                <a:cs typeface="Calibri"/>
                <a:sym typeface="Calibri"/>
              </a:rPr>
              <a:t> </a:t>
            </a:r>
            <a:endParaRPr/>
          </a:p>
          <a:p>
            <a:pPr indent="-171450" lvl="1" marL="62865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Courier New"/>
                <a:ea typeface="Courier New"/>
                <a:cs typeface="Courier New"/>
                <a:sym typeface="Courier New"/>
              </a:rPr>
              <a:t>A[2*i+1]</a:t>
            </a:r>
            <a:r>
              <a:rPr b="0" i="0" lang="en-US" sz="2000" u="none" cap="none" strike="noStrike">
                <a:solidFill>
                  <a:schemeClr val="dk1"/>
                </a:solidFill>
                <a:latin typeface="Calibri"/>
                <a:ea typeface="Calibri"/>
                <a:cs typeface="Calibri"/>
                <a:sym typeface="Calibri"/>
              </a:rPr>
              <a:t> stores </a:t>
            </a:r>
            <a:r>
              <a:rPr b="0" i="0" lang="en-US" sz="2000" u="none" cap="none" strike="noStrike">
                <a:solidFill>
                  <a:schemeClr val="dk1"/>
                </a:solidFill>
                <a:latin typeface="Courier New"/>
                <a:ea typeface="Courier New"/>
                <a:cs typeface="Courier New"/>
                <a:sym typeface="Courier New"/>
              </a:rPr>
              <a:t>i</a:t>
            </a:r>
            <a:r>
              <a:rPr b="0" i="0" lang="en-US" sz="2000" u="none" cap="none" strike="noStrike">
                <a:solidFill>
                  <a:schemeClr val="dk1"/>
                </a:solidFill>
                <a:latin typeface="Calibri"/>
                <a:ea typeface="Calibri"/>
                <a:cs typeface="Calibri"/>
                <a:sym typeface="Calibri"/>
              </a:rPr>
              <a:t>’s left child </a:t>
            </a:r>
            <a:r>
              <a:rPr b="0" i="0" lang="en-US" sz="2000" u="none" cap="none" strike="noStrike">
                <a:solidFill>
                  <a:schemeClr val="dk1"/>
                </a:solidFill>
                <a:latin typeface="Courier New"/>
                <a:ea typeface="Courier New"/>
                <a:cs typeface="Courier New"/>
                <a:sym typeface="Courier New"/>
              </a:rPr>
              <a:t>Left(i)</a:t>
            </a:r>
            <a:r>
              <a:rPr b="0" i="0" lang="en-US" sz="2000" u="none" cap="none" strike="noStrike">
                <a:solidFill>
                  <a:schemeClr val="dk1"/>
                </a:solidFill>
                <a:latin typeface="Calibri"/>
                <a:ea typeface="Calibri"/>
                <a:cs typeface="Calibri"/>
                <a:sym typeface="Calibri"/>
              </a:rPr>
              <a:t> and </a:t>
            </a:r>
            <a:endParaRPr/>
          </a:p>
          <a:p>
            <a:pPr indent="-171450" lvl="1" marL="62865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Courier New"/>
                <a:ea typeface="Courier New"/>
                <a:cs typeface="Courier New"/>
                <a:sym typeface="Courier New"/>
              </a:rPr>
              <a:t>A[2*i+2]</a:t>
            </a:r>
            <a:r>
              <a:rPr b="0" i="0" lang="en-US" sz="2000" u="none" cap="none" strike="noStrike">
                <a:solidFill>
                  <a:schemeClr val="dk1"/>
                </a:solidFill>
                <a:latin typeface="Calibri"/>
                <a:ea typeface="Calibri"/>
                <a:cs typeface="Calibri"/>
                <a:sym typeface="Calibri"/>
              </a:rPr>
              <a:t> stores </a:t>
            </a:r>
            <a:r>
              <a:rPr b="0" i="0" lang="en-US" sz="2000" u="none" cap="none" strike="noStrike">
                <a:solidFill>
                  <a:schemeClr val="dk1"/>
                </a:solidFill>
                <a:latin typeface="Courier New"/>
                <a:ea typeface="Courier New"/>
                <a:cs typeface="Courier New"/>
                <a:sym typeface="Courier New"/>
              </a:rPr>
              <a:t>i</a:t>
            </a:r>
            <a:r>
              <a:rPr b="0" i="0" lang="en-US" sz="2000" u="none" cap="none" strike="noStrike">
                <a:solidFill>
                  <a:schemeClr val="dk1"/>
                </a:solidFill>
                <a:latin typeface="Calibri"/>
                <a:ea typeface="Calibri"/>
                <a:cs typeface="Calibri"/>
                <a:sym typeface="Calibri"/>
              </a:rPr>
              <a:t>’s right child </a:t>
            </a:r>
            <a:r>
              <a:rPr b="0" i="0" lang="en-US" sz="2000" u="none" cap="none" strike="noStrike">
                <a:solidFill>
                  <a:schemeClr val="dk1"/>
                </a:solidFill>
                <a:latin typeface="Courier New"/>
                <a:ea typeface="Courier New"/>
                <a:cs typeface="Courier New"/>
                <a:sym typeface="Courier New"/>
              </a:rPr>
              <a:t>Right(i)</a:t>
            </a:r>
            <a:endParaRPr b="0" i="0" sz="2000" u="none" cap="none" strike="noStrike">
              <a:solidFill>
                <a:schemeClr val="dk1"/>
              </a:solidFill>
              <a:latin typeface="Calibri"/>
              <a:ea typeface="Calibri"/>
              <a:cs typeface="Calibri"/>
              <a:sym typeface="Calibri"/>
            </a:endParaRPr>
          </a:p>
        </p:txBody>
      </p:sp>
      <p:pic>
        <p:nvPicPr>
          <p:cNvPr id="299" name="Google Shape;299;p28"/>
          <p:cNvPicPr preferRelativeResize="0"/>
          <p:nvPr/>
        </p:nvPicPr>
        <p:blipFill rotWithShape="1">
          <a:blip r:embed="rId3">
            <a:alphaModFix/>
          </a:blip>
          <a:srcRect b="42889" l="15001" r="33888" t="33111"/>
          <a:stretch/>
        </p:blipFill>
        <p:spPr>
          <a:xfrm>
            <a:off x="1447800" y="3070860"/>
            <a:ext cx="5634286" cy="165354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9"/>
          <p:cNvSpPr txBox="1"/>
          <p:nvPr>
            <p:ph idx="1" type="body"/>
          </p:nvPr>
        </p:nvSpPr>
        <p:spPr>
          <a:xfrm>
            <a:off x="228600" y="228600"/>
            <a:ext cx="8763000" cy="6477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i="1" lang="en-US"/>
              <a:t>Heap-order property</a:t>
            </a:r>
            <a:r>
              <a:rPr lang="en-US"/>
              <a:t>:</a:t>
            </a:r>
            <a:endParaRPr/>
          </a:p>
          <a:p>
            <a:pPr indent="-285750" lvl="1" marL="742950" rtl="0" algn="l">
              <a:spcBef>
                <a:spcPts val="560"/>
              </a:spcBef>
              <a:spcAft>
                <a:spcPts val="0"/>
              </a:spcAft>
              <a:buClr>
                <a:schemeClr val="dk1"/>
              </a:buClr>
              <a:buSzPts val="2800"/>
              <a:buChar char="–"/>
            </a:pPr>
            <a:r>
              <a:rPr lang="en-US"/>
              <a:t>A tree follows the </a:t>
            </a:r>
            <a:r>
              <a:rPr i="1" lang="en-US"/>
              <a:t>heap-order</a:t>
            </a:r>
            <a:r>
              <a:rPr lang="en-US"/>
              <a:t> property if it follows either the max-heap or the min-heap property.</a:t>
            </a:r>
            <a:endParaRPr/>
          </a:p>
          <a:p>
            <a:pPr indent="-285750" lvl="1" marL="742950" rtl="0" algn="l">
              <a:spcBef>
                <a:spcPts val="560"/>
              </a:spcBef>
              <a:spcAft>
                <a:spcPts val="0"/>
              </a:spcAft>
              <a:buClr>
                <a:schemeClr val="dk1"/>
              </a:buClr>
              <a:buSzPts val="2800"/>
              <a:buChar char="–"/>
            </a:pPr>
            <a:r>
              <a:rPr lang="en-US"/>
              <a:t>A tree follows the </a:t>
            </a:r>
            <a:r>
              <a:rPr i="1" lang="en-US"/>
              <a:t>max-heap</a:t>
            </a:r>
            <a:r>
              <a:rPr lang="en-US"/>
              <a:t> order property if the value stored at every node </a:t>
            </a:r>
            <a:r>
              <a:rPr lang="en-US" sz="2500">
                <a:latin typeface="Courier New"/>
                <a:ea typeface="Courier New"/>
                <a:cs typeface="Courier New"/>
                <a:sym typeface="Courier New"/>
              </a:rPr>
              <a:t>x</a:t>
            </a:r>
            <a:r>
              <a:rPr lang="en-US"/>
              <a:t> is ≤ the value stored at the parent of </a:t>
            </a:r>
            <a:r>
              <a:rPr lang="en-US" sz="2500">
                <a:latin typeface="Courier New"/>
                <a:ea typeface="Courier New"/>
                <a:cs typeface="Courier New"/>
                <a:sym typeface="Courier New"/>
              </a:rPr>
              <a:t>x</a:t>
            </a:r>
            <a:r>
              <a:rPr lang="en-US"/>
              <a:t>, except the root which has no parent:</a:t>
            </a:r>
            <a:br>
              <a:rPr lang="en-US"/>
            </a:br>
            <a:r>
              <a:rPr lang="en-US" sz="2600">
                <a:latin typeface="Courier New"/>
                <a:ea typeface="Courier New"/>
                <a:cs typeface="Courier New"/>
                <a:sym typeface="Courier New"/>
              </a:rPr>
              <a:t>A[Parent(i)] ≥ A[i] </a:t>
            </a:r>
            <a:r>
              <a:rPr lang="en-US"/>
              <a:t>or </a:t>
            </a:r>
            <a:r>
              <a:rPr lang="en-US" sz="2600">
                <a:latin typeface="Courier New"/>
                <a:ea typeface="Courier New"/>
                <a:cs typeface="Courier New"/>
                <a:sym typeface="Courier New"/>
              </a:rPr>
              <a:t>A[(i-1)/2] ≥ A[i]</a:t>
            </a:r>
            <a:endParaRPr/>
          </a:p>
          <a:p>
            <a:pPr indent="-285750" lvl="1" marL="742950" rtl="0" algn="l">
              <a:spcBef>
                <a:spcPts val="560"/>
              </a:spcBef>
              <a:spcAft>
                <a:spcPts val="0"/>
              </a:spcAft>
              <a:buClr>
                <a:schemeClr val="dk1"/>
              </a:buClr>
              <a:buSzPts val="2800"/>
              <a:buChar char="–"/>
            </a:pPr>
            <a:r>
              <a:rPr lang="en-US"/>
              <a:t>A tree follows the </a:t>
            </a:r>
            <a:r>
              <a:rPr i="1" lang="en-US"/>
              <a:t>min-heap</a:t>
            </a:r>
            <a:r>
              <a:rPr lang="en-US"/>
              <a:t> property if the value stored at every node </a:t>
            </a:r>
            <a:r>
              <a:rPr lang="en-US" sz="2500">
                <a:latin typeface="Courier New"/>
                <a:ea typeface="Courier New"/>
                <a:cs typeface="Courier New"/>
                <a:sym typeface="Courier New"/>
              </a:rPr>
              <a:t>x</a:t>
            </a:r>
            <a:r>
              <a:rPr lang="en-US"/>
              <a:t> is ≥ the value stored at the parent of </a:t>
            </a:r>
            <a:r>
              <a:rPr lang="en-US" sz="2500">
                <a:latin typeface="Courier New"/>
                <a:ea typeface="Courier New"/>
                <a:cs typeface="Courier New"/>
                <a:sym typeface="Courier New"/>
              </a:rPr>
              <a:t>x</a:t>
            </a:r>
            <a:r>
              <a:rPr lang="en-US"/>
              <a:t>, except the root which has no parent:</a:t>
            </a:r>
            <a:br>
              <a:rPr lang="en-US"/>
            </a:br>
            <a:r>
              <a:rPr lang="en-US" sz="2600">
                <a:latin typeface="Courier New"/>
                <a:ea typeface="Courier New"/>
                <a:cs typeface="Courier New"/>
                <a:sym typeface="Courier New"/>
              </a:rPr>
              <a:t>A[Parent(i)] ≤ A[i] </a:t>
            </a:r>
            <a:r>
              <a:rPr lang="en-US"/>
              <a:t>or </a:t>
            </a:r>
            <a:r>
              <a:rPr lang="en-US" sz="2600">
                <a:latin typeface="Courier New"/>
                <a:ea typeface="Courier New"/>
                <a:cs typeface="Courier New"/>
                <a:sym typeface="Courier New"/>
              </a:rPr>
              <a:t>A[(i-1)/2] ≤ A[i]</a:t>
            </a:r>
            <a:endParaRPr sz="2600"/>
          </a:p>
          <a:p>
            <a:pPr indent="0" lvl="0" marL="0" rtl="0" algn="l">
              <a:spcBef>
                <a:spcPts val="640"/>
              </a:spcBef>
              <a:spcAft>
                <a:spcPts val="0"/>
              </a:spcAft>
              <a:buClr>
                <a:schemeClr val="dk1"/>
              </a:buClr>
              <a:buSzPts val="3200"/>
              <a:buNone/>
            </a:pPr>
            <a:r>
              <a:t/>
            </a:r>
            <a:endParaRPr>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ph type="title"/>
          </p:nvPr>
        </p:nvSpPr>
        <p:spPr>
          <a:xfrm>
            <a:off x="533400" y="0"/>
            <a:ext cx="8229600" cy="762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Abstract Data Types (ADT)</a:t>
            </a:r>
            <a:endParaRPr/>
          </a:p>
        </p:txBody>
      </p:sp>
      <p:sp>
        <p:nvSpPr>
          <p:cNvPr id="101" name="Google Shape;101;p3"/>
          <p:cNvSpPr txBox="1"/>
          <p:nvPr>
            <p:ph idx="1" type="body"/>
          </p:nvPr>
        </p:nvSpPr>
        <p:spPr>
          <a:xfrm>
            <a:off x="152400" y="838200"/>
            <a:ext cx="8686800" cy="5867400"/>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a:t>An abstract data type (ADT) is a set of objects that are related to each other together with a set of operations:</a:t>
            </a:r>
            <a:endParaRPr/>
          </a:p>
          <a:p>
            <a:pPr indent="-285750" lvl="1" marL="742950" rtl="0" algn="l">
              <a:spcBef>
                <a:spcPts val="518"/>
              </a:spcBef>
              <a:spcAft>
                <a:spcPts val="0"/>
              </a:spcAft>
              <a:buClr>
                <a:schemeClr val="dk1"/>
              </a:buClr>
              <a:buSzPct val="100000"/>
              <a:buChar char="–"/>
            </a:pPr>
            <a:r>
              <a:rPr lang="en-US"/>
              <a:t>Description of the objects that compose the data type</a:t>
            </a:r>
            <a:endParaRPr/>
          </a:p>
          <a:p>
            <a:pPr indent="-285750" lvl="1" marL="742950" rtl="0" algn="l">
              <a:spcBef>
                <a:spcPts val="518"/>
              </a:spcBef>
              <a:spcAft>
                <a:spcPts val="0"/>
              </a:spcAft>
              <a:buClr>
                <a:schemeClr val="dk1"/>
              </a:buClr>
              <a:buSzPct val="100000"/>
              <a:buChar char="–"/>
            </a:pPr>
            <a:r>
              <a:rPr lang="en-US"/>
              <a:t>Description of the relationships between the individual objects</a:t>
            </a:r>
            <a:endParaRPr/>
          </a:p>
          <a:p>
            <a:pPr indent="-285750" lvl="1" marL="742950" rtl="0" algn="l">
              <a:spcBef>
                <a:spcPts val="518"/>
              </a:spcBef>
              <a:spcAft>
                <a:spcPts val="0"/>
              </a:spcAft>
              <a:buClr>
                <a:schemeClr val="dk1"/>
              </a:buClr>
              <a:buSzPct val="100000"/>
              <a:buChar char="–"/>
            </a:pPr>
            <a:r>
              <a:rPr lang="en-US"/>
              <a:t>Description of the operations to be performed on the objects</a:t>
            </a:r>
            <a:endParaRPr/>
          </a:p>
          <a:p>
            <a:pPr indent="-342900" lvl="0" marL="342900" rtl="0" algn="l">
              <a:spcBef>
                <a:spcPts val="592"/>
              </a:spcBef>
              <a:spcAft>
                <a:spcPts val="0"/>
              </a:spcAft>
              <a:buClr>
                <a:schemeClr val="dk1"/>
              </a:buClr>
              <a:buSzPct val="100000"/>
              <a:buChar char="•"/>
            </a:pPr>
            <a:r>
              <a:rPr lang="en-US"/>
              <a:t>An ADT is a </a:t>
            </a:r>
            <a:r>
              <a:rPr i="1" lang="en-US"/>
              <a:t>mathematical abstraction</a:t>
            </a:r>
            <a:r>
              <a:rPr lang="en-US"/>
              <a:t>: nowhere in its definition is any mention of </a:t>
            </a:r>
            <a:r>
              <a:rPr i="1" lang="en-US"/>
              <a:t>how</a:t>
            </a:r>
            <a:r>
              <a:rPr lang="en-US"/>
              <a:t> the operations are implemented</a:t>
            </a:r>
            <a:endParaRPr/>
          </a:p>
          <a:p>
            <a:pPr indent="-342900" lvl="0" marL="342900" rtl="0" algn="l">
              <a:spcBef>
                <a:spcPts val="592"/>
              </a:spcBef>
              <a:spcAft>
                <a:spcPts val="0"/>
              </a:spcAft>
              <a:buClr>
                <a:schemeClr val="dk1"/>
              </a:buClr>
              <a:buSzPct val="100000"/>
              <a:buChar char="•"/>
            </a:pPr>
            <a:r>
              <a:rPr lang="en-US"/>
              <a:t>Familiar examples of data types: integers, reals, booleans, arrays.</a:t>
            </a:r>
            <a:endParaRPr/>
          </a:p>
          <a:p>
            <a:pPr indent="-342900" lvl="0" marL="342900" rtl="0" algn="l">
              <a:spcBef>
                <a:spcPts val="592"/>
              </a:spcBef>
              <a:spcAft>
                <a:spcPts val="0"/>
              </a:spcAft>
              <a:buClr>
                <a:schemeClr val="dk1"/>
              </a:buClr>
              <a:buSzPct val="100000"/>
              <a:buChar char="•"/>
            </a:pPr>
            <a:r>
              <a:rPr lang="en-US"/>
              <a:t>Examples of ADT: lists, sets, graphs, trees, along with their operations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pic>
        <p:nvPicPr>
          <p:cNvPr id="309" name="Google Shape;309;p30"/>
          <p:cNvPicPr preferRelativeResize="0"/>
          <p:nvPr/>
        </p:nvPicPr>
        <p:blipFill rotWithShape="1">
          <a:blip r:embed="rId3">
            <a:alphaModFix/>
          </a:blip>
          <a:srcRect b="26889" l="38889" r="20555" t="33111"/>
          <a:stretch/>
        </p:blipFill>
        <p:spPr>
          <a:xfrm>
            <a:off x="685800" y="433192"/>
            <a:ext cx="8321040" cy="5129408"/>
          </a:xfrm>
          <a:prstGeom prst="rect">
            <a:avLst/>
          </a:prstGeom>
          <a:noFill/>
          <a:ln>
            <a:noFill/>
          </a:ln>
        </p:spPr>
      </p:pic>
      <p:sp>
        <p:nvSpPr>
          <p:cNvPr id="310" name="Google Shape;310;p30"/>
          <p:cNvSpPr txBox="1"/>
          <p:nvPr/>
        </p:nvSpPr>
        <p:spPr>
          <a:xfrm>
            <a:off x="838200" y="5943600"/>
            <a:ext cx="7620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Figures taken from </a:t>
            </a:r>
            <a:endParaRPr/>
          </a:p>
          <a:p>
            <a:pPr indent="0" lvl="0" marL="0" marR="0" rtl="0" algn="l">
              <a:spcBef>
                <a:spcPts val="0"/>
              </a:spcBef>
              <a:spcAft>
                <a:spcPts val="0"/>
              </a:spcAft>
              <a:buNone/>
            </a:pPr>
            <a:r>
              <a:rPr lang="en-US" sz="1800" u="sng">
                <a:solidFill>
                  <a:schemeClr val="dk1"/>
                </a:solidFill>
                <a:latin typeface="Calibri"/>
                <a:ea typeface="Calibri"/>
                <a:cs typeface="Calibri"/>
                <a:sym typeface="Calibri"/>
                <a:hlinkClick r:id="rId4">
                  <a:extLst>
                    <a:ext uri="{A12FA001-AC4F-418D-AE19-62706E023703}">
                      <ahyp:hlinkClr val="tx"/>
                    </a:ext>
                  </a:extLst>
                </a:hlinkClick>
              </a:rPr>
              <a:t>http://www.studytonight.com/data-structures/heap-sort</a:t>
            </a:r>
            <a:r>
              <a:rPr lang="en-US" sz="1800">
                <a:solidFill>
                  <a:schemeClr val="dk1"/>
                </a:solidFill>
                <a:latin typeface="Calibri"/>
                <a:ea typeface="Calibri"/>
                <a:cs typeface="Calibri"/>
                <a:sym typeface="Calibri"/>
              </a:rPr>
              <a:t>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1"/>
          <p:cNvSpPr txBox="1"/>
          <p:nvPr>
            <p:ph idx="1" type="body"/>
          </p:nvPr>
        </p:nvSpPr>
        <p:spPr>
          <a:xfrm>
            <a:off x="228600" y="228600"/>
            <a:ext cx="8763000" cy="6477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Maintaining the Heap Property for max-heaps: </a:t>
            </a:r>
            <a:endParaRPr/>
          </a:p>
          <a:p>
            <a:pPr indent="-285750" lvl="1" marL="742950" rtl="0" algn="l">
              <a:spcBef>
                <a:spcPts val="560"/>
              </a:spcBef>
              <a:spcAft>
                <a:spcPts val="0"/>
              </a:spcAft>
              <a:buClr>
                <a:schemeClr val="dk1"/>
              </a:buClr>
              <a:buSzPts val="2800"/>
              <a:buChar char="–"/>
            </a:pPr>
            <a:r>
              <a:rPr lang="en-US"/>
              <a:t>If an element </a:t>
            </a:r>
            <a:r>
              <a:rPr lang="en-US">
                <a:latin typeface="Courier New"/>
                <a:ea typeface="Courier New"/>
                <a:cs typeface="Courier New"/>
                <a:sym typeface="Courier New"/>
              </a:rPr>
              <a:t>A[i]</a:t>
            </a:r>
            <a:r>
              <a:rPr lang="en-US"/>
              <a:t> violates the max-heap property w.r.t. its left child i.e. </a:t>
            </a:r>
            <a:r>
              <a:rPr lang="en-US">
                <a:latin typeface="Courier New"/>
                <a:ea typeface="Courier New"/>
                <a:cs typeface="Courier New"/>
                <a:sym typeface="Courier New"/>
              </a:rPr>
              <a:t>A[i] &lt; A[2*i+1]</a:t>
            </a:r>
            <a:r>
              <a:rPr lang="en-US"/>
              <a:t> and/or w.r.t its right child </a:t>
            </a:r>
            <a:r>
              <a:rPr lang="en-US">
                <a:latin typeface="Courier New"/>
                <a:ea typeface="Courier New"/>
                <a:cs typeface="Courier New"/>
                <a:sym typeface="Courier New"/>
              </a:rPr>
              <a:t>A[i] &lt; A[2*i+2]</a:t>
            </a:r>
            <a:r>
              <a:rPr lang="en-US"/>
              <a:t> but the subtrees rooted at </a:t>
            </a:r>
            <a:r>
              <a:rPr lang="en-US">
                <a:latin typeface="Courier New"/>
                <a:ea typeface="Courier New"/>
                <a:cs typeface="Courier New"/>
                <a:sym typeface="Courier New"/>
              </a:rPr>
              <a:t>Left(i)</a:t>
            </a:r>
            <a:r>
              <a:rPr lang="en-US"/>
              <a:t> and </a:t>
            </a:r>
            <a:r>
              <a:rPr lang="en-US">
                <a:latin typeface="Courier New"/>
                <a:ea typeface="Courier New"/>
                <a:cs typeface="Courier New"/>
                <a:sym typeface="Courier New"/>
              </a:rPr>
              <a:t>Right(i)</a:t>
            </a:r>
            <a:r>
              <a:rPr lang="en-US"/>
              <a:t> are max-heaps, then </a:t>
            </a:r>
            <a:r>
              <a:rPr lang="en-US">
                <a:latin typeface="Courier New"/>
                <a:ea typeface="Courier New"/>
                <a:cs typeface="Courier New"/>
                <a:sym typeface="Courier New"/>
              </a:rPr>
              <a:t>A[i]</a:t>
            </a:r>
            <a:r>
              <a:rPr lang="en-US"/>
              <a:t>needs to be push down the tree</a:t>
            </a:r>
            <a:endParaRPr/>
          </a:p>
          <a:p>
            <a:pPr indent="-139700" lvl="0" marL="342900" rtl="0" algn="l">
              <a:spcBef>
                <a:spcPts val="640"/>
              </a:spcBef>
              <a:spcAft>
                <a:spcPts val="0"/>
              </a:spcAft>
              <a:buClr>
                <a:schemeClr val="dk1"/>
              </a:buClr>
              <a:buSzPts val="3200"/>
              <a:buNone/>
            </a:pPr>
            <a:r>
              <a:t/>
            </a:r>
            <a:endParaRPr/>
          </a:p>
          <a:p>
            <a:pPr indent="0" lvl="0" marL="0" rtl="0" algn="l">
              <a:spcBef>
                <a:spcPts val="640"/>
              </a:spcBef>
              <a:spcAft>
                <a:spcPts val="0"/>
              </a:spcAft>
              <a:buClr>
                <a:schemeClr val="dk1"/>
              </a:buClr>
              <a:buSzPts val="3200"/>
              <a:buNone/>
            </a:pPr>
            <a:r>
              <a:t/>
            </a:r>
            <a:endParaRPr>
              <a:latin typeface="Courier New"/>
              <a:ea typeface="Courier New"/>
              <a:cs typeface="Courier New"/>
              <a:sym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graphicFrame>
        <p:nvGraphicFramePr>
          <p:cNvPr id="320" name="Google Shape;320;p32"/>
          <p:cNvGraphicFramePr/>
          <p:nvPr/>
        </p:nvGraphicFramePr>
        <p:xfrm>
          <a:off x="152400" y="1397000"/>
          <a:ext cx="3000000" cy="3000000"/>
        </p:xfrm>
        <a:graphic>
          <a:graphicData uri="http://schemas.openxmlformats.org/drawingml/2006/table">
            <a:tbl>
              <a:tblPr bandRow="1" firstRow="1">
                <a:noFill/>
                <a:tableStyleId>{59EA2CC4-2BB3-4AC3-BE3E-D4E9EC4D6750}</a:tableStyleId>
              </a:tblPr>
              <a:tblGrid>
                <a:gridCol w="6086750"/>
                <a:gridCol w="2371450"/>
              </a:tblGrid>
              <a:tr h="370850">
                <a:tc>
                  <a:txBody>
                    <a:bodyPr/>
                    <a:lstStyle/>
                    <a:p>
                      <a:pPr indent="0" lvl="0" marL="0" marR="0" rtl="0" algn="ctr">
                        <a:spcBef>
                          <a:spcPts val="0"/>
                        </a:spcBef>
                        <a:spcAft>
                          <a:spcPts val="0"/>
                        </a:spcAft>
                        <a:buNone/>
                      </a:pPr>
                      <a:r>
                        <a:rPr b="1" lang="en-US" sz="1800"/>
                        <a:t>Min-heap operation</a:t>
                      </a:r>
                      <a:endParaRPr/>
                    </a:p>
                  </a:txBody>
                  <a:tcPr marT="45725" marB="45725" marR="91450" marL="91450"/>
                </a:tc>
                <a:tc>
                  <a:txBody>
                    <a:bodyPr/>
                    <a:lstStyle/>
                    <a:p>
                      <a:pPr indent="0" lvl="0" marL="0" marR="0" rtl="0" algn="ctr">
                        <a:spcBef>
                          <a:spcPts val="0"/>
                        </a:spcBef>
                        <a:spcAft>
                          <a:spcPts val="0"/>
                        </a:spcAft>
                        <a:buNone/>
                      </a:pPr>
                      <a:r>
                        <a:rPr b="1" lang="en-US" sz="1800"/>
                        <a:t>Worst Case</a:t>
                      </a:r>
                      <a:endParaRPr/>
                    </a:p>
                  </a:txBody>
                  <a:tcPr marT="45725" marB="45725" marR="91450" marL="91450"/>
                </a:tc>
              </a:tr>
              <a:tr h="370850">
                <a:tc>
                  <a:txBody>
                    <a:bodyPr/>
                    <a:lstStyle/>
                    <a:p>
                      <a:pPr indent="0" lvl="0" marL="0" marR="0" rtl="0" algn="l">
                        <a:spcBef>
                          <a:spcPts val="0"/>
                        </a:spcBef>
                        <a:spcAft>
                          <a:spcPts val="0"/>
                        </a:spcAft>
                        <a:buNone/>
                      </a:pPr>
                      <a:r>
                        <a:rPr lang="en-US" sz="1800"/>
                        <a:t>Create an empty heap</a:t>
                      </a:r>
                      <a:endParaRPr/>
                    </a:p>
                  </a:txBody>
                  <a:tcPr marT="45725" marB="45725" marR="91450" marL="91450"/>
                </a:tc>
                <a:tc>
                  <a:txBody>
                    <a:bodyPr/>
                    <a:lstStyle/>
                    <a:p>
                      <a:pPr indent="0" lvl="0" marL="0" marR="0" rtl="0" algn="ctr">
                        <a:spcBef>
                          <a:spcPts val="0"/>
                        </a:spcBef>
                        <a:spcAft>
                          <a:spcPts val="0"/>
                        </a:spcAft>
                        <a:buNone/>
                      </a:pPr>
                      <a:r>
                        <a:rPr lang="en-US" sz="1800"/>
                        <a:t>O(1)</a:t>
                      </a:r>
                      <a:endParaRPr/>
                    </a:p>
                  </a:txBody>
                  <a:tcPr marT="45725" marB="45725" marR="91450" marL="91450"/>
                </a:tc>
              </a:tr>
              <a:tr h="370850">
                <a:tc>
                  <a:txBody>
                    <a:bodyPr/>
                    <a:lstStyle/>
                    <a:p>
                      <a:pPr indent="0" lvl="0" marL="0" marR="0" rtl="0" algn="l">
                        <a:spcBef>
                          <a:spcPts val="0"/>
                        </a:spcBef>
                        <a:spcAft>
                          <a:spcPts val="0"/>
                        </a:spcAft>
                        <a:buNone/>
                      </a:pPr>
                      <a:r>
                        <a:rPr lang="en-US" sz="1800"/>
                        <a:t>Convert an unsorted list into a heap in-place</a:t>
                      </a:r>
                      <a:endParaRPr/>
                    </a:p>
                  </a:txBody>
                  <a:tcPr marT="45725" marB="45725" marR="91450" marL="91450"/>
                </a:tc>
                <a:tc>
                  <a:txBody>
                    <a:bodyPr/>
                    <a:lstStyle/>
                    <a:p>
                      <a:pPr indent="0" lvl="0" marL="0" marR="0" rtl="0" algn="ctr">
                        <a:spcBef>
                          <a:spcPts val="0"/>
                        </a:spcBef>
                        <a:spcAft>
                          <a:spcPts val="0"/>
                        </a:spcAft>
                        <a:buNone/>
                      </a:pPr>
                      <a:r>
                        <a:rPr lang="en-US" sz="1800"/>
                        <a:t>O(n)</a:t>
                      </a:r>
                      <a:endParaRPr/>
                    </a:p>
                  </a:txBody>
                  <a:tcPr marT="45725" marB="45725" marR="91450" marL="91450"/>
                </a:tc>
              </a:tr>
              <a:tr h="370850">
                <a:tc>
                  <a:txBody>
                    <a:bodyPr/>
                    <a:lstStyle/>
                    <a:p>
                      <a:pPr indent="0" lvl="0" marL="0" marR="0" rtl="0" algn="l">
                        <a:spcBef>
                          <a:spcPts val="0"/>
                        </a:spcBef>
                        <a:spcAft>
                          <a:spcPts val="0"/>
                        </a:spcAft>
                        <a:buNone/>
                      </a:pPr>
                      <a:r>
                        <a:rPr lang="en-US" sz="1800"/>
                        <a:t>Push an</a:t>
                      </a:r>
                      <a:r>
                        <a:rPr lang="en-US" sz="1800"/>
                        <a:t> element into the heap</a:t>
                      </a:r>
                      <a:endParaRPr sz="1800"/>
                    </a:p>
                  </a:txBody>
                  <a:tcPr marT="45725" marB="45725" marR="91450" marL="91450"/>
                </a:tc>
                <a:tc>
                  <a:txBody>
                    <a:bodyPr/>
                    <a:lstStyle/>
                    <a:p>
                      <a:pPr indent="0" lvl="0" marL="0" marR="0" rtl="0" algn="ctr">
                        <a:spcBef>
                          <a:spcPts val="0"/>
                        </a:spcBef>
                        <a:spcAft>
                          <a:spcPts val="0"/>
                        </a:spcAft>
                        <a:buNone/>
                      </a:pPr>
                      <a:r>
                        <a:rPr lang="en-US" sz="1800"/>
                        <a:t>O(log</a:t>
                      </a:r>
                      <a:r>
                        <a:rPr lang="en-US" sz="1800"/>
                        <a:t> n)</a:t>
                      </a:r>
                      <a:endParaRPr sz="1800"/>
                    </a:p>
                  </a:txBody>
                  <a:tcPr marT="45725" marB="45725" marR="91450" marL="91450"/>
                </a:tc>
              </a:tr>
              <a:tr h="370850">
                <a:tc>
                  <a:txBody>
                    <a:bodyPr/>
                    <a:lstStyle/>
                    <a:p>
                      <a:pPr indent="0" lvl="0" marL="0" marR="0" rtl="0" algn="l">
                        <a:spcBef>
                          <a:spcPts val="0"/>
                        </a:spcBef>
                        <a:spcAft>
                          <a:spcPts val="0"/>
                        </a:spcAft>
                        <a:buNone/>
                      </a:pPr>
                      <a:r>
                        <a:rPr lang="en-US" sz="1800"/>
                        <a:t>Find the minimum element into the heap</a:t>
                      </a:r>
                      <a:endParaRPr/>
                    </a:p>
                  </a:txBody>
                  <a:tcPr marT="45725" marB="45725" marR="91450" marL="91450"/>
                </a:tc>
                <a:tc>
                  <a:txBody>
                    <a:bodyPr/>
                    <a:lstStyle/>
                    <a:p>
                      <a:pPr indent="0" lvl="0" marL="0" marR="0" rtl="0" algn="ctr">
                        <a:spcBef>
                          <a:spcPts val="0"/>
                        </a:spcBef>
                        <a:spcAft>
                          <a:spcPts val="0"/>
                        </a:spcAft>
                        <a:buNone/>
                      </a:pPr>
                      <a:r>
                        <a:rPr lang="en-US" sz="1800"/>
                        <a:t>O(1)</a:t>
                      </a:r>
                      <a:endParaRPr/>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800"/>
                        <a:buFont typeface="Calibri"/>
                        <a:buNone/>
                      </a:pPr>
                      <a:r>
                        <a:rPr lang="en-US" sz="1800"/>
                        <a:t>Pop the</a:t>
                      </a:r>
                      <a:r>
                        <a:rPr lang="en-US" sz="1800"/>
                        <a:t> minimum element out of the heap &amp; restructure heap</a:t>
                      </a:r>
                      <a:endParaRPr sz="1800"/>
                    </a:p>
                  </a:txBody>
                  <a:tcPr marT="45725" marB="45725" marR="91450" marL="91450"/>
                </a:tc>
                <a:tc>
                  <a:txBody>
                    <a:bodyPr/>
                    <a:lstStyle/>
                    <a:p>
                      <a:pPr indent="0" lvl="0" marL="0" marR="0" rtl="0" algn="ctr">
                        <a:spcBef>
                          <a:spcPts val="0"/>
                        </a:spcBef>
                        <a:spcAft>
                          <a:spcPts val="0"/>
                        </a:spcAft>
                        <a:buNone/>
                      </a:pPr>
                      <a:r>
                        <a:rPr lang="en-US" sz="1800"/>
                        <a:t>O(log</a:t>
                      </a:r>
                      <a:r>
                        <a:rPr lang="en-US" sz="1800"/>
                        <a:t> n)</a:t>
                      </a:r>
                      <a:endParaRPr sz="1800"/>
                    </a:p>
                  </a:txBody>
                  <a:tcPr marT="45725" marB="45725" marR="91450" marL="91450"/>
                </a:tc>
              </a:tr>
              <a:tr h="370850">
                <a:tc>
                  <a:txBody>
                    <a:bodyPr/>
                    <a:lstStyle/>
                    <a:p>
                      <a:pPr indent="0" lvl="0" marL="0" marR="0" rtl="0" algn="l">
                        <a:spcBef>
                          <a:spcPts val="0"/>
                        </a:spcBef>
                        <a:spcAft>
                          <a:spcPts val="0"/>
                        </a:spcAft>
                        <a:buNone/>
                      </a:pPr>
                      <a:r>
                        <a:rPr lang="en-US" sz="1800"/>
                        <a:t>Return the top of the heap (aka the minimum</a:t>
                      </a:r>
                      <a:r>
                        <a:rPr lang="en-US" sz="1800"/>
                        <a:t> element)</a:t>
                      </a:r>
                      <a:endParaRPr sz="1800"/>
                    </a:p>
                  </a:txBody>
                  <a:tcPr marT="45725" marB="45725" marR="91450" marL="91450"/>
                </a:tc>
                <a:tc>
                  <a:txBody>
                    <a:bodyPr/>
                    <a:lstStyle/>
                    <a:p>
                      <a:pPr indent="0" lvl="0" marL="0" marR="0" rtl="0" algn="ctr">
                        <a:spcBef>
                          <a:spcPts val="0"/>
                        </a:spcBef>
                        <a:spcAft>
                          <a:spcPts val="0"/>
                        </a:spcAft>
                        <a:buNone/>
                      </a:pPr>
                      <a:r>
                        <a:rPr lang="en-US" sz="1800"/>
                        <a:t>O(1)</a:t>
                      </a:r>
                      <a:endParaRPr/>
                    </a:p>
                  </a:txBody>
                  <a:tcPr marT="45725" marB="45725" marR="91450" marL="91450"/>
                </a:tc>
              </a:tr>
              <a:tr h="370850">
                <a:tc>
                  <a:txBody>
                    <a:bodyPr/>
                    <a:lstStyle/>
                    <a:p>
                      <a:pPr indent="0" lvl="0" marL="0" marR="0" rtl="0" algn="l">
                        <a:spcBef>
                          <a:spcPts val="0"/>
                        </a:spcBef>
                        <a:spcAft>
                          <a:spcPts val="0"/>
                        </a:spcAft>
                        <a:buNone/>
                      </a:pPr>
                      <a:r>
                        <a:rPr lang="en-US" sz="1800"/>
                        <a:t>Pop,</a:t>
                      </a:r>
                      <a:r>
                        <a:rPr lang="en-US" sz="1800"/>
                        <a:t> </a:t>
                      </a:r>
                      <a:r>
                        <a:rPr lang="en-US" sz="1800"/>
                        <a:t>return the top of the heap &amp; restructure heap</a:t>
                      </a:r>
                      <a:endParaRPr/>
                    </a:p>
                  </a:txBody>
                  <a:tcPr marT="45725" marB="45725" marR="91450" marL="91450"/>
                </a:tc>
                <a:tc>
                  <a:txBody>
                    <a:bodyPr/>
                    <a:lstStyle/>
                    <a:p>
                      <a:pPr indent="0" lvl="0" marL="0" marR="0" rtl="0" algn="ctr">
                        <a:spcBef>
                          <a:spcPts val="0"/>
                        </a:spcBef>
                        <a:spcAft>
                          <a:spcPts val="0"/>
                        </a:spcAft>
                        <a:buNone/>
                      </a:pPr>
                      <a:r>
                        <a:rPr lang="en-US" sz="1800"/>
                        <a:t>O(log</a:t>
                      </a:r>
                      <a:r>
                        <a:rPr lang="en-US" sz="1800"/>
                        <a:t> n)</a:t>
                      </a:r>
                      <a:endParaRPr sz="1800"/>
                    </a:p>
                  </a:txBody>
                  <a:tcPr marT="45725" marB="45725" marR="91450" marL="91450"/>
                </a:tc>
              </a:tr>
              <a:tr h="370850">
                <a:tc>
                  <a:txBody>
                    <a:bodyPr/>
                    <a:lstStyle/>
                    <a:p>
                      <a:pPr indent="0" lvl="0" marL="0" marR="0" rtl="0" algn="l">
                        <a:spcBef>
                          <a:spcPts val="0"/>
                        </a:spcBef>
                        <a:spcAft>
                          <a:spcPts val="0"/>
                        </a:spcAft>
                        <a:buNone/>
                      </a:pPr>
                      <a:r>
                        <a:rPr lang="en-US" sz="1800"/>
                        <a:t>Test whether the heap is empty</a:t>
                      </a:r>
                      <a:endParaRPr/>
                    </a:p>
                  </a:txBody>
                  <a:tcPr marT="45725" marB="45725" marR="91450" marL="91450"/>
                </a:tc>
                <a:tc>
                  <a:txBody>
                    <a:bodyPr/>
                    <a:lstStyle/>
                    <a:p>
                      <a:pPr indent="0" lvl="0" marL="0" marR="0" rtl="0" algn="ctr">
                        <a:spcBef>
                          <a:spcPts val="0"/>
                        </a:spcBef>
                        <a:spcAft>
                          <a:spcPts val="0"/>
                        </a:spcAft>
                        <a:buNone/>
                      </a:pPr>
                      <a:r>
                        <a:rPr lang="en-US" sz="1800"/>
                        <a:t>O(1)</a:t>
                      </a:r>
                      <a:endParaRPr/>
                    </a:p>
                  </a:txBody>
                  <a:tcPr marT="45725" marB="45725" marR="91450" marL="91450"/>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3"/>
          <p:cNvSpPr txBox="1"/>
          <p:nvPr>
            <p:ph type="title"/>
          </p:nvPr>
        </p:nvSpPr>
        <p:spPr>
          <a:xfrm>
            <a:off x="533400" y="0"/>
            <a:ext cx="8229600" cy="6096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Linked Lists</a:t>
            </a:r>
            <a:endParaRPr/>
          </a:p>
        </p:txBody>
      </p:sp>
      <p:sp>
        <p:nvSpPr>
          <p:cNvPr id="326" name="Google Shape;326;p33"/>
          <p:cNvSpPr txBox="1"/>
          <p:nvPr>
            <p:ph idx="1" type="body"/>
          </p:nvPr>
        </p:nvSpPr>
        <p:spPr>
          <a:xfrm>
            <a:off x="152400" y="685799"/>
            <a:ext cx="8839200" cy="1998969"/>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chemeClr val="dk1"/>
              </a:buClr>
              <a:buSzPct val="100000"/>
              <a:buChar char="•"/>
            </a:pPr>
            <a:r>
              <a:rPr lang="en-US"/>
              <a:t>A list is a finite sequence of items drawn from some set</a:t>
            </a:r>
            <a:endParaRPr/>
          </a:p>
          <a:p>
            <a:pPr indent="-342900" lvl="0" marL="342900" rtl="0" algn="l">
              <a:spcBef>
                <a:spcPts val="544"/>
              </a:spcBef>
              <a:spcAft>
                <a:spcPts val="0"/>
              </a:spcAft>
              <a:buClr>
                <a:schemeClr val="dk1"/>
              </a:buClr>
              <a:buSzPct val="100000"/>
              <a:buChar char="•"/>
            </a:pPr>
            <a:r>
              <a:rPr lang="en-US"/>
              <a:t>The simple linked lists are singly or doubly:</a:t>
            </a:r>
            <a:endParaRPr/>
          </a:p>
          <a:p>
            <a:pPr indent="-342900" lvl="0" marL="342900" rtl="0" algn="l">
              <a:spcBef>
                <a:spcPts val="544"/>
              </a:spcBef>
              <a:spcAft>
                <a:spcPts val="0"/>
              </a:spcAft>
              <a:buClr>
                <a:schemeClr val="dk1"/>
              </a:buClr>
              <a:buSzPct val="100000"/>
              <a:buChar char="•"/>
            </a:pPr>
            <a:r>
              <a:rPr lang="en-US"/>
              <a:t>A </a:t>
            </a:r>
            <a:r>
              <a:rPr i="1" lang="en-US"/>
              <a:t>singly linked list </a:t>
            </a:r>
            <a:r>
              <a:rPr lang="en-US"/>
              <a:t>is a list in which each element points to its successor; a list item stores an element and a pointer to its successor</a:t>
            </a:r>
            <a:endParaRPr/>
          </a:p>
        </p:txBody>
      </p:sp>
      <p:sp>
        <p:nvSpPr>
          <p:cNvPr id="327" name="Google Shape;327;p33"/>
          <p:cNvSpPr txBox="1"/>
          <p:nvPr/>
        </p:nvSpPr>
        <p:spPr>
          <a:xfrm>
            <a:off x="152400" y="3733800"/>
            <a:ext cx="8839200" cy="1524000"/>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marR="0" rtl="0" algn="l">
              <a:spcBef>
                <a:spcPts val="0"/>
              </a:spcBef>
              <a:spcAft>
                <a:spcPts val="0"/>
              </a:spcAft>
              <a:buClr>
                <a:srgbClr val="000000"/>
              </a:buClr>
              <a:buSzPct val="100000"/>
              <a:buFont typeface="Arial"/>
              <a:buChar char="•"/>
            </a:pPr>
            <a:r>
              <a:rPr lang="en-US" sz="3200">
                <a:solidFill>
                  <a:srgbClr val="000000"/>
                </a:solidFill>
                <a:latin typeface="Calibri"/>
                <a:ea typeface="Calibri"/>
                <a:cs typeface="Calibri"/>
                <a:sym typeface="Calibri"/>
              </a:rPr>
              <a:t>In a </a:t>
            </a:r>
            <a:r>
              <a:rPr i="1" lang="en-US" sz="3200">
                <a:solidFill>
                  <a:srgbClr val="000000"/>
                </a:solidFill>
                <a:latin typeface="Calibri"/>
                <a:ea typeface="Calibri"/>
                <a:cs typeface="Calibri"/>
                <a:sym typeface="Calibri"/>
              </a:rPr>
              <a:t>doubly linked list</a:t>
            </a:r>
            <a:r>
              <a:rPr lang="en-US" sz="3200">
                <a:solidFill>
                  <a:srgbClr val="000000"/>
                </a:solidFill>
                <a:latin typeface="Calibri"/>
                <a:ea typeface="Calibri"/>
                <a:cs typeface="Calibri"/>
                <a:sym typeface="Calibri"/>
              </a:rPr>
              <a:t>, each element points to its successor and to its predecessor; a list item stores an element and two pointers, one to its successor and one to its predecessor</a:t>
            </a:r>
            <a:endParaRPr/>
          </a:p>
        </p:txBody>
      </p:sp>
      <p:grpSp>
        <p:nvGrpSpPr>
          <p:cNvPr id="328" name="Google Shape;328;p33"/>
          <p:cNvGrpSpPr/>
          <p:nvPr/>
        </p:nvGrpSpPr>
        <p:grpSpPr>
          <a:xfrm>
            <a:off x="530787" y="2684769"/>
            <a:ext cx="6455229" cy="668031"/>
            <a:chOff x="530787" y="2684769"/>
            <a:chExt cx="6455229" cy="668031"/>
          </a:xfrm>
        </p:grpSpPr>
        <p:grpSp>
          <p:nvGrpSpPr>
            <p:cNvPr id="329" name="Google Shape;329;p33"/>
            <p:cNvGrpSpPr/>
            <p:nvPr/>
          </p:nvGrpSpPr>
          <p:grpSpPr>
            <a:xfrm>
              <a:off x="1890558" y="2706469"/>
              <a:ext cx="914400" cy="646331"/>
              <a:chOff x="914400" y="2286000"/>
              <a:chExt cx="914400" cy="646331"/>
            </a:xfrm>
          </p:grpSpPr>
          <p:sp>
            <p:nvSpPr>
              <p:cNvPr id="330" name="Google Shape;330;p33"/>
              <p:cNvSpPr txBox="1"/>
              <p:nvPr/>
            </p:nvSpPr>
            <p:spPr>
              <a:xfrm>
                <a:off x="914400" y="2286000"/>
                <a:ext cx="685800" cy="646331"/>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rgbClr val="000000"/>
                    </a:solidFill>
                    <a:latin typeface="Calibri"/>
                    <a:ea typeface="Calibri"/>
                    <a:cs typeface="Calibri"/>
                    <a:sym typeface="Calibri"/>
                  </a:rPr>
                  <a:t>Item 1</a:t>
                </a:r>
                <a:endParaRPr/>
              </a:p>
            </p:txBody>
          </p:sp>
          <p:sp>
            <p:nvSpPr>
              <p:cNvPr id="331" name="Google Shape;331;p33"/>
              <p:cNvSpPr txBox="1"/>
              <p:nvPr/>
            </p:nvSpPr>
            <p:spPr>
              <a:xfrm>
                <a:off x="1600200" y="2286000"/>
                <a:ext cx="228600" cy="646331"/>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   </a:t>
                </a:r>
                <a:br>
                  <a:rPr lang="en-US" sz="1800">
                    <a:solidFill>
                      <a:srgbClr val="000000"/>
                    </a:solidFill>
                    <a:latin typeface="Calibri"/>
                    <a:ea typeface="Calibri"/>
                    <a:cs typeface="Calibri"/>
                    <a:sym typeface="Calibri"/>
                  </a:rPr>
                </a:br>
                <a:endParaRPr sz="1800">
                  <a:solidFill>
                    <a:srgbClr val="000000"/>
                  </a:solidFill>
                  <a:latin typeface="Calibri"/>
                  <a:ea typeface="Calibri"/>
                  <a:cs typeface="Calibri"/>
                  <a:sym typeface="Calibri"/>
                </a:endParaRPr>
              </a:p>
            </p:txBody>
          </p:sp>
        </p:grpSp>
        <p:grpSp>
          <p:nvGrpSpPr>
            <p:cNvPr id="332" name="Google Shape;332;p33"/>
            <p:cNvGrpSpPr/>
            <p:nvPr/>
          </p:nvGrpSpPr>
          <p:grpSpPr>
            <a:xfrm>
              <a:off x="2700528" y="2993059"/>
              <a:ext cx="585216" cy="73152"/>
              <a:chOff x="2286000" y="2609164"/>
              <a:chExt cx="585216" cy="73152"/>
            </a:xfrm>
          </p:grpSpPr>
          <p:sp>
            <p:nvSpPr>
              <p:cNvPr id="333" name="Google Shape;333;p33"/>
              <p:cNvSpPr/>
              <p:nvPr/>
            </p:nvSpPr>
            <p:spPr>
              <a:xfrm>
                <a:off x="2286000" y="2609164"/>
                <a:ext cx="73152" cy="73152"/>
              </a:xfrm>
              <a:prstGeom prst="ellipse">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334" name="Google Shape;334;p33"/>
              <p:cNvCxnSpPr/>
              <p:nvPr/>
            </p:nvCxnSpPr>
            <p:spPr>
              <a:xfrm>
                <a:off x="2322576" y="2638192"/>
                <a:ext cx="548640" cy="1"/>
              </a:xfrm>
              <a:prstGeom prst="straightConnector1">
                <a:avLst/>
              </a:prstGeom>
              <a:noFill/>
              <a:ln cap="flat" cmpd="sng" w="25400">
                <a:solidFill>
                  <a:schemeClr val="dk1"/>
                </a:solidFill>
                <a:prstDash val="solid"/>
                <a:round/>
                <a:headEnd len="sm" w="sm" type="none"/>
                <a:tailEnd len="med" w="med" type="triangle"/>
              </a:ln>
            </p:spPr>
          </p:cxnSp>
        </p:grpSp>
        <p:grpSp>
          <p:nvGrpSpPr>
            <p:cNvPr id="335" name="Google Shape;335;p33"/>
            <p:cNvGrpSpPr/>
            <p:nvPr/>
          </p:nvGrpSpPr>
          <p:grpSpPr>
            <a:xfrm>
              <a:off x="1305342" y="2992630"/>
              <a:ext cx="585216" cy="73152"/>
              <a:chOff x="2286000" y="2609164"/>
              <a:chExt cx="585216" cy="73152"/>
            </a:xfrm>
          </p:grpSpPr>
          <p:sp>
            <p:nvSpPr>
              <p:cNvPr id="336" name="Google Shape;336;p33"/>
              <p:cNvSpPr/>
              <p:nvPr/>
            </p:nvSpPr>
            <p:spPr>
              <a:xfrm>
                <a:off x="2286000" y="2609164"/>
                <a:ext cx="73152" cy="73152"/>
              </a:xfrm>
              <a:prstGeom prst="ellipse">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337" name="Google Shape;337;p33"/>
              <p:cNvCxnSpPr/>
              <p:nvPr/>
            </p:nvCxnSpPr>
            <p:spPr>
              <a:xfrm>
                <a:off x="2322576" y="2638192"/>
                <a:ext cx="548640" cy="1"/>
              </a:xfrm>
              <a:prstGeom prst="straightConnector1">
                <a:avLst/>
              </a:prstGeom>
              <a:noFill/>
              <a:ln cap="flat" cmpd="sng" w="25400">
                <a:solidFill>
                  <a:schemeClr val="dk1"/>
                </a:solidFill>
                <a:prstDash val="solid"/>
                <a:round/>
                <a:headEnd len="sm" w="sm" type="none"/>
                <a:tailEnd len="med" w="med" type="triangle"/>
              </a:ln>
            </p:spPr>
          </p:cxnSp>
        </p:grpSp>
        <p:sp>
          <p:nvSpPr>
            <p:cNvPr id="338" name="Google Shape;338;p33"/>
            <p:cNvSpPr txBox="1"/>
            <p:nvPr/>
          </p:nvSpPr>
          <p:spPr>
            <a:xfrm>
              <a:off x="530787" y="2808393"/>
              <a:ext cx="762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FIRST</a:t>
              </a:r>
              <a:endParaRPr/>
            </a:p>
          </p:txBody>
        </p:sp>
        <p:grpSp>
          <p:nvGrpSpPr>
            <p:cNvPr id="339" name="Google Shape;339;p33"/>
            <p:cNvGrpSpPr/>
            <p:nvPr/>
          </p:nvGrpSpPr>
          <p:grpSpPr>
            <a:xfrm>
              <a:off x="3329214" y="2702758"/>
              <a:ext cx="914400" cy="646331"/>
              <a:chOff x="914400" y="2286000"/>
              <a:chExt cx="914400" cy="646331"/>
            </a:xfrm>
          </p:grpSpPr>
          <p:sp>
            <p:nvSpPr>
              <p:cNvPr id="340" name="Google Shape;340;p33"/>
              <p:cNvSpPr txBox="1"/>
              <p:nvPr/>
            </p:nvSpPr>
            <p:spPr>
              <a:xfrm>
                <a:off x="914400" y="2286000"/>
                <a:ext cx="685800" cy="646331"/>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rgbClr val="000000"/>
                    </a:solidFill>
                    <a:latin typeface="Calibri"/>
                    <a:ea typeface="Calibri"/>
                    <a:cs typeface="Calibri"/>
                    <a:sym typeface="Calibri"/>
                  </a:rPr>
                  <a:t>Item 2</a:t>
                </a:r>
                <a:endParaRPr/>
              </a:p>
            </p:txBody>
          </p:sp>
          <p:sp>
            <p:nvSpPr>
              <p:cNvPr id="341" name="Google Shape;341;p33"/>
              <p:cNvSpPr txBox="1"/>
              <p:nvPr/>
            </p:nvSpPr>
            <p:spPr>
              <a:xfrm>
                <a:off x="1600200" y="2286000"/>
                <a:ext cx="228600" cy="646331"/>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   </a:t>
                </a:r>
                <a:br>
                  <a:rPr lang="en-US" sz="1800">
                    <a:solidFill>
                      <a:srgbClr val="000000"/>
                    </a:solidFill>
                    <a:latin typeface="Calibri"/>
                    <a:ea typeface="Calibri"/>
                    <a:cs typeface="Calibri"/>
                    <a:sym typeface="Calibri"/>
                  </a:rPr>
                </a:br>
                <a:endParaRPr sz="1800">
                  <a:solidFill>
                    <a:srgbClr val="000000"/>
                  </a:solidFill>
                  <a:latin typeface="Calibri"/>
                  <a:ea typeface="Calibri"/>
                  <a:cs typeface="Calibri"/>
                  <a:sym typeface="Calibri"/>
                </a:endParaRPr>
              </a:p>
            </p:txBody>
          </p:sp>
        </p:grpSp>
        <p:grpSp>
          <p:nvGrpSpPr>
            <p:cNvPr id="342" name="Google Shape;342;p33"/>
            <p:cNvGrpSpPr/>
            <p:nvPr/>
          </p:nvGrpSpPr>
          <p:grpSpPr>
            <a:xfrm>
              <a:off x="4139184" y="2989348"/>
              <a:ext cx="585216" cy="73152"/>
              <a:chOff x="2286000" y="2609164"/>
              <a:chExt cx="585216" cy="73152"/>
            </a:xfrm>
          </p:grpSpPr>
          <p:sp>
            <p:nvSpPr>
              <p:cNvPr id="343" name="Google Shape;343;p33"/>
              <p:cNvSpPr/>
              <p:nvPr/>
            </p:nvSpPr>
            <p:spPr>
              <a:xfrm>
                <a:off x="2286000" y="2609164"/>
                <a:ext cx="73152" cy="73152"/>
              </a:xfrm>
              <a:prstGeom prst="ellipse">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344" name="Google Shape;344;p33"/>
              <p:cNvCxnSpPr/>
              <p:nvPr/>
            </p:nvCxnSpPr>
            <p:spPr>
              <a:xfrm>
                <a:off x="2322576" y="2638192"/>
                <a:ext cx="548640" cy="1"/>
              </a:xfrm>
              <a:prstGeom prst="straightConnector1">
                <a:avLst/>
              </a:prstGeom>
              <a:noFill/>
              <a:ln cap="flat" cmpd="sng" w="25400">
                <a:solidFill>
                  <a:schemeClr val="dk1"/>
                </a:solidFill>
                <a:prstDash val="solid"/>
                <a:round/>
                <a:headEnd len="sm" w="sm" type="none"/>
                <a:tailEnd len="med" w="med" type="triangle"/>
              </a:ln>
            </p:spPr>
          </p:cxnSp>
        </p:grpSp>
        <p:grpSp>
          <p:nvGrpSpPr>
            <p:cNvPr id="345" name="Google Shape;345;p33"/>
            <p:cNvGrpSpPr/>
            <p:nvPr/>
          </p:nvGrpSpPr>
          <p:grpSpPr>
            <a:xfrm>
              <a:off x="4724400" y="2692317"/>
              <a:ext cx="914400" cy="646331"/>
              <a:chOff x="914400" y="2286000"/>
              <a:chExt cx="914400" cy="646331"/>
            </a:xfrm>
          </p:grpSpPr>
          <p:sp>
            <p:nvSpPr>
              <p:cNvPr id="346" name="Google Shape;346;p33"/>
              <p:cNvSpPr txBox="1"/>
              <p:nvPr/>
            </p:nvSpPr>
            <p:spPr>
              <a:xfrm>
                <a:off x="914400" y="2286000"/>
                <a:ext cx="685800" cy="646331"/>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rgbClr val="000000"/>
                    </a:solidFill>
                    <a:latin typeface="Calibri"/>
                    <a:ea typeface="Calibri"/>
                    <a:cs typeface="Calibri"/>
                    <a:sym typeface="Calibri"/>
                  </a:rPr>
                  <a:t>Item 3</a:t>
                </a:r>
                <a:endParaRPr/>
              </a:p>
            </p:txBody>
          </p:sp>
          <p:sp>
            <p:nvSpPr>
              <p:cNvPr id="347" name="Google Shape;347;p33"/>
              <p:cNvSpPr txBox="1"/>
              <p:nvPr/>
            </p:nvSpPr>
            <p:spPr>
              <a:xfrm>
                <a:off x="1600200" y="2286000"/>
                <a:ext cx="228600" cy="646331"/>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   </a:t>
                </a:r>
                <a:br>
                  <a:rPr lang="en-US" sz="1800">
                    <a:solidFill>
                      <a:srgbClr val="000000"/>
                    </a:solidFill>
                    <a:latin typeface="Calibri"/>
                    <a:ea typeface="Calibri"/>
                    <a:cs typeface="Calibri"/>
                    <a:sym typeface="Calibri"/>
                  </a:rPr>
                </a:br>
                <a:endParaRPr sz="1800">
                  <a:solidFill>
                    <a:srgbClr val="000000"/>
                  </a:solidFill>
                  <a:latin typeface="Calibri"/>
                  <a:ea typeface="Calibri"/>
                  <a:cs typeface="Calibri"/>
                  <a:sym typeface="Calibri"/>
                </a:endParaRPr>
              </a:p>
            </p:txBody>
          </p:sp>
        </p:grpSp>
        <p:grpSp>
          <p:nvGrpSpPr>
            <p:cNvPr id="348" name="Google Shape;348;p33"/>
            <p:cNvGrpSpPr/>
            <p:nvPr/>
          </p:nvGrpSpPr>
          <p:grpSpPr>
            <a:xfrm>
              <a:off x="5486400" y="2978907"/>
              <a:ext cx="585216" cy="73152"/>
              <a:chOff x="2286000" y="2609164"/>
              <a:chExt cx="585216" cy="73152"/>
            </a:xfrm>
          </p:grpSpPr>
          <p:sp>
            <p:nvSpPr>
              <p:cNvPr id="349" name="Google Shape;349;p33"/>
              <p:cNvSpPr/>
              <p:nvPr/>
            </p:nvSpPr>
            <p:spPr>
              <a:xfrm>
                <a:off x="2286000" y="2609164"/>
                <a:ext cx="73152" cy="73152"/>
              </a:xfrm>
              <a:prstGeom prst="ellipse">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350" name="Google Shape;350;p33"/>
              <p:cNvCxnSpPr/>
              <p:nvPr/>
            </p:nvCxnSpPr>
            <p:spPr>
              <a:xfrm>
                <a:off x="2322576" y="2638192"/>
                <a:ext cx="548640" cy="1"/>
              </a:xfrm>
              <a:prstGeom prst="straightConnector1">
                <a:avLst/>
              </a:prstGeom>
              <a:noFill/>
              <a:ln cap="flat" cmpd="sng" w="25400">
                <a:solidFill>
                  <a:schemeClr val="dk1"/>
                </a:solidFill>
                <a:prstDash val="solid"/>
                <a:round/>
                <a:headEnd len="sm" w="sm" type="none"/>
                <a:tailEnd len="med" w="med" type="triangle"/>
              </a:ln>
            </p:spPr>
          </p:cxnSp>
        </p:grpSp>
        <p:grpSp>
          <p:nvGrpSpPr>
            <p:cNvPr id="351" name="Google Shape;351;p33"/>
            <p:cNvGrpSpPr/>
            <p:nvPr/>
          </p:nvGrpSpPr>
          <p:grpSpPr>
            <a:xfrm>
              <a:off x="6071616" y="2684769"/>
              <a:ext cx="914400" cy="646331"/>
              <a:chOff x="914400" y="2286000"/>
              <a:chExt cx="914400" cy="646331"/>
            </a:xfrm>
          </p:grpSpPr>
          <p:sp>
            <p:nvSpPr>
              <p:cNvPr id="352" name="Google Shape;352;p33"/>
              <p:cNvSpPr txBox="1"/>
              <p:nvPr/>
            </p:nvSpPr>
            <p:spPr>
              <a:xfrm>
                <a:off x="914400" y="2286000"/>
                <a:ext cx="685800" cy="646331"/>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rgbClr val="000000"/>
                    </a:solidFill>
                    <a:latin typeface="Calibri"/>
                    <a:ea typeface="Calibri"/>
                    <a:cs typeface="Calibri"/>
                    <a:sym typeface="Calibri"/>
                  </a:rPr>
                  <a:t>Item 4</a:t>
                </a:r>
                <a:endParaRPr/>
              </a:p>
            </p:txBody>
          </p:sp>
          <p:sp>
            <p:nvSpPr>
              <p:cNvPr id="353" name="Google Shape;353;p33"/>
              <p:cNvSpPr txBox="1"/>
              <p:nvPr/>
            </p:nvSpPr>
            <p:spPr>
              <a:xfrm>
                <a:off x="1600200" y="2286000"/>
                <a:ext cx="228600" cy="646331"/>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   </a:t>
                </a:r>
                <a:br>
                  <a:rPr lang="en-US" sz="1800">
                    <a:solidFill>
                      <a:srgbClr val="000000"/>
                    </a:solidFill>
                    <a:latin typeface="Calibri"/>
                    <a:ea typeface="Calibri"/>
                    <a:cs typeface="Calibri"/>
                    <a:sym typeface="Calibri"/>
                  </a:rPr>
                </a:br>
                <a:endParaRPr sz="1800">
                  <a:solidFill>
                    <a:srgbClr val="000000"/>
                  </a:solidFill>
                  <a:latin typeface="Calibri"/>
                  <a:ea typeface="Calibri"/>
                  <a:cs typeface="Calibri"/>
                  <a:sym typeface="Calibri"/>
                </a:endParaRPr>
              </a:p>
            </p:txBody>
          </p:sp>
        </p:grpSp>
      </p:grpSp>
      <p:grpSp>
        <p:nvGrpSpPr>
          <p:cNvPr id="354" name="Google Shape;354;p33"/>
          <p:cNvGrpSpPr/>
          <p:nvPr/>
        </p:nvGrpSpPr>
        <p:grpSpPr>
          <a:xfrm>
            <a:off x="555171" y="5262025"/>
            <a:ext cx="7397859" cy="693834"/>
            <a:chOff x="555171" y="5262025"/>
            <a:chExt cx="7397859" cy="693834"/>
          </a:xfrm>
        </p:grpSpPr>
        <p:grpSp>
          <p:nvGrpSpPr>
            <p:cNvPr id="355" name="Google Shape;355;p33"/>
            <p:cNvGrpSpPr/>
            <p:nvPr/>
          </p:nvGrpSpPr>
          <p:grpSpPr>
            <a:xfrm>
              <a:off x="2962329" y="5445915"/>
              <a:ext cx="585216" cy="73152"/>
              <a:chOff x="2286000" y="2609164"/>
              <a:chExt cx="585216" cy="73152"/>
            </a:xfrm>
          </p:grpSpPr>
          <p:sp>
            <p:nvSpPr>
              <p:cNvPr id="356" name="Google Shape;356;p33"/>
              <p:cNvSpPr/>
              <p:nvPr/>
            </p:nvSpPr>
            <p:spPr>
              <a:xfrm>
                <a:off x="2286000" y="2609164"/>
                <a:ext cx="73152" cy="73152"/>
              </a:xfrm>
              <a:prstGeom prst="ellipse">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357" name="Google Shape;357;p33"/>
              <p:cNvCxnSpPr/>
              <p:nvPr/>
            </p:nvCxnSpPr>
            <p:spPr>
              <a:xfrm>
                <a:off x="2322576" y="2638192"/>
                <a:ext cx="548640" cy="1"/>
              </a:xfrm>
              <a:prstGeom prst="straightConnector1">
                <a:avLst/>
              </a:prstGeom>
              <a:noFill/>
              <a:ln cap="flat" cmpd="sng" w="25400">
                <a:solidFill>
                  <a:schemeClr val="dk1"/>
                </a:solidFill>
                <a:prstDash val="solid"/>
                <a:round/>
                <a:headEnd len="sm" w="sm" type="none"/>
                <a:tailEnd len="med" w="med" type="triangle"/>
              </a:ln>
            </p:spPr>
          </p:cxnSp>
        </p:grpSp>
        <p:grpSp>
          <p:nvGrpSpPr>
            <p:cNvPr id="358" name="Google Shape;358;p33"/>
            <p:cNvGrpSpPr/>
            <p:nvPr/>
          </p:nvGrpSpPr>
          <p:grpSpPr>
            <a:xfrm>
              <a:off x="1292787" y="5630581"/>
              <a:ext cx="585216" cy="73152"/>
              <a:chOff x="2286000" y="2609164"/>
              <a:chExt cx="585216" cy="73152"/>
            </a:xfrm>
          </p:grpSpPr>
          <p:sp>
            <p:nvSpPr>
              <p:cNvPr id="359" name="Google Shape;359;p33"/>
              <p:cNvSpPr/>
              <p:nvPr/>
            </p:nvSpPr>
            <p:spPr>
              <a:xfrm>
                <a:off x="2286000" y="2609164"/>
                <a:ext cx="73152" cy="73152"/>
              </a:xfrm>
              <a:prstGeom prst="ellipse">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360" name="Google Shape;360;p33"/>
              <p:cNvCxnSpPr/>
              <p:nvPr/>
            </p:nvCxnSpPr>
            <p:spPr>
              <a:xfrm>
                <a:off x="2322576" y="2638192"/>
                <a:ext cx="548640" cy="1"/>
              </a:xfrm>
              <a:prstGeom prst="straightConnector1">
                <a:avLst/>
              </a:prstGeom>
              <a:noFill/>
              <a:ln cap="flat" cmpd="sng" w="25400">
                <a:solidFill>
                  <a:schemeClr val="dk1"/>
                </a:solidFill>
                <a:prstDash val="solid"/>
                <a:round/>
                <a:headEnd len="sm" w="sm" type="none"/>
                <a:tailEnd len="med" w="med" type="triangle"/>
              </a:ln>
            </p:spPr>
          </p:cxnSp>
        </p:grpSp>
        <p:sp>
          <p:nvSpPr>
            <p:cNvPr id="361" name="Google Shape;361;p33"/>
            <p:cNvSpPr txBox="1"/>
            <p:nvPr/>
          </p:nvSpPr>
          <p:spPr>
            <a:xfrm>
              <a:off x="555171" y="5482491"/>
              <a:ext cx="762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FIRST</a:t>
              </a:r>
              <a:endParaRPr/>
            </a:p>
          </p:txBody>
        </p:sp>
        <p:grpSp>
          <p:nvGrpSpPr>
            <p:cNvPr id="362" name="Google Shape;362;p33"/>
            <p:cNvGrpSpPr/>
            <p:nvPr/>
          </p:nvGrpSpPr>
          <p:grpSpPr>
            <a:xfrm>
              <a:off x="3043356" y="5703733"/>
              <a:ext cx="585216" cy="73152"/>
              <a:chOff x="2286000" y="2609164"/>
              <a:chExt cx="585216" cy="73152"/>
            </a:xfrm>
          </p:grpSpPr>
          <p:sp>
            <p:nvSpPr>
              <p:cNvPr id="363" name="Google Shape;363;p33"/>
              <p:cNvSpPr/>
              <p:nvPr/>
            </p:nvSpPr>
            <p:spPr>
              <a:xfrm>
                <a:off x="2286000" y="2609164"/>
                <a:ext cx="73152" cy="73152"/>
              </a:xfrm>
              <a:prstGeom prst="ellipse">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364" name="Google Shape;364;p33"/>
              <p:cNvCxnSpPr/>
              <p:nvPr/>
            </p:nvCxnSpPr>
            <p:spPr>
              <a:xfrm>
                <a:off x="2322576" y="2638192"/>
                <a:ext cx="548640" cy="1"/>
              </a:xfrm>
              <a:prstGeom prst="straightConnector1">
                <a:avLst/>
              </a:prstGeom>
              <a:noFill/>
              <a:ln cap="flat" cmpd="sng" w="25400">
                <a:solidFill>
                  <a:schemeClr val="dk1"/>
                </a:solidFill>
                <a:prstDash val="solid"/>
                <a:round/>
                <a:headEnd len="sm" w="sm" type="none"/>
                <a:tailEnd len="med" w="med" type="triangle"/>
              </a:ln>
            </p:spPr>
          </p:cxnSp>
        </p:grpSp>
        <p:grpSp>
          <p:nvGrpSpPr>
            <p:cNvPr id="365" name="Google Shape;365;p33"/>
            <p:cNvGrpSpPr/>
            <p:nvPr/>
          </p:nvGrpSpPr>
          <p:grpSpPr>
            <a:xfrm>
              <a:off x="4600956" y="5461928"/>
              <a:ext cx="585216" cy="73152"/>
              <a:chOff x="2286000" y="2609164"/>
              <a:chExt cx="585216" cy="73152"/>
            </a:xfrm>
          </p:grpSpPr>
          <p:sp>
            <p:nvSpPr>
              <p:cNvPr id="366" name="Google Shape;366;p33"/>
              <p:cNvSpPr/>
              <p:nvPr/>
            </p:nvSpPr>
            <p:spPr>
              <a:xfrm>
                <a:off x="2286000" y="2609164"/>
                <a:ext cx="73152" cy="73152"/>
              </a:xfrm>
              <a:prstGeom prst="ellipse">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367" name="Google Shape;367;p33"/>
              <p:cNvCxnSpPr/>
              <p:nvPr/>
            </p:nvCxnSpPr>
            <p:spPr>
              <a:xfrm>
                <a:off x="2322576" y="2638192"/>
                <a:ext cx="548640" cy="1"/>
              </a:xfrm>
              <a:prstGeom prst="straightConnector1">
                <a:avLst/>
              </a:prstGeom>
              <a:noFill/>
              <a:ln cap="flat" cmpd="sng" w="25400">
                <a:solidFill>
                  <a:schemeClr val="dk1"/>
                </a:solidFill>
                <a:prstDash val="solid"/>
                <a:round/>
                <a:headEnd len="sm" w="sm" type="none"/>
                <a:tailEnd len="med" w="med" type="triangle"/>
              </a:ln>
            </p:spPr>
          </p:cxnSp>
        </p:grpSp>
        <p:grpSp>
          <p:nvGrpSpPr>
            <p:cNvPr id="368" name="Google Shape;368;p33"/>
            <p:cNvGrpSpPr/>
            <p:nvPr/>
          </p:nvGrpSpPr>
          <p:grpSpPr>
            <a:xfrm>
              <a:off x="1900029" y="5305302"/>
              <a:ext cx="1185744" cy="650557"/>
              <a:chOff x="1900029" y="5305302"/>
              <a:chExt cx="1185744" cy="650557"/>
            </a:xfrm>
          </p:grpSpPr>
          <p:sp>
            <p:nvSpPr>
              <p:cNvPr id="369" name="Google Shape;369;p33"/>
              <p:cNvSpPr txBox="1"/>
              <p:nvPr/>
            </p:nvSpPr>
            <p:spPr>
              <a:xfrm>
                <a:off x="2151744" y="5305302"/>
                <a:ext cx="685800" cy="646331"/>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rgbClr val="000000"/>
                    </a:solidFill>
                    <a:latin typeface="Calibri"/>
                    <a:ea typeface="Calibri"/>
                    <a:cs typeface="Calibri"/>
                    <a:sym typeface="Calibri"/>
                  </a:rPr>
                  <a:t>Item 1</a:t>
                </a:r>
                <a:endParaRPr/>
              </a:p>
            </p:txBody>
          </p:sp>
          <p:sp>
            <p:nvSpPr>
              <p:cNvPr id="370" name="Google Shape;370;p33"/>
              <p:cNvSpPr txBox="1"/>
              <p:nvPr/>
            </p:nvSpPr>
            <p:spPr>
              <a:xfrm>
                <a:off x="2838885" y="5305302"/>
                <a:ext cx="246888" cy="646331"/>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   </a:t>
                </a:r>
                <a:br>
                  <a:rPr lang="en-US" sz="1800">
                    <a:solidFill>
                      <a:srgbClr val="000000"/>
                    </a:solidFill>
                    <a:latin typeface="Calibri"/>
                    <a:ea typeface="Calibri"/>
                    <a:cs typeface="Calibri"/>
                    <a:sym typeface="Calibri"/>
                  </a:rPr>
                </a:br>
                <a:endParaRPr sz="1800">
                  <a:solidFill>
                    <a:srgbClr val="000000"/>
                  </a:solidFill>
                  <a:latin typeface="Calibri"/>
                  <a:ea typeface="Calibri"/>
                  <a:cs typeface="Calibri"/>
                  <a:sym typeface="Calibri"/>
                </a:endParaRPr>
              </a:p>
            </p:txBody>
          </p:sp>
          <p:sp>
            <p:nvSpPr>
              <p:cNvPr id="371" name="Google Shape;371;p33"/>
              <p:cNvSpPr txBox="1"/>
              <p:nvPr/>
            </p:nvSpPr>
            <p:spPr>
              <a:xfrm>
                <a:off x="1900029" y="5309528"/>
                <a:ext cx="246888" cy="646331"/>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   </a:t>
                </a:r>
                <a:br>
                  <a:rPr lang="en-US" sz="1800">
                    <a:solidFill>
                      <a:srgbClr val="000000"/>
                    </a:solidFill>
                    <a:latin typeface="Calibri"/>
                    <a:ea typeface="Calibri"/>
                    <a:cs typeface="Calibri"/>
                    <a:sym typeface="Calibri"/>
                  </a:rPr>
                </a:br>
                <a:endParaRPr sz="1800">
                  <a:solidFill>
                    <a:srgbClr val="000000"/>
                  </a:solidFill>
                  <a:latin typeface="Calibri"/>
                  <a:ea typeface="Calibri"/>
                  <a:cs typeface="Calibri"/>
                  <a:sym typeface="Calibri"/>
                </a:endParaRPr>
              </a:p>
            </p:txBody>
          </p:sp>
        </p:grpSp>
        <p:grpSp>
          <p:nvGrpSpPr>
            <p:cNvPr id="372" name="Google Shape;372;p33"/>
            <p:cNvGrpSpPr/>
            <p:nvPr/>
          </p:nvGrpSpPr>
          <p:grpSpPr>
            <a:xfrm>
              <a:off x="3538656" y="5291053"/>
              <a:ext cx="1185744" cy="658368"/>
              <a:chOff x="3538656" y="5291053"/>
              <a:chExt cx="1185744" cy="658368"/>
            </a:xfrm>
          </p:grpSpPr>
          <p:sp>
            <p:nvSpPr>
              <p:cNvPr id="373" name="Google Shape;373;p33"/>
              <p:cNvSpPr txBox="1"/>
              <p:nvPr/>
            </p:nvSpPr>
            <p:spPr>
              <a:xfrm>
                <a:off x="3790371" y="5301342"/>
                <a:ext cx="685800" cy="646331"/>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rgbClr val="000000"/>
                    </a:solidFill>
                    <a:latin typeface="Calibri"/>
                    <a:ea typeface="Calibri"/>
                    <a:cs typeface="Calibri"/>
                    <a:sym typeface="Calibri"/>
                  </a:rPr>
                  <a:t>Item 2</a:t>
                </a:r>
                <a:endParaRPr/>
              </a:p>
            </p:txBody>
          </p:sp>
          <p:sp>
            <p:nvSpPr>
              <p:cNvPr id="374" name="Google Shape;374;p33"/>
              <p:cNvSpPr txBox="1"/>
              <p:nvPr/>
            </p:nvSpPr>
            <p:spPr>
              <a:xfrm>
                <a:off x="4477512" y="5301342"/>
                <a:ext cx="246888" cy="646331"/>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   </a:t>
                </a:r>
                <a:br>
                  <a:rPr lang="en-US" sz="1800">
                    <a:solidFill>
                      <a:srgbClr val="000000"/>
                    </a:solidFill>
                    <a:latin typeface="Calibri"/>
                    <a:ea typeface="Calibri"/>
                    <a:cs typeface="Calibri"/>
                    <a:sym typeface="Calibri"/>
                  </a:rPr>
                </a:br>
                <a:endParaRPr sz="1800">
                  <a:solidFill>
                    <a:srgbClr val="000000"/>
                  </a:solidFill>
                  <a:latin typeface="Calibri"/>
                  <a:ea typeface="Calibri"/>
                  <a:cs typeface="Calibri"/>
                  <a:sym typeface="Calibri"/>
                </a:endParaRPr>
              </a:p>
            </p:txBody>
          </p:sp>
          <p:sp>
            <p:nvSpPr>
              <p:cNvPr id="375" name="Google Shape;375;p33"/>
              <p:cNvSpPr txBox="1"/>
              <p:nvPr/>
            </p:nvSpPr>
            <p:spPr>
              <a:xfrm>
                <a:off x="3538656" y="5291053"/>
                <a:ext cx="246888" cy="658368"/>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   </a:t>
                </a:r>
                <a:br>
                  <a:rPr lang="en-US" sz="1800">
                    <a:solidFill>
                      <a:srgbClr val="000000"/>
                    </a:solidFill>
                    <a:latin typeface="Calibri"/>
                    <a:ea typeface="Calibri"/>
                    <a:cs typeface="Calibri"/>
                    <a:sym typeface="Calibri"/>
                  </a:rPr>
                </a:br>
                <a:endParaRPr sz="1800">
                  <a:solidFill>
                    <a:srgbClr val="000000"/>
                  </a:solidFill>
                  <a:latin typeface="Calibri"/>
                  <a:ea typeface="Calibri"/>
                  <a:cs typeface="Calibri"/>
                  <a:sym typeface="Calibri"/>
                </a:endParaRPr>
              </a:p>
            </p:txBody>
          </p:sp>
        </p:grpSp>
        <p:grpSp>
          <p:nvGrpSpPr>
            <p:cNvPr id="376" name="Google Shape;376;p33"/>
            <p:cNvGrpSpPr/>
            <p:nvPr/>
          </p:nvGrpSpPr>
          <p:grpSpPr>
            <a:xfrm>
              <a:off x="5174352" y="5262025"/>
              <a:ext cx="1185744" cy="658368"/>
              <a:chOff x="5174352" y="5247511"/>
              <a:chExt cx="1185744" cy="658368"/>
            </a:xfrm>
          </p:grpSpPr>
          <p:sp>
            <p:nvSpPr>
              <p:cNvPr id="377" name="Google Shape;377;p33"/>
              <p:cNvSpPr txBox="1"/>
              <p:nvPr/>
            </p:nvSpPr>
            <p:spPr>
              <a:xfrm>
                <a:off x="5426067" y="5257800"/>
                <a:ext cx="685800" cy="646331"/>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rgbClr val="000000"/>
                    </a:solidFill>
                    <a:latin typeface="Calibri"/>
                    <a:ea typeface="Calibri"/>
                    <a:cs typeface="Calibri"/>
                    <a:sym typeface="Calibri"/>
                  </a:rPr>
                  <a:t>Item 3</a:t>
                </a:r>
                <a:endParaRPr/>
              </a:p>
            </p:txBody>
          </p:sp>
          <p:sp>
            <p:nvSpPr>
              <p:cNvPr id="378" name="Google Shape;378;p33"/>
              <p:cNvSpPr txBox="1"/>
              <p:nvPr/>
            </p:nvSpPr>
            <p:spPr>
              <a:xfrm>
                <a:off x="6113208" y="5257800"/>
                <a:ext cx="246888" cy="646331"/>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   </a:t>
                </a:r>
                <a:br>
                  <a:rPr lang="en-US" sz="1800">
                    <a:solidFill>
                      <a:srgbClr val="000000"/>
                    </a:solidFill>
                    <a:latin typeface="Calibri"/>
                    <a:ea typeface="Calibri"/>
                    <a:cs typeface="Calibri"/>
                    <a:sym typeface="Calibri"/>
                  </a:rPr>
                </a:br>
                <a:endParaRPr sz="1800">
                  <a:solidFill>
                    <a:srgbClr val="000000"/>
                  </a:solidFill>
                  <a:latin typeface="Calibri"/>
                  <a:ea typeface="Calibri"/>
                  <a:cs typeface="Calibri"/>
                  <a:sym typeface="Calibri"/>
                </a:endParaRPr>
              </a:p>
            </p:txBody>
          </p:sp>
          <p:sp>
            <p:nvSpPr>
              <p:cNvPr id="379" name="Google Shape;379;p33"/>
              <p:cNvSpPr txBox="1"/>
              <p:nvPr/>
            </p:nvSpPr>
            <p:spPr>
              <a:xfrm>
                <a:off x="5174352" y="5247511"/>
                <a:ext cx="246888" cy="658368"/>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   </a:t>
                </a:r>
                <a:br>
                  <a:rPr lang="en-US" sz="1800">
                    <a:solidFill>
                      <a:srgbClr val="000000"/>
                    </a:solidFill>
                    <a:latin typeface="Calibri"/>
                    <a:ea typeface="Calibri"/>
                    <a:cs typeface="Calibri"/>
                    <a:sym typeface="Calibri"/>
                  </a:rPr>
                </a:br>
                <a:endParaRPr sz="1800">
                  <a:solidFill>
                    <a:srgbClr val="000000"/>
                  </a:solidFill>
                  <a:latin typeface="Calibri"/>
                  <a:ea typeface="Calibri"/>
                  <a:cs typeface="Calibri"/>
                  <a:sym typeface="Calibri"/>
                </a:endParaRPr>
              </a:p>
            </p:txBody>
          </p:sp>
        </p:grpSp>
        <p:grpSp>
          <p:nvGrpSpPr>
            <p:cNvPr id="380" name="Google Shape;380;p33"/>
            <p:cNvGrpSpPr/>
            <p:nvPr/>
          </p:nvGrpSpPr>
          <p:grpSpPr>
            <a:xfrm>
              <a:off x="4677228" y="5715000"/>
              <a:ext cx="585216" cy="73152"/>
              <a:chOff x="2286000" y="2609164"/>
              <a:chExt cx="585216" cy="73152"/>
            </a:xfrm>
          </p:grpSpPr>
          <p:sp>
            <p:nvSpPr>
              <p:cNvPr id="381" name="Google Shape;381;p33"/>
              <p:cNvSpPr/>
              <p:nvPr/>
            </p:nvSpPr>
            <p:spPr>
              <a:xfrm>
                <a:off x="2286000" y="2609164"/>
                <a:ext cx="73152" cy="73152"/>
              </a:xfrm>
              <a:prstGeom prst="ellipse">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382" name="Google Shape;382;p33"/>
              <p:cNvCxnSpPr/>
              <p:nvPr/>
            </p:nvCxnSpPr>
            <p:spPr>
              <a:xfrm>
                <a:off x="2322576" y="2638192"/>
                <a:ext cx="548640" cy="1"/>
              </a:xfrm>
              <a:prstGeom prst="straightConnector1">
                <a:avLst/>
              </a:prstGeom>
              <a:noFill/>
              <a:ln cap="flat" cmpd="sng" w="25400">
                <a:solidFill>
                  <a:schemeClr val="dk1"/>
                </a:solidFill>
                <a:prstDash val="solid"/>
                <a:round/>
                <a:headEnd len="sm" w="sm" type="none"/>
                <a:tailEnd len="med" w="med" type="triangle"/>
              </a:ln>
            </p:spPr>
          </p:cxnSp>
        </p:grpSp>
        <p:grpSp>
          <p:nvGrpSpPr>
            <p:cNvPr id="383" name="Google Shape;383;p33"/>
            <p:cNvGrpSpPr/>
            <p:nvPr/>
          </p:nvGrpSpPr>
          <p:grpSpPr>
            <a:xfrm>
              <a:off x="6781800" y="5268089"/>
              <a:ext cx="1171230" cy="646331"/>
              <a:chOff x="6781800" y="5268089"/>
              <a:chExt cx="1171230" cy="646331"/>
            </a:xfrm>
          </p:grpSpPr>
          <p:sp>
            <p:nvSpPr>
              <p:cNvPr id="384" name="Google Shape;384;p33"/>
              <p:cNvSpPr txBox="1"/>
              <p:nvPr/>
            </p:nvSpPr>
            <p:spPr>
              <a:xfrm>
                <a:off x="7019001" y="5268089"/>
                <a:ext cx="685800" cy="646331"/>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rgbClr val="000000"/>
                    </a:solidFill>
                    <a:latin typeface="Calibri"/>
                    <a:ea typeface="Calibri"/>
                    <a:cs typeface="Calibri"/>
                    <a:sym typeface="Calibri"/>
                  </a:rPr>
                  <a:t>Item 4</a:t>
                </a:r>
                <a:endParaRPr/>
              </a:p>
            </p:txBody>
          </p:sp>
          <p:sp>
            <p:nvSpPr>
              <p:cNvPr id="385" name="Google Shape;385;p33"/>
              <p:cNvSpPr txBox="1"/>
              <p:nvPr/>
            </p:nvSpPr>
            <p:spPr>
              <a:xfrm>
                <a:off x="7706142" y="5268089"/>
                <a:ext cx="246888" cy="646331"/>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   </a:t>
                </a:r>
                <a:br>
                  <a:rPr lang="en-US" sz="1800">
                    <a:solidFill>
                      <a:srgbClr val="000000"/>
                    </a:solidFill>
                    <a:latin typeface="Calibri"/>
                    <a:ea typeface="Calibri"/>
                    <a:cs typeface="Calibri"/>
                    <a:sym typeface="Calibri"/>
                  </a:rPr>
                </a:br>
                <a:endParaRPr sz="1800">
                  <a:solidFill>
                    <a:srgbClr val="000000"/>
                  </a:solidFill>
                  <a:latin typeface="Calibri"/>
                  <a:ea typeface="Calibri"/>
                  <a:cs typeface="Calibri"/>
                  <a:sym typeface="Calibri"/>
                </a:endParaRPr>
              </a:p>
            </p:txBody>
          </p:sp>
          <p:sp>
            <p:nvSpPr>
              <p:cNvPr id="386" name="Google Shape;386;p33"/>
              <p:cNvSpPr txBox="1"/>
              <p:nvPr/>
            </p:nvSpPr>
            <p:spPr>
              <a:xfrm>
                <a:off x="6781800" y="5272314"/>
                <a:ext cx="246888" cy="64008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   </a:t>
                </a:r>
                <a:br>
                  <a:rPr lang="en-US" sz="1800">
                    <a:solidFill>
                      <a:srgbClr val="000000"/>
                    </a:solidFill>
                    <a:latin typeface="Calibri"/>
                    <a:ea typeface="Calibri"/>
                    <a:cs typeface="Calibri"/>
                    <a:sym typeface="Calibri"/>
                  </a:rPr>
                </a:br>
                <a:endParaRPr sz="1800">
                  <a:solidFill>
                    <a:srgbClr val="000000"/>
                  </a:solidFill>
                  <a:latin typeface="Calibri"/>
                  <a:ea typeface="Calibri"/>
                  <a:cs typeface="Calibri"/>
                  <a:sym typeface="Calibri"/>
                </a:endParaRPr>
              </a:p>
            </p:txBody>
          </p:sp>
        </p:grpSp>
        <p:grpSp>
          <p:nvGrpSpPr>
            <p:cNvPr id="387" name="Google Shape;387;p33"/>
            <p:cNvGrpSpPr/>
            <p:nvPr/>
          </p:nvGrpSpPr>
          <p:grpSpPr>
            <a:xfrm>
              <a:off x="6172200" y="5445906"/>
              <a:ext cx="585216" cy="73152"/>
              <a:chOff x="2286000" y="2609164"/>
              <a:chExt cx="585216" cy="73152"/>
            </a:xfrm>
          </p:grpSpPr>
          <p:sp>
            <p:nvSpPr>
              <p:cNvPr id="388" name="Google Shape;388;p33"/>
              <p:cNvSpPr/>
              <p:nvPr/>
            </p:nvSpPr>
            <p:spPr>
              <a:xfrm>
                <a:off x="2286000" y="2609164"/>
                <a:ext cx="73152" cy="73152"/>
              </a:xfrm>
              <a:prstGeom prst="ellipse">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389" name="Google Shape;389;p33"/>
              <p:cNvCxnSpPr/>
              <p:nvPr/>
            </p:nvCxnSpPr>
            <p:spPr>
              <a:xfrm>
                <a:off x="2322576" y="2638192"/>
                <a:ext cx="548640" cy="1"/>
              </a:xfrm>
              <a:prstGeom prst="straightConnector1">
                <a:avLst/>
              </a:prstGeom>
              <a:noFill/>
              <a:ln cap="flat" cmpd="sng" w="25400">
                <a:solidFill>
                  <a:schemeClr val="dk1"/>
                </a:solidFill>
                <a:prstDash val="solid"/>
                <a:round/>
                <a:headEnd len="sm" w="sm" type="none"/>
                <a:tailEnd len="med" w="med" type="triangle"/>
              </a:ln>
            </p:spPr>
          </p:cxnSp>
        </p:grpSp>
        <p:grpSp>
          <p:nvGrpSpPr>
            <p:cNvPr id="390" name="Google Shape;390;p33"/>
            <p:cNvGrpSpPr/>
            <p:nvPr/>
          </p:nvGrpSpPr>
          <p:grpSpPr>
            <a:xfrm>
              <a:off x="6287298" y="5700486"/>
              <a:ext cx="585216" cy="73152"/>
              <a:chOff x="2286000" y="2609164"/>
              <a:chExt cx="585216" cy="73152"/>
            </a:xfrm>
          </p:grpSpPr>
          <p:sp>
            <p:nvSpPr>
              <p:cNvPr id="391" name="Google Shape;391;p33"/>
              <p:cNvSpPr/>
              <p:nvPr/>
            </p:nvSpPr>
            <p:spPr>
              <a:xfrm>
                <a:off x="2286000" y="2609164"/>
                <a:ext cx="73152" cy="73152"/>
              </a:xfrm>
              <a:prstGeom prst="ellipse">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392" name="Google Shape;392;p33"/>
              <p:cNvCxnSpPr/>
              <p:nvPr/>
            </p:nvCxnSpPr>
            <p:spPr>
              <a:xfrm>
                <a:off x="2322576" y="2638192"/>
                <a:ext cx="548640" cy="1"/>
              </a:xfrm>
              <a:prstGeom prst="straightConnector1">
                <a:avLst/>
              </a:prstGeom>
              <a:noFill/>
              <a:ln cap="flat" cmpd="sng" w="25400">
                <a:solidFill>
                  <a:schemeClr val="dk1"/>
                </a:solidFill>
                <a:prstDash val="solid"/>
                <a:round/>
                <a:headEnd len="sm" w="sm" type="none"/>
                <a:tailEnd len="med" w="med" type="triangle"/>
              </a:ln>
            </p:spPr>
          </p:cxnSp>
        </p:grpSp>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Implementing the list using arrays</a:t>
            </a:r>
            <a:endParaRPr/>
          </a:p>
        </p:txBody>
      </p:sp>
      <p:sp>
        <p:nvSpPr>
          <p:cNvPr id="398" name="Google Shape;398;p34"/>
          <p:cNvSpPr txBox="1"/>
          <p:nvPr>
            <p:ph idx="1" type="body"/>
          </p:nvPr>
        </p:nvSpPr>
        <p:spPr>
          <a:xfrm>
            <a:off x="457200" y="1600200"/>
            <a:ext cx="8229600" cy="4525963"/>
          </a:xfrm>
          <a:prstGeom prst="rect">
            <a:avLst/>
          </a:prstGeom>
          <a:blipFill rotWithShape="1">
            <a:blip r:embed="rId3">
              <a:alphaModFix/>
            </a:blip>
            <a:stretch>
              <a:fillRect b="0" l="-1697" r="0" t="-3078"/>
            </a:stretch>
          </a:blip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200"/>
              <a:buChar char="•"/>
            </a:pPr>
            <a:r>
              <a:rPr lang="en-US"/>
              <a:t>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pic>
        <p:nvPicPr>
          <p:cNvPr id="403" name="Google Shape;403;p35"/>
          <p:cNvPicPr preferRelativeResize="0"/>
          <p:nvPr/>
        </p:nvPicPr>
        <p:blipFill rotWithShape="1">
          <a:blip r:embed="rId3">
            <a:alphaModFix/>
          </a:blip>
          <a:srcRect b="0" l="0" r="0" t="0"/>
          <a:stretch/>
        </p:blipFill>
        <p:spPr>
          <a:xfrm>
            <a:off x="0" y="1524525"/>
            <a:ext cx="9144000" cy="380894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pic>
        <p:nvPicPr>
          <p:cNvPr id="408" name="Google Shape;408;p36"/>
          <p:cNvPicPr preferRelativeResize="0"/>
          <p:nvPr/>
        </p:nvPicPr>
        <p:blipFill rotWithShape="1">
          <a:blip r:embed="rId3">
            <a:alphaModFix/>
          </a:blip>
          <a:srcRect b="0" l="0" r="0" t="0"/>
          <a:stretch/>
        </p:blipFill>
        <p:spPr>
          <a:xfrm>
            <a:off x="0" y="1992152"/>
            <a:ext cx="9144000" cy="287369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graphicFrame>
        <p:nvGraphicFramePr>
          <p:cNvPr id="413" name="Google Shape;413;p37"/>
          <p:cNvGraphicFramePr/>
          <p:nvPr/>
        </p:nvGraphicFramePr>
        <p:xfrm>
          <a:off x="457200" y="1397000"/>
          <a:ext cx="3000000" cy="3000000"/>
        </p:xfrm>
        <a:graphic>
          <a:graphicData uri="http://schemas.openxmlformats.org/drawingml/2006/table">
            <a:tbl>
              <a:tblPr bandRow="1" firstRow="1">
                <a:noFill/>
                <a:tableStyleId>{59EA2CC4-2BB3-4AC3-BE3E-D4E9EC4D6750}</a:tableStyleId>
              </a:tblPr>
              <a:tblGrid>
                <a:gridCol w="5867400"/>
                <a:gridCol w="2286000"/>
              </a:tblGrid>
              <a:tr h="370850">
                <a:tc>
                  <a:txBody>
                    <a:bodyPr/>
                    <a:lstStyle/>
                    <a:p>
                      <a:pPr indent="0" lvl="0" marL="0" marR="0" rtl="0" algn="ctr">
                        <a:spcBef>
                          <a:spcPts val="0"/>
                        </a:spcBef>
                        <a:spcAft>
                          <a:spcPts val="0"/>
                        </a:spcAft>
                        <a:buNone/>
                      </a:pPr>
                      <a:r>
                        <a:rPr b="1" lang="en-US" sz="1800"/>
                        <a:t>List operation</a:t>
                      </a:r>
                      <a:endParaRPr/>
                    </a:p>
                  </a:txBody>
                  <a:tcPr marT="45725" marB="45725" marR="91450" marL="91450"/>
                </a:tc>
                <a:tc>
                  <a:txBody>
                    <a:bodyPr/>
                    <a:lstStyle/>
                    <a:p>
                      <a:pPr indent="0" lvl="0" marL="0" marR="0" rtl="0" algn="ctr">
                        <a:spcBef>
                          <a:spcPts val="0"/>
                        </a:spcBef>
                        <a:spcAft>
                          <a:spcPts val="0"/>
                        </a:spcAft>
                        <a:buNone/>
                      </a:pPr>
                      <a:r>
                        <a:rPr b="1" lang="en-US" sz="1800"/>
                        <a:t>Worst Case</a:t>
                      </a:r>
                      <a:endParaRPr/>
                    </a:p>
                  </a:txBody>
                  <a:tcPr marT="45725" marB="45725" marR="91450" marL="91450"/>
                </a:tc>
              </a:tr>
              <a:tr h="370850">
                <a:tc>
                  <a:txBody>
                    <a:bodyPr/>
                    <a:lstStyle/>
                    <a:p>
                      <a:pPr indent="0" lvl="0" marL="0" marR="0" rtl="0" algn="l">
                        <a:spcBef>
                          <a:spcPts val="0"/>
                        </a:spcBef>
                        <a:spcAft>
                          <a:spcPts val="0"/>
                        </a:spcAft>
                        <a:buNone/>
                      </a:pPr>
                      <a:r>
                        <a:rPr lang="en-US" sz="1800"/>
                        <a:t>Create an empty list</a:t>
                      </a:r>
                      <a:endParaRPr/>
                    </a:p>
                  </a:txBody>
                  <a:tcPr marT="45725" marB="45725" marR="91450" marL="91450"/>
                </a:tc>
                <a:tc>
                  <a:txBody>
                    <a:bodyPr/>
                    <a:lstStyle/>
                    <a:p>
                      <a:pPr indent="0" lvl="0" marL="0" marR="0" rtl="0" algn="ctr">
                        <a:spcBef>
                          <a:spcPts val="0"/>
                        </a:spcBef>
                        <a:spcAft>
                          <a:spcPts val="0"/>
                        </a:spcAft>
                        <a:buNone/>
                      </a:pPr>
                      <a:r>
                        <a:rPr lang="en-US" sz="1800"/>
                        <a:t>O(1)</a:t>
                      </a:r>
                      <a:endParaRPr sz="1800"/>
                    </a:p>
                  </a:txBody>
                  <a:tcPr marT="45725" marB="45725" marR="91450" marL="91450"/>
                </a:tc>
              </a:tr>
              <a:tr h="370850">
                <a:tc>
                  <a:txBody>
                    <a:bodyPr/>
                    <a:lstStyle/>
                    <a:p>
                      <a:pPr indent="0" lvl="0" marL="0" marR="0" rtl="0" algn="l">
                        <a:spcBef>
                          <a:spcPts val="0"/>
                        </a:spcBef>
                        <a:spcAft>
                          <a:spcPts val="0"/>
                        </a:spcAft>
                        <a:buNone/>
                      </a:pPr>
                      <a:r>
                        <a:rPr lang="en-US" sz="1800"/>
                        <a:t>Test whether the list is empty</a:t>
                      </a:r>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O(1)</a:t>
                      </a:r>
                      <a:endParaRPr b="0" i="0" sz="1800" u="none" cap="none" strike="noStrike">
                        <a:solidFill>
                          <a:srgbClr val="000000"/>
                        </a:solidFill>
                        <a:latin typeface="Calibri"/>
                        <a:ea typeface="Calibri"/>
                        <a:cs typeface="Calibri"/>
                        <a:sym typeface="Calibri"/>
                      </a:endParaRPr>
                    </a:p>
                  </a:txBody>
                  <a:tcPr marT="45725" marB="45725" marR="91450" marL="91450"/>
                </a:tc>
              </a:tr>
              <a:tr h="370850">
                <a:tc>
                  <a:txBody>
                    <a:bodyPr/>
                    <a:lstStyle/>
                    <a:p>
                      <a:pPr indent="0" lvl="0" marL="0" marR="0" rtl="0" algn="l">
                        <a:spcBef>
                          <a:spcPts val="0"/>
                        </a:spcBef>
                        <a:spcAft>
                          <a:spcPts val="0"/>
                        </a:spcAft>
                        <a:buNone/>
                      </a:pPr>
                      <a:r>
                        <a:rPr lang="en-US" sz="1800"/>
                        <a:t>Insert an element in the list at the head</a:t>
                      </a:r>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O(1)</a:t>
                      </a:r>
                      <a:endParaRPr b="0" i="0" sz="1800" u="none" cap="none" strike="noStrike">
                        <a:solidFill>
                          <a:srgbClr val="000000"/>
                        </a:solidFill>
                        <a:latin typeface="Calibri"/>
                        <a:ea typeface="Calibri"/>
                        <a:cs typeface="Calibri"/>
                        <a:sym typeface="Calibri"/>
                      </a:endParaRPr>
                    </a:p>
                  </a:txBody>
                  <a:tcPr marT="45725" marB="45725" marR="91450" marL="91450"/>
                </a:tc>
              </a:tr>
              <a:tr h="370850">
                <a:tc>
                  <a:txBody>
                    <a:bodyPr/>
                    <a:lstStyle/>
                    <a:p>
                      <a:pPr indent="0" lvl="0" marL="0" marR="0" rtl="0" algn="l">
                        <a:spcBef>
                          <a:spcPts val="0"/>
                        </a:spcBef>
                        <a:spcAft>
                          <a:spcPts val="0"/>
                        </a:spcAft>
                        <a:buNone/>
                      </a:pPr>
                      <a:r>
                        <a:rPr lang="en-US" sz="1800"/>
                        <a:t>Insert an element</a:t>
                      </a:r>
                      <a:r>
                        <a:rPr lang="en-US" sz="1800"/>
                        <a:t> anywhere besides the head</a:t>
                      </a:r>
                      <a:endParaRPr sz="1800"/>
                    </a:p>
                  </a:txBody>
                  <a:tcPr marT="45725" marB="45725" marR="91450" marL="91450"/>
                </a:tc>
                <a:tc>
                  <a:txBody>
                    <a:bodyPr/>
                    <a:lstStyle/>
                    <a:p>
                      <a:pPr indent="0" lvl="0" marL="0" marR="0" rtl="0" algn="ctr">
                        <a:spcBef>
                          <a:spcPts val="0"/>
                        </a:spcBef>
                        <a:spcAft>
                          <a:spcPts val="0"/>
                        </a:spcAft>
                        <a:buNone/>
                      </a:pPr>
                      <a:r>
                        <a:rPr lang="en-US" sz="1800"/>
                        <a:t>O(n)</a:t>
                      </a:r>
                      <a:endParaRPr sz="1800"/>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800"/>
                        <a:buFont typeface="Calibri"/>
                        <a:buNone/>
                      </a:pPr>
                      <a:r>
                        <a:rPr lang="en-US" sz="1800"/>
                        <a:t>Insert an</a:t>
                      </a:r>
                      <a:r>
                        <a:rPr lang="en-US" sz="1800"/>
                        <a:t> element at the end when the tail is maintained</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rPr lang="en-US" sz="1800"/>
                        <a:t>Insert an element at the end when the tail is not maintained</a:t>
                      </a:r>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O(n)</a:t>
                      </a:r>
                      <a:endParaRPr b="0" i="0" sz="1800" u="none" cap="none" strike="noStrike">
                        <a:solidFill>
                          <a:srgbClr val="000000"/>
                        </a:solidFill>
                        <a:latin typeface="Calibri"/>
                        <a:ea typeface="Calibri"/>
                        <a:cs typeface="Calibri"/>
                        <a:sym typeface="Calibri"/>
                      </a:endParaRPr>
                    </a:p>
                  </a:txBody>
                  <a:tcPr marT="45725" marB="45725" marR="91450" marL="91450"/>
                </a:tc>
              </a:tr>
              <a:tr h="370850">
                <a:tc>
                  <a:txBody>
                    <a:bodyPr/>
                    <a:lstStyle/>
                    <a:p>
                      <a:pPr indent="0" lvl="0" marL="0" marR="0" rtl="0" algn="l">
                        <a:spcBef>
                          <a:spcPts val="0"/>
                        </a:spcBef>
                        <a:spcAft>
                          <a:spcPts val="0"/>
                        </a:spcAft>
                        <a:buNone/>
                      </a:pPr>
                      <a:r>
                        <a:rPr lang="en-US" sz="1800"/>
                        <a:t>Search for an element based on its value (key)</a:t>
                      </a:r>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O(n)</a:t>
                      </a:r>
                      <a:endParaRPr b="0" i="0" sz="1800" u="none" cap="none" strike="noStrike">
                        <a:solidFill>
                          <a:srgbClr val="000000"/>
                        </a:solidFill>
                        <a:latin typeface="Calibri"/>
                        <a:ea typeface="Calibri"/>
                        <a:cs typeface="Calibri"/>
                        <a:sym typeface="Calibri"/>
                      </a:endParaRPr>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800"/>
                        <a:buFont typeface="Calibri"/>
                        <a:buNone/>
                      </a:pPr>
                      <a:r>
                        <a:rPr lang="en-US" sz="1800"/>
                        <a:t>Delete an element in the list based on its value</a:t>
                      </a:r>
                      <a:r>
                        <a:rPr lang="en-US" sz="1800"/>
                        <a:t> (key)</a:t>
                      </a:r>
                      <a:endParaRPr sz="1800"/>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O(n)</a:t>
                      </a:r>
                      <a:endParaRPr b="0" i="0" sz="1800" u="none" cap="none" strike="noStrike">
                        <a:solidFill>
                          <a:srgbClr val="000000"/>
                        </a:solidFill>
                        <a:latin typeface="Calibri"/>
                        <a:ea typeface="Calibri"/>
                        <a:cs typeface="Calibri"/>
                        <a:sym typeface="Calibri"/>
                      </a:endParaRPr>
                    </a:p>
                  </a:txBody>
                  <a:tcPr marT="45725" marB="45725" marR="91450" marL="91450"/>
                </a:tc>
              </a:tr>
            </a:tbl>
          </a:graphicData>
        </a:graphic>
      </p:graphicFrame>
      <p:sp>
        <p:nvSpPr>
          <p:cNvPr id="414" name="Google Shape;414;p37"/>
          <p:cNvSpPr txBox="1"/>
          <p:nvPr/>
        </p:nvSpPr>
        <p:spPr>
          <a:xfrm>
            <a:off x="990600" y="5410200"/>
            <a:ext cx="5334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The delete operation is based on which operation? (Answer: search)</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Skips Lists</a:t>
            </a:r>
            <a:br>
              <a:rPr lang="en-US"/>
            </a:br>
            <a:r>
              <a:rPr lang="en-US" sz="2000"/>
              <a:t>(taken from </a:t>
            </a:r>
            <a:r>
              <a:rPr lang="en-US" sz="2000" u="sng">
                <a:solidFill>
                  <a:schemeClr val="hlink"/>
                </a:solidFill>
                <a:hlinkClick r:id="rId3"/>
              </a:rPr>
              <a:t>http://u.cs.biu.ac.il/~amir/DS/w3_skip_lists_biu.ppt</a:t>
            </a:r>
            <a:r>
              <a:rPr lang="en-US" sz="2000"/>
              <a:t>  and </a:t>
            </a:r>
            <a:r>
              <a:rPr lang="en-US" sz="2000" u="sng">
                <a:solidFill>
                  <a:schemeClr val="hlink"/>
                </a:solidFill>
                <a:hlinkClick r:id="rId4"/>
              </a:rPr>
              <a:t>https://users.cs.duke.edu/~reif/courses/alglectures/demleis.lectures/lec12.pdf</a:t>
            </a:r>
            <a:r>
              <a:rPr lang="en-US" sz="2000"/>
              <a:t> )</a:t>
            </a:r>
            <a:endParaRPr/>
          </a:p>
        </p:txBody>
      </p:sp>
      <p:sp>
        <p:nvSpPr>
          <p:cNvPr id="420" name="Google Shape;420;p3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Char char="•"/>
            </a:pPr>
            <a:r>
              <a:rPr lang="en-US"/>
              <a:t>A </a:t>
            </a:r>
            <a:r>
              <a:rPr i="1" lang="en-US"/>
              <a:t>skip list </a:t>
            </a:r>
            <a:r>
              <a:rPr lang="en-US"/>
              <a:t>is a data structure for dictionaries that uses a randomized insertion algorithm</a:t>
            </a:r>
            <a:endParaRPr/>
          </a:p>
          <a:p>
            <a:pPr indent="-285750" lvl="1" marL="742950" rtl="0" algn="l">
              <a:spcBef>
                <a:spcPts val="560"/>
              </a:spcBef>
              <a:spcAft>
                <a:spcPts val="0"/>
              </a:spcAft>
              <a:buClr>
                <a:schemeClr val="dk1"/>
              </a:buClr>
              <a:buSzPts val="2800"/>
              <a:buChar char="–"/>
            </a:pPr>
            <a:r>
              <a:rPr lang="en-US"/>
              <a:t>Invented by William Pugh in 1989</a:t>
            </a:r>
            <a:endParaRPr/>
          </a:p>
          <a:p>
            <a:pPr indent="-342900" lvl="0" marL="342900" rtl="0" algn="l">
              <a:spcBef>
                <a:spcPts val="640"/>
              </a:spcBef>
              <a:spcAft>
                <a:spcPts val="0"/>
              </a:spcAft>
              <a:buClr>
                <a:schemeClr val="dk1"/>
              </a:buClr>
              <a:buSzPts val="3200"/>
              <a:buChar char="•"/>
            </a:pPr>
            <a:r>
              <a:rPr lang="en-US"/>
              <a:t>In a skip list with n entries </a:t>
            </a:r>
            <a:endParaRPr/>
          </a:p>
          <a:p>
            <a:pPr indent="-285750" lvl="1" marL="742950" rtl="0" algn="l">
              <a:spcBef>
                <a:spcPts val="560"/>
              </a:spcBef>
              <a:spcAft>
                <a:spcPts val="0"/>
              </a:spcAft>
              <a:buClr>
                <a:schemeClr val="dk1"/>
              </a:buClr>
              <a:buSzPts val="2800"/>
              <a:buChar char="–"/>
            </a:pPr>
            <a:r>
              <a:rPr lang="en-US"/>
              <a:t>The expected space used is O(n)</a:t>
            </a:r>
            <a:endParaRPr/>
          </a:p>
          <a:p>
            <a:pPr indent="-285750" lvl="1" marL="742950" rtl="0" algn="l">
              <a:spcBef>
                <a:spcPts val="560"/>
              </a:spcBef>
              <a:spcAft>
                <a:spcPts val="0"/>
              </a:spcAft>
              <a:buClr>
                <a:schemeClr val="dk1"/>
              </a:buClr>
              <a:buSzPts val="2800"/>
              <a:buChar char="–"/>
            </a:pPr>
            <a:r>
              <a:rPr lang="en-US"/>
              <a:t>The expected search, insertion and deletion time is O(log n)</a:t>
            </a:r>
            <a:endParaRPr/>
          </a:p>
          <a:p>
            <a:pPr indent="-342900" lvl="0" marL="342900" rtl="0" algn="l">
              <a:spcBef>
                <a:spcPts val="640"/>
              </a:spcBef>
              <a:spcAft>
                <a:spcPts val="0"/>
              </a:spcAft>
              <a:buClr>
                <a:schemeClr val="dk1"/>
              </a:buClr>
              <a:buSzPts val="3200"/>
              <a:buChar char="•"/>
            </a:pPr>
            <a:r>
              <a:rPr lang="en-US"/>
              <a:t>Skip lists are fast and simple to implement in practice</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From list to skip list</a:t>
            </a:r>
            <a:endParaRPr/>
          </a:p>
        </p:txBody>
      </p:sp>
      <p:sp>
        <p:nvSpPr>
          <p:cNvPr id="426" name="Google Shape;426;p39"/>
          <p:cNvSpPr txBox="1"/>
          <p:nvPr>
            <p:ph idx="1" type="body"/>
          </p:nvPr>
        </p:nvSpPr>
        <p:spPr>
          <a:xfrm>
            <a:off x="457200" y="1295401"/>
            <a:ext cx="8534400" cy="384968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Start from simplest data structure: (sorted) linked list</a:t>
            </a:r>
            <a:endParaRPr/>
          </a:p>
          <a:p>
            <a:pPr indent="-342900" lvl="0" marL="342900" rtl="0" algn="l">
              <a:spcBef>
                <a:spcPts val="480"/>
              </a:spcBef>
              <a:spcAft>
                <a:spcPts val="0"/>
              </a:spcAft>
              <a:buClr>
                <a:schemeClr val="dk1"/>
              </a:buClr>
              <a:buSzPts val="2400"/>
              <a:buChar char="•"/>
            </a:pPr>
            <a:r>
              <a:rPr lang="en-US" sz="2400"/>
              <a:t>Search takes Θ(n) time in worst case </a:t>
            </a:r>
            <a:endParaRPr/>
          </a:p>
          <a:p>
            <a:pPr indent="-342900" lvl="0" marL="342900" rtl="0" algn="l">
              <a:spcBef>
                <a:spcPts val="480"/>
              </a:spcBef>
              <a:spcAft>
                <a:spcPts val="0"/>
              </a:spcAft>
              <a:buClr>
                <a:schemeClr val="dk1"/>
              </a:buClr>
              <a:buSzPts val="2400"/>
              <a:buChar char="•"/>
            </a:pPr>
            <a:r>
              <a:rPr lang="en-US" sz="2400"/>
              <a:t>How can we speed up searches?</a:t>
            </a:r>
            <a:endParaRPr/>
          </a:p>
          <a:p>
            <a:pPr indent="-190500" lvl="0" marL="342900" rtl="0" algn="l">
              <a:spcBef>
                <a:spcPts val="480"/>
              </a:spcBef>
              <a:spcAft>
                <a:spcPts val="0"/>
              </a:spcAft>
              <a:buClr>
                <a:schemeClr val="dk1"/>
              </a:buClr>
              <a:buSzPts val="2400"/>
              <a:buNone/>
            </a:pPr>
            <a:r>
              <a:t/>
            </a:r>
            <a:endParaRPr sz="2400"/>
          </a:p>
          <a:p>
            <a:pPr indent="0" lvl="0" marL="0" rtl="0" algn="l">
              <a:spcBef>
                <a:spcPts val="480"/>
              </a:spcBef>
              <a:spcAft>
                <a:spcPts val="0"/>
              </a:spcAft>
              <a:buClr>
                <a:schemeClr val="dk1"/>
              </a:buClr>
              <a:buSzPts val="2400"/>
              <a:buNone/>
            </a:pPr>
            <a:r>
              <a:t/>
            </a:r>
            <a:endParaRPr sz="2400"/>
          </a:p>
          <a:p>
            <a:pPr indent="-342900" lvl="0" marL="342900" rtl="0" algn="l">
              <a:spcBef>
                <a:spcPts val="480"/>
              </a:spcBef>
              <a:spcAft>
                <a:spcPts val="0"/>
              </a:spcAft>
              <a:buClr>
                <a:schemeClr val="dk1"/>
              </a:buClr>
              <a:buSzPts val="2400"/>
              <a:buChar char="•"/>
            </a:pPr>
            <a:r>
              <a:rPr lang="en-US" sz="2400"/>
              <a:t>Suppose we had two sorted linked lists (on subsets of the elements)</a:t>
            </a:r>
            <a:endParaRPr/>
          </a:p>
          <a:p>
            <a:pPr indent="-342900" lvl="0" marL="342900" rtl="0" algn="l">
              <a:spcBef>
                <a:spcPts val="480"/>
              </a:spcBef>
              <a:spcAft>
                <a:spcPts val="0"/>
              </a:spcAft>
              <a:buClr>
                <a:schemeClr val="dk1"/>
              </a:buClr>
              <a:buSzPts val="2400"/>
              <a:buChar char="•"/>
            </a:pPr>
            <a:r>
              <a:rPr lang="en-US" sz="2400"/>
              <a:t>Each element can appear in one or both lists • How can we speed up searches?</a:t>
            </a:r>
            <a:endParaRPr/>
          </a:p>
        </p:txBody>
      </p:sp>
      <p:grpSp>
        <p:nvGrpSpPr>
          <p:cNvPr id="427" name="Google Shape;427;p39"/>
          <p:cNvGrpSpPr/>
          <p:nvPr/>
        </p:nvGrpSpPr>
        <p:grpSpPr>
          <a:xfrm>
            <a:off x="914400" y="2667000"/>
            <a:ext cx="6591300" cy="609600"/>
            <a:chOff x="1755775" y="4495800"/>
            <a:chExt cx="5902325" cy="215900"/>
          </a:xfrm>
        </p:grpSpPr>
        <p:sp>
          <p:nvSpPr>
            <p:cNvPr id="428" name="Google Shape;428;p39"/>
            <p:cNvSpPr/>
            <p:nvPr/>
          </p:nvSpPr>
          <p:spPr>
            <a:xfrm>
              <a:off x="5921375" y="4495800"/>
              <a:ext cx="363538" cy="215900"/>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500">
                  <a:solidFill>
                    <a:schemeClr val="dk1"/>
                  </a:solidFill>
                  <a:latin typeface="Times New Roman"/>
                  <a:ea typeface="Times New Roman"/>
                  <a:cs typeface="Times New Roman"/>
                  <a:sym typeface="Times New Roman"/>
                </a:rPr>
                <a:t>56</a:t>
              </a:r>
              <a:endParaRPr/>
            </a:p>
          </p:txBody>
        </p:sp>
        <p:sp>
          <p:nvSpPr>
            <p:cNvPr id="429" name="Google Shape;429;p39"/>
            <p:cNvSpPr/>
            <p:nvPr/>
          </p:nvSpPr>
          <p:spPr>
            <a:xfrm>
              <a:off x="6610350" y="4495800"/>
              <a:ext cx="360363" cy="215900"/>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500">
                  <a:solidFill>
                    <a:schemeClr val="dk1"/>
                  </a:solidFill>
                  <a:latin typeface="Times New Roman"/>
                  <a:ea typeface="Times New Roman"/>
                  <a:cs typeface="Times New Roman"/>
                  <a:sym typeface="Times New Roman"/>
                </a:rPr>
                <a:t>64</a:t>
              </a:r>
              <a:endParaRPr/>
            </a:p>
          </p:txBody>
        </p:sp>
        <p:sp>
          <p:nvSpPr>
            <p:cNvPr id="430" name="Google Shape;430;p39"/>
            <p:cNvSpPr/>
            <p:nvPr/>
          </p:nvSpPr>
          <p:spPr>
            <a:xfrm>
              <a:off x="7296150" y="4495800"/>
              <a:ext cx="361950" cy="215900"/>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500">
                  <a:solidFill>
                    <a:schemeClr val="dk1"/>
                  </a:solidFill>
                  <a:latin typeface="Times New Roman"/>
                  <a:ea typeface="Times New Roman"/>
                  <a:cs typeface="Times New Roman"/>
                  <a:sym typeface="Times New Roman"/>
                </a:rPr>
                <a:t>78</a:t>
              </a:r>
              <a:endParaRPr/>
            </a:p>
          </p:txBody>
        </p:sp>
        <p:sp>
          <p:nvSpPr>
            <p:cNvPr id="431" name="Google Shape;431;p39"/>
            <p:cNvSpPr/>
            <p:nvPr/>
          </p:nvSpPr>
          <p:spPr>
            <a:xfrm>
              <a:off x="3879850" y="4495800"/>
              <a:ext cx="361950" cy="215900"/>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500">
                  <a:solidFill>
                    <a:schemeClr val="dk1"/>
                  </a:solidFill>
                  <a:latin typeface="Times New Roman"/>
                  <a:ea typeface="Times New Roman"/>
                  <a:cs typeface="Times New Roman"/>
                  <a:sym typeface="Times New Roman"/>
                </a:rPr>
                <a:t>31</a:t>
              </a:r>
              <a:endParaRPr/>
            </a:p>
          </p:txBody>
        </p:sp>
        <p:sp>
          <p:nvSpPr>
            <p:cNvPr id="432" name="Google Shape;432;p39"/>
            <p:cNvSpPr/>
            <p:nvPr/>
          </p:nvSpPr>
          <p:spPr>
            <a:xfrm>
              <a:off x="4567238" y="4495800"/>
              <a:ext cx="363538" cy="215900"/>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500">
                  <a:solidFill>
                    <a:schemeClr val="dk1"/>
                  </a:solidFill>
                  <a:latin typeface="Times New Roman"/>
                  <a:ea typeface="Times New Roman"/>
                  <a:cs typeface="Times New Roman"/>
                  <a:sym typeface="Times New Roman"/>
                </a:rPr>
                <a:t>34</a:t>
              </a:r>
              <a:endParaRPr/>
            </a:p>
          </p:txBody>
        </p:sp>
        <p:sp>
          <p:nvSpPr>
            <p:cNvPr id="433" name="Google Shape;433;p39"/>
            <p:cNvSpPr/>
            <p:nvPr/>
          </p:nvSpPr>
          <p:spPr>
            <a:xfrm>
              <a:off x="5232400" y="4495800"/>
              <a:ext cx="363538" cy="215900"/>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500">
                  <a:solidFill>
                    <a:schemeClr val="dk1"/>
                  </a:solidFill>
                  <a:latin typeface="Times New Roman"/>
                  <a:ea typeface="Times New Roman"/>
                  <a:cs typeface="Times New Roman"/>
                  <a:sym typeface="Times New Roman"/>
                </a:rPr>
                <a:t>44</a:t>
              </a:r>
              <a:endParaRPr/>
            </a:p>
          </p:txBody>
        </p:sp>
        <p:sp>
          <p:nvSpPr>
            <p:cNvPr id="434" name="Google Shape;434;p39"/>
            <p:cNvSpPr/>
            <p:nvPr/>
          </p:nvSpPr>
          <p:spPr>
            <a:xfrm>
              <a:off x="1755775" y="4495800"/>
              <a:ext cx="363538" cy="215900"/>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500">
                  <a:solidFill>
                    <a:schemeClr val="dk1"/>
                  </a:solidFill>
                  <a:latin typeface="Times New Roman"/>
                  <a:ea typeface="Times New Roman"/>
                  <a:cs typeface="Times New Roman"/>
                  <a:sym typeface="Times New Roman"/>
                </a:rPr>
                <a:t>12</a:t>
              </a:r>
              <a:endParaRPr/>
            </a:p>
          </p:txBody>
        </p:sp>
        <p:sp>
          <p:nvSpPr>
            <p:cNvPr id="435" name="Google Shape;435;p39"/>
            <p:cNvSpPr/>
            <p:nvPr/>
          </p:nvSpPr>
          <p:spPr>
            <a:xfrm>
              <a:off x="2443163" y="4495800"/>
              <a:ext cx="363538" cy="215900"/>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500">
                  <a:solidFill>
                    <a:schemeClr val="dk1"/>
                  </a:solidFill>
                  <a:latin typeface="Times New Roman"/>
                  <a:ea typeface="Times New Roman"/>
                  <a:cs typeface="Times New Roman"/>
                  <a:sym typeface="Times New Roman"/>
                </a:rPr>
                <a:t>23</a:t>
              </a:r>
              <a:endParaRPr/>
            </a:p>
          </p:txBody>
        </p:sp>
        <p:sp>
          <p:nvSpPr>
            <p:cNvPr id="436" name="Google Shape;436;p39"/>
            <p:cNvSpPr/>
            <p:nvPr/>
          </p:nvSpPr>
          <p:spPr>
            <a:xfrm>
              <a:off x="3132138" y="4495800"/>
              <a:ext cx="363538" cy="215900"/>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500">
                  <a:solidFill>
                    <a:schemeClr val="dk1"/>
                  </a:solidFill>
                  <a:latin typeface="Times New Roman"/>
                  <a:ea typeface="Times New Roman"/>
                  <a:cs typeface="Times New Roman"/>
                  <a:sym typeface="Times New Roman"/>
                </a:rPr>
                <a:t>26</a:t>
              </a:r>
              <a:endParaRPr/>
            </a:p>
          </p:txBody>
        </p:sp>
        <p:cxnSp>
          <p:nvCxnSpPr>
            <p:cNvPr id="437" name="Google Shape;437;p39"/>
            <p:cNvCxnSpPr>
              <a:stCxn id="435" idx="3"/>
              <a:endCxn id="436" idx="1"/>
            </p:cNvCxnSpPr>
            <p:nvPr/>
          </p:nvCxnSpPr>
          <p:spPr>
            <a:xfrm>
              <a:off x="2806701" y="4603750"/>
              <a:ext cx="325500" cy="0"/>
            </a:xfrm>
            <a:prstGeom prst="straightConnector1">
              <a:avLst/>
            </a:prstGeom>
            <a:noFill/>
            <a:ln cap="flat" cmpd="sng" w="19050">
              <a:solidFill>
                <a:schemeClr val="dk1"/>
              </a:solidFill>
              <a:prstDash val="solid"/>
              <a:round/>
              <a:headEnd len="med" w="med" type="none"/>
              <a:tailEnd len="med" w="med" type="none"/>
            </a:ln>
          </p:spPr>
        </p:cxnSp>
        <p:cxnSp>
          <p:nvCxnSpPr>
            <p:cNvPr id="438" name="Google Shape;438;p39"/>
            <p:cNvCxnSpPr>
              <a:stCxn id="431" idx="3"/>
              <a:endCxn id="432" idx="1"/>
            </p:cNvCxnSpPr>
            <p:nvPr/>
          </p:nvCxnSpPr>
          <p:spPr>
            <a:xfrm>
              <a:off x="4241800" y="4603750"/>
              <a:ext cx="325500" cy="0"/>
            </a:xfrm>
            <a:prstGeom prst="straightConnector1">
              <a:avLst/>
            </a:prstGeom>
            <a:noFill/>
            <a:ln cap="flat" cmpd="sng" w="19050">
              <a:solidFill>
                <a:schemeClr val="dk1"/>
              </a:solidFill>
              <a:prstDash val="solid"/>
              <a:round/>
              <a:headEnd len="med" w="med" type="none"/>
              <a:tailEnd len="med" w="med" type="none"/>
            </a:ln>
          </p:spPr>
        </p:cxnSp>
        <p:cxnSp>
          <p:nvCxnSpPr>
            <p:cNvPr id="439" name="Google Shape;439;p39"/>
            <p:cNvCxnSpPr>
              <a:stCxn id="434" idx="3"/>
              <a:endCxn id="435" idx="1"/>
            </p:cNvCxnSpPr>
            <p:nvPr/>
          </p:nvCxnSpPr>
          <p:spPr>
            <a:xfrm>
              <a:off x="2119313" y="4603750"/>
              <a:ext cx="324000" cy="0"/>
            </a:xfrm>
            <a:prstGeom prst="straightConnector1">
              <a:avLst/>
            </a:prstGeom>
            <a:noFill/>
            <a:ln cap="flat" cmpd="sng" w="19050">
              <a:solidFill>
                <a:schemeClr val="dk1"/>
              </a:solidFill>
              <a:prstDash val="solid"/>
              <a:round/>
              <a:headEnd len="med" w="med" type="none"/>
              <a:tailEnd len="med" w="med" type="none"/>
            </a:ln>
          </p:spPr>
        </p:cxnSp>
        <p:cxnSp>
          <p:nvCxnSpPr>
            <p:cNvPr id="440" name="Google Shape;440;p39"/>
            <p:cNvCxnSpPr>
              <a:stCxn id="436" idx="3"/>
              <a:endCxn id="431" idx="1"/>
            </p:cNvCxnSpPr>
            <p:nvPr/>
          </p:nvCxnSpPr>
          <p:spPr>
            <a:xfrm>
              <a:off x="3495676" y="4603750"/>
              <a:ext cx="384300" cy="0"/>
            </a:xfrm>
            <a:prstGeom prst="straightConnector1">
              <a:avLst/>
            </a:prstGeom>
            <a:noFill/>
            <a:ln cap="flat" cmpd="sng" w="19050">
              <a:solidFill>
                <a:schemeClr val="dk1"/>
              </a:solidFill>
              <a:prstDash val="solid"/>
              <a:round/>
              <a:headEnd len="med" w="med" type="none"/>
              <a:tailEnd len="med" w="med" type="none"/>
            </a:ln>
          </p:spPr>
        </p:cxnSp>
        <p:cxnSp>
          <p:nvCxnSpPr>
            <p:cNvPr id="441" name="Google Shape;441;p39"/>
            <p:cNvCxnSpPr>
              <a:stCxn id="432" idx="3"/>
              <a:endCxn id="433" idx="1"/>
            </p:cNvCxnSpPr>
            <p:nvPr/>
          </p:nvCxnSpPr>
          <p:spPr>
            <a:xfrm>
              <a:off x="4930776" y="4603750"/>
              <a:ext cx="301500" cy="0"/>
            </a:xfrm>
            <a:prstGeom prst="straightConnector1">
              <a:avLst/>
            </a:prstGeom>
            <a:noFill/>
            <a:ln cap="flat" cmpd="sng" w="19050">
              <a:solidFill>
                <a:schemeClr val="dk1"/>
              </a:solidFill>
              <a:prstDash val="solid"/>
              <a:round/>
              <a:headEnd len="med" w="med" type="none"/>
              <a:tailEnd len="med" w="med" type="none"/>
            </a:ln>
          </p:spPr>
        </p:cxnSp>
        <p:cxnSp>
          <p:nvCxnSpPr>
            <p:cNvPr id="442" name="Google Shape;442;p39"/>
            <p:cNvCxnSpPr>
              <a:stCxn id="433" idx="3"/>
              <a:endCxn id="428" idx="1"/>
            </p:cNvCxnSpPr>
            <p:nvPr/>
          </p:nvCxnSpPr>
          <p:spPr>
            <a:xfrm>
              <a:off x="5595938" y="4603750"/>
              <a:ext cx="325500" cy="0"/>
            </a:xfrm>
            <a:prstGeom prst="straightConnector1">
              <a:avLst/>
            </a:prstGeom>
            <a:noFill/>
            <a:ln cap="flat" cmpd="sng" w="19050">
              <a:solidFill>
                <a:schemeClr val="dk1"/>
              </a:solidFill>
              <a:prstDash val="solid"/>
              <a:round/>
              <a:headEnd len="med" w="med" type="none"/>
              <a:tailEnd len="med" w="med" type="none"/>
            </a:ln>
          </p:spPr>
        </p:cxnSp>
        <p:cxnSp>
          <p:nvCxnSpPr>
            <p:cNvPr id="443" name="Google Shape;443;p39"/>
            <p:cNvCxnSpPr>
              <a:stCxn id="428" idx="3"/>
              <a:endCxn id="429" idx="1"/>
            </p:cNvCxnSpPr>
            <p:nvPr/>
          </p:nvCxnSpPr>
          <p:spPr>
            <a:xfrm>
              <a:off x="6284913" y="4603750"/>
              <a:ext cx="325500" cy="0"/>
            </a:xfrm>
            <a:prstGeom prst="straightConnector1">
              <a:avLst/>
            </a:prstGeom>
            <a:noFill/>
            <a:ln cap="flat" cmpd="sng" w="19050">
              <a:solidFill>
                <a:schemeClr val="dk1"/>
              </a:solidFill>
              <a:prstDash val="solid"/>
              <a:round/>
              <a:headEnd len="med" w="med" type="none"/>
              <a:tailEnd len="med" w="med" type="none"/>
            </a:ln>
          </p:spPr>
        </p:cxnSp>
        <p:cxnSp>
          <p:nvCxnSpPr>
            <p:cNvPr id="444" name="Google Shape;444;p39"/>
            <p:cNvCxnSpPr>
              <a:stCxn id="429" idx="3"/>
              <a:endCxn id="430" idx="1"/>
            </p:cNvCxnSpPr>
            <p:nvPr/>
          </p:nvCxnSpPr>
          <p:spPr>
            <a:xfrm>
              <a:off x="6970713" y="4603750"/>
              <a:ext cx="325500" cy="0"/>
            </a:xfrm>
            <a:prstGeom prst="straightConnector1">
              <a:avLst/>
            </a:prstGeom>
            <a:noFill/>
            <a:ln cap="flat" cmpd="sng" w="19050">
              <a:solidFill>
                <a:schemeClr val="dk1"/>
              </a:solidFill>
              <a:prstDash val="solid"/>
              <a:round/>
              <a:headEnd len="med" w="med" type="none"/>
              <a:tailEnd len="med" w="med" type="none"/>
            </a:ln>
          </p:spPr>
        </p:cxnSp>
      </p:grpSp>
      <p:sp>
        <p:nvSpPr>
          <p:cNvPr id="445" name="Google Shape;445;p39"/>
          <p:cNvSpPr/>
          <p:nvPr/>
        </p:nvSpPr>
        <p:spPr>
          <a:xfrm>
            <a:off x="6036852" y="6153460"/>
            <a:ext cx="427094" cy="429902"/>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500">
                <a:solidFill>
                  <a:schemeClr val="dk1"/>
                </a:solidFill>
                <a:latin typeface="Times New Roman"/>
                <a:ea typeface="Times New Roman"/>
                <a:cs typeface="Times New Roman"/>
                <a:sym typeface="Times New Roman"/>
              </a:rPr>
              <a:t>56</a:t>
            </a:r>
            <a:endParaRPr/>
          </a:p>
        </p:txBody>
      </p:sp>
      <p:sp>
        <p:nvSpPr>
          <p:cNvPr id="446" name="Google Shape;446;p39"/>
          <p:cNvSpPr/>
          <p:nvPr/>
        </p:nvSpPr>
        <p:spPr>
          <a:xfrm>
            <a:off x="6846277" y="6153460"/>
            <a:ext cx="423364" cy="429902"/>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500">
                <a:solidFill>
                  <a:schemeClr val="dk1"/>
                </a:solidFill>
                <a:latin typeface="Times New Roman"/>
                <a:ea typeface="Times New Roman"/>
                <a:cs typeface="Times New Roman"/>
                <a:sym typeface="Times New Roman"/>
              </a:rPr>
              <a:t>64</a:t>
            </a:r>
            <a:endParaRPr/>
          </a:p>
        </p:txBody>
      </p:sp>
      <p:sp>
        <p:nvSpPr>
          <p:cNvPr id="447" name="Google Shape;447;p39"/>
          <p:cNvSpPr/>
          <p:nvPr/>
        </p:nvSpPr>
        <p:spPr>
          <a:xfrm>
            <a:off x="7651972" y="6153460"/>
            <a:ext cx="425228" cy="429902"/>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500">
                <a:solidFill>
                  <a:schemeClr val="dk1"/>
                </a:solidFill>
                <a:latin typeface="Times New Roman"/>
                <a:ea typeface="Times New Roman"/>
                <a:cs typeface="Times New Roman"/>
                <a:sym typeface="Times New Roman"/>
              </a:rPr>
              <a:t>78</a:t>
            </a:r>
            <a:endParaRPr/>
          </a:p>
        </p:txBody>
      </p:sp>
      <p:sp>
        <p:nvSpPr>
          <p:cNvPr id="448" name="Google Shape;448;p39"/>
          <p:cNvSpPr/>
          <p:nvPr/>
        </p:nvSpPr>
        <p:spPr>
          <a:xfrm>
            <a:off x="3638417" y="6153460"/>
            <a:ext cx="425228" cy="429902"/>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500">
                <a:solidFill>
                  <a:schemeClr val="dk1"/>
                </a:solidFill>
                <a:latin typeface="Times New Roman"/>
                <a:ea typeface="Times New Roman"/>
                <a:cs typeface="Times New Roman"/>
                <a:sym typeface="Times New Roman"/>
              </a:rPr>
              <a:t>31</a:t>
            </a:r>
            <a:endParaRPr/>
          </a:p>
        </p:txBody>
      </p:sp>
      <p:sp>
        <p:nvSpPr>
          <p:cNvPr id="449" name="Google Shape;449;p39"/>
          <p:cNvSpPr/>
          <p:nvPr/>
        </p:nvSpPr>
        <p:spPr>
          <a:xfrm>
            <a:off x="4445978" y="6153460"/>
            <a:ext cx="427094" cy="429902"/>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500">
                <a:solidFill>
                  <a:schemeClr val="dk1"/>
                </a:solidFill>
                <a:latin typeface="Times New Roman"/>
                <a:ea typeface="Times New Roman"/>
                <a:cs typeface="Times New Roman"/>
                <a:sym typeface="Times New Roman"/>
              </a:rPr>
              <a:t>34</a:t>
            </a:r>
            <a:endParaRPr/>
          </a:p>
        </p:txBody>
      </p:sp>
      <p:sp>
        <p:nvSpPr>
          <p:cNvPr id="450" name="Google Shape;450;p39"/>
          <p:cNvSpPr/>
          <p:nvPr/>
        </p:nvSpPr>
        <p:spPr>
          <a:xfrm>
            <a:off x="5227427" y="6153460"/>
            <a:ext cx="427094" cy="429902"/>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500">
                <a:solidFill>
                  <a:schemeClr val="dk1"/>
                </a:solidFill>
                <a:latin typeface="Times New Roman"/>
                <a:ea typeface="Times New Roman"/>
                <a:cs typeface="Times New Roman"/>
                <a:sym typeface="Times New Roman"/>
              </a:rPr>
              <a:t>44</a:t>
            </a:r>
            <a:endParaRPr/>
          </a:p>
        </p:txBody>
      </p:sp>
      <p:sp>
        <p:nvSpPr>
          <p:cNvPr id="451" name="Google Shape;451;p39"/>
          <p:cNvSpPr/>
          <p:nvPr/>
        </p:nvSpPr>
        <p:spPr>
          <a:xfrm>
            <a:off x="1143000" y="6153460"/>
            <a:ext cx="427094" cy="429902"/>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500">
                <a:solidFill>
                  <a:schemeClr val="dk1"/>
                </a:solidFill>
                <a:latin typeface="Times New Roman"/>
                <a:ea typeface="Times New Roman"/>
                <a:cs typeface="Times New Roman"/>
                <a:sym typeface="Times New Roman"/>
              </a:rPr>
              <a:t>12</a:t>
            </a:r>
            <a:endParaRPr/>
          </a:p>
        </p:txBody>
      </p:sp>
      <p:sp>
        <p:nvSpPr>
          <p:cNvPr id="452" name="Google Shape;452;p39"/>
          <p:cNvSpPr/>
          <p:nvPr/>
        </p:nvSpPr>
        <p:spPr>
          <a:xfrm>
            <a:off x="1950561" y="6153460"/>
            <a:ext cx="427094" cy="429902"/>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500">
                <a:solidFill>
                  <a:schemeClr val="dk1"/>
                </a:solidFill>
                <a:latin typeface="Times New Roman"/>
                <a:ea typeface="Times New Roman"/>
                <a:cs typeface="Times New Roman"/>
                <a:sym typeface="Times New Roman"/>
              </a:rPr>
              <a:t>23</a:t>
            </a:r>
            <a:endParaRPr/>
          </a:p>
        </p:txBody>
      </p:sp>
      <p:sp>
        <p:nvSpPr>
          <p:cNvPr id="453" name="Google Shape;453;p39"/>
          <p:cNvSpPr/>
          <p:nvPr/>
        </p:nvSpPr>
        <p:spPr>
          <a:xfrm>
            <a:off x="2759986" y="6153460"/>
            <a:ext cx="427094" cy="429902"/>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500">
                <a:solidFill>
                  <a:schemeClr val="dk1"/>
                </a:solidFill>
                <a:latin typeface="Times New Roman"/>
                <a:ea typeface="Times New Roman"/>
                <a:cs typeface="Times New Roman"/>
                <a:sym typeface="Times New Roman"/>
              </a:rPr>
              <a:t>26</a:t>
            </a:r>
            <a:endParaRPr/>
          </a:p>
        </p:txBody>
      </p:sp>
      <p:cxnSp>
        <p:nvCxnSpPr>
          <p:cNvPr id="454" name="Google Shape;454;p39"/>
          <p:cNvCxnSpPr>
            <a:stCxn id="452" idx="3"/>
            <a:endCxn id="453" idx="1"/>
          </p:cNvCxnSpPr>
          <p:nvPr/>
        </p:nvCxnSpPr>
        <p:spPr>
          <a:xfrm>
            <a:off x="2377655" y="6368411"/>
            <a:ext cx="382200" cy="0"/>
          </a:xfrm>
          <a:prstGeom prst="straightConnector1">
            <a:avLst/>
          </a:prstGeom>
          <a:noFill/>
          <a:ln cap="flat" cmpd="sng" w="19050">
            <a:solidFill>
              <a:schemeClr val="dk1"/>
            </a:solidFill>
            <a:prstDash val="solid"/>
            <a:round/>
            <a:headEnd len="med" w="med" type="none"/>
            <a:tailEnd len="med" w="med" type="none"/>
          </a:ln>
        </p:spPr>
      </p:cxnSp>
      <p:cxnSp>
        <p:nvCxnSpPr>
          <p:cNvPr id="455" name="Google Shape;455;p39"/>
          <p:cNvCxnSpPr>
            <a:stCxn id="448" idx="3"/>
            <a:endCxn id="449" idx="1"/>
          </p:cNvCxnSpPr>
          <p:nvPr/>
        </p:nvCxnSpPr>
        <p:spPr>
          <a:xfrm>
            <a:off x="4063645" y="6368411"/>
            <a:ext cx="382200" cy="0"/>
          </a:xfrm>
          <a:prstGeom prst="straightConnector1">
            <a:avLst/>
          </a:prstGeom>
          <a:noFill/>
          <a:ln cap="flat" cmpd="sng" w="19050">
            <a:solidFill>
              <a:schemeClr val="dk1"/>
            </a:solidFill>
            <a:prstDash val="solid"/>
            <a:round/>
            <a:headEnd len="med" w="med" type="none"/>
            <a:tailEnd len="med" w="med" type="none"/>
          </a:ln>
        </p:spPr>
      </p:cxnSp>
      <p:cxnSp>
        <p:nvCxnSpPr>
          <p:cNvPr id="456" name="Google Shape;456;p39"/>
          <p:cNvCxnSpPr>
            <a:stCxn id="451" idx="3"/>
            <a:endCxn id="452" idx="1"/>
          </p:cNvCxnSpPr>
          <p:nvPr/>
        </p:nvCxnSpPr>
        <p:spPr>
          <a:xfrm>
            <a:off x="1570094" y="6368411"/>
            <a:ext cx="380400" cy="0"/>
          </a:xfrm>
          <a:prstGeom prst="straightConnector1">
            <a:avLst/>
          </a:prstGeom>
          <a:noFill/>
          <a:ln cap="flat" cmpd="sng" w="19050">
            <a:solidFill>
              <a:schemeClr val="dk1"/>
            </a:solidFill>
            <a:prstDash val="solid"/>
            <a:round/>
            <a:headEnd len="med" w="med" type="none"/>
            <a:tailEnd len="med" w="med" type="none"/>
          </a:ln>
        </p:spPr>
      </p:cxnSp>
      <p:cxnSp>
        <p:nvCxnSpPr>
          <p:cNvPr id="457" name="Google Shape;457;p39"/>
          <p:cNvCxnSpPr>
            <a:stCxn id="453" idx="3"/>
            <a:endCxn id="448" idx="1"/>
          </p:cNvCxnSpPr>
          <p:nvPr/>
        </p:nvCxnSpPr>
        <p:spPr>
          <a:xfrm>
            <a:off x="3187080" y="6368411"/>
            <a:ext cx="451200" cy="0"/>
          </a:xfrm>
          <a:prstGeom prst="straightConnector1">
            <a:avLst/>
          </a:prstGeom>
          <a:noFill/>
          <a:ln cap="flat" cmpd="sng" w="19050">
            <a:solidFill>
              <a:schemeClr val="dk1"/>
            </a:solidFill>
            <a:prstDash val="solid"/>
            <a:round/>
            <a:headEnd len="med" w="med" type="none"/>
            <a:tailEnd len="med" w="med" type="none"/>
          </a:ln>
        </p:spPr>
      </p:cxnSp>
      <p:cxnSp>
        <p:nvCxnSpPr>
          <p:cNvPr id="458" name="Google Shape;458;p39"/>
          <p:cNvCxnSpPr>
            <a:stCxn id="449" idx="3"/>
            <a:endCxn id="450" idx="1"/>
          </p:cNvCxnSpPr>
          <p:nvPr/>
        </p:nvCxnSpPr>
        <p:spPr>
          <a:xfrm>
            <a:off x="4873072" y="6368411"/>
            <a:ext cx="354300" cy="0"/>
          </a:xfrm>
          <a:prstGeom prst="straightConnector1">
            <a:avLst/>
          </a:prstGeom>
          <a:noFill/>
          <a:ln cap="flat" cmpd="sng" w="19050">
            <a:solidFill>
              <a:schemeClr val="dk1"/>
            </a:solidFill>
            <a:prstDash val="solid"/>
            <a:round/>
            <a:headEnd len="med" w="med" type="none"/>
            <a:tailEnd len="med" w="med" type="none"/>
          </a:ln>
        </p:spPr>
      </p:cxnSp>
      <p:cxnSp>
        <p:nvCxnSpPr>
          <p:cNvPr id="459" name="Google Shape;459;p39"/>
          <p:cNvCxnSpPr>
            <a:stCxn id="450" idx="3"/>
            <a:endCxn id="445" idx="1"/>
          </p:cNvCxnSpPr>
          <p:nvPr/>
        </p:nvCxnSpPr>
        <p:spPr>
          <a:xfrm>
            <a:off x="5654521" y="6368411"/>
            <a:ext cx="382200" cy="0"/>
          </a:xfrm>
          <a:prstGeom prst="straightConnector1">
            <a:avLst/>
          </a:prstGeom>
          <a:noFill/>
          <a:ln cap="flat" cmpd="sng" w="19050">
            <a:solidFill>
              <a:schemeClr val="dk1"/>
            </a:solidFill>
            <a:prstDash val="solid"/>
            <a:round/>
            <a:headEnd len="med" w="med" type="none"/>
            <a:tailEnd len="med" w="med" type="none"/>
          </a:ln>
        </p:spPr>
      </p:cxnSp>
      <p:cxnSp>
        <p:nvCxnSpPr>
          <p:cNvPr id="460" name="Google Shape;460;p39"/>
          <p:cNvCxnSpPr>
            <a:stCxn id="445" idx="3"/>
            <a:endCxn id="446" idx="1"/>
          </p:cNvCxnSpPr>
          <p:nvPr/>
        </p:nvCxnSpPr>
        <p:spPr>
          <a:xfrm>
            <a:off x="6463946" y="6368411"/>
            <a:ext cx="382200" cy="0"/>
          </a:xfrm>
          <a:prstGeom prst="straightConnector1">
            <a:avLst/>
          </a:prstGeom>
          <a:noFill/>
          <a:ln cap="flat" cmpd="sng" w="19050">
            <a:solidFill>
              <a:schemeClr val="dk1"/>
            </a:solidFill>
            <a:prstDash val="solid"/>
            <a:round/>
            <a:headEnd len="med" w="med" type="none"/>
            <a:tailEnd len="med" w="med" type="none"/>
          </a:ln>
        </p:spPr>
      </p:cxnSp>
      <p:cxnSp>
        <p:nvCxnSpPr>
          <p:cNvPr id="461" name="Google Shape;461;p39"/>
          <p:cNvCxnSpPr>
            <a:stCxn id="446" idx="3"/>
            <a:endCxn id="447" idx="1"/>
          </p:cNvCxnSpPr>
          <p:nvPr/>
        </p:nvCxnSpPr>
        <p:spPr>
          <a:xfrm>
            <a:off x="7269641" y="6368411"/>
            <a:ext cx="382200" cy="0"/>
          </a:xfrm>
          <a:prstGeom prst="straightConnector1">
            <a:avLst/>
          </a:prstGeom>
          <a:noFill/>
          <a:ln cap="flat" cmpd="sng" w="19050">
            <a:solidFill>
              <a:schemeClr val="dk1"/>
            </a:solidFill>
            <a:prstDash val="solid"/>
            <a:round/>
            <a:headEnd len="med" w="med" type="none"/>
            <a:tailEnd len="med" w="med" type="none"/>
          </a:ln>
        </p:spPr>
      </p:cxnSp>
      <p:sp>
        <p:nvSpPr>
          <p:cNvPr id="462" name="Google Shape;462;p39"/>
          <p:cNvSpPr/>
          <p:nvPr/>
        </p:nvSpPr>
        <p:spPr>
          <a:xfrm>
            <a:off x="6846277" y="5437498"/>
            <a:ext cx="423364" cy="429902"/>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500">
                <a:solidFill>
                  <a:schemeClr val="dk1"/>
                </a:solidFill>
                <a:latin typeface="Times New Roman"/>
                <a:ea typeface="Times New Roman"/>
                <a:cs typeface="Times New Roman"/>
                <a:sym typeface="Times New Roman"/>
              </a:rPr>
              <a:t>64</a:t>
            </a:r>
            <a:endParaRPr/>
          </a:p>
        </p:txBody>
      </p:sp>
      <p:sp>
        <p:nvSpPr>
          <p:cNvPr id="463" name="Google Shape;463;p39"/>
          <p:cNvSpPr/>
          <p:nvPr/>
        </p:nvSpPr>
        <p:spPr>
          <a:xfrm>
            <a:off x="3638417" y="5437498"/>
            <a:ext cx="425228" cy="429902"/>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500">
                <a:solidFill>
                  <a:schemeClr val="dk1"/>
                </a:solidFill>
                <a:latin typeface="Times New Roman"/>
                <a:ea typeface="Times New Roman"/>
                <a:cs typeface="Times New Roman"/>
                <a:sym typeface="Times New Roman"/>
              </a:rPr>
              <a:t>31</a:t>
            </a:r>
            <a:endParaRPr/>
          </a:p>
        </p:txBody>
      </p:sp>
      <p:sp>
        <p:nvSpPr>
          <p:cNvPr id="464" name="Google Shape;464;p39"/>
          <p:cNvSpPr/>
          <p:nvPr/>
        </p:nvSpPr>
        <p:spPr>
          <a:xfrm>
            <a:off x="4445978" y="5437498"/>
            <a:ext cx="427092" cy="429902"/>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500">
                <a:solidFill>
                  <a:schemeClr val="dk1"/>
                </a:solidFill>
                <a:latin typeface="Times New Roman"/>
                <a:ea typeface="Times New Roman"/>
                <a:cs typeface="Times New Roman"/>
                <a:sym typeface="Times New Roman"/>
              </a:rPr>
              <a:t>34</a:t>
            </a:r>
            <a:endParaRPr/>
          </a:p>
        </p:txBody>
      </p:sp>
      <p:sp>
        <p:nvSpPr>
          <p:cNvPr id="465" name="Google Shape;465;p39"/>
          <p:cNvSpPr/>
          <p:nvPr/>
        </p:nvSpPr>
        <p:spPr>
          <a:xfrm>
            <a:off x="1950561" y="5437498"/>
            <a:ext cx="427092" cy="429902"/>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500">
                <a:solidFill>
                  <a:schemeClr val="dk1"/>
                </a:solidFill>
                <a:latin typeface="Times New Roman"/>
                <a:ea typeface="Times New Roman"/>
                <a:cs typeface="Times New Roman"/>
                <a:sym typeface="Times New Roman"/>
              </a:rPr>
              <a:t>23</a:t>
            </a:r>
            <a:endParaRPr/>
          </a:p>
        </p:txBody>
      </p:sp>
      <p:cxnSp>
        <p:nvCxnSpPr>
          <p:cNvPr id="466" name="Google Shape;466;p39"/>
          <p:cNvCxnSpPr>
            <a:stCxn id="465" idx="3"/>
            <a:endCxn id="463" idx="1"/>
          </p:cNvCxnSpPr>
          <p:nvPr/>
        </p:nvCxnSpPr>
        <p:spPr>
          <a:xfrm>
            <a:off x="2377653" y="5652449"/>
            <a:ext cx="1260900" cy="0"/>
          </a:xfrm>
          <a:prstGeom prst="straightConnector1">
            <a:avLst/>
          </a:prstGeom>
          <a:noFill/>
          <a:ln cap="flat" cmpd="sng" w="19050">
            <a:solidFill>
              <a:schemeClr val="dk1"/>
            </a:solidFill>
            <a:prstDash val="solid"/>
            <a:round/>
            <a:headEnd len="med" w="med" type="none"/>
            <a:tailEnd len="med" w="med" type="none"/>
          </a:ln>
        </p:spPr>
      </p:cxnSp>
      <p:cxnSp>
        <p:nvCxnSpPr>
          <p:cNvPr id="467" name="Google Shape;467;p39"/>
          <p:cNvCxnSpPr>
            <a:stCxn id="463" idx="3"/>
            <a:endCxn id="464" idx="1"/>
          </p:cNvCxnSpPr>
          <p:nvPr/>
        </p:nvCxnSpPr>
        <p:spPr>
          <a:xfrm>
            <a:off x="4063645" y="5652449"/>
            <a:ext cx="382200" cy="0"/>
          </a:xfrm>
          <a:prstGeom prst="straightConnector1">
            <a:avLst/>
          </a:prstGeom>
          <a:noFill/>
          <a:ln cap="flat" cmpd="sng" w="19050">
            <a:solidFill>
              <a:schemeClr val="dk1"/>
            </a:solidFill>
            <a:prstDash val="solid"/>
            <a:round/>
            <a:headEnd len="med" w="med" type="none"/>
            <a:tailEnd len="med" w="med" type="none"/>
          </a:ln>
        </p:spPr>
      </p:cxnSp>
      <p:cxnSp>
        <p:nvCxnSpPr>
          <p:cNvPr id="468" name="Google Shape;468;p39"/>
          <p:cNvCxnSpPr>
            <a:stCxn id="464" idx="3"/>
            <a:endCxn id="462" idx="1"/>
          </p:cNvCxnSpPr>
          <p:nvPr/>
        </p:nvCxnSpPr>
        <p:spPr>
          <a:xfrm>
            <a:off x="4873070" y="5652449"/>
            <a:ext cx="19731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ph type="title"/>
          </p:nvPr>
        </p:nvSpPr>
        <p:spPr>
          <a:xfrm>
            <a:off x="457200" y="14514"/>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ADT versus Its Implementation</a:t>
            </a:r>
            <a:endParaRPr/>
          </a:p>
        </p:txBody>
      </p:sp>
      <p:sp>
        <p:nvSpPr>
          <p:cNvPr id="107" name="Google Shape;107;p4"/>
          <p:cNvSpPr txBox="1"/>
          <p:nvPr>
            <p:ph idx="1" type="body"/>
          </p:nvPr>
        </p:nvSpPr>
        <p:spPr>
          <a:xfrm>
            <a:off x="457200" y="1219200"/>
            <a:ext cx="8229600" cy="4906963"/>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chemeClr val="dk1"/>
              </a:buClr>
              <a:buSzPct val="100000"/>
              <a:buChar char="•"/>
            </a:pPr>
            <a:r>
              <a:rPr lang="en-US"/>
              <a:t>The familiar examples of data types are built-in in programming language (you do not need to worry about their implementation; it is already done)</a:t>
            </a:r>
            <a:endParaRPr/>
          </a:p>
          <a:p>
            <a:pPr indent="-342900" lvl="0" marL="342900" rtl="0" algn="l">
              <a:spcBef>
                <a:spcPts val="544"/>
              </a:spcBef>
              <a:spcAft>
                <a:spcPts val="0"/>
              </a:spcAft>
              <a:buClr>
                <a:schemeClr val="dk1"/>
              </a:buClr>
              <a:buSzPct val="100000"/>
              <a:buChar char="•"/>
            </a:pPr>
            <a:r>
              <a:rPr lang="en-US"/>
              <a:t>An ADT is language-independent and must be implemented in an appropriate computer language</a:t>
            </a:r>
            <a:endParaRPr/>
          </a:p>
          <a:p>
            <a:pPr indent="-342900" lvl="0" marL="342900" rtl="0" algn="l">
              <a:spcBef>
                <a:spcPts val="544"/>
              </a:spcBef>
              <a:spcAft>
                <a:spcPts val="0"/>
              </a:spcAft>
              <a:buClr>
                <a:schemeClr val="dk1"/>
              </a:buClr>
              <a:buSzPct val="100000"/>
              <a:buChar char="•"/>
            </a:pPr>
            <a:r>
              <a:rPr lang="en-US"/>
              <a:t>Difference between an abstract data type (ADT) and the implementation: how each ADT functions and not how is implemented</a:t>
            </a:r>
            <a:endParaRPr/>
          </a:p>
          <a:p>
            <a:pPr indent="-342900" lvl="0" marL="342900" rtl="0" algn="l">
              <a:spcBef>
                <a:spcPts val="544"/>
              </a:spcBef>
              <a:spcAft>
                <a:spcPts val="0"/>
              </a:spcAft>
              <a:buClr>
                <a:schemeClr val="dk1"/>
              </a:buClr>
              <a:buSzPct val="100000"/>
              <a:buChar char="•"/>
            </a:pPr>
            <a:r>
              <a:rPr lang="en-US"/>
              <a:t>An ADT may be implemented in several ways using the same programming language</a:t>
            </a:r>
            <a:endParaRPr/>
          </a:p>
          <a:p>
            <a:pPr indent="-342900" lvl="0" marL="342900" rtl="0" algn="l">
              <a:spcBef>
                <a:spcPts val="544"/>
              </a:spcBef>
              <a:spcAft>
                <a:spcPts val="0"/>
              </a:spcAft>
              <a:buClr>
                <a:schemeClr val="dk1"/>
              </a:buClr>
              <a:buSzPct val="100000"/>
              <a:buChar char="•"/>
            </a:pPr>
            <a:r>
              <a:rPr lang="en-US"/>
              <a:t>If an implementation is done correctly, the program that use them does not necessarily need to know which implementation was used =&gt; </a:t>
            </a:r>
            <a:r>
              <a:rPr i="1" lang="en-US"/>
              <a:t>information hiding</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Linked lists as subway lines</a:t>
            </a:r>
            <a:endParaRPr/>
          </a:p>
        </p:txBody>
      </p:sp>
      <p:sp>
        <p:nvSpPr>
          <p:cNvPr id="474" name="Google Shape;474;p40"/>
          <p:cNvSpPr txBox="1"/>
          <p:nvPr>
            <p:ph idx="1" type="body"/>
          </p:nvPr>
        </p:nvSpPr>
        <p:spPr>
          <a:xfrm>
            <a:off x="457200" y="1600201"/>
            <a:ext cx="8229600" cy="2133599"/>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a:t>IDEA: Express and local subway lines (à la New York City 7th Avenue Line)</a:t>
            </a:r>
            <a:endParaRPr/>
          </a:p>
          <a:p>
            <a:pPr indent="-285750" lvl="1" marL="742950" rtl="0" algn="l">
              <a:spcBef>
                <a:spcPts val="518"/>
              </a:spcBef>
              <a:spcAft>
                <a:spcPts val="0"/>
              </a:spcAft>
              <a:buClr>
                <a:schemeClr val="dk1"/>
              </a:buClr>
              <a:buSzPct val="100000"/>
              <a:buChar char="–"/>
            </a:pPr>
            <a:r>
              <a:rPr lang="en-US"/>
              <a:t>Express line connects a few of the stations</a:t>
            </a:r>
            <a:endParaRPr/>
          </a:p>
          <a:p>
            <a:pPr indent="-285750" lvl="1" marL="742950" rtl="0" algn="l">
              <a:spcBef>
                <a:spcPts val="518"/>
              </a:spcBef>
              <a:spcAft>
                <a:spcPts val="0"/>
              </a:spcAft>
              <a:buClr>
                <a:schemeClr val="dk1"/>
              </a:buClr>
              <a:buSzPct val="100000"/>
              <a:buChar char="–"/>
            </a:pPr>
            <a:r>
              <a:rPr lang="en-US"/>
              <a:t>Local line connects all stations</a:t>
            </a:r>
            <a:endParaRPr/>
          </a:p>
          <a:p>
            <a:pPr indent="-285750" lvl="1" marL="742950" rtl="0" algn="l">
              <a:spcBef>
                <a:spcPts val="518"/>
              </a:spcBef>
              <a:spcAft>
                <a:spcPts val="0"/>
              </a:spcAft>
              <a:buClr>
                <a:schemeClr val="dk1"/>
              </a:buClr>
              <a:buSzPct val="100000"/>
              <a:buChar char="–"/>
            </a:pPr>
            <a:r>
              <a:rPr lang="en-US"/>
              <a:t>Links between lines at common stations</a:t>
            </a:r>
            <a:endParaRPr/>
          </a:p>
        </p:txBody>
      </p:sp>
      <p:grpSp>
        <p:nvGrpSpPr>
          <p:cNvPr id="475" name="Google Shape;475;p40"/>
          <p:cNvGrpSpPr/>
          <p:nvPr/>
        </p:nvGrpSpPr>
        <p:grpSpPr>
          <a:xfrm>
            <a:off x="1143000" y="4267200"/>
            <a:ext cx="6934200" cy="1438275"/>
            <a:chOff x="1943100" y="5356225"/>
            <a:chExt cx="5902325" cy="722313"/>
          </a:xfrm>
        </p:grpSpPr>
        <p:sp>
          <p:nvSpPr>
            <p:cNvPr id="476" name="Google Shape;476;p40"/>
            <p:cNvSpPr/>
            <p:nvPr/>
          </p:nvSpPr>
          <p:spPr>
            <a:xfrm>
              <a:off x="6108700" y="5862638"/>
              <a:ext cx="363538" cy="215900"/>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500">
                  <a:solidFill>
                    <a:schemeClr val="dk1"/>
                  </a:solidFill>
                  <a:latin typeface="Times New Roman"/>
                  <a:ea typeface="Times New Roman"/>
                  <a:cs typeface="Times New Roman"/>
                  <a:sym typeface="Times New Roman"/>
                </a:rPr>
                <a:t>56</a:t>
              </a:r>
              <a:endParaRPr/>
            </a:p>
          </p:txBody>
        </p:sp>
        <p:sp>
          <p:nvSpPr>
            <p:cNvPr id="477" name="Google Shape;477;p40"/>
            <p:cNvSpPr/>
            <p:nvPr/>
          </p:nvSpPr>
          <p:spPr>
            <a:xfrm>
              <a:off x="6797675" y="5862638"/>
              <a:ext cx="360363" cy="215900"/>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500">
                  <a:solidFill>
                    <a:schemeClr val="dk1"/>
                  </a:solidFill>
                  <a:latin typeface="Times New Roman"/>
                  <a:ea typeface="Times New Roman"/>
                  <a:cs typeface="Times New Roman"/>
                  <a:sym typeface="Times New Roman"/>
                </a:rPr>
                <a:t>64</a:t>
              </a:r>
              <a:endParaRPr/>
            </a:p>
          </p:txBody>
        </p:sp>
        <p:sp>
          <p:nvSpPr>
            <p:cNvPr id="478" name="Google Shape;478;p40"/>
            <p:cNvSpPr/>
            <p:nvPr/>
          </p:nvSpPr>
          <p:spPr>
            <a:xfrm>
              <a:off x="7483475" y="5862638"/>
              <a:ext cx="361950" cy="215900"/>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500">
                  <a:solidFill>
                    <a:schemeClr val="dk1"/>
                  </a:solidFill>
                  <a:latin typeface="Times New Roman"/>
                  <a:ea typeface="Times New Roman"/>
                  <a:cs typeface="Times New Roman"/>
                  <a:sym typeface="Times New Roman"/>
                </a:rPr>
                <a:t>78</a:t>
              </a:r>
              <a:endParaRPr/>
            </a:p>
          </p:txBody>
        </p:sp>
        <p:sp>
          <p:nvSpPr>
            <p:cNvPr id="479" name="Google Shape;479;p40"/>
            <p:cNvSpPr/>
            <p:nvPr/>
          </p:nvSpPr>
          <p:spPr>
            <a:xfrm>
              <a:off x="4067175" y="5862638"/>
              <a:ext cx="361950" cy="215900"/>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500">
                  <a:solidFill>
                    <a:schemeClr val="dk1"/>
                  </a:solidFill>
                  <a:latin typeface="Times New Roman"/>
                  <a:ea typeface="Times New Roman"/>
                  <a:cs typeface="Times New Roman"/>
                  <a:sym typeface="Times New Roman"/>
                </a:rPr>
                <a:t>31</a:t>
              </a:r>
              <a:endParaRPr/>
            </a:p>
          </p:txBody>
        </p:sp>
        <p:sp>
          <p:nvSpPr>
            <p:cNvPr id="480" name="Google Shape;480;p40"/>
            <p:cNvSpPr/>
            <p:nvPr/>
          </p:nvSpPr>
          <p:spPr>
            <a:xfrm>
              <a:off x="4754563" y="5862638"/>
              <a:ext cx="363538" cy="215900"/>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500">
                  <a:solidFill>
                    <a:schemeClr val="dk1"/>
                  </a:solidFill>
                  <a:latin typeface="Times New Roman"/>
                  <a:ea typeface="Times New Roman"/>
                  <a:cs typeface="Times New Roman"/>
                  <a:sym typeface="Times New Roman"/>
                </a:rPr>
                <a:t>34</a:t>
              </a:r>
              <a:endParaRPr/>
            </a:p>
          </p:txBody>
        </p:sp>
        <p:sp>
          <p:nvSpPr>
            <p:cNvPr id="481" name="Google Shape;481;p40"/>
            <p:cNvSpPr/>
            <p:nvPr/>
          </p:nvSpPr>
          <p:spPr>
            <a:xfrm>
              <a:off x="5419725" y="5862638"/>
              <a:ext cx="363538" cy="215900"/>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500">
                  <a:solidFill>
                    <a:schemeClr val="dk1"/>
                  </a:solidFill>
                  <a:latin typeface="Times New Roman"/>
                  <a:ea typeface="Times New Roman"/>
                  <a:cs typeface="Times New Roman"/>
                  <a:sym typeface="Times New Roman"/>
                </a:rPr>
                <a:t>44</a:t>
              </a:r>
              <a:endParaRPr/>
            </a:p>
          </p:txBody>
        </p:sp>
        <p:sp>
          <p:nvSpPr>
            <p:cNvPr id="482" name="Google Shape;482;p40"/>
            <p:cNvSpPr/>
            <p:nvPr/>
          </p:nvSpPr>
          <p:spPr>
            <a:xfrm>
              <a:off x="1943100" y="5862638"/>
              <a:ext cx="363538" cy="215900"/>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500">
                  <a:solidFill>
                    <a:schemeClr val="dk1"/>
                  </a:solidFill>
                  <a:latin typeface="Times New Roman"/>
                  <a:ea typeface="Times New Roman"/>
                  <a:cs typeface="Times New Roman"/>
                  <a:sym typeface="Times New Roman"/>
                </a:rPr>
                <a:t>12</a:t>
              </a:r>
              <a:endParaRPr/>
            </a:p>
          </p:txBody>
        </p:sp>
        <p:sp>
          <p:nvSpPr>
            <p:cNvPr id="483" name="Google Shape;483;p40"/>
            <p:cNvSpPr/>
            <p:nvPr/>
          </p:nvSpPr>
          <p:spPr>
            <a:xfrm>
              <a:off x="2630488" y="5862638"/>
              <a:ext cx="363538" cy="215900"/>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500">
                  <a:solidFill>
                    <a:schemeClr val="dk1"/>
                  </a:solidFill>
                  <a:latin typeface="Times New Roman"/>
                  <a:ea typeface="Times New Roman"/>
                  <a:cs typeface="Times New Roman"/>
                  <a:sym typeface="Times New Roman"/>
                </a:rPr>
                <a:t>23</a:t>
              </a:r>
              <a:endParaRPr/>
            </a:p>
          </p:txBody>
        </p:sp>
        <p:sp>
          <p:nvSpPr>
            <p:cNvPr id="484" name="Google Shape;484;p40"/>
            <p:cNvSpPr/>
            <p:nvPr/>
          </p:nvSpPr>
          <p:spPr>
            <a:xfrm>
              <a:off x="3319463" y="5862638"/>
              <a:ext cx="363538" cy="215900"/>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500">
                  <a:solidFill>
                    <a:schemeClr val="dk1"/>
                  </a:solidFill>
                  <a:latin typeface="Times New Roman"/>
                  <a:ea typeface="Times New Roman"/>
                  <a:cs typeface="Times New Roman"/>
                  <a:sym typeface="Times New Roman"/>
                </a:rPr>
                <a:t>26</a:t>
              </a:r>
              <a:endParaRPr/>
            </a:p>
          </p:txBody>
        </p:sp>
        <p:cxnSp>
          <p:nvCxnSpPr>
            <p:cNvPr id="485" name="Google Shape;485;p40"/>
            <p:cNvCxnSpPr>
              <a:stCxn id="483" idx="3"/>
              <a:endCxn id="484" idx="1"/>
            </p:cNvCxnSpPr>
            <p:nvPr/>
          </p:nvCxnSpPr>
          <p:spPr>
            <a:xfrm>
              <a:off x="2994026" y="5970588"/>
              <a:ext cx="325500" cy="0"/>
            </a:xfrm>
            <a:prstGeom prst="straightConnector1">
              <a:avLst/>
            </a:prstGeom>
            <a:noFill/>
            <a:ln cap="flat" cmpd="sng" w="19050">
              <a:solidFill>
                <a:schemeClr val="dk1"/>
              </a:solidFill>
              <a:prstDash val="solid"/>
              <a:round/>
              <a:headEnd len="med" w="med" type="none"/>
              <a:tailEnd len="med" w="med" type="none"/>
            </a:ln>
          </p:spPr>
        </p:cxnSp>
        <p:cxnSp>
          <p:nvCxnSpPr>
            <p:cNvPr id="486" name="Google Shape;486;p40"/>
            <p:cNvCxnSpPr>
              <a:stCxn id="479" idx="3"/>
              <a:endCxn id="480" idx="1"/>
            </p:cNvCxnSpPr>
            <p:nvPr/>
          </p:nvCxnSpPr>
          <p:spPr>
            <a:xfrm>
              <a:off x="4429125" y="5970588"/>
              <a:ext cx="325500" cy="0"/>
            </a:xfrm>
            <a:prstGeom prst="straightConnector1">
              <a:avLst/>
            </a:prstGeom>
            <a:noFill/>
            <a:ln cap="flat" cmpd="sng" w="19050">
              <a:solidFill>
                <a:schemeClr val="dk1"/>
              </a:solidFill>
              <a:prstDash val="solid"/>
              <a:round/>
              <a:headEnd len="med" w="med" type="none"/>
              <a:tailEnd len="med" w="med" type="none"/>
            </a:ln>
          </p:spPr>
        </p:cxnSp>
        <p:cxnSp>
          <p:nvCxnSpPr>
            <p:cNvPr id="487" name="Google Shape;487;p40"/>
            <p:cNvCxnSpPr>
              <a:stCxn id="482" idx="3"/>
              <a:endCxn id="483" idx="1"/>
            </p:cNvCxnSpPr>
            <p:nvPr/>
          </p:nvCxnSpPr>
          <p:spPr>
            <a:xfrm>
              <a:off x="2306638" y="5970588"/>
              <a:ext cx="324000" cy="0"/>
            </a:xfrm>
            <a:prstGeom prst="straightConnector1">
              <a:avLst/>
            </a:prstGeom>
            <a:noFill/>
            <a:ln cap="flat" cmpd="sng" w="19050">
              <a:solidFill>
                <a:schemeClr val="dk1"/>
              </a:solidFill>
              <a:prstDash val="solid"/>
              <a:round/>
              <a:headEnd len="med" w="med" type="none"/>
              <a:tailEnd len="med" w="med" type="none"/>
            </a:ln>
          </p:spPr>
        </p:cxnSp>
        <p:cxnSp>
          <p:nvCxnSpPr>
            <p:cNvPr id="488" name="Google Shape;488;p40"/>
            <p:cNvCxnSpPr>
              <a:stCxn id="484" idx="3"/>
              <a:endCxn id="479" idx="1"/>
            </p:cNvCxnSpPr>
            <p:nvPr/>
          </p:nvCxnSpPr>
          <p:spPr>
            <a:xfrm>
              <a:off x="3683001" y="5970588"/>
              <a:ext cx="384300" cy="0"/>
            </a:xfrm>
            <a:prstGeom prst="straightConnector1">
              <a:avLst/>
            </a:prstGeom>
            <a:noFill/>
            <a:ln cap="flat" cmpd="sng" w="19050">
              <a:solidFill>
                <a:schemeClr val="dk1"/>
              </a:solidFill>
              <a:prstDash val="solid"/>
              <a:round/>
              <a:headEnd len="med" w="med" type="none"/>
              <a:tailEnd len="med" w="med" type="none"/>
            </a:ln>
          </p:spPr>
        </p:cxnSp>
        <p:cxnSp>
          <p:nvCxnSpPr>
            <p:cNvPr id="489" name="Google Shape;489;p40"/>
            <p:cNvCxnSpPr>
              <a:stCxn id="480" idx="3"/>
              <a:endCxn id="481" idx="1"/>
            </p:cNvCxnSpPr>
            <p:nvPr/>
          </p:nvCxnSpPr>
          <p:spPr>
            <a:xfrm>
              <a:off x="5118101" y="5970588"/>
              <a:ext cx="301500" cy="0"/>
            </a:xfrm>
            <a:prstGeom prst="straightConnector1">
              <a:avLst/>
            </a:prstGeom>
            <a:noFill/>
            <a:ln cap="flat" cmpd="sng" w="19050">
              <a:solidFill>
                <a:schemeClr val="dk1"/>
              </a:solidFill>
              <a:prstDash val="solid"/>
              <a:round/>
              <a:headEnd len="med" w="med" type="none"/>
              <a:tailEnd len="med" w="med" type="none"/>
            </a:ln>
          </p:spPr>
        </p:cxnSp>
        <p:cxnSp>
          <p:nvCxnSpPr>
            <p:cNvPr id="490" name="Google Shape;490;p40"/>
            <p:cNvCxnSpPr>
              <a:stCxn id="481" idx="3"/>
              <a:endCxn id="476" idx="1"/>
            </p:cNvCxnSpPr>
            <p:nvPr/>
          </p:nvCxnSpPr>
          <p:spPr>
            <a:xfrm>
              <a:off x="5783263" y="5970588"/>
              <a:ext cx="325500" cy="0"/>
            </a:xfrm>
            <a:prstGeom prst="straightConnector1">
              <a:avLst/>
            </a:prstGeom>
            <a:noFill/>
            <a:ln cap="flat" cmpd="sng" w="19050">
              <a:solidFill>
                <a:schemeClr val="dk1"/>
              </a:solidFill>
              <a:prstDash val="solid"/>
              <a:round/>
              <a:headEnd len="med" w="med" type="none"/>
              <a:tailEnd len="med" w="med" type="none"/>
            </a:ln>
          </p:spPr>
        </p:cxnSp>
        <p:cxnSp>
          <p:nvCxnSpPr>
            <p:cNvPr id="491" name="Google Shape;491;p40"/>
            <p:cNvCxnSpPr>
              <a:stCxn id="476" idx="3"/>
              <a:endCxn id="477" idx="1"/>
            </p:cNvCxnSpPr>
            <p:nvPr/>
          </p:nvCxnSpPr>
          <p:spPr>
            <a:xfrm>
              <a:off x="6472238" y="5970588"/>
              <a:ext cx="325500" cy="0"/>
            </a:xfrm>
            <a:prstGeom prst="straightConnector1">
              <a:avLst/>
            </a:prstGeom>
            <a:noFill/>
            <a:ln cap="flat" cmpd="sng" w="19050">
              <a:solidFill>
                <a:schemeClr val="dk1"/>
              </a:solidFill>
              <a:prstDash val="solid"/>
              <a:round/>
              <a:headEnd len="med" w="med" type="none"/>
              <a:tailEnd len="med" w="med" type="none"/>
            </a:ln>
          </p:spPr>
        </p:cxnSp>
        <p:cxnSp>
          <p:nvCxnSpPr>
            <p:cNvPr id="492" name="Google Shape;492;p40"/>
            <p:cNvCxnSpPr>
              <a:stCxn id="477" idx="3"/>
              <a:endCxn id="478" idx="1"/>
            </p:cNvCxnSpPr>
            <p:nvPr/>
          </p:nvCxnSpPr>
          <p:spPr>
            <a:xfrm>
              <a:off x="7158038" y="5970588"/>
              <a:ext cx="325500" cy="0"/>
            </a:xfrm>
            <a:prstGeom prst="straightConnector1">
              <a:avLst/>
            </a:prstGeom>
            <a:noFill/>
            <a:ln cap="flat" cmpd="sng" w="19050">
              <a:solidFill>
                <a:schemeClr val="dk1"/>
              </a:solidFill>
              <a:prstDash val="solid"/>
              <a:round/>
              <a:headEnd len="med" w="med" type="none"/>
              <a:tailEnd len="med" w="med" type="none"/>
            </a:ln>
          </p:spPr>
        </p:cxnSp>
        <p:sp>
          <p:nvSpPr>
            <p:cNvPr id="493" name="Google Shape;493;p40"/>
            <p:cNvSpPr/>
            <p:nvPr/>
          </p:nvSpPr>
          <p:spPr>
            <a:xfrm>
              <a:off x="6797675" y="5356225"/>
              <a:ext cx="360363" cy="215900"/>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500">
                  <a:solidFill>
                    <a:schemeClr val="dk1"/>
                  </a:solidFill>
                  <a:latin typeface="Times New Roman"/>
                  <a:ea typeface="Times New Roman"/>
                  <a:cs typeface="Times New Roman"/>
                  <a:sym typeface="Times New Roman"/>
                </a:rPr>
                <a:t>64</a:t>
              </a:r>
              <a:endParaRPr/>
            </a:p>
          </p:txBody>
        </p:sp>
        <p:sp>
          <p:nvSpPr>
            <p:cNvPr id="494" name="Google Shape;494;p40"/>
            <p:cNvSpPr/>
            <p:nvPr/>
          </p:nvSpPr>
          <p:spPr>
            <a:xfrm>
              <a:off x="4067175" y="5356225"/>
              <a:ext cx="361950" cy="215900"/>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500">
                  <a:solidFill>
                    <a:schemeClr val="dk1"/>
                  </a:solidFill>
                  <a:latin typeface="Times New Roman"/>
                  <a:ea typeface="Times New Roman"/>
                  <a:cs typeface="Times New Roman"/>
                  <a:sym typeface="Times New Roman"/>
                </a:rPr>
                <a:t>31</a:t>
              </a:r>
              <a:endParaRPr/>
            </a:p>
          </p:txBody>
        </p:sp>
        <p:sp>
          <p:nvSpPr>
            <p:cNvPr id="495" name="Google Shape;495;p40"/>
            <p:cNvSpPr/>
            <p:nvPr/>
          </p:nvSpPr>
          <p:spPr>
            <a:xfrm>
              <a:off x="4754563" y="5356225"/>
              <a:ext cx="363537" cy="215900"/>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500">
                  <a:solidFill>
                    <a:schemeClr val="dk1"/>
                  </a:solidFill>
                  <a:latin typeface="Times New Roman"/>
                  <a:ea typeface="Times New Roman"/>
                  <a:cs typeface="Times New Roman"/>
                  <a:sym typeface="Times New Roman"/>
                </a:rPr>
                <a:t>34</a:t>
              </a:r>
              <a:endParaRPr/>
            </a:p>
          </p:txBody>
        </p:sp>
        <p:sp>
          <p:nvSpPr>
            <p:cNvPr id="496" name="Google Shape;496;p40"/>
            <p:cNvSpPr/>
            <p:nvPr/>
          </p:nvSpPr>
          <p:spPr>
            <a:xfrm>
              <a:off x="2630488" y="5356225"/>
              <a:ext cx="363537" cy="215900"/>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500">
                  <a:solidFill>
                    <a:schemeClr val="dk1"/>
                  </a:solidFill>
                  <a:latin typeface="Times New Roman"/>
                  <a:ea typeface="Times New Roman"/>
                  <a:cs typeface="Times New Roman"/>
                  <a:sym typeface="Times New Roman"/>
                </a:rPr>
                <a:t>23</a:t>
              </a:r>
              <a:endParaRPr/>
            </a:p>
          </p:txBody>
        </p:sp>
        <p:cxnSp>
          <p:nvCxnSpPr>
            <p:cNvPr id="497" name="Google Shape;497;p40"/>
            <p:cNvCxnSpPr>
              <a:stCxn id="496" idx="3"/>
              <a:endCxn id="494" idx="1"/>
            </p:cNvCxnSpPr>
            <p:nvPr/>
          </p:nvCxnSpPr>
          <p:spPr>
            <a:xfrm>
              <a:off x="2994025" y="5464175"/>
              <a:ext cx="1073100" cy="0"/>
            </a:xfrm>
            <a:prstGeom prst="straightConnector1">
              <a:avLst/>
            </a:prstGeom>
            <a:noFill/>
            <a:ln cap="flat" cmpd="sng" w="19050">
              <a:solidFill>
                <a:schemeClr val="dk1"/>
              </a:solidFill>
              <a:prstDash val="solid"/>
              <a:round/>
              <a:headEnd len="med" w="med" type="none"/>
              <a:tailEnd len="med" w="med" type="none"/>
            </a:ln>
          </p:spPr>
        </p:cxnSp>
        <p:cxnSp>
          <p:nvCxnSpPr>
            <p:cNvPr id="498" name="Google Shape;498;p40"/>
            <p:cNvCxnSpPr>
              <a:stCxn id="494" idx="3"/>
              <a:endCxn id="495" idx="1"/>
            </p:cNvCxnSpPr>
            <p:nvPr/>
          </p:nvCxnSpPr>
          <p:spPr>
            <a:xfrm>
              <a:off x="4429125" y="5464175"/>
              <a:ext cx="325500" cy="0"/>
            </a:xfrm>
            <a:prstGeom prst="straightConnector1">
              <a:avLst/>
            </a:prstGeom>
            <a:noFill/>
            <a:ln cap="flat" cmpd="sng" w="19050">
              <a:solidFill>
                <a:schemeClr val="dk1"/>
              </a:solidFill>
              <a:prstDash val="solid"/>
              <a:round/>
              <a:headEnd len="med" w="med" type="none"/>
              <a:tailEnd len="med" w="med" type="none"/>
            </a:ln>
          </p:spPr>
        </p:cxnSp>
        <p:cxnSp>
          <p:nvCxnSpPr>
            <p:cNvPr id="499" name="Google Shape;499;p40"/>
            <p:cNvCxnSpPr>
              <a:stCxn id="495" idx="3"/>
              <a:endCxn id="493" idx="1"/>
            </p:cNvCxnSpPr>
            <p:nvPr/>
          </p:nvCxnSpPr>
          <p:spPr>
            <a:xfrm>
              <a:off x="5118100" y="5464175"/>
              <a:ext cx="1679700" cy="0"/>
            </a:xfrm>
            <a:prstGeom prst="straightConnector1">
              <a:avLst/>
            </a:prstGeom>
            <a:noFill/>
            <a:ln cap="flat" cmpd="sng" w="19050">
              <a:solidFill>
                <a:schemeClr val="dk1"/>
              </a:solidFill>
              <a:prstDash val="solid"/>
              <a:round/>
              <a:headEnd len="med" w="med" type="none"/>
              <a:tailEnd len="med" w="med" type="none"/>
            </a:ln>
          </p:spPr>
        </p:cxnSp>
        <p:cxnSp>
          <p:nvCxnSpPr>
            <p:cNvPr id="500" name="Google Shape;500;p40"/>
            <p:cNvCxnSpPr/>
            <p:nvPr/>
          </p:nvCxnSpPr>
          <p:spPr>
            <a:xfrm>
              <a:off x="2819400" y="5562600"/>
              <a:ext cx="0" cy="304800"/>
            </a:xfrm>
            <a:prstGeom prst="straightConnector1">
              <a:avLst/>
            </a:prstGeom>
            <a:noFill/>
            <a:ln cap="flat" cmpd="sng" w="28575">
              <a:solidFill>
                <a:schemeClr val="dk1"/>
              </a:solidFill>
              <a:prstDash val="solid"/>
              <a:round/>
              <a:headEnd len="med" w="med" type="none"/>
              <a:tailEnd len="med" w="med" type="none"/>
            </a:ln>
          </p:spPr>
        </p:cxnSp>
        <p:cxnSp>
          <p:nvCxnSpPr>
            <p:cNvPr id="501" name="Google Shape;501;p40"/>
            <p:cNvCxnSpPr/>
            <p:nvPr/>
          </p:nvCxnSpPr>
          <p:spPr>
            <a:xfrm>
              <a:off x="4953000" y="5562600"/>
              <a:ext cx="0" cy="304800"/>
            </a:xfrm>
            <a:prstGeom prst="straightConnector1">
              <a:avLst/>
            </a:prstGeom>
            <a:noFill/>
            <a:ln cap="flat" cmpd="sng" w="28575">
              <a:solidFill>
                <a:schemeClr val="dk1"/>
              </a:solidFill>
              <a:prstDash val="solid"/>
              <a:round/>
              <a:headEnd len="med" w="med" type="none"/>
              <a:tailEnd len="med" w="med" type="none"/>
            </a:ln>
          </p:spPr>
        </p:cxnSp>
        <p:cxnSp>
          <p:nvCxnSpPr>
            <p:cNvPr id="502" name="Google Shape;502;p40"/>
            <p:cNvCxnSpPr/>
            <p:nvPr/>
          </p:nvCxnSpPr>
          <p:spPr>
            <a:xfrm rot="10800000">
              <a:off x="7010400" y="5562600"/>
              <a:ext cx="0" cy="304800"/>
            </a:xfrm>
            <a:prstGeom prst="straightConnector1">
              <a:avLst/>
            </a:prstGeom>
            <a:noFill/>
            <a:ln cap="flat" cmpd="sng" w="28575">
              <a:solidFill>
                <a:schemeClr val="dk1"/>
              </a:solidFill>
              <a:prstDash val="solid"/>
              <a:round/>
              <a:headEnd len="med" w="med" type="none"/>
              <a:tailEnd len="med" w="med" type="none"/>
            </a:ln>
          </p:spPr>
        </p:cxnSp>
      </p:grpSp>
      <p:sp>
        <p:nvSpPr>
          <p:cNvPr id="503" name="Google Shape;503;p40"/>
          <p:cNvSpPr txBox="1"/>
          <p:nvPr/>
        </p:nvSpPr>
        <p:spPr>
          <a:xfrm>
            <a:off x="152400" y="4257815"/>
            <a:ext cx="609600"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S1</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S0</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Searching in two linked lists</a:t>
            </a:r>
            <a:endParaRPr/>
          </a:p>
        </p:txBody>
      </p:sp>
      <p:sp>
        <p:nvSpPr>
          <p:cNvPr id="509" name="Google Shape;509;p4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SEARCH(x):</a:t>
            </a:r>
            <a:endParaRPr/>
          </a:p>
          <a:p>
            <a:pPr indent="-342900" lvl="0" marL="342900" rtl="0" algn="l">
              <a:spcBef>
                <a:spcPts val="640"/>
              </a:spcBef>
              <a:spcAft>
                <a:spcPts val="0"/>
              </a:spcAft>
              <a:buClr>
                <a:schemeClr val="dk1"/>
              </a:buClr>
              <a:buSzPts val="3200"/>
              <a:buChar char="•"/>
            </a:pPr>
            <a:r>
              <a:rPr lang="en-US"/>
              <a:t>Start with topmost list (S1) and walk right until until going right would go too far</a:t>
            </a:r>
            <a:endParaRPr/>
          </a:p>
          <a:p>
            <a:pPr indent="-342900" lvl="0" marL="342900" rtl="0" algn="l">
              <a:spcBef>
                <a:spcPts val="640"/>
              </a:spcBef>
              <a:spcAft>
                <a:spcPts val="0"/>
              </a:spcAft>
              <a:buClr>
                <a:schemeClr val="dk1"/>
              </a:buClr>
              <a:buSzPts val="3200"/>
              <a:buChar char="•"/>
            </a:pPr>
            <a:r>
              <a:rPr lang="en-US"/>
              <a:t>Walk down to lower linked list (S0) and walk right in S0 until element found (or not)</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Choosing what nodes go to S1</a:t>
            </a:r>
            <a:endParaRPr/>
          </a:p>
        </p:txBody>
      </p:sp>
      <p:sp>
        <p:nvSpPr>
          <p:cNvPr id="515" name="Google Shape;515;p42"/>
          <p:cNvSpPr txBox="1"/>
          <p:nvPr>
            <p:ph idx="1" type="body"/>
          </p:nvPr>
        </p:nvSpPr>
        <p:spPr>
          <a:xfrm>
            <a:off x="457200" y="1600200"/>
            <a:ext cx="8229600" cy="4525963"/>
          </a:xfrm>
          <a:prstGeom prst="rect">
            <a:avLst/>
          </a:prstGeom>
          <a:blipFill rotWithShape="1">
            <a:blip r:embed="rId3">
              <a:alphaModFix/>
            </a:blip>
            <a:stretch>
              <a:fillRect b="0" l="-1697" r="0" t="-2520"/>
            </a:stretch>
          </a:blip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200"/>
              <a:buChar char="•"/>
            </a:pPr>
            <a:r>
              <a:rPr lang="en-US"/>
              <a:t>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More linked lists?</a:t>
            </a:r>
            <a:endParaRPr/>
          </a:p>
        </p:txBody>
      </p:sp>
      <p:sp>
        <p:nvSpPr>
          <p:cNvPr id="521" name="Google Shape;521;p43"/>
          <p:cNvSpPr txBox="1"/>
          <p:nvPr>
            <p:ph idx="1" type="body"/>
          </p:nvPr>
        </p:nvSpPr>
        <p:spPr>
          <a:xfrm>
            <a:off x="457200" y="1193800"/>
            <a:ext cx="8229600" cy="3427412"/>
          </a:xfrm>
          <a:prstGeom prst="rect">
            <a:avLst/>
          </a:prstGeom>
          <a:blipFill rotWithShape="1">
            <a:blip r:embed="rId3">
              <a:alphaModFix/>
            </a:blip>
            <a:stretch>
              <a:fillRect b="0" l="-1697" r="0" t="-4058"/>
            </a:stretch>
          </a:blip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200"/>
              <a:buChar char="•"/>
            </a:pPr>
            <a:r>
              <a:rPr lang="en-US"/>
              <a:t> </a:t>
            </a:r>
            <a:endParaRPr/>
          </a:p>
        </p:txBody>
      </p:sp>
      <p:cxnSp>
        <p:nvCxnSpPr>
          <p:cNvPr id="522" name="Google Shape;522;p43"/>
          <p:cNvCxnSpPr/>
          <p:nvPr/>
        </p:nvCxnSpPr>
        <p:spPr>
          <a:xfrm>
            <a:off x="1143000" y="4953000"/>
            <a:ext cx="0" cy="1295400"/>
          </a:xfrm>
          <a:prstGeom prst="straightConnector1">
            <a:avLst/>
          </a:prstGeom>
          <a:noFill/>
          <a:ln cap="flat" cmpd="sng" w="28575">
            <a:solidFill>
              <a:schemeClr val="dk1"/>
            </a:solidFill>
            <a:prstDash val="solid"/>
            <a:round/>
            <a:headEnd len="med" w="med" type="none"/>
            <a:tailEnd len="med" w="med" type="none"/>
          </a:ln>
        </p:spPr>
      </p:cxnSp>
      <p:cxnSp>
        <p:nvCxnSpPr>
          <p:cNvPr id="523" name="Google Shape;523;p43"/>
          <p:cNvCxnSpPr/>
          <p:nvPr/>
        </p:nvCxnSpPr>
        <p:spPr>
          <a:xfrm rot="10800000">
            <a:off x="3962400" y="5410200"/>
            <a:ext cx="0" cy="838200"/>
          </a:xfrm>
          <a:prstGeom prst="straightConnector1">
            <a:avLst/>
          </a:prstGeom>
          <a:noFill/>
          <a:ln cap="flat" cmpd="sng" w="28575">
            <a:solidFill>
              <a:schemeClr val="dk1"/>
            </a:solidFill>
            <a:prstDash val="solid"/>
            <a:round/>
            <a:headEnd len="med" w="med" type="none"/>
            <a:tailEnd len="med" w="med" type="none"/>
          </a:ln>
        </p:spPr>
      </p:cxnSp>
      <p:cxnSp>
        <p:nvCxnSpPr>
          <p:cNvPr id="524" name="Google Shape;524;p43"/>
          <p:cNvCxnSpPr/>
          <p:nvPr/>
        </p:nvCxnSpPr>
        <p:spPr>
          <a:xfrm>
            <a:off x="8077200" y="4953000"/>
            <a:ext cx="0" cy="1295400"/>
          </a:xfrm>
          <a:prstGeom prst="straightConnector1">
            <a:avLst/>
          </a:prstGeom>
          <a:noFill/>
          <a:ln cap="flat" cmpd="sng" w="28575">
            <a:solidFill>
              <a:schemeClr val="dk1"/>
            </a:solidFill>
            <a:prstDash val="solid"/>
            <a:round/>
            <a:headEnd len="med" w="med" type="none"/>
            <a:tailEnd len="med" w="med" type="none"/>
          </a:ln>
        </p:spPr>
      </p:cxnSp>
      <p:grpSp>
        <p:nvGrpSpPr>
          <p:cNvPr id="525" name="Google Shape;525;p43"/>
          <p:cNvGrpSpPr/>
          <p:nvPr/>
        </p:nvGrpSpPr>
        <p:grpSpPr>
          <a:xfrm>
            <a:off x="949325" y="6243638"/>
            <a:ext cx="7280275" cy="215900"/>
            <a:chOff x="838" y="3693"/>
            <a:chExt cx="4586" cy="136"/>
          </a:xfrm>
        </p:grpSpPr>
        <p:sp>
          <p:nvSpPr>
            <p:cNvPr id="526" name="Google Shape;526;p43"/>
            <p:cNvSpPr/>
            <p:nvPr/>
          </p:nvSpPr>
          <p:spPr>
            <a:xfrm>
              <a:off x="3896" y="3693"/>
              <a:ext cx="229" cy="136"/>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500">
                  <a:solidFill>
                    <a:schemeClr val="dk1"/>
                  </a:solidFill>
                  <a:latin typeface="Times New Roman"/>
                  <a:ea typeface="Times New Roman"/>
                  <a:cs typeface="Times New Roman"/>
                  <a:sym typeface="Times New Roman"/>
                </a:rPr>
                <a:t>56</a:t>
              </a:r>
              <a:endParaRPr/>
            </a:p>
          </p:txBody>
        </p:sp>
        <p:sp>
          <p:nvSpPr>
            <p:cNvPr id="527" name="Google Shape;527;p43"/>
            <p:cNvSpPr/>
            <p:nvPr/>
          </p:nvSpPr>
          <p:spPr>
            <a:xfrm>
              <a:off x="4330" y="3693"/>
              <a:ext cx="227" cy="136"/>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500">
                  <a:solidFill>
                    <a:schemeClr val="dk1"/>
                  </a:solidFill>
                  <a:latin typeface="Times New Roman"/>
                  <a:ea typeface="Times New Roman"/>
                  <a:cs typeface="Times New Roman"/>
                  <a:sym typeface="Times New Roman"/>
                </a:rPr>
                <a:t>64</a:t>
              </a:r>
              <a:endParaRPr/>
            </a:p>
          </p:txBody>
        </p:sp>
        <p:sp>
          <p:nvSpPr>
            <p:cNvPr id="528" name="Google Shape;528;p43"/>
            <p:cNvSpPr/>
            <p:nvPr/>
          </p:nvSpPr>
          <p:spPr>
            <a:xfrm>
              <a:off x="4762" y="3693"/>
              <a:ext cx="228" cy="136"/>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500">
                  <a:solidFill>
                    <a:schemeClr val="dk1"/>
                  </a:solidFill>
                  <a:latin typeface="Times New Roman"/>
                  <a:ea typeface="Times New Roman"/>
                  <a:cs typeface="Times New Roman"/>
                  <a:sym typeface="Times New Roman"/>
                </a:rPr>
                <a:t>78</a:t>
              </a:r>
              <a:endParaRPr/>
            </a:p>
          </p:txBody>
        </p:sp>
        <p:sp>
          <p:nvSpPr>
            <p:cNvPr id="529" name="Google Shape;529;p43"/>
            <p:cNvSpPr/>
            <p:nvPr/>
          </p:nvSpPr>
          <p:spPr>
            <a:xfrm>
              <a:off x="5196" y="3693"/>
              <a:ext cx="228" cy="136"/>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Noto Sans Symbols"/>
                  <a:ea typeface="Noto Sans Symbols"/>
                  <a:cs typeface="Noto Sans Symbols"/>
                  <a:sym typeface="Noto Sans Symbols"/>
                </a:rPr>
                <a:t>+</a:t>
              </a:r>
              <a:r>
                <a:rPr lang="en-US" sz="1800">
                  <a:solidFill>
                    <a:schemeClr val="dk1"/>
                  </a:solidFill>
                  <a:latin typeface="Tahoma"/>
                  <a:ea typeface="Tahoma"/>
                  <a:cs typeface="Tahoma"/>
                  <a:sym typeface="Tahoma"/>
                </a:rPr>
                <a:t>∞</a:t>
              </a:r>
              <a:endParaRPr sz="2400">
                <a:solidFill>
                  <a:schemeClr val="dk1"/>
                </a:solidFill>
                <a:latin typeface="Times New Roman"/>
                <a:ea typeface="Times New Roman"/>
                <a:cs typeface="Times New Roman"/>
                <a:sym typeface="Times New Roman"/>
              </a:endParaRPr>
            </a:p>
          </p:txBody>
        </p:sp>
        <p:sp>
          <p:nvSpPr>
            <p:cNvPr id="530" name="Google Shape;530;p43"/>
            <p:cNvSpPr/>
            <p:nvPr/>
          </p:nvSpPr>
          <p:spPr>
            <a:xfrm>
              <a:off x="2610" y="3693"/>
              <a:ext cx="228" cy="136"/>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500">
                  <a:solidFill>
                    <a:schemeClr val="dk1"/>
                  </a:solidFill>
                  <a:latin typeface="Times New Roman"/>
                  <a:ea typeface="Times New Roman"/>
                  <a:cs typeface="Times New Roman"/>
                  <a:sym typeface="Times New Roman"/>
                </a:rPr>
                <a:t>31</a:t>
              </a:r>
              <a:endParaRPr/>
            </a:p>
          </p:txBody>
        </p:sp>
        <p:sp>
          <p:nvSpPr>
            <p:cNvPr id="531" name="Google Shape;531;p43"/>
            <p:cNvSpPr/>
            <p:nvPr/>
          </p:nvSpPr>
          <p:spPr>
            <a:xfrm>
              <a:off x="3043" y="3693"/>
              <a:ext cx="229" cy="136"/>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500">
                  <a:solidFill>
                    <a:schemeClr val="dk1"/>
                  </a:solidFill>
                  <a:latin typeface="Times New Roman"/>
                  <a:ea typeface="Times New Roman"/>
                  <a:cs typeface="Times New Roman"/>
                  <a:sym typeface="Times New Roman"/>
                </a:rPr>
                <a:t>34</a:t>
              </a:r>
              <a:endParaRPr/>
            </a:p>
          </p:txBody>
        </p:sp>
        <p:sp>
          <p:nvSpPr>
            <p:cNvPr id="532" name="Google Shape;532;p43"/>
            <p:cNvSpPr/>
            <p:nvPr/>
          </p:nvSpPr>
          <p:spPr>
            <a:xfrm>
              <a:off x="3462" y="3693"/>
              <a:ext cx="229" cy="136"/>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500">
                  <a:solidFill>
                    <a:schemeClr val="dk1"/>
                  </a:solidFill>
                  <a:latin typeface="Times New Roman"/>
                  <a:ea typeface="Times New Roman"/>
                  <a:cs typeface="Times New Roman"/>
                  <a:sym typeface="Times New Roman"/>
                </a:rPr>
                <a:t>44</a:t>
              </a:r>
              <a:endParaRPr/>
            </a:p>
          </p:txBody>
        </p:sp>
        <p:sp>
          <p:nvSpPr>
            <p:cNvPr id="533" name="Google Shape;533;p43"/>
            <p:cNvSpPr/>
            <p:nvPr/>
          </p:nvSpPr>
          <p:spPr>
            <a:xfrm>
              <a:off x="838" y="3693"/>
              <a:ext cx="229" cy="136"/>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Noto Sans Symbols"/>
                  <a:ea typeface="Noto Sans Symbols"/>
                  <a:cs typeface="Noto Sans Symbols"/>
                  <a:sym typeface="Noto Sans Symbols"/>
                </a:rPr>
                <a:t>−</a:t>
              </a:r>
              <a:r>
                <a:rPr lang="en-US" sz="1800">
                  <a:solidFill>
                    <a:schemeClr val="dk1"/>
                  </a:solidFill>
                  <a:latin typeface="Tahoma"/>
                  <a:ea typeface="Tahoma"/>
                  <a:cs typeface="Tahoma"/>
                  <a:sym typeface="Tahoma"/>
                </a:rPr>
                <a:t>∞</a:t>
              </a:r>
              <a:endParaRPr/>
            </a:p>
          </p:txBody>
        </p:sp>
        <p:sp>
          <p:nvSpPr>
            <p:cNvPr id="534" name="Google Shape;534;p43"/>
            <p:cNvSpPr/>
            <p:nvPr/>
          </p:nvSpPr>
          <p:spPr>
            <a:xfrm>
              <a:off x="1272" y="3693"/>
              <a:ext cx="229" cy="136"/>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500">
                  <a:solidFill>
                    <a:schemeClr val="dk1"/>
                  </a:solidFill>
                  <a:latin typeface="Times New Roman"/>
                  <a:ea typeface="Times New Roman"/>
                  <a:cs typeface="Times New Roman"/>
                  <a:sym typeface="Times New Roman"/>
                </a:rPr>
                <a:t>12</a:t>
              </a:r>
              <a:endParaRPr/>
            </a:p>
          </p:txBody>
        </p:sp>
        <p:sp>
          <p:nvSpPr>
            <p:cNvPr id="535" name="Google Shape;535;p43"/>
            <p:cNvSpPr/>
            <p:nvPr/>
          </p:nvSpPr>
          <p:spPr>
            <a:xfrm>
              <a:off x="1705" y="3693"/>
              <a:ext cx="229" cy="136"/>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500">
                  <a:solidFill>
                    <a:schemeClr val="dk1"/>
                  </a:solidFill>
                  <a:latin typeface="Times New Roman"/>
                  <a:ea typeface="Times New Roman"/>
                  <a:cs typeface="Times New Roman"/>
                  <a:sym typeface="Times New Roman"/>
                </a:rPr>
                <a:t>23</a:t>
              </a:r>
              <a:endParaRPr/>
            </a:p>
          </p:txBody>
        </p:sp>
        <p:sp>
          <p:nvSpPr>
            <p:cNvPr id="536" name="Google Shape;536;p43"/>
            <p:cNvSpPr/>
            <p:nvPr/>
          </p:nvSpPr>
          <p:spPr>
            <a:xfrm>
              <a:off x="2139" y="3693"/>
              <a:ext cx="229" cy="136"/>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500">
                  <a:solidFill>
                    <a:schemeClr val="dk1"/>
                  </a:solidFill>
                  <a:latin typeface="Times New Roman"/>
                  <a:ea typeface="Times New Roman"/>
                  <a:cs typeface="Times New Roman"/>
                  <a:sym typeface="Times New Roman"/>
                </a:rPr>
                <a:t>26</a:t>
              </a:r>
              <a:endParaRPr/>
            </a:p>
          </p:txBody>
        </p:sp>
        <p:cxnSp>
          <p:nvCxnSpPr>
            <p:cNvPr id="537" name="Google Shape;537;p43"/>
            <p:cNvCxnSpPr>
              <a:stCxn id="533" idx="3"/>
              <a:endCxn id="534" idx="1"/>
            </p:cNvCxnSpPr>
            <p:nvPr/>
          </p:nvCxnSpPr>
          <p:spPr>
            <a:xfrm>
              <a:off x="1067" y="3761"/>
              <a:ext cx="300" cy="0"/>
            </a:xfrm>
            <a:prstGeom prst="straightConnector1">
              <a:avLst/>
            </a:prstGeom>
            <a:noFill/>
            <a:ln cap="flat" cmpd="sng" w="19050">
              <a:solidFill>
                <a:schemeClr val="dk1"/>
              </a:solidFill>
              <a:prstDash val="solid"/>
              <a:round/>
              <a:headEnd len="med" w="med" type="none"/>
              <a:tailEnd len="med" w="med" type="none"/>
            </a:ln>
          </p:spPr>
        </p:cxnSp>
        <p:cxnSp>
          <p:nvCxnSpPr>
            <p:cNvPr id="538" name="Google Shape;538;p43"/>
            <p:cNvCxnSpPr>
              <a:stCxn id="535" idx="3"/>
              <a:endCxn id="536" idx="1"/>
            </p:cNvCxnSpPr>
            <p:nvPr/>
          </p:nvCxnSpPr>
          <p:spPr>
            <a:xfrm>
              <a:off x="1934" y="3761"/>
              <a:ext cx="300" cy="0"/>
            </a:xfrm>
            <a:prstGeom prst="straightConnector1">
              <a:avLst/>
            </a:prstGeom>
            <a:noFill/>
            <a:ln cap="flat" cmpd="sng" w="19050">
              <a:solidFill>
                <a:schemeClr val="dk1"/>
              </a:solidFill>
              <a:prstDash val="solid"/>
              <a:round/>
              <a:headEnd len="med" w="med" type="none"/>
              <a:tailEnd len="med" w="med" type="none"/>
            </a:ln>
          </p:spPr>
        </p:cxnSp>
        <p:cxnSp>
          <p:nvCxnSpPr>
            <p:cNvPr id="539" name="Google Shape;539;p43"/>
            <p:cNvCxnSpPr>
              <a:stCxn id="530" idx="3"/>
              <a:endCxn id="531" idx="1"/>
            </p:cNvCxnSpPr>
            <p:nvPr/>
          </p:nvCxnSpPr>
          <p:spPr>
            <a:xfrm>
              <a:off x="2838" y="3761"/>
              <a:ext cx="300" cy="0"/>
            </a:xfrm>
            <a:prstGeom prst="straightConnector1">
              <a:avLst/>
            </a:prstGeom>
            <a:noFill/>
            <a:ln cap="flat" cmpd="sng" w="19050">
              <a:solidFill>
                <a:schemeClr val="dk1"/>
              </a:solidFill>
              <a:prstDash val="solid"/>
              <a:round/>
              <a:headEnd len="med" w="med" type="none"/>
              <a:tailEnd len="med" w="med" type="none"/>
            </a:ln>
          </p:spPr>
        </p:cxnSp>
        <p:cxnSp>
          <p:nvCxnSpPr>
            <p:cNvPr id="540" name="Google Shape;540;p43"/>
            <p:cNvCxnSpPr>
              <a:stCxn id="534" idx="3"/>
              <a:endCxn id="535" idx="1"/>
            </p:cNvCxnSpPr>
            <p:nvPr/>
          </p:nvCxnSpPr>
          <p:spPr>
            <a:xfrm>
              <a:off x="1501" y="3761"/>
              <a:ext cx="300" cy="0"/>
            </a:xfrm>
            <a:prstGeom prst="straightConnector1">
              <a:avLst/>
            </a:prstGeom>
            <a:noFill/>
            <a:ln cap="flat" cmpd="sng" w="19050">
              <a:solidFill>
                <a:schemeClr val="dk1"/>
              </a:solidFill>
              <a:prstDash val="solid"/>
              <a:round/>
              <a:headEnd len="med" w="med" type="none"/>
              <a:tailEnd len="med" w="med" type="none"/>
            </a:ln>
          </p:spPr>
        </p:cxnSp>
        <p:cxnSp>
          <p:nvCxnSpPr>
            <p:cNvPr id="541" name="Google Shape;541;p43"/>
            <p:cNvCxnSpPr>
              <a:stCxn id="536" idx="3"/>
              <a:endCxn id="530" idx="1"/>
            </p:cNvCxnSpPr>
            <p:nvPr/>
          </p:nvCxnSpPr>
          <p:spPr>
            <a:xfrm>
              <a:off x="2368" y="3761"/>
              <a:ext cx="300" cy="0"/>
            </a:xfrm>
            <a:prstGeom prst="straightConnector1">
              <a:avLst/>
            </a:prstGeom>
            <a:noFill/>
            <a:ln cap="flat" cmpd="sng" w="19050">
              <a:solidFill>
                <a:schemeClr val="dk1"/>
              </a:solidFill>
              <a:prstDash val="solid"/>
              <a:round/>
              <a:headEnd len="med" w="med" type="none"/>
              <a:tailEnd len="med" w="med" type="none"/>
            </a:ln>
          </p:spPr>
        </p:cxnSp>
        <p:cxnSp>
          <p:nvCxnSpPr>
            <p:cNvPr id="542" name="Google Shape;542;p43"/>
            <p:cNvCxnSpPr>
              <a:stCxn id="531" idx="3"/>
              <a:endCxn id="532" idx="1"/>
            </p:cNvCxnSpPr>
            <p:nvPr/>
          </p:nvCxnSpPr>
          <p:spPr>
            <a:xfrm>
              <a:off x="3272" y="3761"/>
              <a:ext cx="300" cy="0"/>
            </a:xfrm>
            <a:prstGeom prst="straightConnector1">
              <a:avLst/>
            </a:prstGeom>
            <a:noFill/>
            <a:ln cap="flat" cmpd="sng" w="19050">
              <a:solidFill>
                <a:schemeClr val="dk1"/>
              </a:solidFill>
              <a:prstDash val="solid"/>
              <a:round/>
              <a:headEnd len="med" w="med" type="none"/>
              <a:tailEnd len="med" w="med" type="none"/>
            </a:ln>
          </p:spPr>
        </p:cxnSp>
        <p:cxnSp>
          <p:nvCxnSpPr>
            <p:cNvPr id="543" name="Google Shape;543;p43"/>
            <p:cNvCxnSpPr>
              <a:stCxn id="532" idx="3"/>
              <a:endCxn id="526" idx="1"/>
            </p:cNvCxnSpPr>
            <p:nvPr/>
          </p:nvCxnSpPr>
          <p:spPr>
            <a:xfrm>
              <a:off x="3691" y="3761"/>
              <a:ext cx="300" cy="0"/>
            </a:xfrm>
            <a:prstGeom prst="straightConnector1">
              <a:avLst/>
            </a:prstGeom>
            <a:noFill/>
            <a:ln cap="flat" cmpd="sng" w="19050">
              <a:solidFill>
                <a:schemeClr val="dk1"/>
              </a:solidFill>
              <a:prstDash val="solid"/>
              <a:round/>
              <a:headEnd len="med" w="med" type="none"/>
              <a:tailEnd len="med" w="med" type="none"/>
            </a:ln>
          </p:spPr>
        </p:cxnSp>
        <p:cxnSp>
          <p:nvCxnSpPr>
            <p:cNvPr id="544" name="Google Shape;544;p43"/>
            <p:cNvCxnSpPr>
              <a:stCxn id="526" idx="3"/>
              <a:endCxn id="527" idx="1"/>
            </p:cNvCxnSpPr>
            <p:nvPr/>
          </p:nvCxnSpPr>
          <p:spPr>
            <a:xfrm>
              <a:off x="4125" y="3761"/>
              <a:ext cx="300" cy="0"/>
            </a:xfrm>
            <a:prstGeom prst="straightConnector1">
              <a:avLst/>
            </a:prstGeom>
            <a:noFill/>
            <a:ln cap="flat" cmpd="sng" w="19050">
              <a:solidFill>
                <a:schemeClr val="dk1"/>
              </a:solidFill>
              <a:prstDash val="solid"/>
              <a:round/>
              <a:headEnd len="med" w="med" type="none"/>
              <a:tailEnd len="med" w="med" type="none"/>
            </a:ln>
          </p:spPr>
        </p:cxnSp>
        <p:cxnSp>
          <p:nvCxnSpPr>
            <p:cNvPr id="545" name="Google Shape;545;p43"/>
            <p:cNvCxnSpPr>
              <a:stCxn id="527" idx="3"/>
              <a:endCxn id="528" idx="1"/>
            </p:cNvCxnSpPr>
            <p:nvPr/>
          </p:nvCxnSpPr>
          <p:spPr>
            <a:xfrm>
              <a:off x="4557" y="3761"/>
              <a:ext cx="300" cy="0"/>
            </a:xfrm>
            <a:prstGeom prst="straightConnector1">
              <a:avLst/>
            </a:prstGeom>
            <a:noFill/>
            <a:ln cap="flat" cmpd="sng" w="19050">
              <a:solidFill>
                <a:schemeClr val="dk1"/>
              </a:solidFill>
              <a:prstDash val="solid"/>
              <a:round/>
              <a:headEnd len="med" w="med" type="none"/>
              <a:tailEnd len="med" w="med" type="none"/>
            </a:ln>
          </p:spPr>
        </p:cxnSp>
        <p:cxnSp>
          <p:nvCxnSpPr>
            <p:cNvPr id="546" name="Google Shape;546;p43"/>
            <p:cNvCxnSpPr>
              <a:stCxn id="528" idx="3"/>
              <a:endCxn id="529" idx="1"/>
            </p:cNvCxnSpPr>
            <p:nvPr/>
          </p:nvCxnSpPr>
          <p:spPr>
            <a:xfrm>
              <a:off x="4990" y="3761"/>
              <a:ext cx="300" cy="0"/>
            </a:xfrm>
            <a:prstGeom prst="straightConnector1">
              <a:avLst/>
            </a:prstGeom>
            <a:noFill/>
            <a:ln cap="flat" cmpd="sng" w="19050">
              <a:solidFill>
                <a:schemeClr val="dk1"/>
              </a:solidFill>
              <a:prstDash val="solid"/>
              <a:round/>
              <a:headEnd len="med" w="med" type="none"/>
              <a:tailEnd len="med" w="med" type="none"/>
            </a:ln>
          </p:spPr>
        </p:cxnSp>
      </p:grpSp>
      <p:grpSp>
        <p:nvGrpSpPr>
          <p:cNvPr id="547" name="Google Shape;547;p43"/>
          <p:cNvGrpSpPr/>
          <p:nvPr/>
        </p:nvGrpSpPr>
        <p:grpSpPr>
          <a:xfrm>
            <a:off x="949325" y="4724400"/>
            <a:ext cx="7280275" cy="215900"/>
            <a:chOff x="838" y="2736"/>
            <a:chExt cx="4586" cy="136"/>
          </a:xfrm>
        </p:grpSpPr>
        <p:sp>
          <p:nvSpPr>
            <p:cNvPr id="548" name="Google Shape;548;p43"/>
            <p:cNvSpPr/>
            <p:nvPr/>
          </p:nvSpPr>
          <p:spPr>
            <a:xfrm>
              <a:off x="5196" y="2736"/>
              <a:ext cx="228" cy="136"/>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Noto Sans Symbols"/>
                  <a:ea typeface="Noto Sans Symbols"/>
                  <a:cs typeface="Noto Sans Symbols"/>
                  <a:sym typeface="Noto Sans Symbols"/>
                </a:rPr>
                <a:t>+</a:t>
              </a:r>
              <a:r>
                <a:rPr lang="en-US" sz="1800">
                  <a:solidFill>
                    <a:schemeClr val="dk1"/>
                  </a:solidFill>
                  <a:latin typeface="Tahoma"/>
                  <a:ea typeface="Tahoma"/>
                  <a:cs typeface="Tahoma"/>
                  <a:sym typeface="Tahoma"/>
                </a:rPr>
                <a:t>∞</a:t>
              </a:r>
              <a:endParaRPr sz="2400">
                <a:solidFill>
                  <a:schemeClr val="dk1"/>
                </a:solidFill>
                <a:latin typeface="Tahoma"/>
                <a:ea typeface="Tahoma"/>
                <a:cs typeface="Tahoma"/>
                <a:sym typeface="Tahoma"/>
              </a:endParaRPr>
            </a:p>
          </p:txBody>
        </p:sp>
        <p:sp>
          <p:nvSpPr>
            <p:cNvPr id="549" name="Google Shape;549;p43"/>
            <p:cNvSpPr/>
            <p:nvPr/>
          </p:nvSpPr>
          <p:spPr>
            <a:xfrm>
              <a:off x="838" y="2736"/>
              <a:ext cx="229" cy="136"/>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Noto Sans Symbols"/>
                  <a:ea typeface="Noto Sans Symbols"/>
                  <a:cs typeface="Noto Sans Symbols"/>
                  <a:sym typeface="Noto Sans Symbols"/>
                </a:rPr>
                <a:t>−</a:t>
              </a:r>
              <a:r>
                <a:rPr lang="en-US" sz="1800">
                  <a:solidFill>
                    <a:schemeClr val="dk1"/>
                  </a:solidFill>
                  <a:latin typeface="Tahoma"/>
                  <a:ea typeface="Tahoma"/>
                  <a:cs typeface="Tahoma"/>
                  <a:sym typeface="Tahoma"/>
                </a:rPr>
                <a:t>∞</a:t>
              </a:r>
              <a:endParaRPr/>
            </a:p>
          </p:txBody>
        </p:sp>
        <p:cxnSp>
          <p:nvCxnSpPr>
            <p:cNvPr id="550" name="Google Shape;550;p43"/>
            <p:cNvCxnSpPr>
              <a:stCxn id="549" idx="3"/>
              <a:endCxn id="548" idx="1"/>
            </p:cNvCxnSpPr>
            <p:nvPr/>
          </p:nvCxnSpPr>
          <p:spPr>
            <a:xfrm>
              <a:off x="1067" y="2804"/>
              <a:ext cx="4200" cy="0"/>
            </a:xfrm>
            <a:prstGeom prst="straightConnector1">
              <a:avLst/>
            </a:prstGeom>
            <a:noFill/>
            <a:ln cap="flat" cmpd="sng" w="19050">
              <a:solidFill>
                <a:schemeClr val="dk1"/>
              </a:solidFill>
              <a:prstDash val="solid"/>
              <a:round/>
              <a:headEnd len="med" w="med" type="none"/>
              <a:tailEnd len="med" w="med" type="none"/>
            </a:ln>
          </p:spPr>
        </p:cxnSp>
      </p:grpSp>
      <p:sp>
        <p:nvSpPr>
          <p:cNvPr id="551" name="Google Shape;551;p43"/>
          <p:cNvSpPr/>
          <p:nvPr/>
        </p:nvSpPr>
        <p:spPr>
          <a:xfrm>
            <a:off x="7867650" y="5230813"/>
            <a:ext cx="361950" cy="215900"/>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Noto Sans Symbols"/>
                <a:ea typeface="Noto Sans Symbols"/>
                <a:cs typeface="Noto Sans Symbols"/>
                <a:sym typeface="Noto Sans Symbols"/>
              </a:rPr>
              <a:t>+</a:t>
            </a:r>
            <a:r>
              <a:rPr lang="en-US" sz="1800">
                <a:solidFill>
                  <a:schemeClr val="dk1"/>
                </a:solidFill>
                <a:latin typeface="Tahoma"/>
                <a:ea typeface="Tahoma"/>
                <a:cs typeface="Tahoma"/>
                <a:sym typeface="Tahoma"/>
              </a:rPr>
              <a:t>∞</a:t>
            </a:r>
            <a:endParaRPr sz="2400">
              <a:solidFill>
                <a:schemeClr val="dk1"/>
              </a:solidFill>
              <a:latin typeface="Tahoma"/>
              <a:ea typeface="Tahoma"/>
              <a:cs typeface="Tahoma"/>
              <a:sym typeface="Tahoma"/>
            </a:endParaRPr>
          </a:p>
        </p:txBody>
      </p:sp>
      <p:sp>
        <p:nvSpPr>
          <p:cNvPr id="552" name="Google Shape;552;p43"/>
          <p:cNvSpPr/>
          <p:nvPr/>
        </p:nvSpPr>
        <p:spPr>
          <a:xfrm>
            <a:off x="3762375" y="5230813"/>
            <a:ext cx="361950" cy="215900"/>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500">
                <a:solidFill>
                  <a:schemeClr val="dk1"/>
                </a:solidFill>
                <a:latin typeface="Times New Roman"/>
                <a:ea typeface="Times New Roman"/>
                <a:cs typeface="Times New Roman"/>
                <a:sym typeface="Times New Roman"/>
              </a:rPr>
              <a:t>31</a:t>
            </a:r>
            <a:endParaRPr/>
          </a:p>
        </p:txBody>
      </p:sp>
      <p:sp>
        <p:nvSpPr>
          <p:cNvPr id="553" name="Google Shape;553;p43"/>
          <p:cNvSpPr/>
          <p:nvPr/>
        </p:nvSpPr>
        <p:spPr>
          <a:xfrm>
            <a:off x="949325" y="5230813"/>
            <a:ext cx="363538" cy="215900"/>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Noto Sans Symbols"/>
                <a:ea typeface="Noto Sans Symbols"/>
                <a:cs typeface="Noto Sans Symbols"/>
                <a:sym typeface="Noto Sans Symbols"/>
              </a:rPr>
              <a:t>−</a:t>
            </a:r>
            <a:r>
              <a:rPr lang="en-US" sz="1800">
                <a:solidFill>
                  <a:schemeClr val="dk1"/>
                </a:solidFill>
                <a:latin typeface="Tahoma"/>
                <a:ea typeface="Tahoma"/>
                <a:cs typeface="Tahoma"/>
                <a:sym typeface="Tahoma"/>
              </a:rPr>
              <a:t>∞</a:t>
            </a:r>
            <a:endParaRPr sz="2400">
              <a:solidFill>
                <a:schemeClr val="dk1"/>
              </a:solidFill>
              <a:latin typeface="Tahoma"/>
              <a:ea typeface="Tahoma"/>
              <a:cs typeface="Tahoma"/>
              <a:sym typeface="Tahoma"/>
            </a:endParaRPr>
          </a:p>
        </p:txBody>
      </p:sp>
      <p:cxnSp>
        <p:nvCxnSpPr>
          <p:cNvPr id="554" name="Google Shape;554;p43"/>
          <p:cNvCxnSpPr>
            <a:stCxn id="553" idx="3"/>
            <a:endCxn id="552" idx="1"/>
          </p:cNvCxnSpPr>
          <p:nvPr/>
        </p:nvCxnSpPr>
        <p:spPr>
          <a:xfrm>
            <a:off x="1312863" y="5338763"/>
            <a:ext cx="2449500" cy="0"/>
          </a:xfrm>
          <a:prstGeom prst="straightConnector1">
            <a:avLst/>
          </a:prstGeom>
          <a:noFill/>
          <a:ln cap="flat" cmpd="sng" w="19050">
            <a:solidFill>
              <a:schemeClr val="dk1"/>
            </a:solidFill>
            <a:prstDash val="solid"/>
            <a:round/>
            <a:headEnd len="med" w="med" type="none"/>
            <a:tailEnd len="med" w="med" type="none"/>
          </a:ln>
        </p:spPr>
      </p:cxnSp>
      <p:cxnSp>
        <p:nvCxnSpPr>
          <p:cNvPr id="555" name="Google Shape;555;p43"/>
          <p:cNvCxnSpPr>
            <a:stCxn id="552" idx="3"/>
            <a:endCxn id="551" idx="1"/>
          </p:cNvCxnSpPr>
          <p:nvPr/>
        </p:nvCxnSpPr>
        <p:spPr>
          <a:xfrm>
            <a:off x="4124325" y="5338763"/>
            <a:ext cx="3743400" cy="0"/>
          </a:xfrm>
          <a:prstGeom prst="straightConnector1">
            <a:avLst/>
          </a:prstGeom>
          <a:noFill/>
          <a:ln cap="flat" cmpd="sng" w="19050">
            <a:solidFill>
              <a:schemeClr val="dk1"/>
            </a:solidFill>
            <a:prstDash val="solid"/>
            <a:round/>
            <a:headEnd len="med" w="med" type="none"/>
            <a:tailEnd len="med" w="med" type="none"/>
          </a:ln>
        </p:spPr>
      </p:cxnSp>
      <p:sp>
        <p:nvSpPr>
          <p:cNvPr id="556" name="Google Shape;556;p43"/>
          <p:cNvSpPr/>
          <p:nvPr/>
        </p:nvSpPr>
        <p:spPr>
          <a:xfrm>
            <a:off x="6492875" y="5737225"/>
            <a:ext cx="360363" cy="215900"/>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500">
                <a:solidFill>
                  <a:schemeClr val="dk1"/>
                </a:solidFill>
                <a:latin typeface="Times New Roman"/>
                <a:ea typeface="Times New Roman"/>
                <a:cs typeface="Times New Roman"/>
                <a:sym typeface="Times New Roman"/>
              </a:rPr>
              <a:t>64</a:t>
            </a:r>
            <a:endParaRPr/>
          </a:p>
        </p:txBody>
      </p:sp>
      <p:sp>
        <p:nvSpPr>
          <p:cNvPr id="557" name="Google Shape;557;p43"/>
          <p:cNvSpPr/>
          <p:nvPr/>
        </p:nvSpPr>
        <p:spPr>
          <a:xfrm>
            <a:off x="7867650" y="5737225"/>
            <a:ext cx="361950" cy="215900"/>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Noto Sans Symbols"/>
                <a:ea typeface="Noto Sans Symbols"/>
                <a:cs typeface="Noto Sans Symbols"/>
                <a:sym typeface="Noto Sans Symbols"/>
              </a:rPr>
              <a:t>+</a:t>
            </a:r>
            <a:r>
              <a:rPr lang="en-US" sz="1800">
                <a:solidFill>
                  <a:schemeClr val="dk1"/>
                </a:solidFill>
                <a:latin typeface="Tahoma"/>
                <a:ea typeface="Tahoma"/>
                <a:cs typeface="Tahoma"/>
                <a:sym typeface="Tahoma"/>
              </a:rPr>
              <a:t>∞</a:t>
            </a:r>
            <a:endParaRPr sz="2400">
              <a:solidFill>
                <a:schemeClr val="dk1"/>
              </a:solidFill>
              <a:latin typeface="Tahoma"/>
              <a:ea typeface="Tahoma"/>
              <a:cs typeface="Tahoma"/>
              <a:sym typeface="Tahoma"/>
            </a:endParaRPr>
          </a:p>
        </p:txBody>
      </p:sp>
      <p:sp>
        <p:nvSpPr>
          <p:cNvPr id="558" name="Google Shape;558;p43"/>
          <p:cNvSpPr/>
          <p:nvPr/>
        </p:nvSpPr>
        <p:spPr>
          <a:xfrm>
            <a:off x="3762375" y="5737225"/>
            <a:ext cx="361950" cy="215900"/>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500">
                <a:solidFill>
                  <a:schemeClr val="dk1"/>
                </a:solidFill>
                <a:latin typeface="Times New Roman"/>
                <a:ea typeface="Times New Roman"/>
                <a:cs typeface="Times New Roman"/>
                <a:sym typeface="Times New Roman"/>
              </a:rPr>
              <a:t>31</a:t>
            </a:r>
            <a:endParaRPr/>
          </a:p>
        </p:txBody>
      </p:sp>
      <p:sp>
        <p:nvSpPr>
          <p:cNvPr id="559" name="Google Shape;559;p43"/>
          <p:cNvSpPr/>
          <p:nvPr/>
        </p:nvSpPr>
        <p:spPr>
          <a:xfrm>
            <a:off x="4449763" y="5737225"/>
            <a:ext cx="363537" cy="215900"/>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500">
                <a:solidFill>
                  <a:schemeClr val="dk1"/>
                </a:solidFill>
                <a:latin typeface="Times New Roman"/>
                <a:ea typeface="Times New Roman"/>
                <a:cs typeface="Times New Roman"/>
                <a:sym typeface="Times New Roman"/>
              </a:rPr>
              <a:t>34</a:t>
            </a:r>
            <a:endParaRPr/>
          </a:p>
        </p:txBody>
      </p:sp>
      <p:sp>
        <p:nvSpPr>
          <p:cNvPr id="560" name="Google Shape;560;p43"/>
          <p:cNvSpPr/>
          <p:nvPr/>
        </p:nvSpPr>
        <p:spPr>
          <a:xfrm>
            <a:off x="949325" y="5737225"/>
            <a:ext cx="363538" cy="215900"/>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Noto Sans Symbols"/>
                <a:ea typeface="Noto Sans Symbols"/>
                <a:cs typeface="Noto Sans Symbols"/>
                <a:sym typeface="Noto Sans Symbols"/>
              </a:rPr>
              <a:t>−</a:t>
            </a:r>
            <a:r>
              <a:rPr lang="en-US" sz="1800">
                <a:solidFill>
                  <a:schemeClr val="dk1"/>
                </a:solidFill>
                <a:latin typeface="Tahoma"/>
                <a:ea typeface="Tahoma"/>
                <a:cs typeface="Tahoma"/>
                <a:sym typeface="Tahoma"/>
              </a:rPr>
              <a:t>∞</a:t>
            </a:r>
            <a:endParaRPr sz="2400">
              <a:solidFill>
                <a:schemeClr val="dk1"/>
              </a:solidFill>
              <a:latin typeface="Tahoma"/>
              <a:ea typeface="Tahoma"/>
              <a:cs typeface="Tahoma"/>
              <a:sym typeface="Tahoma"/>
            </a:endParaRPr>
          </a:p>
        </p:txBody>
      </p:sp>
      <p:sp>
        <p:nvSpPr>
          <p:cNvPr id="561" name="Google Shape;561;p43"/>
          <p:cNvSpPr/>
          <p:nvPr/>
        </p:nvSpPr>
        <p:spPr>
          <a:xfrm>
            <a:off x="2325688" y="5737225"/>
            <a:ext cx="363537" cy="215900"/>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500">
                <a:solidFill>
                  <a:schemeClr val="dk1"/>
                </a:solidFill>
                <a:latin typeface="Times New Roman"/>
                <a:ea typeface="Times New Roman"/>
                <a:cs typeface="Times New Roman"/>
                <a:sym typeface="Times New Roman"/>
              </a:rPr>
              <a:t>23</a:t>
            </a:r>
            <a:endParaRPr/>
          </a:p>
        </p:txBody>
      </p:sp>
      <p:cxnSp>
        <p:nvCxnSpPr>
          <p:cNvPr id="562" name="Google Shape;562;p43"/>
          <p:cNvCxnSpPr>
            <a:stCxn id="560" idx="3"/>
            <a:endCxn id="561" idx="1"/>
          </p:cNvCxnSpPr>
          <p:nvPr/>
        </p:nvCxnSpPr>
        <p:spPr>
          <a:xfrm>
            <a:off x="1312863" y="5845175"/>
            <a:ext cx="1012800" cy="0"/>
          </a:xfrm>
          <a:prstGeom prst="straightConnector1">
            <a:avLst/>
          </a:prstGeom>
          <a:noFill/>
          <a:ln cap="flat" cmpd="sng" w="19050">
            <a:solidFill>
              <a:schemeClr val="dk1"/>
            </a:solidFill>
            <a:prstDash val="solid"/>
            <a:round/>
            <a:headEnd len="med" w="med" type="none"/>
            <a:tailEnd len="med" w="med" type="none"/>
          </a:ln>
        </p:spPr>
      </p:cxnSp>
      <p:cxnSp>
        <p:nvCxnSpPr>
          <p:cNvPr id="563" name="Google Shape;563;p43"/>
          <p:cNvCxnSpPr>
            <a:stCxn id="561" idx="3"/>
            <a:endCxn id="558" idx="1"/>
          </p:cNvCxnSpPr>
          <p:nvPr/>
        </p:nvCxnSpPr>
        <p:spPr>
          <a:xfrm>
            <a:off x="2689225" y="5845175"/>
            <a:ext cx="1073100" cy="0"/>
          </a:xfrm>
          <a:prstGeom prst="straightConnector1">
            <a:avLst/>
          </a:prstGeom>
          <a:noFill/>
          <a:ln cap="flat" cmpd="sng" w="19050">
            <a:solidFill>
              <a:schemeClr val="dk1"/>
            </a:solidFill>
            <a:prstDash val="solid"/>
            <a:round/>
            <a:headEnd len="med" w="med" type="none"/>
            <a:tailEnd len="med" w="med" type="none"/>
          </a:ln>
        </p:spPr>
      </p:cxnSp>
      <p:cxnSp>
        <p:nvCxnSpPr>
          <p:cNvPr id="564" name="Google Shape;564;p43"/>
          <p:cNvCxnSpPr>
            <a:stCxn id="558" idx="3"/>
            <a:endCxn id="559" idx="1"/>
          </p:cNvCxnSpPr>
          <p:nvPr/>
        </p:nvCxnSpPr>
        <p:spPr>
          <a:xfrm>
            <a:off x="4124325" y="5845175"/>
            <a:ext cx="325500" cy="0"/>
          </a:xfrm>
          <a:prstGeom prst="straightConnector1">
            <a:avLst/>
          </a:prstGeom>
          <a:noFill/>
          <a:ln cap="flat" cmpd="sng" w="19050">
            <a:solidFill>
              <a:schemeClr val="dk1"/>
            </a:solidFill>
            <a:prstDash val="solid"/>
            <a:round/>
            <a:headEnd len="med" w="med" type="none"/>
            <a:tailEnd len="med" w="med" type="none"/>
          </a:ln>
        </p:spPr>
      </p:cxnSp>
      <p:cxnSp>
        <p:nvCxnSpPr>
          <p:cNvPr id="565" name="Google Shape;565;p43"/>
          <p:cNvCxnSpPr>
            <a:stCxn id="559" idx="3"/>
            <a:endCxn id="556" idx="1"/>
          </p:cNvCxnSpPr>
          <p:nvPr/>
        </p:nvCxnSpPr>
        <p:spPr>
          <a:xfrm>
            <a:off x="4813300" y="5845175"/>
            <a:ext cx="1679700" cy="0"/>
          </a:xfrm>
          <a:prstGeom prst="straightConnector1">
            <a:avLst/>
          </a:prstGeom>
          <a:noFill/>
          <a:ln cap="flat" cmpd="sng" w="19050">
            <a:solidFill>
              <a:schemeClr val="dk1"/>
            </a:solidFill>
            <a:prstDash val="solid"/>
            <a:round/>
            <a:headEnd len="med" w="med" type="none"/>
            <a:tailEnd len="med" w="med" type="none"/>
          </a:ln>
        </p:spPr>
      </p:cxnSp>
      <p:cxnSp>
        <p:nvCxnSpPr>
          <p:cNvPr id="566" name="Google Shape;566;p43"/>
          <p:cNvCxnSpPr>
            <a:stCxn id="556" idx="3"/>
            <a:endCxn id="557" idx="1"/>
          </p:cNvCxnSpPr>
          <p:nvPr/>
        </p:nvCxnSpPr>
        <p:spPr>
          <a:xfrm>
            <a:off x="6853238" y="5845175"/>
            <a:ext cx="1014300" cy="0"/>
          </a:xfrm>
          <a:prstGeom prst="straightConnector1">
            <a:avLst/>
          </a:prstGeom>
          <a:noFill/>
          <a:ln cap="flat" cmpd="sng" w="19050">
            <a:solidFill>
              <a:schemeClr val="dk1"/>
            </a:solidFill>
            <a:prstDash val="solid"/>
            <a:round/>
            <a:headEnd len="med" w="med" type="none"/>
            <a:tailEnd len="med" w="med" type="none"/>
          </a:ln>
        </p:spPr>
      </p:cxnSp>
      <p:sp>
        <p:nvSpPr>
          <p:cNvPr id="567" name="Google Shape;567;p43"/>
          <p:cNvSpPr txBox="1"/>
          <p:nvPr/>
        </p:nvSpPr>
        <p:spPr>
          <a:xfrm>
            <a:off x="457200" y="6096000"/>
            <a:ext cx="455613"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2400">
                <a:solidFill>
                  <a:schemeClr val="dk1"/>
                </a:solidFill>
                <a:latin typeface="Times New Roman"/>
                <a:ea typeface="Times New Roman"/>
                <a:cs typeface="Times New Roman"/>
                <a:sym typeface="Times New Roman"/>
              </a:rPr>
              <a:t>S</a:t>
            </a:r>
            <a:r>
              <a:rPr baseline="-25000" lang="en-US" sz="2400">
                <a:solidFill>
                  <a:schemeClr val="dk1"/>
                </a:solidFill>
                <a:latin typeface="Times New Roman"/>
                <a:ea typeface="Times New Roman"/>
                <a:cs typeface="Times New Roman"/>
                <a:sym typeface="Times New Roman"/>
              </a:rPr>
              <a:t>0</a:t>
            </a:r>
            <a:endParaRPr/>
          </a:p>
        </p:txBody>
      </p:sp>
      <p:sp>
        <p:nvSpPr>
          <p:cNvPr id="568" name="Google Shape;568;p43"/>
          <p:cNvSpPr txBox="1"/>
          <p:nvPr/>
        </p:nvSpPr>
        <p:spPr>
          <a:xfrm>
            <a:off x="457200" y="5588000"/>
            <a:ext cx="455613"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2400">
                <a:solidFill>
                  <a:schemeClr val="dk1"/>
                </a:solidFill>
                <a:latin typeface="Times New Roman"/>
                <a:ea typeface="Times New Roman"/>
                <a:cs typeface="Times New Roman"/>
                <a:sym typeface="Times New Roman"/>
              </a:rPr>
              <a:t>S</a:t>
            </a:r>
            <a:r>
              <a:rPr baseline="-25000" lang="en-US" sz="2400">
                <a:solidFill>
                  <a:schemeClr val="dk1"/>
                </a:solidFill>
                <a:latin typeface="Times New Roman"/>
                <a:ea typeface="Times New Roman"/>
                <a:cs typeface="Times New Roman"/>
                <a:sym typeface="Times New Roman"/>
              </a:rPr>
              <a:t>1</a:t>
            </a:r>
            <a:endParaRPr/>
          </a:p>
        </p:txBody>
      </p:sp>
      <p:sp>
        <p:nvSpPr>
          <p:cNvPr id="569" name="Google Shape;569;p43"/>
          <p:cNvSpPr txBox="1"/>
          <p:nvPr/>
        </p:nvSpPr>
        <p:spPr>
          <a:xfrm>
            <a:off x="457200" y="5080000"/>
            <a:ext cx="455613"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2400">
                <a:solidFill>
                  <a:schemeClr val="dk1"/>
                </a:solidFill>
                <a:latin typeface="Times New Roman"/>
                <a:ea typeface="Times New Roman"/>
                <a:cs typeface="Times New Roman"/>
                <a:sym typeface="Times New Roman"/>
              </a:rPr>
              <a:t>S</a:t>
            </a:r>
            <a:r>
              <a:rPr baseline="-25000" lang="en-US" sz="2400">
                <a:solidFill>
                  <a:schemeClr val="dk1"/>
                </a:solidFill>
                <a:latin typeface="Times New Roman"/>
                <a:ea typeface="Times New Roman"/>
                <a:cs typeface="Times New Roman"/>
                <a:sym typeface="Times New Roman"/>
              </a:rPr>
              <a:t>2</a:t>
            </a:r>
            <a:endParaRPr/>
          </a:p>
        </p:txBody>
      </p:sp>
      <p:sp>
        <p:nvSpPr>
          <p:cNvPr id="570" name="Google Shape;570;p43"/>
          <p:cNvSpPr txBox="1"/>
          <p:nvPr/>
        </p:nvSpPr>
        <p:spPr>
          <a:xfrm>
            <a:off x="457200" y="4572000"/>
            <a:ext cx="455613"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2400">
                <a:solidFill>
                  <a:schemeClr val="dk1"/>
                </a:solidFill>
                <a:latin typeface="Times New Roman"/>
                <a:ea typeface="Times New Roman"/>
                <a:cs typeface="Times New Roman"/>
                <a:sym typeface="Times New Roman"/>
              </a:rPr>
              <a:t>S</a:t>
            </a:r>
            <a:r>
              <a:rPr baseline="-25000" lang="en-US" sz="2400">
                <a:solidFill>
                  <a:schemeClr val="dk1"/>
                </a:solidFill>
                <a:latin typeface="Times New Roman"/>
                <a:ea typeface="Times New Roman"/>
                <a:cs typeface="Times New Roman"/>
                <a:sym typeface="Times New Roman"/>
              </a:rPr>
              <a:t>3</a:t>
            </a:r>
            <a:endParaRPr/>
          </a:p>
        </p:txBody>
      </p:sp>
      <p:cxnSp>
        <p:nvCxnSpPr>
          <p:cNvPr id="571" name="Google Shape;571;p43"/>
          <p:cNvCxnSpPr/>
          <p:nvPr/>
        </p:nvCxnSpPr>
        <p:spPr>
          <a:xfrm>
            <a:off x="2514600" y="5943600"/>
            <a:ext cx="0" cy="304800"/>
          </a:xfrm>
          <a:prstGeom prst="straightConnector1">
            <a:avLst/>
          </a:prstGeom>
          <a:noFill/>
          <a:ln cap="flat" cmpd="sng" w="28575">
            <a:solidFill>
              <a:schemeClr val="dk1"/>
            </a:solidFill>
            <a:prstDash val="solid"/>
            <a:round/>
            <a:headEnd len="med" w="med" type="none"/>
            <a:tailEnd len="med" w="med" type="none"/>
          </a:ln>
        </p:spPr>
      </p:cxnSp>
      <p:cxnSp>
        <p:nvCxnSpPr>
          <p:cNvPr id="572" name="Google Shape;572;p43"/>
          <p:cNvCxnSpPr/>
          <p:nvPr/>
        </p:nvCxnSpPr>
        <p:spPr>
          <a:xfrm>
            <a:off x="4648200" y="5943600"/>
            <a:ext cx="0" cy="304800"/>
          </a:xfrm>
          <a:prstGeom prst="straightConnector1">
            <a:avLst/>
          </a:prstGeom>
          <a:noFill/>
          <a:ln cap="flat" cmpd="sng" w="28575">
            <a:solidFill>
              <a:schemeClr val="dk1"/>
            </a:solidFill>
            <a:prstDash val="solid"/>
            <a:round/>
            <a:headEnd len="med" w="med" type="none"/>
            <a:tailEnd len="med" w="med" type="none"/>
          </a:ln>
        </p:spPr>
      </p:cxnSp>
      <p:cxnSp>
        <p:nvCxnSpPr>
          <p:cNvPr id="573" name="Google Shape;573;p43"/>
          <p:cNvCxnSpPr/>
          <p:nvPr/>
        </p:nvCxnSpPr>
        <p:spPr>
          <a:xfrm rot="10800000">
            <a:off x="6705600" y="5943600"/>
            <a:ext cx="0" cy="304800"/>
          </a:xfrm>
          <a:prstGeom prst="straightConnector1">
            <a:avLst/>
          </a:prstGeom>
          <a:noFill/>
          <a:ln cap="flat" cmpd="sng" w="28575">
            <a:solidFill>
              <a:schemeClr val="dk1"/>
            </a:solidFill>
            <a:prstDash val="solid"/>
            <a:round/>
            <a:headEnd len="med" w="med" type="none"/>
            <a:tailEnd len="med" w="med" type="none"/>
          </a:ln>
        </p:spPr>
      </p:cxn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Skip Lists</a:t>
            </a:r>
            <a:endParaRPr/>
          </a:p>
        </p:txBody>
      </p:sp>
      <p:sp>
        <p:nvSpPr>
          <p:cNvPr id="579" name="Google Shape;579;p4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lnSpc>
                <a:spcPct val="90000"/>
              </a:lnSpc>
              <a:spcBef>
                <a:spcPts val="0"/>
              </a:spcBef>
              <a:spcAft>
                <a:spcPts val="0"/>
              </a:spcAft>
              <a:buClr>
                <a:schemeClr val="dk1"/>
              </a:buClr>
              <a:buSzPts val="3200"/>
              <a:buChar char="•"/>
            </a:pPr>
            <a:r>
              <a:rPr lang="en-US"/>
              <a:t>A skip list for a set </a:t>
            </a:r>
            <a:r>
              <a:rPr b="1" i="1" lang="en-US">
                <a:latin typeface="Times New Roman"/>
                <a:ea typeface="Times New Roman"/>
                <a:cs typeface="Times New Roman"/>
                <a:sym typeface="Times New Roman"/>
              </a:rPr>
              <a:t>S</a:t>
            </a:r>
            <a:r>
              <a:rPr lang="en-US"/>
              <a:t> of distinct (key, element) items is a series of lists </a:t>
            </a:r>
            <a:r>
              <a:rPr b="1" i="1" lang="en-US">
                <a:latin typeface="Times New Roman"/>
                <a:ea typeface="Times New Roman"/>
                <a:cs typeface="Times New Roman"/>
                <a:sym typeface="Times New Roman"/>
              </a:rPr>
              <a:t>S</a:t>
            </a:r>
            <a:r>
              <a:rPr baseline="-25000" lang="en-US">
                <a:latin typeface="Times New Roman"/>
                <a:ea typeface="Times New Roman"/>
                <a:cs typeface="Times New Roman"/>
                <a:sym typeface="Times New Roman"/>
              </a:rPr>
              <a:t>0</a:t>
            </a:r>
            <a:r>
              <a:rPr lang="en-US">
                <a:latin typeface="Times New Roman"/>
                <a:ea typeface="Times New Roman"/>
                <a:cs typeface="Times New Roman"/>
                <a:sym typeface="Times New Roman"/>
              </a:rPr>
              <a:t>, </a:t>
            </a:r>
            <a:r>
              <a:rPr b="1" i="1" lang="en-US">
                <a:latin typeface="Times New Roman"/>
                <a:ea typeface="Times New Roman"/>
                <a:cs typeface="Times New Roman"/>
                <a:sym typeface="Times New Roman"/>
              </a:rPr>
              <a:t>S</a:t>
            </a:r>
            <a:r>
              <a:rPr baseline="-25000" lang="en-US">
                <a:latin typeface="Times New Roman"/>
                <a:ea typeface="Times New Roman"/>
                <a:cs typeface="Times New Roman"/>
                <a:sym typeface="Times New Roman"/>
              </a:rPr>
              <a:t>1 </a:t>
            </a:r>
            <a:r>
              <a:rPr lang="en-US">
                <a:latin typeface="Times New Roman"/>
                <a:ea typeface="Times New Roman"/>
                <a:cs typeface="Times New Roman"/>
                <a:sym typeface="Times New Roman"/>
              </a:rPr>
              <a:t>, </a:t>
            </a:r>
            <a:r>
              <a:rPr lang="en-US"/>
              <a:t>…</a:t>
            </a:r>
            <a:r>
              <a:rPr lang="en-US">
                <a:latin typeface="Times New Roman"/>
                <a:ea typeface="Times New Roman"/>
                <a:cs typeface="Times New Roman"/>
                <a:sym typeface="Times New Roman"/>
              </a:rPr>
              <a:t> , </a:t>
            </a:r>
            <a:r>
              <a:rPr b="1" i="1" lang="en-US">
                <a:latin typeface="Times New Roman"/>
                <a:ea typeface="Times New Roman"/>
                <a:cs typeface="Times New Roman"/>
                <a:sym typeface="Times New Roman"/>
              </a:rPr>
              <a:t>S</a:t>
            </a:r>
            <a:r>
              <a:rPr b="1" baseline="-25000" i="1" lang="en-US">
                <a:latin typeface="Times New Roman"/>
                <a:ea typeface="Times New Roman"/>
                <a:cs typeface="Times New Roman"/>
                <a:sym typeface="Times New Roman"/>
              </a:rPr>
              <a:t>h</a:t>
            </a:r>
            <a:r>
              <a:rPr lang="en-US"/>
              <a:t> such that</a:t>
            </a:r>
            <a:endParaRPr/>
          </a:p>
          <a:p>
            <a:pPr indent="-285750" lvl="1" marL="742950" rtl="0" algn="l">
              <a:lnSpc>
                <a:spcPct val="90000"/>
              </a:lnSpc>
              <a:spcBef>
                <a:spcPts val="560"/>
              </a:spcBef>
              <a:spcAft>
                <a:spcPts val="0"/>
              </a:spcAft>
              <a:buClr>
                <a:schemeClr val="dk1"/>
              </a:buClr>
              <a:buSzPts val="2800"/>
              <a:buChar char="–"/>
            </a:pPr>
            <a:r>
              <a:rPr lang="en-US"/>
              <a:t>Each list </a:t>
            </a:r>
            <a:r>
              <a:rPr b="1" i="1" lang="en-US">
                <a:latin typeface="Times New Roman"/>
                <a:ea typeface="Times New Roman"/>
                <a:cs typeface="Times New Roman"/>
                <a:sym typeface="Times New Roman"/>
              </a:rPr>
              <a:t>S</a:t>
            </a:r>
            <a:r>
              <a:rPr b="1" baseline="-25000" i="1" lang="en-US">
                <a:latin typeface="Times New Roman"/>
                <a:ea typeface="Times New Roman"/>
                <a:cs typeface="Times New Roman"/>
                <a:sym typeface="Times New Roman"/>
              </a:rPr>
              <a:t>i</a:t>
            </a:r>
            <a:r>
              <a:rPr lang="en-US"/>
              <a:t> contains the special keys </a:t>
            </a:r>
            <a:r>
              <a:rPr lang="en-US">
                <a:latin typeface="Noto Sans Symbols"/>
                <a:ea typeface="Noto Sans Symbols"/>
                <a:cs typeface="Noto Sans Symbols"/>
                <a:sym typeface="Noto Sans Symbols"/>
              </a:rPr>
              <a:t>+</a:t>
            </a:r>
            <a:r>
              <a:rPr lang="en-US"/>
              <a:t>∞ and </a:t>
            </a:r>
            <a:r>
              <a:rPr lang="en-US">
                <a:latin typeface="Noto Sans Symbols"/>
                <a:ea typeface="Noto Sans Symbols"/>
                <a:cs typeface="Noto Sans Symbols"/>
                <a:sym typeface="Noto Sans Symbols"/>
              </a:rPr>
              <a:t>−</a:t>
            </a:r>
            <a:r>
              <a:rPr lang="en-US"/>
              <a:t>∞ </a:t>
            </a:r>
            <a:endParaRPr/>
          </a:p>
          <a:p>
            <a:pPr indent="-285750" lvl="1" marL="742950" rtl="0" algn="l">
              <a:lnSpc>
                <a:spcPct val="90000"/>
              </a:lnSpc>
              <a:spcBef>
                <a:spcPts val="560"/>
              </a:spcBef>
              <a:spcAft>
                <a:spcPts val="0"/>
              </a:spcAft>
              <a:buClr>
                <a:schemeClr val="dk1"/>
              </a:buClr>
              <a:buSzPts val="2800"/>
              <a:buChar char="–"/>
            </a:pPr>
            <a:r>
              <a:rPr lang="en-US"/>
              <a:t>List </a:t>
            </a:r>
            <a:r>
              <a:rPr b="1" i="1" lang="en-US">
                <a:latin typeface="Times New Roman"/>
                <a:ea typeface="Times New Roman"/>
                <a:cs typeface="Times New Roman"/>
                <a:sym typeface="Times New Roman"/>
              </a:rPr>
              <a:t>S</a:t>
            </a:r>
            <a:r>
              <a:rPr baseline="-25000" lang="en-US">
                <a:latin typeface="Times New Roman"/>
                <a:ea typeface="Times New Roman"/>
                <a:cs typeface="Times New Roman"/>
                <a:sym typeface="Times New Roman"/>
              </a:rPr>
              <a:t>0</a:t>
            </a:r>
            <a:r>
              <a:rPr lang="en-US"/>
              <a:t> contains the keys of </a:t>
            </a:r>
            <a:r>
              <a:rPr b="1" i="1" lang="en-US">
                <a:latin typeface="Times New Roman"/>
                <a:ea typeface="Times New Roman"/>
                <a:cs typeface="Times New Roman"/>
                <a:sym typeface="Times New Roman"/>
              </a:rPr>
              <a:t>S </a:t>
            </a:r>
            <a:r>
              <a:rPr lang="en-US"/>
              <a:t>in nondecreasing order </a:t>
            </a:r>
            <a:endParaRPr baseline="-25000">
              <a:latin typeface="Times New Roman"/>
              <a:ea typeface="Times New Roman"/>
              <a:cs typeface="Times New Roman"/>
              <a:sym typeface="Times New Roman"/>
            </a:endParaRPr>
          </a:p>
          <a:p>
            <a:pPr indent="-285750" lvl="1" marL="742950" rtl="0" algn="l">
              <a:lnSpc>
                <a:spcPct val="90000"/>
              </a:lnSpc>
              <a:spcBef>
                <a:spcPts val="560"/>
              </a:spcBef>
              <a:spcAft>
                <a:spcPts val="0"/>
              </a:spcAft>
              <a:buClr>
                <a:schemeClr val="dk1"/>
              </a:buClr>
              <a:buSzPts val="2800"/>
              <a:buChar char="–"/>
            </a:pPr>
            <a:r>
              <a:rPr lang="en-US"/>
              <a:t>Each list is a subsequence of the previous one, i.e.,</a:t>
            </a:r>
            <a:br>
              <a:rPr lang="en-US"/>
            </a:br>
            <a:r>
              <a:rPr lang="en-US"/>
              <a:t>			</a:t>
            </a:r>
            <a:r>
              <a:rPr b="1" i="1" lang="en-US">
                <a:latin typeface="Times New Roman"/>
                <a:ea typeface="Times New Roman"/>
                <a:cs typeface="Times New Roman"/>
                <a:sym typeface="Times New Roman"/>
              </a:rPr>
              <a:t>S</a:t>
            </a:r>
            <a:r>
              <a:rPr baseline="-25000" lang="en-US">
                <a:latin typeface="Times New Roman"/>
                <a:ea typeface="Times New Roman"/>
                <a:cs typeface="Times New Roman"/>
                <a:sym typeface="Times New Roman"/>
              </a:rPr>
              <a:t>0 </a:t>
            </a:r>
            <a:r>
              <a:rPr lang="en-US">
                <a:latin typeface="Times New Roman"/>
                <a:ea typeface="Times New Roman"/>
                <a:cs typeface="Times New Roman"/>
                <a:sym typeface="Times New Roman"/>
              </a:rPr>
              <a:t>⊇</a:t>
            </a:r>
            <a:r>
              <a:rPr baseline="-25000" lang="en-US">
                <a:latin typeface="Times New Roman"/>
                <a:ea typeface="Times New Roman"/>
                <a:cs typeface="Times New Roman"/>
                <a:sym typeface="Times New Roman"/>
              </a:rPr>
              <a:t> </a:t>
            </a:r>
            <a:r>
              <a:rPr b="1" i="1" lang="en-US">
                <a:latin typeface="Times New Roman"/>
                <a:ea typeface="Times New Roman"/>
                <a:cs typeface="Times New Roman"/>
                <a:sym typeface="Times New Roman"/>
              </a:rPr>
              <a:t>S</a:t>
            </a:r>
            <a:r>
              <a:rPr baseline="-25000" lang="en-US">
                <a:latin typeface="Times New Roman"/>
                <a:ea typeface="Times New Roman"/>
                <a:cs typeface="Times New Roman"/>
                <a:sym typeface="Times New Roman"/>
              </a:rPr>
              <a:t>1 </a:t>
            </a:r>
            <a:r>
              <a:rPr lang="en-US">
                <a:latin typeface="Times New Roman"/>
                <a:ea typeface="Times New Roman"/>
                <a:cs typeface="Times New Roman"/>
                <a:sym typeface="Times New Roman"/>
              </a:rPr>
              <a:t>⊇</a:t>
            </a:r>
            <a:r>
              <a:rPr baseline="-25000"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 </a:t>
            </a:r>
            <a:r>
              <a:rPr lang="en-US"/>
              <a:t>…</a:t>
            </a:r>
            <a:r>
              <a:rPr lang="en-US">
                <a:latin typeface="Times New Roman"/>
                <a:ea typeface="Times New Roman"/>
                <a:cs typeface="Times New Roman"/>
                <a:sym typeface="Times New Roman"/>
              </a:rPr>
              <a:t> ⊇ </a:t>
            </a:r>
            <a:r>
              <a:rPr b="1" i="1" lang="en-US">
                <a:latin typeface="Times New Roman"/>
                <a:ea typeface="Times New Roman"/>
                <a:cs typeface="Times New Roman"/>
                <a:sym typeface="Times New Roman"/>
              </a:rPr>
              <a:t>S</a:t>
            </a:r>
            <a:r>
              <a:rPr b="1" baseline="-25000" i="1" lang="en-US">
                <a:latin typeface="Times New Roman"/>
                <a:ea typeface="Times New Roman"/>
                <a:cs typeface="Times New Roman"/>
                <a:sym typeface="Times New Roman"/>
              </a:rPr>
              <a:t>h</a:t>
            </a:r>
            <a:endParaRPr b="1" baseline="-25000" i="1">
              <a:latin typeface="Times New Roman"/>
              <a:ea typeface="Times New Roman"/>
              <a:cs typeface="Times New Roman"/>
              <a:sym typeface="Times New Roman"/>
            </a:endParaRPr>
          </a:p>
          <a:p>
            <a:pPr indent="-285750" lvl="1" marL="742950" rtl="0" algn="l">
              <a:lnSpc>
                <a:spcPct val="90000"/>
              </a:lnSpc>
              <a:spcBef>
                <a:spcPts val="560"/>
              </a:spcBef>
              <a:spcAft>
                <a:spcPts val="0"/>
              </a:spcAft>
              <a:buClr>
                <a:schemeClr val="dk1"/>
              </a:buClr>
              <a:buSzPts val="2800"/>
              <a:buChar char="–"/>
            </a:pPr>
            <a:r>
              <a:rPr lang="en-US"/>
              <a:t>List </a:t>
            </a:r>
            <a:r>
              <a:rPr b="1" i="1" lang="en-US">
                <a:latin typeface="Times New Roman"/>
                <a:ea typeface="Times New Roman"/>
                <a:cs typeface="Times New Roman"/>
                <a:sym typeface="Times New Roman"/>
              </a:rPr>
              <a:t>S</a:t>
            </a:r>
            <a:r>
              <a:rPr b="1" baseline="-25000" i="1" lang="en-US">
                <a:latin typeface="Times New Roman"/>
                <a:ea typeface="Times New Roman"/>
                <a:cs typeface="Times New Roman"/>
                <a:sym typeface="Times New Roman"/>
              </a:rPr>
              <a:t>h </a:t>
            </a:r>
            <a:r>
              <a:rPr lang="en-US"/>
              <a:t>contains only the two special keys</a:t>
            </a:r>
            <a:endParaRPr/>
          </a:p>
          <a:p>
            <a:pPr indent="-342900" lvl="0" marL="342900" rtl="0" algn="l">
              <a:lnSpc>
                <a:spcPct val="90000"/>
              </a:lnSpc>
              <a:spcBef>
                <a:spcPts val="640"/>
              </a:spcBef>
              <a:spcAft>
                <a:spcPts val="0"/>
              </a:spcAft>
              <a:buClr>
                <a:schemeClr val="dk1"/>
              </a:buClr>
              <a:buSzPts val="3200"/>
              <a:buChar char="•"/>
            </a:pPr>
            <a:r>
              <a:rPr lang="en-US"/>
              <a:t>We show how to use a skip list to implement the dictionary ADT</a:t>
            </a:r>
            <a:endParaRPr sz="44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cxnSp>
        <p:nvCxnSpPr>
          <p:cNvPr id="584" name="Google Shape;584;p45"/>
          <p:cNvCxnSpPr/>
          <p:nvPr/>
        </p:nvCxnSpPr>
        <p:spPr>
          <a:xfrm>
            <a:off x="7086600" y="5638800"/>
            <a:ext cx="0" cy="304800"/>
          </a:xfrm>
          <a:prstGeom prst="straightConnector1">
            <a:avLst/>
          </a:prstGeom>
          <a:noFill/>
          <a:ln cap="flat" cmpd="sng" w="19050">
            <a:solidFill>
              <a:schemeClr val="dk1"/>
            </a:solidFill>
            <a:prstDash val="solid"/>
            <a:round/>
            <a:headEnd len="med" w="med" type="none"/>
            <a:tailEnd len="med" w="med" type="none"/>
          </a:ln>
        </p:spPr>
      </p:cxnSp>
      <p:cxnSp>
        <p:nvCxnSpPr>
          <p:cNvPr id="585" name="Google Shape;585;p45"/>
          <p:cNvCxnSpPr/>
          <p:nvPr/>
        </p:nvCxnSpPr>
        <p:spPr>
          <a:xfrm>
            <a:off x="8458200" y="4648200"/>
            <a:ext cx="0" cy="1295400"/>
          </a:xfrm>
          <a:prstGeom prst="straightConnector1">
            <a:avLst/>
          </a:prstGeom>
          <a:noFill/>
          <a:ln cap="flat" cmpd="sng" w="19050">
            <a:solidFill>
              <a:schemeClr val="dk1"/>
            </a:solidFill>
            <a:prstDash val="solid"/>
            <a:round/>
            <a:headEnd len="med" w="med" type="none"/>
            <a:tailEnd len="med" w="med" type="none"/>
          </a:ln>
        </p:spPr>
      </p:cxnSp>
      <p:cxnSp>
        <p:nvCxnSpPr>
          <p:cNvPr id="586" name="Google Shape;586;p45"/>
          <p:cNvCxnSpPr/>
          <p:nvPr/>
        </p:nvCxnSpPr>
        <p:spPr>
          <a:xfrm>
            <a:off x="1524000" y="4648200"/>
            <a:ext cx="0" cy="1295400"/>
          </a:xfrm>
          <a:prstGeom prst="straightConnector1">
            <a:avLst/>
          </a:prstGeom>
          <a:noFill/>
          <a:ln cap="flat" cmpd="sng" w="19050">
            <a:solidFill>
              <a:schemeClr val="dk1"/>
            </a:solidFill>
            <a:prstDash val="solid"/>
            <a:round/>
            <a:headEnd len="med" w="med" type="none"/>
            <a:tailEnd len="med" w="med" type="none"/>
          </a:ln>
        </p:spPr>
      </p:cxnSp>
      <p:cxnSp>
        <p:nvCxnSpPr>
          <p:cNvPr id="587" name="Google Shape;587;p45"/>
          <p:cNvCxnSpPr/>
          <p:nvPr/>
        </p:nvCxnSpPr>
        <p:spPr>
          <a:xfrm>
            <a:off x="4343400" y="5105400"/>
            <a:ext cx="0" cy="838200"/>
          </a:xfrm>
          <a:prstGeom prst="straightConnector1">
            <a:avLst/>
          </a:prstGeom>
          <a:noFill/>
          <a:ln cap="flat" cmpd="sng" w="19050">
            <a:solidFill>
              <a:schemeClr val="dk1"/>
            </a:solidFill>
            <a:prstDash val="solid"/>
            <a:round/>
            <a:headEnd len="med" w="med" type="none"/>
            <a:tailEnd len="med" w="med" type="none"/>
          </a:ln>
        </p:spPr>
      </p:cxnSp>
      <p:sp>
        <p:nvSpPr>
          <p:cNvPr id="588" name="Google Shape;588;p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Search</a:t>
            </a:r>
            <a:endParaRPr/>
          </a:p>
        </p:txBody>
      </p:sp>
      <p:sp>
        <p:nvSpPr>
          <p:cNvPr id="589" name="Google Shape;589;p45"/>
          <p:cNvSpPr txBox="1"/>
          <p:nvPr>
            <p:ph idx="1" type="body"/>
          </p:nvPr>
        </p:nvSpPr>
        <p:spPr>
          <a:xfrm>
            <a:off x="685800" y="1600200"/>
            <a:ext cx="8077200" cy="2514600"/>
          </a:xfrm>
          <a:prstGeom prst="rect">
            <a:avLst/>
          </a:prstGeom>
          <a:noFill/>
          <a:ln>
            <a:noFill/>
          </a:ln>
        </p:spPr>
        <p:txBody>
          <a:bodyPr anchorCtr="0" anchor="t" bIns="45700" lIns="91425" spcFirstLastPara="1" rIns="91425" wrap="square" tIns="45700">
            <a:normAutofit lnSpcReduction="10000"/>
          </a:bodyPr>
          <a:lstStyle/>
          <a:p>
            <a:pPr indent="-342900" lvl="0" marL="342900" rtl="0" algn="l">
              <a:lnSpc>
                <a:spcPct val="90000"/>
              </a:lnSpc>
              <a:spcBef>
                <a:spcPts val="0"/>
              </a:spcBef>
              <a:spcAft>
                <a:spcPts val="0"/>
              </a:spcAft>
              <a:buClr>
                <a:schemeClr val="dk1"/>
              </a:buClr>
              <a:buSzPts val="2000"/>
              <a:buChar char="•"/>
            </a:pPr>
            <a:r>
              <a:rPr lang="en-US" sz="2000"/>
              <a:t>We search for a key </a:t>
            </a:r>
            <a:r>
              <a:rPr b="1" i="1" lang="en-US" sz="2000">
                <a:latin typeface="Times New Roman"/>
                <a:ea typeface="Times New Roman"/>
                <a:cs typeface="Times New Roman"/>
                <a:sym typeface="Times New Roman"/>
              </a:rPr>
              <a:t>x</a:t>
            </a:r>
            <a:r>
              <a:rPr lang="en-US" sz="2000"/>
              <a:t> in a a skip list as follows:</a:t>
            </a:r>
            <a:endParaRPr/>
          </a:p>
          <a:p>
            <a:pPr indent="-285750" lvl="1" marL="742950" rtl="0" algn="l">
              <a:lnSpc>
                <a:spcPct val="90000"/>
              </a:lnSpc>
              <a:spcBef>
                <a:spcPts val="360"/>
              </a:spcBef>
              <a:spcAft>
                <a:spcPts val="0"/>
              </a:spcAft>
              <a:buClr>
                <a:schemeClr val="dk1"/>
              </a:buClr>
              <a:buSzPts val="1800"/>
              <a:buChar char="–"/>
            </a:pPr>
            <a:r>
              <a:rPr lang="en-US" sz="1800"/>
              <a:t>We start at the first position of the top list </a:t>
            </a:r>
            <a:endParaRPr/>
          </a:p>
          <a:p>
            <a:pPr indent="-285750" lvl="1" marL="742950" rtl="0" algn="l">
              <a:lnSpc>
                <a:spcPct val="90000"/>
              </a:lnSpc>
              <a:spcBef>
                <a:spcPts val="400"/>
              </a:spcBef>
              <a:spcAft>
                <a:spcPts val="0"/>
              </a:spcAft>
              <a:buClr>
                <a:schemeClr val="dk1"/>
              </a:buClr>
              <a:buSzPts val="1800"/>
              <a:buChar char="–"/>
            </a:pPr>
            <a:r>
              <a:rPr lang="en-US" sz="1800"/>
              <a:t>At the current position </a:t>
            </a:r>
            <a:r>
              <a:rPr b="1" i="1" lang="en-US" sz="1800">
                <a:latin typeface="Times New Roman"/>
                <a:ea typeface="Times New Roman"/>
                <a:cs typeface="Times New Roman"/>
                <a:sym typeface="Times New Roman"/>
              </a:rPr>
              <a:t>p</a:t>
            </a:r>
            <a:r>
              <a:rPr lang="en-US" sz="1800"/>
              <a:t>, we compare </a:t>
            </a:r>
            <a:r>
              <a:rPr b="1" i="1" lang="en-US" sz="1800">
                <a:latin typeface="Times New Roman"/>
                <a:ea typeface="Times New Roman"/>
                <a:cs typeface="Times New Roman"/>
                <a:sym typeface="Times New Roman"/>
              </a:rPr>
              <a:t>x</a:t>
            </a:r>
            <a:r>
              <a:rPr lang="en-US" sz="1800"/>
              <a:t> with </a:t>
            </a:r>
            <a:r>
              <a:rPr b="1" i="1" lang="en-US" sz="1800">
                <a:latin typeface="Times New Roman"/>
                <a:ea typeface="Times New Roman"/>
                <a:cs typeface="Times New Roman"/>
                <a:sym typeface="Times New Roman"/>
              </a:rPr>
              <a:t>y </a:t>
            </a:r>
            <a:r>
              <a:rPr lang="en-US" sz="2000">
                <a:latin typeface="Noto Sans Symbols"/>
                <a:ea typeface="Noto Sans Symbols"/>
                <a:cs typeface="Noto Sans Symbols"/>
                <a:sym typeface="Noto Sans Symbols"/>
              </a:rPr>
              <a:t>←</a:t>
            </a:r>
            <a:r>
              <a:rPr b="1" i="1" lang="en-US" sz="1800">
                <a:latin typeface="Times New Roman"/>
                <a:ea typeface="Times New Roman"/>
                <a:cs typeface="Times New Roman"/>
                <a:sym typeface="Times New Roman"/>
              </a:rPr>
              <a:t> key</a:t>
            </a:r>
            <a:r>
              <a:rPr lang="en-US" sz="1800">
                <a:latin typeface="Times New Roman"/>
                <a:ea typeface="Times New Roman"/>
                <a:cs typeface="Times New Roman"/>
                <a:sym typeface="Times New Roman"/>
              </a:rPr>
              <a:t>(</a:t>
            </a:r>
            <a:r>
              <a:rPr b="1" i="1" lang="en-US" sz="1800">
                <a:latin typeface="Times New Roman"/>
                <a:ea typeface="Times New Roman"/>
                <a:cs typeface="Times New Roman"/>
                <a:sym typeface="Times New Roman"/>
              </a:rPr>
              <a:t>next</a:t>
            </a:r>
            <a:r>
              <a:rPr lang="en-US" sz="1800">
                <a:latin typeface="Times New Roman"/>
                <a:ea typeface="Times New Roman"/>
                <a:cs typeface="Times New Roman"/>
                <a:sym typeface="Times New Roman"/>
              </a:rPr>
              <a:t>(</a:t>
            </a:r>
            <a:r>
              <a:rPr b="1" i="1" lang="en-US" sz="1800">
                <a:latin typeface="Times New Roman"/>
                <a:ea typeface="Times New Roman"/>
                <a:cs typeface="Times New Roman"/>
                <a:sym typeface="Times New Roman"/>
              </a:rPr>
              <a:t>p</a:t>
            </a:r>
            <a:r>
              <a:rPr lang="en-US" sz="1800">
                <a:latin typeface="Times New Roman"/>
                <a:ea typeface="Times New Roman"/>
                <a:cs typeface="Times New Roman"/>
                <a:sym typeface="Times New Roman"/>
              </a:rPr>
              <a:t>))</a:t>
            </a:r>
            <a:endParaRPr/>
          </a:p>
          <a:p>
            <a:pPr indent="-285750" lvl="1" marL="742950" rtl="0" algn="l">
              <a:lnSpc>
                <a:spcPct val="90000"/>
              </a:lnSpc>
              <a:spcBef>
                <a:spcPts val="360"/>
              </a:spcBef>
              <a:spcAft>
                <a:spcPts val="0"/>
              </a:spcAft>
              <a:buClr>
                <a:schemeClr val="dk1"/>
              </a:buClr>
              <a:buSzPts val="1800"/>
              <a:buNone/>
            </a:pPr>
            <a:r>
              <a:rPr b="1" i="1" lang="en-US" sz="1800">
                <a:latin typeface="Times New Roman"/>
                <a:ea typeface="Times New Roman"/>
                <a:cs typeface="Times New Roman"/>
                <a:sym typeface="Times New Roman"/>
              </a:rPr>
              <a:t>		x </a:t>
            </a:r>
            <a:r>
              <a:rPr lang="en-US" sz="1800">
                <a:latin typeface="Noto Sans Symbols"/>
                <a:ea typeface="Noto Sans Symbols"/>
                <a:cs typeface="Noto Sans Symbols"/>
                <a:sym typeface="Noto Sans Symbols"/>
              </a:rPr>
              <a:t>==</a:t>
            </a:r>
            <a:r>
              <a:rPr b="1" i="1" lang="en-US" sz="1800">
                <a:latin typeface="Times New Roman"/>
                <a:ea typeface="Times New Roman"/>
                <a:cs typeface="Times New Roman"/>
                <a:sym typeface="Times New Roman"/>
              </a:rPr>
              <a:t> y</a:t>
            </a:r>
            <a:r>
              <a:rPr lang="en-US" sz="1800"/>
              <a:t>: we return </a:t>
            </a:r>
            <a:r>
              <a:rPr b="1" i="1" lang="en-US" sz="1800">
                <a:latin typeface="Times New Roman"/>
                <a:ea typeface="Times New Roman"/>
                <a:cs typeface="Times New Roman"/>
                <a:sym typeface="Times New Roman"/>
              </a:rPr>
              <a:t>element</a:t>
            </a:r>
            <a:r>
              <a:rPr lang="en-US" sz="1800">
                <a:latin typeface="Times New Roman"/>
                <a:ea typeface="Times New Roman"/>
                <a:cs typeface="Times New Roman"/>
                <a:sym typeface="Times New Roman"/>
              </a:rPr>
              <a:t>(</a:t>
            </a:r>
            <a:r>
              <a:rPr b="1" i="1" lang="en-US" sz="1800">
                <a:latin typeface="Times New Roman"/>
                <a:ea typeface="Times New Roman"/>
                <a:cs typeface="Times New Roman"/>
                <a:sym typeface="Times New Roman"/>
              </a:rPr>
              <a:t>next</a:t>
            </a:r>
            <a:r>
              <a:rPr lang="en-US" sz="1800">
                <a:latin typeface="Times New Roman"/>
                <a:ea typeface="Times New Roman"/>
                <a:cs typeface="Times New Roman"/>
                <a:sym typeface="Times New Roman"/>
              </a:rPr>
              <a:t>(</a:t>
            </a:r>
            <a:r>
              <a:rPr b="1" i="1" lang="en-US" sz="1800">
                <a:latin typeface="Times New Roman"/>
                <a:ea typeface="Times New Roman"/>
                <a:cs typeface="Times New Roman"/>
                <a:sym typeface="Times New Roman"/>
              </a:rPr>
              <a:t>p</a:t>
            </a:r>
            <a:r>
              <a:rPr lang="en-US" sz="1800">
                <a:latin typeface="Times New Roman"/>
                <a:ea typeface="Times New Roman"/>
                <a:cs typeface="Times New Roman"/>
                <a:sym typeface="Times New Roman"/>
              </a:rPr>
              <a:t>))</a:t>
            </a:r>
            <a:endParaRPr/>
          </a:p>
          <a:p>
            <a:pPr indent="-285750" lvl="1" marL="742950" rtl="0" algn="l">
              <a:lnSpc>
                <a:spcPct val="90000"/>
              </a:lnSpc>
              <a:spcBef>
                <a:spcPts val="360"/>
              </a:spcBef>
              <a:spcAft>
                <a:spcPts val="0"/>
              </a:spcAft>
              <a:buClr>
                <a:schemeClr val="dk1"/>
              </a:buClr>
              <a:buSzPts val="1800"/>
              <a:buFont typeface="Times New Roman"/>
              <a:buNone/>
            </a:pPr>
            <a:r>
              <a:rPr b="1" i="1" lang="en-US" sz="1800">
                <a:latin typeface="Times New Roman"/>
                <a:ea typeface="Times New Roman"/>
                <a:cs typeface="Times New Roman"/>
                <a:sym typeface="Times New Roman"/>
              </a:rPr>
              <a:t>		x </a:t>
            </a:r>
            <a:r>
              <a:rPr b="1" i="1" lang="en-US" sz="1800">
                <a:latin typeface="Noto Sans Symbols"/>
                <a:ea typeface="Noto Sans Symbols"/>
                <a:cs typeface="Noto Sans Symbols"/>
                <a:sym typeface="Noto Sans Symbols"/>
              </a:rPr>
              <a:t>&gt; </a:t>
            </a:r>
            <a:r>
              <a:rPr b="1" i="1" lang="en-US" sz="1800">
                <a:latin typeface="Times New Roman"/>
                <a:ea typeface="Times New Roman"/>
                <a:cs typeface="Times New Roman"/>
                <a:sym typeface="Times New Roman"/>
              </a:rPr>
              <a:t> y</a:t>
            </a:r>
            <a:r>
              <a:rPr lang="en-US" sz="1800"/>
              <a:t>: we “scan forward” </a:t>
            </a:r>
            <a:endParaRPr/>
          </a:p>
          <a:p>
            <a:pPr indent="-285750" lvl="1" marL="742950" rtl="0" algn="l">
              <a:lnSpc>
                <a:spcPct val="90000"/>
              </a:lnSpc>
              <a:spcBef>
                <a:spcPts val="360"/>
              </a:spcBef>
              <a:spcAft>
                <a:spcPts val="0"/>
              </a:spcAft>
              <a:buClr>
                <a:schemeClr val="dk1"/>
              </a:buClr>
              <a:buSzPts val="1800"/>
              <a:buFont typeface="Times New Roman"/>
              <a:buNone/>
            </a:pPr>
            <a:r>
              <a:rPr b="1" i="1" lang="en-US" sz="1800">
                <a:latin typeface="Times New Roman"/>
                <a:ea typeface="Times New Roman"/>
                <a:cs typeface="Times New Roman"/>
                <a:sym typeface="Times New Roman"/>
              </a:rPr>
              <a:t>		x </a:t>
            </a:r>
            <a:r>
              <a:rPr b="1" i="1" lang="en-US" sz="1800">
                <a:latin typeface="Noto Sans Symbols"/>
                <a:ea typeface="Noto Sans Symbols"/>
                <a:cs typeface="Noto Sans Symbols"/>
                <a:sym typeface="Noto Sans Symbols"/>
              </a:rPr>
              <a:t>&lt;</a:t>
            </a:r>
            <a:r>
              <a:rPr b="1" i="1" lang="en-US" sz="1800">
                <a:latin typeface="Times New Roman"/>
                <a:ea typeface="Times New Roman"/>
                <a:cs typeface="Times New Roman"/>
                <a:sym typeface="Times New Roman"/>
              </a:rPr>
              <a:t>  y</a:t>
            </a:r>
            <a:r>
              <a:rPr lang="en-US" sz="1800"/>
              <a:t>: we “drop down”</a:t>
            </a:r>
            <a:endParaRPr/>
          </a:p>
          <a:p>
            <a:pPr indent="-285750" lvl="1" marL="742950" rtl="0" algn="l">
              <a:lnSpc>
                <a:spcPct val="90000"/>
              </a:lnSpc>
              <a:spcBef>
                <a:spcPts val="360"/>
              </a:spcBef>
              <a:spcAft>
                <a:spcPts val="0"/>
              </a:spcAft>
              <a:buClr>
                <a:schemeClr val="dk1"/>
              </a:buClr>
              <a:buSzPts val="1800"/>
              <a:buChar char="–"/>
            </a:pPr>
            <a:r>
              <a:rPr lang="en-US" sz="1800"/>
              <a:t>If we try to drop down past the bottom list, we return </a:t>
            </a:r>
            <a:r>
              <a:rPr b="1" i="1" lang="en-US" sz="1800">
                <a:latin typeface="Times New Roman"/>
                <a:ea typeface="Times New Roman"/>
                <a:cs typeface="Times New Roman"/>
                <a:sym typeface="Times New Roman"/>
              </a:rPr>
              <a:t>null</a:t>
            </a:r>
            <a:endParaRPr/>
          </a:p>
          <a:p>
            <a:pPr indent="-342900" lvl="0" marL="342900" rtl="0" algn="l">
              <a:lnSpc>
                <a:spcPct val="90000"/>
              </a:lnSpc>
              <a:spcBef>
                <a:spcPts val="400"/>
              </a:spcBef>
              <a:spcAft>
                <a:spcPts val="0"/>
              </a:spcAft>
              <a:buClr>
                <a:schemeClr val="dk1"/>
              </a:buClr>
              <a:buSzPts val="2000"/>
              <a:buChar char="•"/>
            </a:pPr>
            <a:r>
              <a:rPr lang="en-US" sz="2000"/>
              <a:t>Example: search for 78</a:t>
            </a:r>
            <a:endParaRPr/>
          </a:p>
        </p:txBody>
      </p:sp>
      <p:grpSp>
        <p:nvGrpSpPr>
          <p:cNvPr id="590" name="Google Shape;590;p45"/>
          <p:cNvGrpSpPr/>
          <p:nvPr/>
        </p:nvGrpSpPr>
        <p:grpSpPr>
          <a:xfrm>
            <a:off x="1330325" y="4419600"/>
            <a:ext cx="7280275" cy="215900"/>
            <a:chOff x="838" y="2832"/>
            <a:chExt cx="4586" cy="136"/>
          </a:xfrm>
        </p:grpSpPr>
        <p:sp>
          <p:nvSpPr>
            <p:cNvPr id="591" name="Google Shape;591;p45"/>
            <p:cNvSpPr/>
            <p:nvPr/>
          </p:nvSpPr>
          <p:spPr>
            <a:xfrm>
              <a:off x="5196" y="2832"/>
              <a:ext cx="228" cy="136"/>
            </a:xfrm>
            <a:prstGeom prst="rect">
              <a:avLst/>
            </a:prstGeom>
            <a:solidFill>
              <a:schemeClr val="accen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Noto Sans Symbols"/>
                  <a:ea typeface="Noto Sans Symbols"/>
                  <a:cs typeface="Noto Sans Symbols"/>
                  <a:sym typeface="Noto Sans Symbols"/>
                </a:rPr>
                <a:t>+</a:t>
              </a:r>
              <a:r>
                <a:rPr lang="en-US" sz="1800">
                  <a:solidFill>
                    <a:schemeClr val="dk1"/>
                  </a:solidFill>
                  <a:latin typeface="Tahoma"/>
                  <a:ea typeface="Tahoma"/>
                  <a:cs typeface="Tahoma"/>
                  <a:sym typeface="Tahoma"/>
                </a:rPr>
                <a:t>∞</a:t>
              </a:r>
              <a:endParaRPr sz="2400">
                <a:solidFill>
                  <a:schemeClr val="dk1"/>
                </a:solidFill>
                <a:latin typeface="Tahoma"/>
                <a:ea typeface="Tahoma"/>
                <a:cs typeface="Tahoma"/>
                <a:sym typeface="Tahoma"/>
              </a:endParaRPr>
            </a:p>
          </p:txBody>
        </p:sp>
        <p:sp>
          <p:nvSpPr>
            <p:cNvPr id="592" name="Google Shape;592;p45"/>
            <p:cNvSpPr/>
            <p:nvPr/>
          </p:nvSpPr>
          <p:spPr>
            <a:xfrm>
              <a:off x="838" y="2832"/>
              <a:ext cx="229" cy="136"/>
            </a:xfrm>
            <a:prstGeom prst="rect">
              <a:avLst/>
            </a:prstGeom>
            <a:solidFill>
              <a:schemeClr val="accen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Noto Sans Symbols"/>
                  <a:ea typeface="Noto Sans Symbols"/>
                  <a:cs typeface="Noto Sans Symbols"/>
                  <a:sym typeface="Noto Sans Symbols"/>
                </a:rPr>
                <a:t>−</a:t>
              </a:r>
              <a:r>
                <a:rPr lang="en-US" sz="1800">
                  <a:solidFill>
                    <a:schemeClr val="dk1"/>
                  </a:solidFill>
                  <a:latin typeface="Tahoma"/>
                  <a:ea typeface="Tahoma"/>
                  <a:cs typeface="Tahoma"/>
                  <a:sym typeface="Tahoma"/>
                </a:rPr>
                <a:t>∞</a:t>
              </a:r>
              <a:endParaRPr/>
            </a:p>
          </p:txBody>
        </p:sp>
        <p:cxnSp>
          <p:nvCxnSpPr>
            <p:cNvPr id="593" name="Google Shape;593;p45"/>
            <p:cNvCxnSpPr>
              <a:stCxn id="592" idx="3"/>
              <a:endCxn id="591" idx="1"/>
            </p:cNvCxnSpPr>
            <p:nvPr/>
          </p:nvCxnSpPr>
          <p:spPr>
            <a:xfrm>
              <a:off x="1067" y="2900"/>
              <a:ext cx="4200" cy="0"/>
            </a:xfrm>
            <a:prstGeom prst="straightConnector1">
              <a:avLst/>
            </a:prstGeom>
            <a:noFill/>
            <a:ln cap="flat" cmpd="sng" w="19050">
              <a:solidFill>
                <a:schemeClr val="dk1"/>
              </a:solidFill>
              <a:prstDash val="solid"/>
              <a:round/>
              <a:headEnd len="med" w="med" type="none"/>
              <a:tailEnd len="med" w="med" type="none"/>
            </a:ln>
          </p:spPr>
        </p:cxnSp>
      </p:grpSp>
      <p:sp>
        <p:nvSpPr>
          <p:cNvPr id="594" name="Google Shape;594;p45"/>
          <p:cNvSpPr txBox="1"/>
          <p:nvPr/>
        </p:nvSpPr>
        <p:spPr>
          <a:xfrm>
            <a:off x="838200" y="5791200"/>
            <a:ext cx="455613"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2400">
                <a:solidFill>
                  <a:schemeClr val="dk1"/>
                </a:solidFill>
                <a:latin typeface="Times New Roman"/>
                <a:ea typeface="Times New Roman"/>
                <a:cs typeface="Times New Roman"/>
                <a:sym typeface="Times New Roman"/>
              </a:rPr>
              <a:t>S</a:t>
            </a:r>
            <a:r>
              <a:rPr baseline="-25000" lang="en-US" sz="2400">
                <a:solidFill>
                  <a:schemeClr val="dk1"/>
                </a:solidFill>
                <a:latin typeface="Times New Roman"/>
                <a:ea typeface="Times New Roman"/>
                <a:cs typeface="Times New Roman"/>
                <a:sym typeface="Times New Roman"/>
              </a:rPr>
              <a:t>0</a:t>
            </a:r>
            <a:endParaRPr/>
          </a:p>
        </p:txBody>
      </p:sp>
      <p:sp>
        <p:nvSpPr>
          <p:cNvPr id="595" name="Google Shape;595;p45"/>
          <p:cNvSpPr txBox="1"/>
          <p:nvPr/>
        </p:nvSpPr>
        <p:spPr>
          <a:xfrm>
            <a:off x="838200" y="5283200"/>
            <a:ext cx="455613"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2400">
                <a:solidFill>
                  <a:schemeClr val="dk1"/>
                </a:solidFill>
                <a:latin typeface="Times New Roman"/>
                <a:ea typeface="Times New Roman"/>
                <a:cs typeface="Times New Roman"/>
                <a:sym typeface="Times New Roman"/>
              </a:rPr>
              <a:t>S</a:t>
            </a:r>
            <a:r>
              <a:rPr baseline="-25000" lang="en-US" sz="2400">
                <a:solidFill>
                  <a:schemeClr val="dk1"/>
                </a:solidFill>
                <a:latin typeface="Times New Roman"/>
                <a:ea typeface="Times New Roman"/>
                <a:cs typeface="Times New Roman"/>
                <a:sym typeface="Times New Roman"/>
              </a:rPr>
              <a:t>1</a:t>
            </a:r>
            <a:endParaRPr/>
          </a:p>
        </p:txBody>
      </p:sp>
      <p:sp>
        <p:nvSpPr>
          <p:cNvPr id="596" name="Google Shape;596;p45"/>
          <p:cNvSpPr txBox="1"/>
          <p:nvPr/>
        </p:nvSpPr>
        <p:spPr>
          <a:xfrm>
            <a:off x="838200" y="4775200"/>
            <a:ext cx="455613"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2400">
                <a:solidFill>
                  <a:schemeClr val="dk1"/>
                </a:solidFill>
                <a:latin typeface="Times New Roman"/>
                <a:ea typeface="Times New Roman"/>
                <a:cs typeface="Times New Roman"/>
                <a:sym typeface="Times New Roman"/>
              </a:rPr>
              <a:t>S</a:t>
            </a:r>
            <a:r>
              <a:rPr baseline="-25000" lang="en-US" sz="2400">
                <a:solidFill>
                  <a:schemeClr val="dk1"/>
                </a:solidFill>
                <a:latin typeface="Times New Roman"/>
                <a:ea typeface="Times New Roman"/>
                <a:cs typeface="Times New Roman"/>
                <a:sym typeface="Times New Roman"/>
              </a:rPr>
              <a:t>2</a:t>
            </a:r>
            <a:endParaRPr/>
          </a:p>
        </p:txBody>
      </p:sp>
      <p:sp>
        <p:nvSpPr>
          <p:cNvPr id="597" name="Google Shape;597;p45"/>
          <p:cNvSpPr txBox="1"/>
          <p:nvPr/>
        </p:nvSpPr>
        <p:spPr>
          <a:xfrm>
            <a:off x="838200" y="4267200"/>
            <a:ext cx="455613"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2400">
                <a:solidFill>
                  <a:schemeClr val="dk1"/>
                </a:solidFill>
                <a:latin typeface="Times New Roman"/>
                <a:ea typeface="Times New Roman"/>
                <a:cs typeface="Times New Roman"/>
                <a:sym typeface="Times New Roman"/>
              </a:rPr>
              <a:t>S</a:t>
            </a:r>
            <a:r>
              <a:rPr baseline="-25000" lang="en-US" sz="2400">
                <a:solidFill>
                  <a:schemeClr val="dk1"/>
                </a:solidFill>
                <a:latin typeface="Times New Roman"/>
                <a:ea typeface="Times New Roman"/>
                <a:cs typeface="Times New Roman"/>
                <a:sym typeface="Times New Roman"/>
              </a:rPr>
              <a:t>3</a:t>
            </a:r>
            <a:endParaRPr/>
          </a:p>
        </p:txBody>
      </p:sp>
      <p:sp>
        <p:nvSpPr>
          <p:cNvPr id="598" name="Google Shape;598;p45"/>
          <p:cNvSpPr/>
          <p:nvPr/>
        </p:nvSpPr>
        <p:spPr>
          <a:xfrm>
            <a:off x="8248650" y="4926013"/>
            <a:ext cx="361950" cy="215900"/>
          </a:xfrm>
          <a:prstGeom prst="rect">
            <a:avLst/>
          </a:prstGeom>
          <a:solidFill>
            <a:schemeClr val="accen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Noto Sans Symbols"/>
                <a:ea typeface="Noto Sans Symbols"/>
                <a:cs typeface="Noto Sans Symbols"/>
                <a:sym typeface="Noto Sans Symbols"/>
              </a:rPr>
              <a:t>+</a:t>
            </a:r>
            <a:r>
              <a:rPr lang="en-US" sz="1800">
                <a:solidFill>
                  <a:schemeClr val="dk1"/>
                </a:solidFill>
                <a:latin typeface="Tahoma"/>
                <a:ea typeface="Tahoma"/>
                <a:cs typeface="Tahoma"/>
                <a:sym typeface="Tahoma"/>
              </a:rPr>
              <a:t>∞</a:t>
            </a:r>
            <a:endParaRPr sz="2400">
              <a:solidFill>
                <a:schemeClr val="dk1"/>
              </a:solidFill>
              <a:latin typeface="Tahoma"/>
              <a:ea typeface="Tahoma"/>
              <a:cs typeface="Tahoma"/>
              <a:sym typeface="Tahoma"/>
            </a:endParaRPr>
          </a:p>
        </p:txBody>
      </p:sp>
      <p:sp>
        <p:nvSpPr>
          <p:cNvPr id="599" name="Google Shape;599;p45"/>
          <p:cNvSpPr/>
          <p:nvPr/>
        </p:nvSpPr>
        <p:spPr>
          <a:xfrm>
            <a:off x="4143375" y="4926013"/>
            <a:ext cx="361950" cy="215900"/>
          </a:xfrm>
          <a:prstGeom prst="rect">
            <a:avLst/>
          </a:prstGeom>
          <a:solidFill>
            <a:schemeClr val="accen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500">
                <a:solidFill>
                  <a:schemeClr val="dk1"/>
                </a:solidFill>
                <a:latin typeface="Times New Roman"/>
                <a:ea typeface="Times New Roman"/>
                <a:cs typeface="Times New Roman"/>
                <a:sym typeface="Times New Roman"/>
              </a:rPr>
              <a:t>31</a:t>
            </a:r>
            <a:endParaRPr/>
          </a:p>
        </p:txBody>
      </p:sp>
      <p:sp>
        <p:nvSpPr>
          <p:cNvPr id="600" name="Google Shape;600;p45"/>
          <p:cNvSpPr/>
          <p:nvPr/>
        </p:nvSpPr>
        <p:spPr>
          <a:xfrm>
            <a:off x="1330325" y="4926013"/>
            <a:ext cx="363538" cy="215900"/>
          </a:xfrm>
          <a:prstGeom prst="rect">
            <a:avLst/>
          </a:prstGeom>
          <a:solidFill>
            <a:schemeClr val="accen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Noto Sans Symbols"/>
                <a:ea typeface="Noto Sans Symbols"/>
                <a:cs typeface="Noto Sans Symbols"/>
                <a:sym typeface="Noto Sans Symbols"/>
              </a:rPr>
              <a:t>−</a:t>
            </a:r>
            <a:r>
              <a:rPr lang="en-US" sz="1800">
                <a:solidFill>
                  <a:schemeClr val="dk1"/>
                </a:solidFill>
                <a:latin typeface="Tahoma"/>
                <a:ea typeface="Tahoma"/>
                <a:cs typeface="Tahoma"/>
                <a:sym typeface="Tahoma"/>
              </a:rPr>
              <a:t>∞</a:t>
            </a:r>
            <a:endParaRPr sz="2400">
              <a:solidFill>
                <a:schemeClr val="dk1"/>
              </a:solidFill>
              <a:latin typeface="Tahoma"/>
              <a:ea typeface="Tahoma"/>
              <a:cs typeface="Tahoma"/>
              <a:sym typeface="Tahoma"/>
            </a:endParaRPr>
          </a:p>
        </p:txBody>
      </p:sp>
      <p:cxnSp>
        <p:nvCxnSpPr>
          <p:cNvPr id="601" name="Google Shape;601;p45"/>
          <p:cNvCxnSpPr>
            <a:stCxn id="600" idx="3"/>
            <a:endCxn id="599" idx="1"/>
          </p:cNvCxnSpPr>
          <p:nvPr/>
        </p:nvCxnSpPr>
        <p:spPr>
          <a:xfrm>
            <a:off x="1693863" y="5033963"/>
            <a:ext cx="2449500" cy="0"/>
          </a:xfrm>
          <a:prstGeom prst="straightConnector1">
            <a:avLst/>
          </a:prstGeom>
          <a:noFill/>
          <a:ln cap="flat" cmpd="sng" w="19050">
            <a:solidFill>
              <a:schemeClr val="dk1"/>
            </a:solidFill>
            <a:prstDash val="solid"/>
            <a:round/>
            <a:headEnd len="med" w="med" type="none"/>
            <a:tailEnd len="med" w="med" type="none"/>
          </a:ln>
        </p:spPr>
      </p:cxnSp>
      <p:cxnSp>
        <p:nvCxnSpPr>
          <p:cNvPr id="602" name="Google Shape;602;p45"/>
          <p:cNvCxnSpPr>
            <a:stCxn id="599" idx="3"/>
            <a:endCxn id="598" idx="1"/>
          </p:cNvCxnSpPr>
          <p:nvPr/>
        </p:nvCxnSpPr>
        <p:spPr>
          <a:xfrm>
            <a:off x="4505325" y="5033963"/>
            <a:ext cx="3743400" cy="0"/>
          </a:xfrm>
          <a:prstGeom prst="straightConnector1">
            <a:avLst/>
          </a:prstGeom>
          <a:noFill/>
          <a:ln cap="flat" cmpd="sng" w="19050">
            <a:solidFill>
              <a:schemeClr val="dk1"/>
            </a:solidFill>
            <a:prstDash val="solid"/>
            <a:round/>
            <a:headEnd len="med" w="med" type="none"/>
            <a:tailEnd len="med" w="med" type="none"/>
          </a:ln>
        </p:spPr>
      </p:cxnSp>
      <p:cxnSp>
        <p:nvCxnSpPr>
          <p:cNvPr id="603" name="Google Shape;603;p45"/>
          <p:cNvCxnSpPr>
            <a:stCxn id="600" idx="0"/>
            <a:endCxn id="599" idx="0"/>
          </p:cNvCxnSpPr>
          <p:nvPr/>
        </p:nvCxnSpPr>
        <p:spPr>
          <a:xfrm flipH="1" rot="-5400000">
            <a:off x="2917894" y="3520213"/>
            <a:ext cx="600" cy="2812200"/>
          </a:xfrm>
          <a:prstGeom prst="curvedConnector3">
            <a:avLst>
              <a:gd fmla="val -58455430" name="adj1"/>
            </a:avLst>
          </a:prstGeom>
          <a:noFill/>
          <a:ln cap="flat" cmpd="sng" w="28575">
            <a:solidFill>
              <a:srgbClr val="FF3300"/>
            </a:solidFill>
            <a:prstDash val="solid"/>
            <a:round/>
            <a:headEnd len="med" w="med" type="none"/>
            <a:tailEnd len="med" w="med" type="triangle"/>
          </a:ln>
        </p:spPr>
      </p:cxnSp>
      <p:cxnSp>
        <p:nvCxnSpPr>
          <p:cNvPr id="604" name="Google Shape;604;p45"/>
          <p:cNvCxnSpPr>
            <a:stCxn id="592" idx="2"/>
            <a:endCxn id="600" idx="0"/>
          </p:cNvCxnSpPr>
          <p:nvPr/>
        </p:nvCxnSpPr>
        <p:spPr>
          <a:xfrm>
            <a:off x="1512094" y="4635500"/>
            <a:ext cx="0" cy="290400"/>
          </a:xfrm>
          <a:prstGeom prst="straightConnector1">
            <a:avLst/>
          </a:prstGeom>
          <a:noFill/>
          <a:ln cap="flat" cmpd="sng" w="28575">
            <a:solidFill>
              <a:srgbClr val="FF3300"/>
            </a:solidFill>
            <a:prstDash val="solid"/>
            <a:round/>
            <a:headEnd len="med" w="med" type="none"/>
            <a:tailEnd len="med" w="med" type="triangle"/>
          </a:ln>
        </p:spPr>
      </p:cxnSp>
      <p:cxnSp>
        <p:nvCxnSpPr>
          <p:cNvPr id="605" name="Google Shape;605;p45"/>
          <p:cNvCxnSpPr>
            <a:stCxn id="599" idx="2"/>
            <a:endCxn id="606" idx="0"/>
          </p:cNvCxnSpPr>
          <p:nvPr/>
        </p:nvCxnSpPr>
        <p:spPr>
          <a:xfrm>
            <a:off x="4324350" y="5141913"/>
            <a:ext cx="0" cy="290400"/>
          </a:xfrm>
          <a:prstGeom prst="straightConnector1">
            <a:avLst/>
          </a:prstGeom>
          <a:noFill/>
          <a:ln cap="flat" cmpd="sng" w="28575">
            <a:solidFill>
              <a:srgbClr val="FF3300"/>
            </a:solidFill>
            <a:prstDash val="solid"/>
            <a:round/>
            <a:headEnd len="med" w="med" type="none"/>
            <a:tailEnd len="med" w="med" type="triangle"/>
          </a:ln>
        </p:spPr>
      </p:cxnSp>
      <p:cxnSp>
        <p:nvCxnSpPr>
          <p:cNvPr id="607" name="Google Shape;607;p45"/>
          <p:cNvCxnSpPr>
            <a:stCxn id="608" idx="2"/>
            <a:endCxn id="609" idx="0"/>
          </p:cNvCxnSpPr>
          <p:nvPr/>
        </p:nvCxnSpPr>
        <p:spPr>
          <a:xfrm>
            <a:off x="7054057" y="5648325"/>
            <a:ext cx="0" cy="290400"/>
          </a:xfrm>
          <a:prstGeom prst="straightConnector1">
            <a:avLst/>
          </a:prstGeom>
          <a:noFill/>
          <a:ln cap="flat" cmpd="sng" w="28575">
            <a:solidFill>
              <a:srgbClr val="FF3300"/>
            </a:solidFill>
            <a:prstDash val="solid"/>
            <a:round/>
            <a:headEnd len="med" w="med" type="none"/>
            <a:tailEnd len="med" w="med" type="triangle"/>
          </a:ln>
        </p:spPr>
      </p:cxnSp>
      <p:sp>
        <p:nvSpPr>
          <p:cNvPr id="608" name="Google Shape;608;p45"/>
          <p:cNvSpPr/>
          <p:nvPr/>
        </p:nvSpPr>
        <p:spPr>
          <a:xfrm>
            <a:off x="6873875" y="5432425"/>
            <a:ext cx="360363" cy="215900"/>
          </a:xfrm>
          <a:prstGeom prst="rect">
            <a:avLst/>
          </a:prstGeom>
          <a:solidFill>
            <a:schemeClr val="accen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500">
                <a:solidFill>
                  <a:schemeClr val="dk1"/>
                </a:solidFill>
                <a:latin typeface="Times New Roman"/>
                <a:ea typeface="Times New Roman"/>
                <a:cs typeface="Times New Roman"/>
                <a:sym typeface="Times New Roman"/>
              </a:rPr>
              <a:t>64</a:t>
            </a:r>
            <a:endParaRPr/>
          </a:p>
        </p:txBody>
      </p:sp>
      <p:sp>
        <p:nvSpPr>
          <p:cNvPr id="610" name="Google Shape;610;p45"/>
          <p:cNvSpPr/>
          <p:nvPr/>
        </p:nvSpPr>
        <p:spPr>
          <a:xfrm>
            <a:off x="8248650" y="5432425"/>
            <a:ext cx="361950" cy="215900"/>
          </a:xfrm>
          <a:prstGeom prst="rect">
            <a:avLst/>
          </a:prstGeom>
          <a:solidFill>
            <a:schemeClr val="accen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Noto Sans Symbols"/>
                <a:ea typeface="Noto Sans Symbols"/>
                <a:cs typeface="Noto Sans Symbols"/>
                <a:sym typeface="Noto Sans Symbols"/>
              </a:rPr>
              <a:t>+</a:t>
            </a:r>
            <a:r>
              <a:rPr lang="en-US" sz="1800">
                <a:solidFill>
                  <a:schemeClr val="dk1"/>
                </a:solidFill>
                <a:latin typeface="Tahoma"/>
                <a:ea typeface="Tahoma"/>
                <a:cs typeface="Tahoma"/>
                <a:sym typeface="Tahoma"/>
              </a:rPr>
              <a:t>∞</a:t>
            </a:r>
            <a:endParaRPr sz="2400">
              <a:solidFill>
                <a:schemeClr val="dk1"/>
              </a:solidFill>
              <a:latin typeface="Tahoma"/>
              <a:ea typeface="Tahoma"/>
              <a:cs typeface="Tahoma"/>
              <a:sym typeface="Tahoma"/>
            </a:endParaRPr>
          </a:p>
        </p:txBody>
      </p:sp>
      <p:sp>
        <p:nvSpPr>
          <p:cNvPr id="606" name="Google Shape;606;p45"/>
          <p:cNvSpPr/>
          <p:nvPr/>
        </p:nvSpPr>
        <p:spPr>
          <a:xfrm>
            <a:off x="4143375" y="5432425"/>
            <a:ext cx="361950" cy="215900"/>
          </a:xfrm>
          <a:prstGeom prst="rect">
            <a:avLst/>
          </a:prstGeom>
          <a:solidFill>
            <a:schemeClr val="accen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500">
                <a:solidFill>
                  <a:schemeClr val="dk1"/>
                </a:solidFill>
                <a:latin typeface="Times New Roman"/>
                <a:ea typeface="Times New Roman"/>
                <a:cs typeface="Times New Roman"/>
                <a:sym typeface="Times New Roman"/>
              </a:rPr>
              <a:t>31</a:t>
            </a:r>
            <a:endParaRPr/>
          </a:p>
        </p:txBody>
      </p:sp>
      <p:sp>
        <p:nvSpPr>
          <p:cNvPr id="611" name="Google Shape;611;p45"/>
          <p:cNvSpPr/>
          <p:nvPr/>
        </p:nvSpPr>
        <p:spPr>
          <a:xfrm>
            <a:off x="4830763" y="5432425"/>
            <a:ext cx="363537" cy="215900"/>
          </a:xfrm>
          <a:prstGeom prst="rect">
            <a:avLst/>
          </a:prstGeom>
          <a:solidFill>
            <a:schemeClr val="accen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500">
                <a:solidFill>
                  <a:schemeClr val="dk1"/>
                </a:solidFill>
                <a:latin typeface="Times New Roman"/>
                <a:ea typeface="Times New Roman"/>
                <a:cs typeface="Times New Roman"/>
                <a:sym typeface="Times New Roman"/>
              </a:rPr>
              <a:t>34</a:t>
            </a:r>
            <a:endParaRPr/>
          </a:p>
        </p:txBody>
      </p:sp>
      <p:sp>
        <p:nvSpPr>
          <p:cNvPr id="612" name="Google Shape;612;p45"/>
          <p:cNvSpPr/>
          <p:nvPr/>
        </p:nvSpPr>
        <p:spPr>
          <a:xfrm>
            <a:off x="1330325" y="5432425"/>
            <a:ext cx="363538" cy="215900"/>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Noto Sans Symbols"/>
                <a:ea typeface="Noto Sans Symbols"/>
                <a:cs typeface="Noto Sans Symbols"/>
                <a:sym typeface="Noto Sans Symbols"/>
              </a:rPr>
              <a:t>−</a:t>
            </a:r>
            <a:r>
              <a:rPr lang="en-US" sz="1800">
                <a:solidFill>
                  <a:schemeClr val="dk1"/>
                </a:solidFill>
                <a:latin typeface="Tahoma"/>
                <a:ea typeface="Tahoma"/>
                <a:cs typeface="Tahoma"/>
                <a:sym typeface="Tahoma"/>
              </a:rPr>
              <a:t>∞</a:t>
            </a:r>
            <a:endParaRPr sz="2400">
              <a:solidFill>
                <a:schemeClr val="dk1"/>
              </a:solidFill>
              <a:latin typeface="Tahoma"/>
              <a:ea typeface="Tahoma"/>
              <a:cs typeface="Tahoma"/>
              <a:sym typeface="Tahoma"/>
            </a:endParaRPr>
          </a:p>
        </p:txBody>
      </p:sp>
      <p:sp>
        <p:nvSpPr>
          <p:cNvPr id="613" name="Google Shape;613;p45"/>
          <p:cNvSpPr/>
          <p:nvPr/>
        </p:nvSpPr>
        <p:spPr>
          <a:xfrm>
            <a:off x="2706688" y="5432425"/>
            <a:ext cx="363537" cy="215900"/>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500">
                <a:solidFill>
                  <a:schemeClr val="dk1"/>
                </a:solidFill>
                <a:latin typeface="Times New Roman"/>
                <a:ea typeface="Times New Roman"/>
                <a:cs typeface="Times New Roman"/>
                <a:sym typeface="Times New Roman"/>
              </a:rPr>
              <a:t>23</a:t>
            </a:r>
            <a:endParaRPr/>
          </a:p>
        </p:txBody>
      </p:sp>
      <p:cxnSp>
        <p:nvCxnSpPr>
          <p:cNvPr id="614" name="Google Shape;614;p45"/>
          <p:cNvCxnSpPr>
            <a:stCxn id="612" idx="3"/>
            <a:endCxn id="613" idx="1"/>
          </p:cNvCxnSpPr>
          <p:nvPr/>
        </p:nvCxnSpPr>
        <p:spPr>
          <a:xfrm>
            <a:off x="1693863" y="5540375"/>
            <a:ext cx="1012800" cy="0"/>
          </a:xfrm>
          <a:prstGeom prst="straightConnector1">
            <a:avLst/>
          </a:prstGeom>
          <a:noFill/>
          <a:ln cap="flat" cmpd="sng" w="19050">
            <a:solidFill>
              <a:schemeClr val="dk1"/>
            </a:solidFill>
            <a:prstDash val="solid"/>
            <a:round/>
            <a:headEnd len="med" w="med" type="none"/>
            <a:tailEnd len="med" w="med" type="none"/>
          </a:ln>
        </p:spPr>
      </p:cxnSp>
      <p:cxnSp>
        <p:nvCxnSpPr>
          <p:cNvPr id="615" name="Google Shape;615;p45"/>
          <p:cNvCxnSpPr>
            <a:stCxn id="613" idx="3"/>
            <a:endCxn id="606" idx="1"/>
          </p:cNvCxnSpPr>
          <p:nvPr/>
        </p:nvCxnSpPr>
        <p:spPr>
          <a:xfrm>
            <a:off x="3070225" y="5540375"/>
            <a:ext cx="1073100" cy="0"/>
          </a:xfrm>
          <a:prstGeom prst="straightConnector1">
            <a:avLst/>
          </a:prstGeom>
          <a:noFill/>
          <a:ln cap="flat" cmpd="sng" w="19050">
            <a:solidFill>
              <a:schemeClr val="dk1"/>
            </a:solidFill>
            <a:prstDash val="solid"/>
            <a:round/>
            <a:headEnd len="med" w="med" type="none"/>
            <a:tailEnd len="med" w="med" type="none"/>
          </a:ln>
        </p:spPr>
      </p:cxnSp>
      <p:cxnSp>
        <p:nvCxnSpPr>
          <p:cNvPr id="616" name="Google Shape;616;p45"/>
          <p:cNvCxnSpPr>
            <a:stCxn id="606" idx="3"/>
            <a:endCxn id="611" idx="1"/>
          </p:cNvCxnSpPr>
          <p:nvPr/>
        </p:nvCxnSpPr>
        <p:spPr>
          <a:xfrm>
            <a:off x="4505325" y="5540375"/>
            <a:ext cx="325500" cy="0"/>
          </a:xfrm>
          <a:prstGeom prst="straightConnector1">
            <a:avLst/>
          </a:prstGeom>
          <a:noFill/>
          <a:ln cap="flat" cmpd="sng" w="19050">
            <a:solidFill>
              <a:schemeClr val="dk1"/>
            </a:solidFill>
            <a:prstDash val="solid"/>
            <a:round/>
            <a:headEnd len="med" w="med" type="none"/>
            <a:tailEnd len="med" w="med" type="none"/>
          </a:ln>
        </p:spPr>
      </p:cxnSp>
      <p:cxnSp>
        <p:nvCxnSpPr>
          <p:cNvPr id="617" name="Google Shape;617;p45"/>
          <p:cNvCxnSpPr>
            <a:stCxn id="611" idx="3"/>
            <a:endCxn id="608" idx="1"/>
          </p:cNvCxnSpPr>
          <p:nvPr/>
        </p:nvCxnSpPr>
        <p:spPr>
          <a:xfrm>
            <a:off x="5194300" y="5540375"/>
            <a:ext cx="1679700" cy="0"/>
          </a:xfrm>
          <a:prstGeom prst="straightConnector1">
            <a:avLst/>
          </a:prstGeom>
          <a:noFill/>
          <a:ln cap="flat" cmpd="sng" w="19050">
            <a:solidFill>
              <a:schemeClr val="dk1"/>
            </a:solidFill>
            <a:prstDash val="solid"/>
            <a:round/>
            <a:headEnd len="med" w="med" type="none"/>
            <a:tailEnd len="med" w="med" type="none"/>
          </a:ln>
        </p:spPr>
      </p:cxnSp>
      <p:cxnSp>
        <p:nvCxnSpPr>
          <p:cNvPr id="618" name="Google Shape;618;p45"/>
          <p:cNvCxnSpPr>
            <a:stCxn id="608" idx="3"/>
            <a:endCxn id="610" idx="1"/>
          </p:cNvCxnSpPr>
          <p:nvPr/>
        </p:nvCxnSpPr>
        <p:spPr>
          <a:xfrm>
            <a:off x="7234238" y="5540375"/>
            <a:ext cx="1014300" cy="0"/>
          </a:xfrm>
          <a:prstGeom prst="straightConnector1">
            <a:avLst/>
          </a:prstGeom>
          <a:noFill/>
          <a:ln cap="flat" cmpd="sng" w="19050">
            <a:solidFill>
              <a:schemeClr val="dk1"/>
            </a:solidFill>
            <a:prstDash val="solid"/>
            <a:round/>
            <a:headEnd len="med" w="med" type="none"/>
            <a:tailEnd len="med" w="med" type="none"/>
          </a:ln>
        </p:spPr>
      </p:cxnSp>
      <p:cxnSp>
        <p:nvCxnSpPr>
          <p:cNvPr id="619" name="Google Shape;619;p45"/>
          <p:cNvCxnSpPr>
            <a:stCxn id="606" idx="0"/>
            <a:endCxn id="611" idx="0"/>
          </p:cNvCxnSpPr>
          <p:nvPr/>
        </p:nvCxnSpPr>
        <p:spPr>
          <a:xfrm flipH="1" rot="-5400000">
            <a:off x="4668150" y="5088625"/>
            <a:ext cx="600" cy="688200"/>
          </a:xfrm>
          <a:prstGeom prst="curvedConnector3">
            <a:avLst>
              <a:gd fmla="val -38111083" name="adj1"/>
            </a:avLst>
          </a:prstGeom>
          <a:noFill/>
          <a:ln cap="flat" cmpd="sng" w="28575">
            <a:solidFill>
              <a:srgbClr val="FF3300"/>
            </a:solidFill>
            <a:prstDash val="solid"/>
            <a:round/>
            <a:headEnd len="med" w="med" type="none"/>
            <a:tailEnd len="med" w="med" type="triangle"/>
          </a:ln>
        </p:spPr>
      </p:cxnSp>
      <p:cxnSp>
        <p:nvCxnSpPr>
          <p:cNvPr id="620" name="Google Shape;620;p45"/>
          <p:cNvCxnSpPr>
            <a:stCxn id="611" idx="0"/>
            <a:endCxn id="608" idx="0"/>
          </p:cNvCxnSpPr>
          <p:nvPr/>
        </p:nvCxnSpPr>
        <p:spPr>
          <a:xfrm flipH="1" rot="-5400000">
            <a:off x="6032981" y="4411975"/>
            <a:ext cx="600" cy="2041500"/>
          </a:xfrm>
          <a:prstGeom prst="curvedConnector3">
            <a:avLst>
              <a:gd fmla="val -38111083" name="adj1"/>
            </a:avLst>
          </a:prstGeom>
          <a:noFill/>
          <a:ln cap="flat" cmpd="sng" w="28575">
            <a:solidFill>
              <a:srgbClr val="FF3300"/>
            </a:solidFill>
            <a:prstDash val="solid"/>
            <a:round/>
            <a:headEnd len="med" w="med" type="none"/>
            <a:tailEnd len="med" w="med" type="triangle"/>
          </a:ln>
        </p:spPr>
      </p:cxnSp>
      <p:sp>
        <p:nvSpPr>
          <p:cNvPr id="621" name="Google Shape;621;p45"/>
          <p:cNvSpPr/>
          <p:nvPr/>
        </p:nvSpPr>
        <p:spPr>
          <a:xfrm>
            <a:off x="6184900" y="5938838"/>
            <a:ext cx="363538" cy="215900"/>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500">
                <a:solidFill>
                  <a:schemeClr val="dk1"/>
                </a:solidFill>
                <a:latin typeface="Times New Roman"/>
                <a:ea typeface="Times New Roman"/>
                <a:cs typeface="Times New Roman"/>
                <a:sym typeface="Times New Roman"/>
              </a:rPr>
              <a:t>56</a:t>
            </a:r>
            <a:endParaRPr/>
          </a:p>
        </p:txBody>
      </p:sp>
      <p:sp>
        <p:nvSpPr>
          <p:cNvPr id="609" name="Google Shape;609;p45"/>
          <p:cNvSpPr/>
          <p:nvPr/>
        </p:nvSpPr>
        <p:spPr>
          <a:xfrm>
            <a:off x="6873875" y="5938838"/>
            <a:ext cx="360363" cy="215900"/>
          </a:xfrm>
          <a:prstGeom prst="rect">
            <a:avLst/>
          </a:prstGeom>
          <a:solidFill>
            <a:schemeClr val="accen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500">
                <a:solidFill>
                  <a:schemeClr val="dk1"/>
                </a:solidFill>
                <a:latin typeface="Times New Roman"/>
                <a:ea typeface="Times New Roman"/>
                <a:cs typeface="Times New Roman"/>
                <a:sym typeface="Times New Roman"/>
              </a:rPr>
              <a:t>64</a:t>
            </a:r>
            <a:endParaRPr/>
          </a:p>
        </p:txBody>
      </p:sp>
      <p:sp>
        <p:nvSpPr>
          <p:cNvPr id="622" name="Google Shape;622;p45"/>
          <p:cNvSpPr/>
          <p:nvPr/>
        </p:nvSpPr>
        <p:spPr>
          <a:xfrm>
            <a:off x="7559675" y="5938838"/>
            <a:ext cx="361950" cy="215900"/>
          </a:xfrm>
          <a:prstGeom prst="rect">
            <a:avLst/>
          </a:prstGeom>
          <a:solidFill>
            <a:schemeClr val="accen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500">
                <a:solidFill>
                  <a:schemeClr val="dk1"/>
                </a:solidFill>
                <a:latin typeface="Times New Roman"/>
                <a:ea typeface="Times New Roman"/>
                <a:cs typeface="Times New Roman"/>
                <a:sym typeface="Times New Roman"/>
              </a:rPr>
              <a:t>78</a:t>
            </a:r>
            <a:endParaRPr/>
          </a:p>
        </p:txBody>
      </p:sp>
      <p:sp>
        <p:nvSpPr>
          <p:cNvPr id="623" name="Google Shape;623;p45"/>
          <p:cNvSpPr/>
          <p:nvPr/>
        </p:nvSpPr>
        <p:spPr>
          <a:xfrm>
            <a:off x="8248650" y="5938838"/>
            <a:ext cx="361950" cy="215900"/>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Noto Sans Symbols"/>
                <a:ea typeface="Noto Sans Symbols"/>
                <a:cs typeface="Noto Sans Symbols"/>
                <a:sym typeface="Noto Sans Symbols"/>
              </a:rPr>
              <a:t>+</a:t>
            </a:r>
            <a:r>
              <a:rPr lang="en-US" sz="1800">
                <a:solidFill>
                  <a:schemeClr val="dk1"/>
                </a:solidFill>
                <a:latin typeface="Tahoma"/>
                <a:ea typeface="Tahoma"/>
                <a:cs typeface="Tahoma"/>
                <a:sym typeface="Tahoma"/>
              </a:rPr>
              <a:t>∞</a:t>
            </a:r>
            <a:endParaRPr sz="2400">
              <a:solidFill>
                <a:schemeClr val="dk1"/>
              </a:solidFill>
              <a:latin typeface="Times New Roman"/>
              <a:ea typeface="Times New Roman"/>
              <a:cs typeface="Times New Roman"/>
              <a:sym typeface="Times New Roman"/>
            </a:endParaRPr>
          </a:p>
        </p:txBody>
      </p:sp>
      <p:sp>
        <p:nvSpPr>
          <p:cNvPr id="624" name="Google Shape;624;p45"/>
          <p:cNvSpPr/>
          <p:nvPr/>
        </p:nvSpPr>
        <p:spPr>
          <a:xfrm>
            <a:off x="4143375" y="5938838"/>
            <a:ext cx="361950" cy="215900"/>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500">
                <a:solidFill>
                  <a:schemeClr val="dk1"/>
                </a:solidFill>
                <a:latin typeface="Times New Roman"/>
                <a:ea typeface="Times New Roman"/>
                <a:cs typeface="Times New Roman"/>
                <a:sym typeface="Times New Roman"/>
              </a:rPr>
              <a:t>31</a:t>
            </a:r>
            <a:endParaRPr/>
          </a:p>
        </p:txBody>
      </p:sp>
      <p:sp>
        <p:nvSpPr>
          <p:cNvPr id="625" name="Google Shape;625;p45"/>
          <p:cNvSpPr/>
          <p:nvPr/>
        </p:nvSpPr>
        <p:spPr>
          <a:xfrm>
            <a:off x="4830763" y="5938838"/>
            <a:ext cx="363537" cy="215900"/>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500">
                <a:solidFill>
                  <a:schemeClr val="dk1"/>
                </a:solidFill>
                <a:latin typeface="Times New Roman"/>
                <a:ea typeface="Times New Roman"/>
                <a:cs typeface="Times New Roman"/>
                <a:sym typeface="Times New Roman"/>
              </a:rPr>
              <a:t>34</a:t>
            </a:r>
            <a:endParaRPr/>
          </a:p>
        </p:txBody>
      </p:sp>
      <p:sp>
        <p:nvSpPr>
          <p:cNvPr id="626" name="Google Shape;626;p45"/>
          <p:cNvSpPr/>
          <p:nvPr/>
        </p:nvSpPr>
        <p:spPr>
          <a:xfrm>
            <a:off x="5495925" y="5938838"/>
            <a:ext cx="363538" cy="215900"/>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500">
                <a:solidFill>
                  <a:schemeClr val="dk1"/>
                </a:solidFill>
                <a:latin typeface="Times New Roman"/>
                <a:ea typeface="Times New Roman"/>
                <a:cs typeface="Times New Roman"/>
                <a:sym typeface="Times New Roman"/>
              </a:rPr>
              <a:t>44</a:t>
            </a:r>
            <a:endParaRPr/>
          </a:p>
        </p:txBody>
      </p:sp>
      <p:sp>
        <p:nvSpPr>
          <p:cNvPr id="627" name="Google Shape;627;p45"/>
          <p:cNvSpPr/>
          <p:nvPr/>
        </p:nvSpPr>
        <p:spPr>
          <a:xfrm>
            <a:off x="1330325" y="5938838"/>
            <a:ext cx="363538" cy="215900"/>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Noto Sans Symbols"/>
                <a:ea typeface="Noto Sans Symbols"/>
                <a:cs typeface="Noto Sans Symbols"/>
                <a:sym typeface="Noto Sans Symbols"/>
              </a:rPr>
              <a:t>−</a:t>
            </a:r>
            <a:r>
              <a:rPr lang="en-US" sz="1800">
                <a:solidFill>
                  <a:schemeClr val="dk1"/>
                </a:solidFill>
                <a:latin typeface="Tahoma"/>
                <a:ea typeface="Tahoma"/>
                <a:cs typeface="Tahoma"/>
                <a:sym typeface="Tahoma"/>
              </a:rPr>
              <a:t>∞</a:t>
            </a:r>
            <a:endParaRPr/>
          </a:p>
        </p:txBody>
      </p:sp>
      <p:sp>
        <p:nvSpPr>
          <p:cNvPr id="628" name="Google Shape;628;p45"/>
          <p:cNvSpPr/>
          <p:nvPr/>
        </p:nvSpPr>
        <p:spPr>
          <a:xfrm>
            <a:off x="2019300" y="5938838"/>
            <a:ext cx="363538" cy="215900"/>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500">
                <a:solidFill>
                  <a:schemeClr val="dk1"/>
                </a:solidFill>
                <a:latin typeface="Times New Roman"/>
                <a:ea typeface="Times New Roman"/>
                <a:cs typeface="Times New Roman"/>
                <a:sym typeface="Times New Roman"/>
              </a:rPr>
              <a:t>12</a:t>
            </a:r>
            <a:endParaRPr/>
          </a:p>
        </p:txBody>
      </p:sp>
      <p:sp>
        <p:nvSpPr>
          <p:cNvPr id="629" name="Google Shape;629;p45"/>
          <p:cNvSpPr/>
          <p:nvPr/>
        </p:nvSpPr>
        <p:spPr>
          <a:xfrm>
            <a:off x="2706688" y="5938838"/>
            <a:ext cx="363537" cy="215900"/>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500">
                <a:solidFill>
                  <a:schemeClr val="dk1"/>
                </a:solidFill>
                <a:latin typeface="Times New Roman"/>
                <a:ea typeface="Times New Roman"/>
                <a:cs typeface="Times New Roman"/>
                <a:sym typeface="Times New Roman"/>
              </a:rPr>
              <a:t>23</a:t>
            </a:r>
            <a:endParaRPr/>
          </a:p>
        </p:txBody>
      </p:sp>
      <p:sp>
        <p:nvSpPr>
          <p:cNvPr id="630" name="Google Shape;630;p45"/>
          <p:cNvSpPr/>
          <p:nvPr/>
        </p:nvSpPr>
        <p:spPr>
          <a:xfrm>
            <a:off x="3395663" y="5938838"/>
            <a:ext cx="363537" cy="215900"/>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500">
                <a:solidFill>
                  <a:schemeClr val="dk1"/>
                </a:solidFill>
                <a:latin typeface="Times New Roman"/>
                <a:ea typeface="Times New Roman"/>
                <a:cs typeface="Times New Roman"/>
                <a:sym typeface="Times New Roman"/>
              </a:rPr>
              <a:t>26</a:t>
            </a:r>
            <a:endParaRPr/>
          </a:p>
        </p:txBody>
      </p:sp>
      <p:cxnSp>
        <p:nvCxnSpPr>
          <p:cNvPr id="631" name="Google Shape;631;p45"/>
          <p:cNvCxnSpPr>
            <a:stCxn id="627" idx="3"/>
            <a:endCxn id="628" idx="1"/>
          </p:cNvCxnSpPr>
          <p:nvPr/>
        </p:nvCxnSpPr>
        <p:spPr>
          <a:xfrm>
            <a:off x="1693863" y="6046788"/>
            <a:ext cx="325500" cy="0"/>
          </a:xfrm>
          <a:prstGeom prst="straightConnector1">
            <a:avLst/>
          </a:prstGeom>
          <a:noFill/>
          <a:ln cap="flat" cmpd="sng" w="19050">
            <a:solidFill>
              <a:schemeClr val="dk1"/>
            </a:solidFill>
            <a:prstDash val="solid"/>
            <a:round/>
            <a:headEnd len="med" w="med" type="none"/>
            <a:tailEnd len="med" w="med" type="none"/>
          </a:ln>
        </p:spPr>
      </p:cxnSp>
      <p:cxnSp>
        <p:nvCxnSpPr>
          <p:cNvPr id="632" name="Google Shape;632;p45"/>
          <p:cNvCxnSpPr>
            <a:stCxn id="629" idx="3"/>
            <a:endCxn id="630" idx="1"/>
          </p:cNvCxnSpPr>
          <p:nvPr/>
        </p:nvCxnSpPr>
        <p:spPr>
          <a:xfrm>
            <a:off x="3070225" y="6046788"/>
            <a:ext cx="325500" cy="0"/>
          </a:xfrm>
          <a:prstGeom prst="straightConnector1">
            <a:avLst/>
          </a:prstGeom>
          <a:noFill/>
          <a:ln cap="flat" cmpd="sng" w="19050">
            <a:solidFill>
              <a:schemeClr val="dk1"/>
            </a:solidFill>
            <a:prstDash val="solid"/>
            <a:round/>
            <a:headEnd len="med" w="med" type="none"/>
            <a:tailEnd len="med" w="med" type="none"/>
          </a:ln>
        </p:spPr>
      </p:cxnSp>
      <p:cxnSp>
        <p:nvCxnSpPr>
          <p:cNvPr id="633" name="Google Shape;633;p45"/>
          <p:cNvCxnSpPr>
            <a:stCxn id="624" idx="3"/>
            <a:endCxn id="625" idx="1"/>
          </p:cNvCxnSpPr>
          <p:nvPr/>
        </p:nvCxnSpPr>
        <p:spPr>
          <a:xfrm>
            <a:off x="4505325" y="6046788"/>
            <a:ext cx="325500" cy="0"/>
          </a:xfrm>
          <a:prstGeom prst="straightConnector1">
            <a:avLst/>
          </a:prstGeom>
          <a:noFill/>
          <a:ln cap="flat" cmpd="sng" w="19050">
            <a:solidFill>
              <a:schemeClr val="dk1"/>
            </a:solidFill>
            <a:prstDash val="solid"/>
            <a:round/>
            <a:headEnd len="med" w="med" type="none"/>
            <a:tailEnd len="med" w="med" type="none"/>
          </a:ln>
        </p:spPr>
      </p:cxnSp>
      <p:cxnSp>
        <p:nvCxnSpPr>
          <p:cNvPr id="634" name="Google Shape;634;p45"/>
          <p:cNvCxnSpPr>
            <a:stCxn id="628" idx="3"/>
            <a:endCxn id="629" idx="1"/>
          </p:cNvCxnSpPr>
          <p:nvPr/>
        </p:nvCxnSpPr>
        <p:spPr>
          <a:xfrm>
            <a:off x="2382838" y="6046788"/>
            <a:ext cx="324000" cy="0"/>
          </a:xfrm>
          <a:prstGeom prst="straightConnector1">
            <a:avLst/>
          </a:prstGeom>
          <a:noFill/>
          <a:ln cap="flat" cmpd="sng" w="19050">
            <a:solidFill>
              <a:schemeClr val="dk1"/>
            </a:solidFill>
            <a:prstDash val="solid"/>
            <a:round/>
            <a:headEnd len="med" w="med" type="none"/>
            <a:tailEnd len="med" w="med" type="none"/>
          </a:ln>
        </p:spPr>
      </p:cxnSp>
      <p:cxnSp>
        <p:nvCxnSpPr>
          <p:cNvPr id="635" name="Google Shape;635;p45"/>
          <p:cNvCxnSpPr>
            <a:stCxn id="630" idx="3"/>
            <a:endCxn id="624" idx="1"/>
          </p:cNvCxnSpPr>
          <p:nvPr/>
        </p:nvCxnSpPr>
        <p:spPr>
          <a:xfrm>
            <a:off x="3759200" y="6046788"/>
            <a:ext cx="384300" cy="0"/>
          </a:xfrm>
          <a:prstGeom prst="straightConnector1">
            <a:avLst/>
          </a:prstGeom>
          <a:noFill/>
          <a:ln cap="flat" cmpd="sng" w="19050">
            <a:solidFill>
              <a:schemeClr val="dk1"/>
            </a:solidFill>
            <a:prstDash val="solid"/>
            <a:round/>
            <a:headEnd len="med" w="med" type="none"/>
            <a:tailEnd len="med" w="med" type="none"/>
          </a:ln>
        </p:spPr>
      </p:cxnSp>
      <p:cxnSp>
        <p:nvCxnSpPr>
          <p:cNvPr id="636" name="Google Shape;636;p45"/>
          <p:cNvCxnSpPr>
            <a:stCxn id="625" idx="3"/>
            <a:endCxn id="626" idx="1"/>
          </p:cNvCxnSpPr>
          <p:nvPr/>
        </p:nvCxnSpPr>
        <p:spPr>
          <a:xfrm>
            <a:off x="5194300" y="6046788"/>
            <a:ext cx="301500" cy="0"/>
          </a:xfrm>
          <a:prstGeom prst="straightConnector1">
            <a:avLst/>
          </a:prstGeom>
          <a:noFill/>
          <a:ln cap="flat" cmpd="sng" w="19050">
            <a:solidFill>
              <a:schemeClr val="dk1"/>
            </a:solidFill>
            <a:prstDash val="solid"/>
            <a:round/>
            <a:headEnd len="med" w="med" type="none"/>
            <a:tailEnd len="med" w="med" type="none"/>
          </a:ln>
        </p:spPr>
      </p:cxnSp>
      <p:cxnSp>
        <p:nvCxnSpPr>
          <p:cNvPr id="637" name="Google Shape;637;p45"/>
          <p:cNvCxnSpPr>
            <a:stCxn id="626" idx="3"/>
            <a:endCxn id="621" idx="1"/>
          </p:cNvCxnSpPr>
          <p:nvPr/>
        </p:nvCxnSpPr>
        <p:spPr>
          <a:xfrm>
            <a:off x="5859463" y="6046788"/>
            <a:ext cx="325500" cy="0"/>
          </a:xfrm>
          <a:prstGeom prst="straightConnector1">
            <a:avLst/>
          </a:prstGeom>
          <a:noFill/>
          <a:ln cap="flat" cmpd="sng" w="19050">
            <a:solidFill>
              <a:schemeClr val="dk1"/>
            </a:solidFill>
            <a:prstDash val="solid"/>
            <a:round/>
            <a:headEnd len="med" w="med" type="none"/>
            <a:tailEnd len="med" w="med" type="none"/>
          </a:ln>
        </p:spPr>
      </p:cxnSp>
      <p:cxnSp>
        <p:nvCxnSpPr>
          <p:cNvPr id="638" name="Google Shape;638;p45"/>
          <p:cNvCxnSpPr>
            <a:stCxn id="621" idx="3"/>
            <a:endCxn id="609" idx="1"/>
          </p:cNvCxnSpPr>
          <p:nvPr/>
        </p:nvCxnSpPr>
        <p:spPr>
          <a:xfrm>
            <a:off x="6548438" y="6046788"/>
            <a:ext cx="325500" cy="0"/>
          </a:xfrm>
          <a:prstGeom prst="straightConnector1">
            <a:avLst/>
          </a:prstGeom>
          <a:noFill/>
          <a:ln cap="flat" cmpd="sng" w="19050">
            <a:solidFill>
              <a:schemeClr val="dk1"/>
            </a:solidFill>
            <a:prstDash val="solid"/>
            <a:round/>
            <a:headEnd len="med" w="med" type="none"/>
            <a:tailEnd len="med" w="med" type="none"/>
          </a:ln>
        </p:spPr>
      </p:cxnSp>
      <p:cxnSp>
        <p:nvCxnSpPr>
          <p:cNvPr id="639" name="Google Shape;639;p45"/>
          <p:cNvCxnSpPr>
            <a:stCxn id="609" idx="3"/>
            <a:endCxn id="622" idx="1"/>
          </p:cNvCxnSpPr>
          <p:nvPr/>
        </p:nvCxnSpPr>
        <p:spPr>
          <a:xfrm>
            <a:off x="7234238" y="6046788"/>
            <a:ext cx="325500" cy="0"/>
          </a:xfrm>
          <a:prstGeom prst="straightConnector1">
            <a:avLst/>
          </a:prstGeom>
          <a:noFill/>
          <a:ln cap="flat" cmpd="sng" w="19050">
            <a:solidFill>
              <a:schemeClr val="dk1"/>
            </a:solidFill>
            <a:prstDash val="solid"/>
            <a:round/>
            <a:headEnd len="med" w="med" type="none"/>
            <a:tailEnd len="med" w="med" type="none"/>
          </a:ln>
        </p:spPr>
      </p:cxnSp>
      <p:cxnSp>
        <p:nvCxnSpPr>
          <p:cNvPr id="640" name="Google Shape;640;p45"/>
          <p:cNvCxnSpPr>
            <a:stCxn id="622" idx="3"/>
            <a:endCxn id="623" idx="1"/>
          </p:cNvCxnSpPr>
          <p:nvPr/>
        </p:nvCxnSpPr>
        <p:spPr>
          <a:xfrm>
            <a:off x="7921625" y="6046788"/>
            <a:ext cx="327000" cy="0"/>
          </a:xfrm>
          <a:prstGeom prst="straightConnector1">
            <a:avLst/>
          </a:prstGeom>
          <a:noFill/>
          <a:ln cap="flat" cmpd="sng" w="19050">
            <a:solidFill>
              <a:schemeClr val="dk1"/>
            </a:solidFill>
            <a:prstDash val="solid"/>
            <a:round/>
            <a:headEnd len="med" w="med" type="none"/>
            <a:tailEnd len="med" w="med" type="none"/>
          </a:ln>
        </p:spPr>
      </p:cxnSp>
      <p:cxnSp>
        <p:nvCxnSpPr>
          <p:cNvPr id="641" name="Google Shape;641;p45"/>
          <p:cNvCxnSpPr>
            <a:stCxn id="609" idx="0"/>
            <a:endCxn id="622" idx="0"/>
          </p:cNvCxnSpPr>
          <p:nvPr/>
        </p:nvCxnSpPr>
        <p:spPr>
          <a:xfrm flipH="1" rot="-5400000">
            <a:off x="7397107" y="5595788"/>
            <a:ext cx="600" cy="686700"/>
          </a:xfrm>
          <a:prstGeom prst="curvedConnector3">
            <a:avLst>
              <a:gd fmla="val -38088917" name="adj1"/>
            </a:avLst>
          </a:prstGeom>
          <a:noFill/>
          <a:ln cap="flat" cmpd="sng" w="28575">
            <a:solidFill>
              <a:srgbClr val="FF3300"/>
            </a:solidFill>
            <a:prstDash val="solid"/>
            <a:round/>
            <a:headEnd len="med" w="med" type="none"/>
            <a:tailEnd len="med" w="med" type="triangle"/>
          </a:ln>
        </p:spPr>
      </p:cxnSp>
      <p:sp>
        <p:nvSpPr>
          <p:cNvPr id="642" name="Google Shape;642;p45"/>
          <p:cNvSpPr txBox="1"/>
          <p:nvPr/>
        </p:nvSpPr>
        <p:spPr>
          <a:xfrm>
            <a:off x="76200" y="6491288"/>
            <a:ext cx="245745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lang="en-US" sz="1400">
                <a:solidFill>
                  <a:schemeClr val="accent2"/>
                </a:solidFill>
                <a:latin typeface="Calibri"/>
                <a:ea typeface="Calibri"/>
                <a:cs typeface="Calibri"/>
                <a:sym typeface="Calibri"/>
              </a:rPr>
              <a:t>©  2004 Goodrich Tamassia</a:t>
            </a:r>
            <a:endParaRPr/>
          </a:p>
        </p:txBody>
      </p:sp>
      <p:cxnSp>
        <p:nvCxnSpPr>
          <p:cNvPr id="643" name="Google Shape;643;p45"/>
          <p:cNvCxnSpPr/>
          <p:nvPr/>
        </p:nvCxnSpPr>
        <p:spPr>
          <a:xfrm rot="10800000">
            <a:off x="2895600" y="5638800"/>
            <a:ext cx="0" cy="304800"/>
          </a:xfrm>
          <a:prstGeom prst="straightConnector1">
            <a:avLst/>
          </a:prstGeom>
          <a:noFill/>
          <a:ln cap="flat" cmpd="sng" w="19050">
            <a:solidFill>
              <a:schemeClr val="dk1"/>
            </a:solidFill>
            <a:prstDash val="solid"/>
            <a:round/>
            <a:headEnd len="med" w="med" type="none"/>
            <a:tailEnd len="med" w="med" type="none"/>
          </a:ln>
        </p:spPr>
      </p:cxnSp>
      <p:cxnSp>
        <p:nvCxnSpPr>
          <p:cNvPr id="644" name="Google Shape;644;p45"/>
          <p:cNvCxnSpPr/>
          <p:nvPr/>
        </p:nvCxnSpPr>
        <p:spPr>
          <a:xfrm>
            <a:off x="5029200" y="5638800"/>
            <a:ext cx="0" cy="30480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3"/>
                                        </p:tgtEl>
                                        <p:attrNameLst>
                                          <p:attrName>style.visibility</p:attrName>
                                        </p:attrNameLst>
                                      </p:cBhvr>
                                      <p:to>
                                        <p:strVal val="visible"/>
                                      </p:to>
                                    </p:set>
                                    <p:animEffect filter="fade" transition="in">
                                      <p:cBhvr>
                                        <p:cTn dur="500"/>
                                        <p:tgtEl>
                                          <p:spTgt spid="6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9"/>
                                        </p:tgtEl>
                                        <p:attrNameLst>
                                          <p:attrName>style.visibility</p:attrName>
                                        </p:attrNameLst>
                                      </p:cBhvr>
                                      <p:to>
                                        <p:strVal val="visible"/>
                                      </p:to>
                                    </p:set>
                                    <p:animEffect filter="fade" transition="in">
                                      <p:cBhvr>
                                        <p:cTn dur="500"/>
                                        <p:tgtEl>
                                          <p:spTgt spid="6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0"/>
                                        </p:tgtEl>
                                        <p:attrNameLst>
                                          <p:attrName>style.visibility</p:attrName>
                                        </p:attrNameLst>
                                      </p:cBhvr>
                                      <p:to>
                                        <p:strVal val="visible"/>
                                      </p:to>
                                    </p:set>
                                    <p:animEffect filter="fade" transition="in">
                                      <p:cBhvr>
                                        <p:cTn dur="500"/>
                                        <p:tgtEl>
                                          <p:spTgt spid="6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1"/>
                                        </p:tgtEl>
                                        <p:attrNameLst>
                                          <p:attrName>style.visibility</p:attrName>
                                        </p:attrNameLst>
                                      </p:cBhvr>
                                      <p:to>
                                        <p:strVal val="visible"/>
                                      </p:to>
                                    </p:set>
                                    <p:animEffect filter="fade" transition="in">
                                      <p:cBhvr>
                                        <p:cTn dur="500"/>
                                        <p:tgtEl>
                                          <p:spTgt spid="6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Calibri"/>
              <a:buNone/>
            </a:pPr>
            <a:r>
              <a:rPr lang="en-US">
                <a:solidFill>
                  <a:srgbClr val="FF0000"/>
                </a:solidFill>
              </a:rPr>
              <a:t>Randomized Algorithms</a:t>
            </a:r>
            <a:endParaRPr/>
          </a:p>
        </p:txBody>
      </p:sp>
      <p:sp>
        <p:nvSpPr>
          <p:cNvPr id="651" name="Google Shape;651;p46"/>
          <p:cNvSpPr txBox="1"/>
          <p:nvPr>
            <p:ph idx="1" type="body"/>
          </p:nvPr>
        </p:nvSpPr>
        <p:spPr>
          <a:xfrm>
            <a:off x="838200" y="1600200"/>
            <a:ext cx="3886200" cy="4267200"/>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rgbClr val="0066FF"/>
              </a:buClr>
              <a:buSzPts val="2000"/>
              <a:buChar char="•"/>
            </a:pPr>
            <a:r>
              <a:rPr lang="en-US" sz="2000">
                <a:solidFill>
                  <a:srgbClr val="0066FF"/>
                </a:solidFill>
              </a:rPr>
              <a:t>A </a:t>
            </a:r>
            <a:r>
              <a:rPr lang="en-US" sz="2000" u="sng">
                <a:solidFill>
                  <a:srgbClr val="0066FF"/>
                </a:solidFill>
              </a:rPr>
              <a:t>randomized algorithm</a:t>
            </a:r>
            <a:r>
              <a:rPr lang="en-US" sz="2000">
                <a:solidFill>
                  <a:srgbClr val="0066FF"/>
                </a:solidFill>
              </a:rPr>
              <a:t> performs coin tosses (i.e., uses random bits) to control its execution</a:t>
            </a:r>
            <a:endParaRPr/>
          </a:p>
          <a:p>
            <a:pPr indent="-342900" lvl="0" marL="342900" rtl="0" algn="l">
              <a:lnSpc>
                <a:spcPct val="90000"/>
              </a:lnSpc>
              <a:spcBef>
                <a:spcPts val="400"/>
              </a:spcBef>
              <a:spcAft>
                <a:spcPts val="0"/>
              </a:spcAft>
              <a:buClr>
                <a:srgbClr val="0066FF"/>
              </a:buClr>
              <a:buSzPts val="2000"/>
              <a:buChar char="•"/>
            </a:pPr>
            <a:r>
              <a:rPr lang="en-US" sz="2000">
                <a:solidFill>
                  <a:srgbClr val="0066FF"/>
                </a:solidFill>
              </a:rPr>
              <a:t>It contains statements of the type</a:t>
            </a:r>
            <a:endParaRPr/>
          </a:p>
          <a:p>
            <a:pPr indent="-285750" lvl="1" marL="742950" rtl="0" algn="l">
              <a:lnSpc>
                <a:spcPct val="90000"/>
              </a:lnSpc>
              <a:spcBef>
                <a:spcPts val="360"/>
              </a:spcBef>
              <a:spcAft>
                <a:spcPts val="0"/>
              </a:spcAft>
              <a:buClr>
                <a:srgbClr val="0066FF"/>
              </a:buClr>
              <a:buSzPts val="1800"/>
              <a:buFont typeface="Times New Roman"/>
              <a:buNone/>
            </a:pPr>
            <a:r>
              <a:rPr lang="en-US" sz="1800">
                <a:solidFill>
                  <a:srgbClr val="0066FF"/>
                </a:solidFill>
                <a:latin typeface="Times New Roman"/>
                <a:ea typeface="Times New Roman"/>
                <a:cs typeface="Times New Roman"/>
                <a:sym typeface="Times New Roman"/>
              </a:rPr>
              <a:t>	</a:t>
            </a:r>
            <a:r>
              <a:rPr b="1" i="1" lang="en-US" sz="1800">
                <a:latin typeface="Times New Roman"/>
                <a:ea typeface="Times New Roman"/>
                <a:cs typeface="Times New Roman"/>
                <a:sym typeface="Times New Roman"/>
              </a:rPr>
              <a:t>b</a:t>
            </a:r>
            <a:r>
              <a:rPr lang="en-US" sz="1800">
                <a:latin typeface="Times New Roman"/>
                <a:ea typeface="Times New Roman"/>
                <a:cs typeface="Times New Roman"/>
                <a:sym typeface="Times New Roman"/>
              </a:rPr>
              <a:t> </a:t>
            </a:r>
            <a:r>
              <a:rPr lang="en-US" sz="1800">
                <a:latin typeface="Noto Sans Symbols"/>
                <a:ea typeface="Noto Sans Symbols"/>
                <a:cs typeface="Noto Sans Symbols"/>
                <a:sym typeface="Noto Sans Symbols"/>
              </a:rPr>
              <a:t>← </a:t>
            </a:r>
            <a:r>
              <a:rPr b="1" i="1" lang="en-US" sz="1800">
                <a:latin typeface="Times New Roman"/>
                <a:ea typeface="Times New Roman"/>
                <a:cs typeface="Times New Roman"/>
                <a:sym typeface="Times New Roman"/>
              </a:rPr>
              <a:t>random</a:t>
            </a:r>
            <a:r>
              <a:rPr lang="en-US" sz="1800">
                <a:latin typeface="Times New Roman"/>
                <a:ea typeface="Times New Roman"/>
                <a:cs typeface="Times New Roman"/>
                <a:sym typeface="Times New Roman"/>
              </a:rPr>
              <a:t>()</a:t>
            </a:r>
            <a:endParaRPr/>
          </a:p>
          <a:p>
            <a:pPr indent="-285750" lvl="1" marL="742950" rtl="0" algn="l">
              <a:lnSpc>
                <a:spcPct val="90000"/>
              </a:lnSpc>
              <a:spcBef>
                <a:spcPts val="360"/>
              </a:spcBef>
              <a:spcAft>
                <a:spcPts val="0"/>
              </a:spcAft>
              <a:buClr>
                <a:schemeClr val="dk1"/>
              </a:buClr>
              <a:buSzPts val="1800"/>
              <a:buFont typeface="Times New Roman"/>
              <a:buNone/>
            </a:pPr>
            <a:r>
              <a:rPr lang="en-US" sz="1800">
                <a:latin typeface="Times New Roman"/>
                <a:ea typeface="Times New Roman"/>
                <a:cs typeface="Times New Roman"/>
                <a:sym typeface="Times New Roman"/>
              </a:rPr>
              <a:t>	</a:t>
            </a:r>
            <a:r>
              <a:rPr b="1" lang="en-US" sz="1800">
                <a:latin typeface="Times New Roman"/>
                <a:ea typeface="Times New Roman"/>
                <a:cs typeface="Times New Roman"/>
                <a:sym typeface="Times New Roman"/>
              </a:rPr>
              <a:t>if </a:t>
            </a:r>
            <a:r>
              <a:rPr lang="en-US" sz="1800">
                <a:latin typeface="Times New Roman"/>
                <a:ea typeface="Times New Roman"/>
                <a:cs typeface="Times New Roman"/>
                <a:sym typeface="Times New Roman"/>
              </a:rPr>
              <a:t> </a:t>
            </a:r>
            <a:r>
              <a:rPr b="1" i="1" lang="en-US" sz="1800">
                <a:latin typeface="Times New Roman"/>
                <a:ea typeface="Times New Roman"/>
                <a:cs typeface="Times New Roman"/>
                <a:sym typeface="Times New Roman"/>
              </a:rPr>
              <a:t>b</a:t>
            </a:r>
            <a:r>
              <a:rPr lang="en-US" sz="1800">
                <a:latin typeface="Times New Roman"/>
                <a:ea typeface="Times New Roman"/>
                <a:cs typeface="Times New Roman"/>
                <a:sym typeface="Times New Roman"/>
              </a:rPr>
              <a:t> </a:t>
            </a:r>
            <a:r>
              <a:rPr lang="en-US" sz="1800">
                <a:latin typeface="Noto Sans Symbols"/>
                <a:ea typeface="Noto Sans Symbols"/>
                <a:cs typeface="Noto Sans Symbols"/>
                <a:sym typeface="Noto Sans Symbols"/>
              </a:rPr>
              <a:t>=</a:t>
            </a:r>
            <a:r>
              <a:rPr lang="en-US" sz="1800">
                <a:latin typeface="Times New Roman"/>
                <a:ea typeface="Times New Roman"/>
                <a:cs typeface="Times New Roman"/>
                <a:sym typeface="Times New Roman"/>
              </a:rPr>
              <a:t> 0</a:t>
            </a:r>
            <a:endParaRPr/>
          </a:p>
          <a:p>
            <a:pPr indent="-285750" lvl="1" marL="742950" rtl="0" algn="l">
              <a:lnSpc>
                <a:spcPct val="90000"/>
              </a:lnSpc>
              <a:spcBef>
                <a:spcPts val="360"/>
              </a:spcBef>
              <a:spcAft>
                <a:spcPts val="0"/>
              </a:spcAft>
              <a:buClr>
                <a:schemeClr val="dk1"/>
              </a:buClr>
              <a:buSzPts val="1800"/>
              <a:buFont typeface="Times New Roman"/>
              <a:buNone/>
            </a:pPr>
            <a:r>
              <a:rPr lang="en-US" sz="1800">
                <a:latin typeface="Times New Roman"/>
                <a:ea typeface="Times New Roman"/>
                <a:cs typeface="Times New Roman"/>
                <a:sym typeface="Times New Roman"/>
              </a:rPr>
              <a:t>		do A </a:t>
            </a:r>
            <a:r>
              <a:rPr lang="en-US" sz="1800"/>
              <a:t>…</a:t>
            </a:r>
            <a:endParaRPr sz="1800">
              <a:latin typeface="Times New Roman"/>
              <a:ea typeface="Times New Roman"/>
              <a:cs typeface="Times New Roman"/>
              <a:sym typeface="Times New Roman"/>
            </a:endParaRPr>
          </a:p>
          <a:p>
            <a:pPr indent="-285750" lvl="1" marL="742950" rtl="0" algn="l">
              <a:lnSpc>
                <a:spcPct val="90000"/>
              </a:lnSpc>
              <a:spcBef>
                <a:spcPts val="360"/>
              </a:spcBef>
              <a:spcAft>
                <a:spcPts val="0"/>
              </a:spcAft>
              <a:buClr>
                <a:schemeClr val="dk1"/>
              </a:buClr>
              <a:buSzPts val="1800"/>
              <a:buFont typeface="Times New Roman"/>
              <a:buNone/>
            </a:pPr>
            <a:r>
              <a:rPr lang="en-US" sz="1800">
                <a:latin typeface="Times New Roman"/>
                <a:ea typeface="Times New Roman"/>
                <a:cs typeface="Times New Roman"/>
                <a:sym typeface="Times New Roman"/>
              </a:rPr>
              <a:t>	</a:t>
            </a:r>
            <a:r>
              <a:rPr b="1" lang="en-US" sz="1800">
                <a:latin typeface="Times New Roman"/>
                <a:ea typeface="Times New Roman"/>
                <a:cs typeface="Times New Roman"/>
                <a:sym typeface="Times New Roman"/>
              </a:rPr>
              <a:t>else</a:t>
            </a:r>
            <a:r>
              <a:rPr lang="en-US" sz="1800">
                <a:latin typeface="Times New Roman"/>
                <a:ea typeface="Times New Roman"/>
                <a:cs typeface="Times New Roman"/>
                <a:sym typeface="Times New Roman"/>
              </a:rPr>
              <a:t> { </a:t>
            </a:r>
            <a:r>
              <a:rPr b="1" i="1" lang="en-US" sz="1800">
                <a:latin typeface="Times New Roman"/>
                <a:ea typeface="Times New Roman"/>
                <a:cs typeface="Times New Roman"/>
                <a:sym typeface="Times New Roman"/>
              </a:rPr>
              <a:t>b</a:t>
            </a:r>
            <a:r>
              <a:rPr lang="en-US" sz="1800">
                <a:latin typeface="Times New Roman"/>
                <a:ea typeface="Times New Roman"/>
                <a:cs typeface="Times New Roman"/>
                <a:sym typeface="Times New Roman"/>
              </a:rPr>
              <a:t> </a:t>
            </a:r>
            <a:r>
              <a:rPr lang="en-US" sz="1800">
                <a:latin typeface="Noto Sans Symbols"/>
                <a:ea typeface="Noto Sans Symbols"/>
                <a:cs typeface="Noto Sans Symbols"/>
                <a:sym typeface="Noto Sans Symbols"/>
              </a:rPr>
              <a:t>=</a:t>
            </a:r>
            <a:r>
              <a:rPr lang="en-US" sz="1800">
                <a:latin typeface="Times New Roman"/>
                <a:ea typeface="Times New Roman"/>
                <a:cs typeface="Times New Roman"/>
                <a:sym typeface="Times New Roman"/>
              </a:rPr>
              <a:t> 1}</a:t>
            </a:r>
            <a:endParaRPr/>
          </a:p>
          <a:p>
            <a:pPr indent="-285750" lvl="1" marL="742950" rtl="0" algn="l">
              <a:lnSpc>
                <a:spcPct val="90000"/>
              </a:lnSpc>
              <a:spcBef>
                <a:spcPts val="360"/>
              </a:spcBef>
              <a:spcAft>
                <a:spcPts val="0"/>
              </a:spcAft>
              <a:buClr>
                <a:schemeClr val="dk1"/>
              </a:buClr>
              <a:buSzPts val="1800"/>
              <a:buFont typeface="Times New Roman"/>
              <a:buNone/>
            </a:pPr>
            <a:r>
              <a:rPr lang="en-US" sz="1800">
                <a:latin typeface="Times New Roman"/>
                <a:ea typeface="Times New Roman"/>
                <a:cs typeface="Times New Roman"/>
                <a:sym typeface="Times New Roman"/>
              </a:rPr>
              <a:t>		do  B </a:t>
            </a:r>
            <a:r>
              <a:rPr lang="en-US" sz="1800"/>
              <a:t>…</a:t>
            </a:r>
            <a:r>
              <a:rPr lang="en-US" sz="1800">
                <a:solidFill>
                  <a:srgbClr val="0066FF"/>
                </a:solidFill>
                <a:latin typeface="Times New Roman"/>
                <a:ea typeface="Times New Roman"/>
                <a:cs typeface="Times New Roman"/>
                <a:sym typeface="Times New Roman"/>
              </a:rPr>
              <a:t> </a:t>
            </a:r>
            <a:endParaRPr/>
          </a:p>
          <a:p>
            <a:pPr indent="-342900" lvl="0" marL="342900" rtl="0" algn="l">
              <a:lnSpc>
                <a:spcPct val="90000"/>
              </a:lnSpc>
              <a:spcBef>
                <a:spcPts val="400"/>
              </a:spcBef>
              <a:spcAft>
                <a:spcPts val="0"/>
              </a:spcAft>
              <a:buClr>
                <a:srgbClr val="0066FF"/>
              </a:buClr>
              <a:buSzPts val="2000"/>
              <a:buChar char="•"/>
            </a:pPr>
            <a:r>
              <a:rPr lang="en-US" sz="2000">
                <a:solidFill>
                  <a:srgbClr val="0066FF"/>
                </a:solidFill>
              </a:rPr>
              <a:t>Its running time depends on the outcomes of the coin tosses</a:t>
            </a:r>
            <a:endParaRPr/>
          </a:p>
        </p:txBody>
      </p:sp>
      <p:sp>
        <p:nvSpPr>
          <p:cNvPr id="652" name="Google Shape;652;p46"/>
          <p:cNvSpPr txBox="1"/>
          <p:nvPr>
            <p:ph idx="2" type="body"/>
          </p:nvPr>
        </p:nvSpPr>
        <p:spPr>
          <a:xfrm>
            <a:off x="4800600" y="1600200"/>
            <a:ext cx="3810000" cy="4724400"/>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rgbClr val="0066FF"/>
              </a:buClr>
              <a:buSzPts val="2000"/>
              <a:buChar char="•"/>
            </a:pPr>
            <a:r>
              <a:rPr lang="en-US" sz="2000">
                <a:solidFill>
                  <a:srgbClr val="0066FF"/>
                </a:solidFill>
              </a:rPr>
              <a:t>We analyze the </a:t>
            </a:r>
            <a:r>
              <a:rPr lang="en-US" sz="2000" u="sng">
                <a:solidFill>
                  <a:srgbClr val="0066FF"/>
                </a:solidFill>
              </a:rPr>
              <a:t>expected running time</a:t>
            </a:r>
            <a:r>
              <a:rPr lang="en-US" sz="2000">
                <a:solidFill>
                  <a:srgbClr val="0066FF"/>
                </a:solidFill>
              </a:rPr>
              <a:t> of a randomized algorithm under the following assumptions</a:t>
            </a:r>
            <a:endParaRPr/>
          </a:p>
          <a:p>
            <a:pPr indent="-285750" lvl="1" marL="742950" rtl="0" algn="l">
              <a:lnSpc>
                <a:spcPct val="90000"/>
              </a:lnSpc>
              <a:spcBef>
                <a:spcPts val="360"/>
              </a:spcBef>
              <a:spcAft>
                <a:spcPts val="0"/>
              </a:spcAft>
              <a:buClr>
                <a:srgbClr val="0066FF"/>
              </a:buClr>
              <a:buSzPts val="1800"/>
              <a:buChar char="–"/>
            </a:pPr>
            <a:r>
              <a:rPr lang="en-US" sz="1800">
                <a:solidFill>
                  <a:srgbClr val="0066FF"/>
                </a:solidFill>
              </a:rPr>
              <a:t>the coins are unbiased, and </a:t>
            </a:r>
            <a:endParaRPr/>
          </a:p>
          <a:p>
            <a:pPr indent="-285750" lvl="1" marL="742950" rtl="0" algn="l">
              <a:lnSpc>
                <a:spcPct val="90000"/>
              </a:lnSpc>
              <a:spcBef>
                <a:spcPts val="360"/>
              </a:spcBef>
              <a:spcAft>
                <a:spcPts val="0"/>
              </a:spcAft>
              <a:buClr>
                <a:srgbClr val="0066FF"/>
              </a:buClr>
              <a:buSzPts val="1800"/>
              <a:buChar char="–"/>
            </a:pPr>
            <a:r>
              <a:rPr lang="en-US" sz="1800">
                <a:solidFill>
                  <a:srgbClr val="0066FF"/>
                </a:solidFill>
              </a:rPr>
              <a:t>the coin tosses are independent</a:t>
            </a:r>
            <a:endParaRPr/>
          </a:p>
          <a:p>
            <a:pPr indent="-342900" lvl="0" marL="342900" rtl="0" algn="l">
              <a:lnSpc>
                <a:spcPct val="90000"/>
              </a:lnSpc>
              <a:spcBef>
                <a:spcPts val="400"/>
              </a:spcBef>
              <a:spcAft>
                <a:spcPts val="0"/>
              </a:spcAft>
              <a:buClr>
                <a:srgbClr val="0066FF"/>
              </a:buClr>
              <a:buSzPts val="2000"/>
              <a:buChar char="•"/>
            </a:pPr>
            <a:r>
              <a:rPr lang="en-US" sz="2000">
                <a:solidFill>
                  <a:srgbClr val="0066FF"/>
                </a:solidFill>
              </a:rPr>
              <a:t>The worst-case running time of a randomized algorithm is often large but has very </a:t>
            </a:r>
            <a:r>
              <a:rPr lang="en-US" sz="2000" u="sng">
                <a:solidFill>
                  <a:srgbClr val="0066FF"/>
                </a:solidFill>
              </a:rPr>
              <a:t>low probability</a:t>
            </a:r>
            <a:r>
              <a:rPr lang="en-US" sz="2000">
                <a:solidFill>
                  <a:srgbClr val="0066FF"/>
                </a:solidFill>
              </a:rPr>
              <a:t> (e.g., it occurs when all the coin tosses give “heads”)</a:t>
            </a:r>
            <a:endParaRPr/>
          </a:p>
          <a:p>
            <a:pPr indent="-342900" lvl="0" marL="342900" rtl="0" algn="l">
              <a:lnSpc>
                <a:spcPct val="90000"/>
              </a:lnSpc>
              <a:spcBef>
                <a:spcPts val="400"/>
              </a:spcBef>
              <a:spcAft>
                <a:spcPts val="0"/>
              </a:spcAft>
              <a:buClr>
                <a:srgbClr val="0066FF"/>
              </a:buClr>
              <a:buSzPts val="2000"/>
              <a:buChar char="•"/>
            </a:pPr>
            <a:r>
              <a:rPr lang="en-US" sz="2000">
                <a:solidFill>
                  <a:srgbClr val="0066FF"/>
                </a:solidFill>
              </a:rPr>
              <a:t>We use a randomized algorithm to insert items into a skip list</a:t>
            </a:r>
            <a:endParaRPr/>
          </a:p>
          <a:p>
            <a:pPr indent="-171450" lvl="1" marL="742950" rtl="0" algn="l">
              <a:lnSpc>
                <a:spcPct val="90000"/>
              </a:lnSpc>
              <a:spcBef>
                <a:spcPts val="360"/>
              </a:spcBef>
              <a:spcAft>
                <a:spcPts val="0"/>
              </a:spcAft>
              <a:buClr>
                <a:schemeClr val="dk1"/>
              </a:buClr>
              <a:buSzPts val="1800"/>
              <a:buNone/>
            </a:pPr>
            <a:r>
              <a:t/>
            </a:r>
            <a:endParaRPr sz="1800">
              <a:solidFill>
                <a:srgbClr val="0066FF"/>
              </a:solidFill>
            </a:endParaRPr>
          </a:p>
        </p:txBody>
      </p:sp>
      <p:sp>
        <p:nvSpPr>
          <p:cNvPr id="653" name="Google Shape;653;p46"/>
          <p:cNvSpPr txBox="1"/>
          <p:nvPr/>
        </p:nvSpPr>
        <p:spPr>
          <a:xfrm>
            <a:off x="76200" y="6491288"/>
            <a:ext cx="245745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lang="en-US" sz="1400">
                <a:solidFill>
                  <a:schemeClr val="accent2"/>
                </a:solidFill>
                <a:latin typeface="Calibri"/>
                <a:ea typeface="Calibri"/>
                <a:cs typeface="Calibri"/>
                <a:sym typeface="Calibri"/>
              </a:rPr>
              <a:t>©  2004 Goodrich Tamassia</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Insert(x)</a:t>
            </a:r>
            <a:endParaRPr/>
          </a:p>
        </p:txBody>
      </p:sp>
      <p:sp>
        <p:nvSpPr>
          <p:cNvPr id="659" name="Google Shape;659;p4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spcBef>
                <a:spcPts val="0"/>
              </a:spcBef>
              <a:spcAft>
                <a:spcPts val="0"/>
              </a:spcAft>
              <a:buClr>
                <a:schemeClr val="dk1"/>
              </a:buClr>
              <a:buSzPct val="100000"/>
              <a:buNone/>
            </a:pPr>
            <a:r>
              <a:rPr lang="en-US"/>
              <a:t>QUESTION: To which other lists should we add x?</a:t>
            </a:r>
            <a:endParaRPr/>
          </a:p>
          <a:p>
            <a:pPr indent="0" lvl="0" marL="0" rtl="0" algn="l">
              <a:spcBef>
                <a:spcPts val="400"/>
              </a:spcBef>
              <a:spcAft>
                <a:spcPts val="0"/>
              </a:spcAft>
              <a:buClr>
                <a:schemeClr val="dk1"/>
              </a:buClr>
              <a:buSzPct val="100000"/>
              <a:buNone/>
            </a:pPr>
            <a:r>
              <a:rPr lang="en-US"/>
              <a:t>IDEA: </a:t>
            </a:r>
            <a:endParaRPr/>
          </a:p>
          <a:p>
            <a:pPr indent="-342900" lvl="0" marL="342900" rtl="0" algn="l">
              <a:spcBef>
                <a:spcPts val="400"/>
              </a:spcBef>
              <a:spcAft>
                <a:spcPts val="0"/>
              </a:spcAft>
              <a:buClr>
                <a:schemeClr val="dk1"/>
              </a:buClr>
              <a:buSzPct val="100000"/>
              <a:buChar char="•"/>
            </a:pPr>
            <a:r>
              <a:rPr lang="en-US"/>
              <a:t>Flip a (fair) coin; if HEADS, promote x to next level up and flip again to see if x will be inserted in upper lists</a:t>
            </a:r>
            <a:endParaRPr/>
          </a:p>
          <a:p>
            <a:pPr indent="-342900" lvl="0" marL="342900" rtl="0" algn="l">
              <a:spcBef>
                <a:spcPts val="400"/>
              </a:spcBef>
              <a:spcAft>
                <a:spcPts val="0"/>
              </a:spcAft>
              <a:buClr>
                <a:schemeClr val="dk1"/>
              </a:buClr>
              <a:buSzPct val="100000"/>
              <a:buChar char="•"/>
            </a:pPr>
            <a:r>
              <a:rPr lang="en-US"/>
              <a:t>Let </a:t>
            </a:r>
            <a:r>
              <a:rPr b="1" i="1" lang="en-US"/>
              <a:t>i</a:t>
            </a:r>
            <a:r>
              <a:rPr lang="en-US"/>
              <a:t> be the number of consecutive HEADS</a:t>
            </a:r>
            <a:endParaRPr/>
          </a:p>
          <a:p>
            <a:pPr indent="-342900" lvl="0" marL="342900" rtl="0" algn="l">
              <a:spcBef>
                <a:spcPts val="400"/>
              </a:spcBef>
              <a:spcAft>
                <a:spcPts val="0"/>
              </a:spcAft>
              <a:buClr>
                <a:schemeClr val="dk1"/>
              </a:buClr>
              <a:buSzPct val="100000"/>
              <a:buChar char="•"/>
            </a:pPr>
            <a:r>
              <a:rPr lang="en-US" sz="3200"/>
              <a:t>When inserting x in a skip list, we search for </a:t>
            </a:r>
            <a:r>
              <a:rPr b="1" i="1" lang="en-US" sz="3200">
                <a:latin typeface="Times New Roman"/>
                <a:ea typeface="Times New Roman"/>
                <a:cs typeface="Times New Roman"/>
                <a:sym typeface="Times New Roman"/>
              </a:rPr>
              <a:t>x </a:t>
            </a:r>
            <a:r>
              <a:rPr lang="en-US" sz="3200"/>
              <a:t>in the skip list and find the positions </a:t>
            </a:r>
            <a:r>
              <a:rPr b="1" i="1" lang="en-US" sz="3200">
                <a:latin typeface="Times New Roman"/>
                <a:ea typeface="Times New Roman"/>
                <a:cs typeface="Times New Roman"/>
                <a:sym typeface="Times New Roman"/>
              </a:rPr>
              <a:t>p</a:t>
            </a:r>
            <a:r>
              <a:rPr baseline="-25000" lang="en-US" sz="3200">
                <a:latin typeface="Times New Roman"/>
                <a:ea typeface="Times New Roman"/>
                <a:cs typeface="Times New Roman"/>
                <a:sym typeface="Times New Roman"/>
              </a:rPr>
              <a:t>0</a:t>
            </a:r>
            <a:r>
              <a:rPr lang="en-US" sz="3200">
                <a:latin typeface="Times New Roman"/>
                <a:ea typeface="Times New Roman"/>
                <a:cs typeface="Times New Roman"/>
                <a:sym typeface="Times New Roman"/>
              </a:rPr>
              <a:t>, </a:t>
            </a:r>
            <a:r>
              <a:rPr baseline="-25000" lang="en-US" sz="3200">
                <a:latin typeface="Times New Roman"/>
                <a:ea typeface="Times New Roman"/>
                <a:cs typeface="Times New Roman"/>
                <a:sym typeface="Times New Roman"/>
              </a:rPr>
              <a:t> </a:t>
            </a:r>
            <a:r>
              <a:rPr b="1" i="1" lang="en-US" sz="3200">
                <a:latin typeface="Times New Roman"/>
                <a:ea typeface="Times New Roman"/>
                <a:cs typeface="Times New Roman"/>
                <a:sym typeface="Times New Roman"/>
              </a:rPr>
              <a:t>p</a:t>
            </a:r>
            <a:r>
              <a:rPr baseline="-25000" lang="en-US" sz="3200">
                <a:latin typeface="Times New Roman"/>
                <a:ea typeface="Times New Roman"/>
                <a:cs typeface="Times New Roman"/>
                <a:sym typeface="Times New Roman"/>
              </a:rPr>
              <a:t>1 </a:t>
            </a:r>
            <a:r>
              <a:rPr lang="en-US" sz="3200">
                <a:latin typeface="Times New Roman"/>
                <a:ea typeface="Times New Roman"/>
                <a:cs typeface="Times New Roman"/>
                <a:sym typeface="Times New Roman"/>
              </a:rPr>
              <a:t>, </a:t>
            </a:r>
            <a:r>
              <a:rPr lang="en-US" sz="3200"/>
              <a:t>…</a:t>
            </a:r>
            <a:r>
              <a:rPr lang="en-US" sz="3200">
                <a:latin typeface="Times New Roman"/>
                <a:ea typeface="Times New Roman"/>
                <a:cs typeface="Times New Roman"/>
                <a:sym typeface="Times New Roman"/>
              </a:rPr>
              <a:t>, </a:t>
            </a:r>
            <a:r>
              <a:rPr b="1" i="1" lang="en-US" sz="3200">
                <a:latin typeface="Times New Roman"/>
                <a:ea typeface="Times New Roman"/>
                <a:cs typeface="Times New Roman"/>
                <a:sym typeface="Times New Roman"/>
              </a:rPr>
              <a:t>p</a:t>
            </a:r>
            <a:r>
              <a:rPr b="1" baseline="-25000" i="1" lang="en-US" sz="3200">
                <a:latin typeface="Times New Roman"/>
                <a:ea typeface="Times New Roman"/>
                <a:cs typeface="Times New Roman"/>
                <a:sym typeface="Times New Roman"/>
              </a:rPr>
              <a:t>i </a:t>
            </a:r>
            <a:r>
              <a:rPr lang="en-US" sz="3200"/>
              <a:t>of the items with largest key less than </a:t>
            </a:r>
            <a:r>
              <a:rPr b="1" i="1" lang="en-US" sz="3200">
                <a:latin typeface="Times New Roman"/>
                <a:ea typeface="Times New Roman"/>
                <a:cs typeface="Times New Roman"/>
                <a:sym typeface="Times New Roman"/>
              </a:rPr>
              <a:t>x</a:t>
            </a:r>
            <a:r>
              <a:rPr lang="en-US" sz="3200"/>
              <a:t> in each list </a:t>
            </a:r>
            <a:r>
              <a:rPr b="1" i="1" lang="en-US" sz="3200">
                <a:latin typeface="Times New Roman"/>
                <a:ea typeface="Times New Roman"/>
                <a:cs typeface="Times New Roman"/>
                <a:sym typeface="Times New Roman"/>
              </a:rPr>
              <a:t>S</a:t>
            </a:r>
            <a:r>
              <a:rPr baseline="-25000" lang="en-US" sz="3200">
                <a:latin typeface="Times New Roman"/>
                <a:ea typeface="Times New Roman"/>
                <a:cs typeface="Times New Roman"/>
                <a:sym typeface="Times New Roman"/>
              </a:rPr>
              <a:t>0</a:t>
            </a:r>
            <a:r>
              <a:rPr lang="en-US" sz="3200">
                <a:latin typeface="Times New Roman"/>
                <a:ea typeface="Times New Roman"/>
                <a:cs typeface="Times New Roman"/>
                <a:sym typeface="Times New Roman"/>
              </a:rPr>
              <a:t>, </a:t>
            </a:r>
            <a:r>
              <a:rPr b="1" i="1" lang="en-US" sz="3200">
                <a:latin typeface="Times New Roman"/>
                <a:ea typeface="Times New Roman"/>
                <a:cs typeface="Times New Roman"/>
                <a:sym typeface="Times New Roman"/>
              </a:rPr>
              <a:t>S</a:t>
            </a:r>
            <a:r>
              <a:rPr baseline="-25000" lang="en-US" sz="3200">
                <a:latin typeface="Times New Roman"/>
                <a:ea typeface="Times New Roman"/>
                <a:cs typeface="Times New Roman"/>
                <a:sym typeface="Times New Roman"/>
              </a:rPr>
              <a:t>1</a:t>
            </a:r>
            <a:r>
              <a:rPr lang="en-US" sz="3200">
                <a:latin typeface="Times New Roman"/>
                <a:ea typeface="Times New Roman"/>
                <a:cs typeface="Times New Roman"/>
                <a:sym typeface="Times New Roman"/>
              </a:rPr>
              <a:t>, </a:t>
            </a:r>
            <a:r>
              <a:rPr lang="en-US" sz="3200"/>
              <a:t>…</a:t>
            </a:r>
            <a:r>
              <a:rPr lang="en-US" sz="3200">
                <a:latin typeface="Times New Roman"/>
                <a:ea typeface="Times New Roman"/>
                <a:cs typeface="Times New Roman"/>
                <a:sym typeface="Times New Roman"/>
              </a:rPr>
              <a:t> , </a:t>
            </a:r>
            <a:r>
              <a:rPr b="1" i="1" lang="en-US" sz="3200">
                <a:latin typeface="Times New Roman"/>
                <a:ea typeface="Times New Roman"/>
                <a:cs typeface="Times New Roman"/>
                <a:sym typeface="Times New Roman"/>
              </a:rPr>
              <a:t>S</a:t>
            </a:r>
            <a:r>
              <a:rPr b="1" baseline="-25000" i="1" lang="en-US" sz="3200">
                <a:latin typeface="Times New Roman"/>
                <a:ea typeface="Times New Roman"/>
                <a:cs typeface="Times New Roman"/>
                <a:sym typeface="Times New Roman"/>
              </a:rPr>
              <a:t>i</a:t>
            </a:r>
            <a:endParaRPr b="1" baseline="-25000" i="1">
              <a:latin typeface="Times New Roman"/>
              <a:ea typeface="Times New Roman"/>
              <a:cs typeface="Times New Roman"/>
              <a:sym typeface="Times New Roman"/>
            </a:endParaRPr>
          </a:p>
          <a:p>
            <a:pPr indent="-342900" lvl="0" marL="342900" rtl="0" algn="l">
              <a:spcBef>
                <a:spcPts val="400"/>
              </a:spcBef>
              <a:spcAft>
                <a:spcPts val="0"/>
              </a:spcAft>
              <a:buClr>
                <a:schemeClr val="dk1"/>
              </a:buClr>
              <a:buSzPct val="100000"/>
              <a:buChar char="•"/>
            </a:pPr>
            <a:r>
              <a:rPr lang="en-US" sz="3200"/>
              <a:t>For </a:t>
            </a:r>
            <a:r>
              <a:rPr b="1" i="1" lang="en-US" sz="3200">
                <a:latin typeface="Times New Roman"/>
                <a:ea typeface="Times New Roman"/>
                <a:cs typeface="Times New Roman"/>
                <a:sym typeface="Times New Roman"/>
              </a:rPr>
              <a:t>j</a:t>
            </a:r>
            <a:r>
              <a:rPr lang="en-US" sz="3200">
                <a:latin typeface="Times New Roman"/>
                <a:ea typeface="Times New Roman"/>
                <a:cs typeface="Times New Roman"/>
                <a:sym typeface="Times New Roman"/>
              </a:rPr>
              <a:t> </a:t>
            </a:r>
            <a:r>
              <a:rPr lang="en-US" sz="3200">
                <a:latin typeface="Noto Sans Symbols"/>
                <a:ea typeface="Noto Sans Symbols"/>
                <a:cs typeface="Noto Sans Symbols"/>
                <a:sym typeface="Noto Sans Symbols"/>
              </a:rPr>
              <a:t>←</a:t>
            </a:r>
            <a:r>
              <a:rPr lang="en-US" sz="3200">
                <a:latin typeface="Times New Roman"/>
                <a:ea typeface="Times New Roman"/>
                <a:cs typeface="Times New Roman"/>
                <a:sym typeface="Times New Roman"/>
              </a:rPr>
              <a:t> 0, </a:t>
            </a:r>
            <a:r>
              <a:rPr lang="en-US" sz="3200"/>
              <a:t>…</a:t>
            </a:r>
            <a:r>
              <a:rPr lang="en-US" sz="3200">
                <a:latin typeface="Times New Roman"/>
                <a:ea typeface="Times New Roman"/>
                <a:cs typeface="Times New Roman"/>
                <a:sym typeface="Times New Roman"/>
              </a:rPr>
              <a:t>, </a:t>
            </a:r>
            <a:r>
              <a:rPr b="1" i="1" lang="en-US" sz="3200">
                <a:latin typeface="Times New Roman"/>
                <a:ea typeface="Times New Roman"/>
                <a:cs typeface="Times New Roman"/>
                <a:sym typeface="Times New Roman"/>
              </a:rPr>
              <a:t>i</a:t>
            </a:r>
            <a:r>
              <a:rPr lang="en-US" sz="3200"/>
              <a:t>, we insert item </a:t>
            </a:r>
            <a:r>
              <a:rPr lang="en-US" sz="3200">
                <a:latin typeface="Times New Roman"/>
                <a:ea typeface="Times New Roman"/>
                <a:cs typeface="Times New Roman"/>
                <a:sym typeface="Times New Roman"/>
              </a:rPr>
              <a:t>(</a:t>
            </a:r>
            <a:r>
              <a:rPr b="1" i="1" lang="en-US" sz="3200">
                <a:latin typeface="Times New Roman"/>
                <a:ea typeface="Times New Roman"/>
                <a:cs typeface="Times New Roman"/>
                <a:sym typeface="Times New Roman"/>
              </a:rPr>
              <a:t>x</a:t>
            </a:r>
            <a:r>
              <a:rPr lang="en-US" sz="3200">
                <a:latin typeface="Times New Roman"/>
                <a:ea typeface="Times New Roman"/>
                <a:cs typeface="Times New Roman"/>
                <a:sym typeface="Times New Roman"/>
              </a:rPr>
              <a:t>, </a:t>
            </a:r>
            <a:r>
              <a:rPr b="1" i="1" lang="en-US" sz="3200">
                <a:latin typeface="Times New Roman"/>
                <a:ea typeface="Times New Roman"/>
                <a:cs typeface="Times New Roman"/>
                <a:sym typeface="Times New Roman"/>
              </a:rPr>
              <a:t>o</a:t>
            </a:r>
            <a:r>
              <a:rPr lang="en-US" sz="3200">
                <a:latin typeface="Times New Roman"/>
                <a:ea typeface="Times New Roman"/>
                <a:cs typeface="Times New Roman"/>
                <a:sym typeface="Times New Roman"/>
              </a:rPr>
              <a:t>)</a:t>
            </a:r>
            <a:r>
              <a:rPr lang="en-US" sz="3200"/>
              <a:t> into list </a:t>
            </a:r>
            <a:r>
              <a:rPr b="1" i="1" lang="en-US" sz="3200">
                <a:latin typeface="Times New Roman"/>
                <a:ea typeface="Times New Roman"/>
                <a:cs typeface="Times New Roman"/>
                <a:sym typeface="Times New Roman"/>
              </a:rPr>
              <a:t>S</a:t>
            </a:r>
            <a:r>
              <a:rPr b="1" baseline="-25000" i="1" lang="en-US" sz="3200">
                <a:latin typeface="Times New Roman"/>
                <a:ea typeface="Times New Roman"/>
                <a:cs typeface="Times New Roman"/>
                <a:sym typeface="Times New Roman"/>
              </a:rPr>
              <a:t>j</a:t>
            </a:r>
            <a:r>
              <a:rPr lang="en-US" sz="3200"/>
              <a:t> after position </a:t>
            </a:r>
            <a:r>
              <a:rPr b="1" i="1" lang="en-US" sz="3200">
                <a:latin typeface="Times New Roman"/>
                <a:ea typeface="Times New Roman"/>
                <a:cs typeface="Times New Roman"/>
                <a:sym typeface="Times New Roman"/>
              </a:rPr>
              <a:t>p</a:t>
            </a:r>
            <a:r>
              <a:rPr b="1" baseline="-25000" i="1" lang="en-US" sz="3200">
                <a:latin typeface="Times New Roman"/>
                <a:ea typeface="Times New Roman"/>
                <a:cs typeface="Times New Roman"/>
                <a:sym typeface="Times New Roman"/>
              </a:rPr>
              <a:t>j</a:t>
            </a:r>
            <a:endParaRPr/>
          </a:p>
          <a:p>
            <a:pPr indent="-342900" lvl="0" marL="342900" rtl="0" algn="l">
              <a:spcBef>
                <a:spcPts val="400"/>
              </a:spcBef>
              <a:spcAft>
                <a:spcPts val="0"/>
              </a:spcAft>
              <a:buClr>
                <a:schemeClr val="dk1"/>
              </a:buClr>
              <a:buSzPct val="100000"/>
              <a:buChar char="•"/>
            </a:pPr>
            <a:r>
              <a:rPr lang="en-US"/>
              <a:t>Probability of promotion to next level = 1/2</a:t>
            </a:r>
            <a:endParaRPr/>
          </a:p>
          <a:p>
            <a:pPr indent="-342900" lvl="0" marL="342900" rtl="0" algn="l">
              <a:spcBef>
                <a:spcPts val="400"/>
              </a:spcBef>
              <a:spcAft>
                <a:spcPts val="0"/>
              </a:spcAft>
              <a:buClr>
                <a:schemeClr val="dk1"/>
              </a:buClr>
              <a:buSzPct val="100000"/>
              <a:buChar char="•"/>
            </a:pPr>
            <a:r>
              <a:rPr lang="en-US"/>
              <a:t>On average:</a:t>
            </a:r>
            <a:endParaRPr/>
          </a:p>
          <a:p>
            <a:pPr indent="-285750" lvl="1" marL="742950" rtl="0" algn="l">
              <a:spcBef>
                <a:spcPts val="350"/>
              </a:spcBef>
              <a:spcAft>
                <a:spcPts val="0"/>
              </a:spcAft>
              <a:buClr>
                <a:schemeClr val="dk1"/>
              </a:buClr>
              <a:buSzPct val="100000"/>
              <a:buFont typeface="Arial"/>
              <a:buChar char="•"/>
            </a:pPr>
            <a:r>
              <a:rPr lang="en-US"/>
              <a:t>1/2 of the elements promoted 0 levels</a:t>
            </a:r>
            <a:endParaRPr/>
          </a:p>
          <a:p>
            <a:pPr indent="-285750" lvl="1" marL="742950" rtl="0" algn="l">
              <a:spcBef>
                <a:spcPts val="350"/>
              </a:spcBef>
              <a:spcAft>
                <a:spcPts val="0"/>
              </a:spcAft>
              <a:buClr>
                <a:schemeClr val="dk1"/>
              </a:buClr>
              <a:buSzPct val="100000"/>
              <a:buFont typeface="Arial"/>
              <a:buChar char="•"/>
            </a:pPr>
            <a:r>
              <a:rPr lang="en-US"/>
              <a:t>1/4 of the elements promoted 1 level </a:t>
            </a:r>
            <a:endParaRPr/>
          </a:p>
          <a:p>
            <a:pPr indent="-285750" lvl="1" marL="742950" rtl="0" algn="l">
              <a:spcBef>
                <a:spcPts val="350"/>
              </a:spcBef>
              <a:spcAft>
                <a:spcPts val="0"/>
              </a:spcAft>
              <a:buClr>
                <a:schemeClr val="dk1"/>
              </a:buClr>
              <a:buSzPct val="100000"/>
              <a:buFont typeface="Arial"/>
              <a:buChar char="•"/>
            </a:pPr>
            <a:r>
              <a:rPr lang="en-US"/>
              <a:t>1/8 of the elements promoted 2 levels </a:t>
            </a:r>
            <a:endParaRPr/>
          </a:p>
          <a:p>
            <a:pPr indent="-285750" lvl="1" marL="742950" rtl="0" algn="l">
              <a:spcBef>
                <a:spcPts val="350"/>
              </a:spcBef>
              <a:spcAft>
                <a:spcPts val="0"/>
              </a:spcAft>
              <a:buClr>
                <a:schemeClr val="dk1"/>
              </a:buClr>
              <a:buSzPct val="100000"/>
              <a:buFont typeface="Arial"/>
              <a:buChar char="•"/>
            </a:pPr>
            <a:r>
              <a:rPr lang="en-US"/>
              <a:t>etc.</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cxnSp>
        <p:nvCxnSpPr>
          <p:cNvPr id="664" name="Google Shape;664;p48"/>
          <p:cNvCxnSpPr/>
          <p:nvPr/>
        </p:nvCxnSpPr>
        <p:spPr>
          <a:xfrm>
            <a:off x="8686800" y="2590800"/>
            <a:ext cx="0" cy="1295400"/>
          </a:xfrm>
          <a:prstGeom prst="straightConnector1">
            <a:avLst/>
          </a:prstGeom>
          <a:noFill/>
          <a:ln cap="flat" cmpd="sng" w="19050">
            <a:solidFill>
              <a:schemeClr val="dk1"/>
            </a:solidFill>
            <a:prstDash val="solid"/>
            <a:round/>
            <a:headEnd len="med" w="med" type="none"/>
            <a:tailEnd len="med" w="med" type="none"/>
          </a:ln>
        </p:spPr>
      </p:cxnSp>
      <p:cxnSp>
        <p:nvCxnSpPr>
          <p:cNvPr id="665" name="Google Shape;665;p48"/>
          <p:cNvCxnSpPr/>
          <p:nvPr/>
        </p:nvCxnSpPr>
        <p:spPr>
          <a:xfrm>
            <a:off x="7391400" y="3581400"/>
            <a:ext cx="0" cy="304800"/>
          </a:xfrm>
          <a:prstGeom prst="straightConnector1">
            <a:avLst/>
          </a:prstGeom>
          <a:noFill/>
          <a:ln cap="flat" cmpd="sng" w="19050">
            <a:solidFill>
              <a:schemeClr val="dk1"/>
            </a:solidFill>
            <a:prstDash val="solid"/>
            <a:round/>
            <a:headEnd len="med" w="med" type="none"/>
            <a:tailEnd len="med" w="med" type="none"/>
          </a:ln>
        </p:spPr>
      </p:cxnSp>
      <p:cxnSp>
        <p:nvCxnSpPr>
          <p:cNvPr id="666" name="Google Shape;666;p48"/>
          <p:cNvCxnSpPr/>
          <p:nvPr/>
        </p:nvCxnSpPr>
        <p:spPr>
          <a:xfrm>
            <a:off x="6781800" y="3048000"/>
            <a:ext cx="0" cy="838200"/>
          </a:xfrm>
          <a:prstGeom prst="straightConnector1">
            <a:avLst/>
          </a:prstGeom>
          <a:noFill/>
          <a:ln cap="flat" cmpd="sng" w="19050">
            <a:solidFill>
              <a:schemeClr val="dk1"/>
            </a:solidFill>
            <a:prstDash val="solid"/>
            <a:round/>
            <a:headEnd len="med" w="med" type="none"/>
            <a:tailEnd len="med" w="med" type="none"/>
          </a:ln>
        </p:spPr>
      </p:cxnSp>
      <p:cxnSp>
        <p:nvCxnSpPr>
          <p:cNvPr id="667" name="Google Shape;667;p48"/>
          <p:cNvCxnSpPr/>
          <p:nvPr/>
        </p:nvCxnSpPr>
        <p:spPr>
          <a:xfrm>
            <a:off x="5562600" y="2590800"/>
            <a:ext cx="0" cy="1295400"/>
          </a:xfrm>
          <a:prstGeom prst="straightConnector1">
            <a:avLst/>
          </a:prstGeom>
          <a:noFill/>
          <a:ln cap="flat" cmpd="sng" w="19050">
            <a:solidFill>
              <a:schemeClr val="dk1"/>
            </a:solidFill>
            <a:prstDash val="solid"/>
            <a:round/>
            <a:headEnd len="med" w="med" type="none"/>
            <a:tailEnd len="med" w="med" type="none"/>
          </a:ln>
        </p:spPr>
      </p:cxnSp>
      <p:cxnSp>
        <p:nvCxnSpPr>
          <p:cNvPr id="668" name="Google Shape;668;p48"/>
          <p:cNvCxnSpPr/>
          <p:nvPr/>
        </p:nvCxnSpPr>
        <p:spPr>
          <a:xfrm>
            <a:off x="1219200" y="3048000"/>
            <a:ext cx="0" cy="838200"/>
          </a:xfrm>
          <a:prstGeom prst="straightConnector1">
            <a:avLst/>
          </a:prstGeom>
          <a:noFill/>
          <a:ln cap="flat" cmpd="sng" w="19050">
            <a:solidFill>
              <a:schemeClr val="dk1"/>
            </a:solidFill>
            <a:prstDash val="solid"/>
            <a:round/>
            <a:headEnd len="med" w="med" type="none"/>
            <a:tailEnd len="med" w="med" type="none"/>
          </a:ln>
        </p:spPr>
      </p:cxnSp>
      <p:cxnSp>
        <p:nvCxnSpPr>
          <p:cNvPr id="669" name="Google Shape;669;p48"/>
          <p:cNvCxnSpPr/>
          <p:nvPr/>
        </p:nvCxnSpPr>
        <p:spPr>
          <a:xfrm>
            <a:off x="3657600" y="3048000"/>
            <a:ext cx="0" cy="838200"/>
          </a:xfrm>
          <a:prstGeom prst="straightConnector1">
            <a:avLst/>
          </a:prstGeom>
          <a:noFill/>
          <a:ln cap="flat" cmpd="sng" w="19050">
            <a:solidFill>
              <a:schemeClr val="dk1"/>
            </a:solidFill>
            <a:prstDash val="solid"/>
            <a:round/>
            <a:headEnd len="med" w="med" type="none"/>
            <a:tailEnd len="med" w="med" type="none"/>
          </a:ln>
        </p:spPr>
      </p:cxnSp>
      <p:sp>
        <p:nvSpPr>
          <p:cNvPr id="670" name="Google Shape;670;p48"/>
          <p:cNvSpPr txBox="1"/>
          <p:nvPr>
            <p:ph idx="1" type="body"/>
          </p:nvPr>
        </p:nvSpPr>
        <p:spPr>
          <a:xfrm>
            <a:off x="685800" y="1600200"/>
            <a:ext cx="7696200" cy="2971800"/>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000"/>
              <a:buChar char="•"/>
            </a:pPr>
            <a:r>
              <a:rPr lang="en-US" sz="2000"/>
              <a:t>Example: insert key </a:t>
            </a:r>
            <a:r>
              <a:rPr lang="en-US" sz="2000">
                <a:latin typeface="Times New Roman"/>
                <a:ea typeface="Times New Roman"/>
                <a:cs typeface="Times New Roman"/>
                <a:sym typeface="Times New Roman"/>
              </a:rPr>
              <a:t>15</a:t>
            </a:r>
            <a:r>
              <a:rPr lang="en-US" sz="2000"/>
              <a:t>, with HEADS, HEADS, HEADS, i.e. </a:t>
            </a:r>
            <a:r>
              <a:rPr b="1" i="1" lang="en-US" sz="2000">
                <a:latin typeface="Times New Roman"/>
                <a:ea typeface="Times New Roman"/>
                <a:cs typeface="Times New Roman"/>
                <a:sym typeface="Times New Roman"/>
              </a:rPr>
              <a:t>i</a:t>
            </a:r>
            <a:r>
              <a:rPr lang="en-US" sz="2000">
                <a:latin typeface="Times New Roman"/>
                <a:ea typeface="Times New Roman"/>
                <a:cs typeface="Times New Roman"/>
                <a:sym typeface="Times New Roman"/>
              </a:rPr>
              <a:t> </a:t>
            </a:r>
            <a:r>
              <a:rPr lang="en-US" sz="2000">
                <a:latin typeface="Noto Sans Symbols"/>
                <a:ea typeface="Noto Sans Symbols"/>
                <a:cs typeface="Noto Sans Symbols"/>
                <a:sym typeface="Noto Sans Symbols"/>
              </a:rPr>
              <a:t>=</a:t>
            </a:r>
            <a:r>
              <a:rPr lang="en-US" sz="2000">
                <a:latin typeface="Times New Roman"/>
                <a:ea typeface="Times New Roman"/>
                <a:cs typeface="Times New Roman"/>
                <a:sym typeface="Times New Roman"/>
              </a:rPr>
              <a:t> 2</a:t>
            </a:r>
            <a:endParaRPr/>
          </a:p>
        </p:txBody>
      </p:sp>
      <p:sp>
        <p:nvSpPr>
          <p:cNvPr id="671" name="Google Shape;671;p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Example</a:t>
            </a:r>
            <a:endParaRPr/>
          </a:p>
        </p:txBody>
      </p:sp>
      <p:sp>
        <p:nvSpPr>
          <p:cNvPr id="672" name="Google Shape;672;p48"/>
          <p:cNvSpPr/>
          <p:nvPr/>
        </p:nvSpPr>
        <p:spPr>
          <a:xfrm>
            <a:off x="3505200" y="3881438"/>
            <a:ext cx="361950" cy="215900"/>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Noto Sans Symbols"/>
                <a:ea typeface="Noto Sans Symbols"/>
                <a:cs typeface="Noto Sans Symbols"/>
                <a:sym typeface="Noto Sans Symbols"/>
              </a:rPr>
              <a:t>+</a:t>
            </a:r>
            <a:r>
              <a:rPr lang="en-US" sz="1800">
                <a:solidFill>
                  <a:schemeClr val="dk1"/>
                </a:solidFill>
                <a:latin typeface="Tahoma"/>
                <a:ea typeface="Tahoma"/>
                <a:cs typeface="Tahoma"/>
                <a:sym typeface="Tahoma"/>
              </a:rPr>
              <a:t>∞</a:t>
            </a:r>
            <a:endParaRPr sz="2400">
              <a:solidFill>
                <a:schemeClr val="dk1"/>
              </a:solidFill>
              <a:latin typeface="Times New Roman"/>
              <a:ea typeface="Times New Roman"/>
              <a:cs typeface="Times New Roman"/>
              <a:sym typeface="Times New Roman"/>
            </a:endParaRPr>
          </a:p>
        </p:txBody>
      </p:sp>
      <p:sp>
        <p:nvSpPr>
          <p:cNvPr id="673" name="Google Shape;673;p48"/>
          <p:cNvSpPr/>
          <p:nvPr/>
        </p:nvSpPr>
        <p:spPr>
          <a:xfrm>
            <a:off x="1025525" y="3881438"/>
            <a:ext cx="363538" cy="215900"/>
          </a:xfrm>
          <a:prstGeom prst="rect">
            <a:avLst/>
          </a:prstGeom>
          <a:solidFill>
            <a:schemeClr val="accen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Noto Sans Symbols"/>
                <a:ea typeface="Noto Sans Symbols"/>
                <a:cs typeface="Noto Sans Symbols"/>
                <a:sym typeface="Noto Sans Symbols"/>
              </a:rPr>
              <a:t>−</a:t>
            </a:r>
            <a:r>
              <a:rPr lang="en-US" sz="1800">
                <a:solidFill>
                  <a:schemeClr val="dk1"/>
                </a:solidFill>
                <a:latin typeface="Tahoma"/>
                <a:ea typeface="Tahoma"/>
                <a:cs typeface="Tahoma"/>
                <a:sym typeface="Tahoma"/>
              </a:rPr>
              <a:t>∞</a:t>
            </a:r>
            <a:endParaRPr/>
          </a:p>
        </p:txBody>
      </p:sp>
      <p:sp>
        <p:nvSpPr>
          <p:cNvPr id="674" name="Google Shape;674;p48"/>
          <p:cNvSpPr/>
          <p:nvPr/>
        </p:nvSpPr>
        <p:spPr>
          <a:xfrm>
            <a:off x="1644650" y="3881438"/>
            <a:ext cx="363538" cy="215900"/>
          </a:xfrm>
          <a:prstGeom prst="rect">
            <a:avLst/>
          </a:prstGeom>
          <a:solidFill>
            <a:schemeClr val="accen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500">
                <a:solidFill>
                  <a:schemeClr val="dk1"/>
                </a:solidFill>
                <a:latin typeface="Times New Roman"/>
                <a:ea typeface="Times New Roman"/>
                <a:cs typeface="Times New Roman"/>
                <a:sym typeface="Times New Roman"/>
              </a:rPr>
              <a:t>10</a:t>
            </a:r>
            <a:endParaRPr/>
          </a:p>
        </p:txBody>
      </p:sp>
      <p:sp>
        <p:nvSpPr>
          <p:cNvPr id="675" name="Google Shape;675;p48"/>
          <p:cNvSpPr/>
          <p:nvPr/>
        </p:nvSpPr>
        <p:spPr>
          <a:xfrm>
            <a:off x="2884488" y="3881438"/>
            <a:ext cx="363537" cy="215900"/>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500">
                <a:solidFill>
                  <a:schemeClr val="dk1"/>
                </a:solidFill>
                <a:latin typeface="Times New Roman"/>
                <a:ea typeface="Times New Roman"/>
                <a:cs typeface="Times New Roman"/>
                <a:sym typeface="Times New Roman"/>
              </a:rPr>
              <a:t>36</a:t>
            </a:r>
            <a:endParaRPr/>
          </a:p>
        </p:txBody>
      </p:sp>
      <p:cxnSp>
        <p:nvCxnSpPr>
          <p:cNvPr id="676" name="Google Shape;676;p48"/>
          <p:cNvCxnSpPr>
            <a:stCxn id="673" idx="3"/>
            <a:endCxn id="674" idx="1"/>
          </p:cNvCxnSpPr>
          <p:nvPr/>
        </p:nvCxnSpPr>
        <p:spPr>
          <a:xfrm>
            <a:off x="1389063" y="3989388"/>
            <a:ext cx="255600" cy="0"/>
          </a:xfrm>
          <a:prstGeom prst="straightConnector1">
            <a:avLst/>
          </a:prstGeom>
          <a:noFill/>
          <a:ln cap="flat" cmpd="sng" w="19050">
            <a:solidFill>
              <a:schemeClr val="dk1"/>
            </a:solidFill>
            <a:prstDash val="solid"/>
            <a:round/>
            <a:headEnd len="med" w="med" type="none"/>
            <a:tailEnd len="med" w="med" type="none"/>
          </a:ln>
        </p:spPr>
      </p:cxnSp>
      <p:cxnSp>
        <p:nvCxnSpPr>
          <p:cNvPr id="677" name="Google Shape;677;p48"/>
          <p:cNvCxnSpPr>
            <a:stCxn id="678" idx="3"/>
            <a:endCxn id="675" idx="1"/>
          </p:cNvCxnSpPr>
          <p:nvPr/>
        </p:nvCxnSpPr>
        <p:spPr>
          <a:xfrm>
            <a:off x="2627313" y="3989388"/>
            <a:ext cx="257100" cy="0"/>
          </a:xfrm>
          <a:prstGeom prst="straightConnector1">
            <a:avLst/>
          </a:prstGeom>
          <a:noFill/>
          <a:ln cap="flat" cmpd="sng" w="19050">
            <a:solidFill>
              <a:schemeClr val="dk1"/>
            </a:solidFill>
            <a:prstDash val="solid"/>
            <a:round/>
            <a:headEnd len="med" w="med" type="none"/>
            <a:tailEnd len="med" w="med" type="none"/>
          </a:ln>
        </p:spPr>
      </p:cxnSp>
      <p:cxnSp>
        <p:nvCxnSpPr>
          <p:cNvPr id="679" name="Google Shape;679;p48"/>
          <p:cNvCxnSpPr>
            <a:stCxn id="674" idx="3"/>
            <a:endCxn id="678" idx="1"/>
          </p:cNvCxnSpPr>
          <p:nvPr/>
        </p:nvCxnSpPr>
        <p:spPr>
          <a:xfrm>
            <a:off x="2008188" y="3989388"/>
            <a:ext cx="255600" cy="0"/>
          </a:xfrm>
          <a:prstGeom prst="straightConnector1">
            <a:avLst/>
          </a:prstGeom>
          <a:noFill/>
          <a:ln cap="flat" cmpd="sng" w="19050">
            <a:solidFill>
              <a:schemeClr val="dk1"/>
            </a:solidFill>
            <a:prstDash val="solid"/>
            <a:round/>
            <a:headEnd len="med" w="med" type="none"/>
            <a:tailEnd len="med" w="med" type="none"/>
          </a:ln>
        </p:spPr>
      </p:cxnSp>
      <p:cxnSp>
        <p:nvCxnSpPr>
          <p:cNvPr id="680" name="Google Shape;680;p48"/>
          <p:cNvCxnSpPr>
            <a:stCxn id="675" idx="3"/>
            <a:endCxn id="672" idx="1"/>
          </p:cNvCxnSpPr>
          <p:nvPr/>
        </p:nvCxnSpPr>
        <p:spPr>
          <a:xfrm>
            <a:off x="3248025" y="3989388"/>
            <a:ext cx="257100" cy="0"/>
          </a:xfrm>
          <a:prstGeom prst="straightConnector1">
            <a:avLst/>
          </a:prstGeom>
          <a:noFill/>
          <a:ln cap="flat" cmpd="sng" w="19050">
            <a:solidFill>
              <a:schemeClr val="dk1"/>
            </a:solidFill>
            <a:prstDash val="solid"/>
            <a:round/>
            <a:headEnd len="med" w="med" type="none"/>
            <a:tailEnd len="med" w="med" type="none"/>
          </a:ln>
        </p:spPr>
      </p:cxnSp>
      <p:sp>
        <p:nvSpPr>
          <p:cNvPr id="681" name="Google Shape;681;p48"/>
          <p:cNvSpPr/>
          <p:nvPr/>
        </p:nvSpPr>
        <p:spPr>
          <a:xfrm>
            <a:off x="3505200" y="2868613"/>
            <a:ext cx="361950" cy="215900"/>
          </a:xfrm>
          <a:prstGeom prst="rect">
            <a:avLst/>
          </a:prstGeom>
          <a:solidFill>
            <a:schemeClr val="accen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Noto Sans Symbols"/>
                <a:ea typeface="Noto Sans Symbols"/>
                <a:cs typeface="Noto Sans Symbols"/>
                <a:sym typeface="Noto Sans Symbols"/>
              </a:rPr>
              <a:t>+</a:t>
            </a:r>
            <a:r>
              <a:rPr lang="en-US" sz="1800">
                <a:solidFill>
                  <a:schemeClr val="dk1"/>
                </a:solidFill>
                <a:latin typeface="Tahoma"/>
                <a:ea typeface="Tahoma"/>
                <a:cs typeface="Tahoma"/>
                <a:sym typeface="Tahoma"/>
              </a:rPr>
              <a:t>∞</a:t>
            </a:r>
            <a:endParaRPr sz="2400">
              <a:solidFill>
                <a:schemeClr val="dk1"/>
              </a:solidFill>
              <a:latin typeface="Tahoma"/>
              <a:ea typeface="Tahoma"/>
              <a:cs typeface="Tahoma"/>
              <a:sym typeface="Tahoma"/>
            </a:endParaRPr>
          </a:p>
        </p:txBody>
      </p:sp>
      <p:sp>
        <p:nvSpPr>
          <p:cNvPr id="682" name="Google Shape;682;p48"/>
          <p:cNvSpPr/>
          <p:nvPr/>
        </p:nvSpPr>
        <p:spPr>
          <a:xfrm>
            <a:off x="1025525" y="2868613"/>
            <a:ext cx="363538" cy="215900"/>
          </a:xfrm>
          <a:prstGeom prst="rect">
            <a:avLst/>
          </a:prstGeom>
          <a:solidFill>
            <a:schemeClr val="accen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Noto Sans Symbols"/>
                <a:ea typeface="Noto Sans Symbols"/>
                <a:cs typeface="Noto Sans Symbols"/>
                <a:sym typeface="Noto Sans Symbols"/>
              </a:rPr>
              <a:t>−</a:t>
            </a:r>
            <a:r>
              <a:rPr lang="en-US" sz="1800">
                <a:solidFill>
                  <a:schemeClr val="dk1"/>
                </a:solidFill>
                <a:latin typeface="Tahoma"/>
                <a:ea typeface="Tahoma"/>
                <a:cs typeface="Tahoma"/>
                <a:sym typeface="Tahoma"/>
              </a:rPr>
              <a:t>∞</a:t>
            </a:r>
            <a:endParaRPr sz="2400">
              <a:solidFill>
                <a:schemeClr val="dk1"/>
              </a:solidFill>
              <a:latin typeface="Tahoma"/>
              <a:ea typeface="Tahoma"/>
              <a:cs typeface="Tahoma"/>
              <a:sym typeface="Tahoma"/>
            </a:endParaRPr>
          </a:p>
        </p:txBody>
      </p:sp>
      <p:cxnSp>
        <p:nvCxnSpPr>
          <p:cNvPr id="683" name="Google Shape;683;p48"/>
          <p:cNvCxnSpPr>
            <a:stCxn id="682" idx="3"/>
            <a:endCxn id="681" idx="1"/>
          </p:cNvCxnSpPr>
          <p:nvPr/>
        </p:nvCxnSpPr>
        <p:spPr>
          <a:xfrm>
            <a:off x="1389063" y="2976563"/>
            <a:ext cx="2116200" cy="0"/>
          </a:xfrm>
          <a:prstGeom prst="straightConnector1">
            <a:avLst/>
          </a:prstGeom>
          <a:noFill/>
          <a:ln cap="flat" cmpd="sng" w="19050">
            <a:solidFill>
              <a:schemeClr val="dk1"/>
            </a:solidFill>
            <a:prstDash val="solid"/>
            <a:round/>
            <a:headEnd len="med" w="med" type="none"/>
            <a:tailEnd len="med" w="med" type="none"/>
          </a:ln>
        </p:spPr>
      </p:cxnSp>
      <p:sp>
        <p:nvSpPr>
          <p:cNvPr id="678" name="Google Shape;678;p48"/>
          <p:cNvSpPr/>
          <p:nvPr/>
        </p:nvSpPr>
        <p:spPr>
          <a:xfrm>
            <a:off x="2263775" y="3881438"/>
            <a:ext cx="363538" cy="215900"/>
          </a:xfrm>
          <a:prstGeom prst="rect">
            <a:avLst/>
          </a:prstGeom>
          <a:solidFill>
            <a:schemeClr val="accen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500">
                <a:solidFill>
                  <a:schemeClr val="dk1"/>
                </a:solidFill>
                <a:latin typeface="Times New Roman"/>
                <a:ea typeface="Times New Roman"/>
                <a:cs typeface="Times New Roman"/>
                <a:sym typeface="Times New Roman"/>
              </a:rPr>
              <a:t>23</a:t>
            </a:r>
            <a:endParaRPr/>
          </a:p>
        </p:txBody>
      </p:sp>
      <p:sp>
        <p:nvSpPr>
          <p:cNvPr id="684" name="Google Shape;684;p48"/>
          <p:cNvSpPr/>
          <p:nvPr/>
        </p:nvSpPr>
        <p:spPr>
          <a:xfrm>
            <a:off x="2265363" y="3381375"/>
            <a:ext cx="363537" cy="215900"/>
          </a:xfrm>
          <a:prstGeom prst="rect">
            <a:avLst/>
          </a:prstGeom>
          <a:solidFill>
            <a:schemeClr val="accen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500">
                <a:solidFill>
                  <a:schemeClr val="dk1"/>
                </a:solidFill>
                <a:latin typeface="Times New Roman"/>
                <a:ea typeface="Times New Roman"/>
                <a:cs typeface="Times New Roman"/>
                <a:sym typeface="Times New Roman"/>
              </a:rPr>
              <a:t>23</a:t>
            </a:r>
            <a:endParaRPr/>
          </a:p>
        </p:txBody>
      </p:sp>
      <p:sp>
        <p:nvSpPr>
          <p:cNvPr id="685" name="Google Shape;685;p48"/>
          <p:cNvSpPr/>
          <p:nvPr/>
        </p:nvSpPr>
        <p:spPr>
          <a:xfrm>
            <a:off x="3505200" y="3375025"/>
            <a:ext cx="361950" cy="215900"/>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Noto Sans Symbols"/>
                <a:ea typeface="Noto Sans Symbols"/>
                <a:cs typeface="Noto Sans Symbols"/>
                <a:sym typeface="Noto Sans Symbols"/>
              </a:rPr>
              <a:t>+</a:t>
            </a:r>
            <a:r>
              <a:rPr lang="en-US" sz="1800">
                <a:solidFill>
                  <a:schemeClr val="dk1"/>
                </a:solidFill>
                <a:latin typeface="Tahoma"/>
                <a:ea typeface="Tahoma"/>
                <a:cs typeface="Tahoma"/>
                <a:sym typeface="Tahoma"/>
              </a:rPr>
              <a:t>∞</a:t>
            </a:r>
            <a:endParaRPr sz="2400">
              <a:solidFill>
                <a:schemeClr val="dk1"/>
              </a:solidFill>
              <a:latin typeface="Tahoma"/>
              <a:ea typeface="Tahoma"/>
              <a:cs typeface="Tahoma"/>
              <a:sym typeface="Tahoma"/>
            </a:endParaRPr>
          </a:p>
        </p:txBody>
      </p:sp>
      <p:sp>
        <p:nvSpPr>
          <p:cNvPr id="686" name="Google Shape;686;p48"/>
          <p:cNvSpPr/>
          <p:nvPr/>
        </p:nvSpPr>
        <p:spPr>
          <a:xfrm>
            <a:off x="1025525" y="3375025"/>
            <a:ext cx="363538" cy="215900"/>
          </a:xfrm>
          <a:prstGeom prst="rect">
            <a:avLst/>
          </a:prstGeom>
          <a:solidFill>
            <a:schemeClr val="accen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Noto Sans Symbols"/>
                <a:ea typeface="Noto Sans Symbols"/>
                <a:cs typeface="Noto Sans Symbols"/>
                <a:sym typeface="Noto Sans Symbols"/>
              </a:rPr>
              <a:t>−</a:t>
            </a:r>
            <a:r>
              <a:rPr lang="en-US" sz="1800">
                <a:solidFill>
                  <a:schemeClr val="dk1"/>
                </a:solidFill>
                <a:latin typeface="Tahoma"/>
                <a:ea typeface="Tahoma"/>
                <a:cs typeface="Tahoma"/>
                <a:sym typeface="Tahoma"/>
              </a:rPr>
              <a:t>∞</a:t>
            </a:r>
            <a:endParaRPr sz="2400">
              <a:solidFill>
                <a:schemeClr val="dk1"/>
              </a:solidFill>
              <a:latin typeface="Tahoma"/>
              <a:ea typeface="Tahoma"/>
              <a:cs typeface="Tahoma"/>
              <a:sym typeface="Tahoma"/>
            </a:endParaRPr>
          </a:p>
        </p:txBody>
      </p:sp>
      <p:cxnSp>
        <p:nvCxnSpPr>
          <p:cNvPr id="687" name="Google Shape;687;p48"/>
          <p:cNvCxnSpPr>
            <a:stCxn id="686" idx="3"/>
            <a:endCxn id="684" idx="1"/>
          </p:cNvCxnSpPr>
          <p:nvPr/>
        </p:nvCxnSpPr>
        <p:spPr>
          <a:xfrm>
            <a:off x="1389063" y="3482975"/>
            <a:ext cx="876300" cy="6300"/>
          </a:xfrm>
          <a:prstGeom prst="straightConnector1">
            <a:avLst/>
          </a:prstGeom>
          <a:noFill/>
          <a:ln cap="flat" cmpd="sng" w="19050">
            <a:solidFill>
              <a:schemeClr val="dk1"/>
            </a:solidFill>
            <a:prstDash val="solid"/>
            <a:round/>
            <a:headEnd len="med" w="med" type="none"/>
            <a:tailEnd len="med" w="med" type="none"/>
          </a:ln>
        </p:spPr>
      </p:cxnSp>
      <p:cxnSp>
        <p:nvCxnSpPr>
          <p:cNvPr id="688" name="Google Shape;688;p48"/>
          <p:cNvCxnSpPr>
            <a:stCxn id="684" idx="3"/>
            <a:endCxn id="685" idx="1"/>
          </p:cNvCxnSpPr>
          <p:nvPr/>
        </p:nvCxnSpPr>
        <p:spPr>
          <a:xfrm flipH="1" rot="10800000">
            <a:off x="2628900" y="3483025"/>
            <a:ext cx="876300" cy="6300"/>
          </a:xfrm>
          <a:prstGeom prst="straightConnector1">
            <a:avLst/>
          </a:prstGeom>
          <a:noFill/>
          <a:ln cap="flat" cmpd="sng" w="19050">
            <a:solidFill>
              <a:schemeClr val="dk1"/>
            </a:solidFill>
            <a:prstDash val="solid"/>
            <a:round/>
            <a:headEnd len="med" w="med" type="none"/>
            <a:tailEnd len="med" w="med" type="none"/>
          </a:ln>
        </p:spPr>
      </p:cxnSp>
      <p:sp>
        <p:nvSpPr>
          <p:cNvPr id="689" name="Google Shape;689;p48"/>
          <p:cNvSpPr txBox="1"/>
          <p:nvPr/>
        </p:nvSpPr>
        <p:spPr>
          <a:xfrm>
            <a:off x="616744" y="3750468"/>
            <a:ext cx="387350" cy="36671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1800">
                <a:solidFill>
                  <a:schemeClr val="dk1"/>
                </a:solidFill>
                <a:latin typeface="Times New Roman"/>
                <a:ea typeface="Times New Roman"/>
                <a:cs typeface="Times New Roman"/>
                <a:sym typeface="Times New Roman"/>
              </a:rPr>
              <a:t>S</a:t>
            </a:r>
            <a:r>
              <a:rPr baseline="-25000" lang="en-US" sz="1800">
                <a:solidFill>
                  <a:schemeClr val="dk1"/>
                </a:solidFill>
                <a:latin typeface="Times New Roman"/>
                <a:ea typeface="Times New Roman"/>
                <a:cs typeface="Times New Roman"/>
                <a:sym typeface="Times New Roman"/>
              </a:rPr>
              <a:t>0</a:t>
            </a:r>
            <a:endParaRPr/>
          </a:p>
        </p:txBody>
      </p:sp>
      <p:sp>
        <p:nvSpPr>
          <p:cNvPr id="690" name="Google Shape;690;p48"/>
          <p:cNvSpPr txBox="1"/>
          <p:nvPr/>
        </p:nvSpPr>
        <p:spPr>
          <a:xfrm>
            <a:off x="666750" y="3298825"/>
            <a:ext cx="387350" cy="36671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1800">
                <a:solidFill>
                  <a:schemeClr val="dk1"/>
                </a:solidFill>
                <a:latin typeface="Times New Roman"/>
                <a:ea typeface="Times New Roman"/>
                <a:cs typeface="Times New Roman"/>
                <a:sym typeface="Times New Roman"/>
              </a:rPr>
              <a:t>S</a:t>
            </a:r>
            <a:r>
              <a:rPr baseline="-25000" lang="en-US" sz="1800">
                <a:solidFill>
                  <a:schemeClr val="dk1"/>
                </a:solidFill>
                <a:latin typeface="Times New Roman"/>
                <a:ea typeface="Times New Roman"/>
                <a:cs typeface="Times New Roman"/>
                <a:sym typeface="Times New Roman"/>
              </a:rPr>
              <a:t>1</a:t>
            </a:r>
            <a:endParaRPr/>
          </a:p>
        </p:txBody>
      </p:sp>
      <p:sp>
        <p:nvSpPr>
          <p:cNvPr id="691" name="Google Shape;691;p48"/>
          <p:cNvSpPr txBox="1"/>
          <p:nvPr/>
        </p:nvSpPr>
        <p:spPr>
          <a:xfrm>
            <a:off x="666750" y="2790825"/>
            <a:ext cx="387350" cy="36671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1800">
                <a:solidFill>
                  <a:schemeClr val="dk1"/>
                </a:solidFill>
                <a:latin typeface="Times New Roman"/>
                <a:ea typeface="Times New Roman"/>
                <a:cs typeface="Times New Roman"/>
                <a:sym typeface="Times New Roman"/>
              </a:rPr>
              <a:t>S</a:t>
            </a:r>
            <a:r>
              <a:rPr baseline="-25000" lang="en-US" sz="1800">
                <a:solidFill>
                  <a:schemeClr val="dk1"/>
                </a:solidFill>
                <a:latin typeface="Times New Roman"/>
                <a:ea typeface="Times New Roman"/>
                <a:cs typeface="Times New Roman"/>
                <a:sym typeface="Times New Roman"/>
              </a:rPr>
              <a:t>2</a:t>
            </a:r>
            <a:endParaRPr/>
          </a:p>
        </p:txBody>
      </p:sp>
      <p:grpSp>
        <p:nvGrpSpPr>
          <p:cNvPr id="692" name="Google Shape;692;p48"/>
          <p:cNvGrpSpPr/>
          <p:nvPr/>
        </p:nvGrpSpPr>
        <p:grpSpPr>
          <a:xfrm>
            <a:off x="5378450" y="2365375"/>
            <a:ext cx="3460750" cy="215900"/>
            <a:chOff x="3154" y="2834"/>
            <a:chExt cx="2180" cy="136"/>
          </a:xfrm>
        </p:grpSpPr>
        <p:sp>
          <p:nvSpPr>
            <p:cNvPr id="693" name="Google Shape;693;p48"/>
            <p:cNvSpPr/>
            <p:nvPr/>
          </p:nvSpPr>
          <p:spPr>
            <a:xfrm>
              <a:off x="5106" y="2834"/>
              <a:ext cx="228" cy="136"/>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Noto Sans Symbols"/>
                  <a:ea typeface="Noto Sans Symbols"/>
                  <a:cs typeface="Noto Sans Symbols"/>
                  <a:sym typeface="Noto Sans Symbols"/>
                </a:rPr>
                <a:t>+</a:t>
              </a:r>
              <a:r>
                <a:rPr lang="en-US" sz="1800">
                  <a:solidFill>
                    <a:schemeClr val="dk1"/>
                  </a:solidFill>
                  <a:latin typeface="Tahoma"/>
                  <a:ea typeface="Tahoma"/>
                  <a:cs typeface="Tahoma"/>
                  <a:sym typeface="Tahoma"/>
                </a:rPr>
                <a:t>∞</a:t>
              </a:r>
              <a:endParaRPr sz="2400">
                <a:solidFill>
                  <a:schemeClr val="dk1"/>
                </a:solidFill>
                <a:latin typeface="Tahoma"/>
                <a:ea typeface="Tahoma"/>
                <a:cs typeface="Tahoma"/>
                <a:sym typeface="Tahoma"/>
              </a:endParaRPr>
            </a:p>
          </p:txBody>
        </p:sp>
        <p:sp>
          <p:nvSpPr>
            <p:cNvPr id="694" name="Google Shape;694;p48"/>
            <p:cNvSpPr/>
            <p:nvPr/>
          </p:nvSpPr>
          <p:spPr>
            <a:xfrm>
              <a:off x="3154" y="2834"/>
              <a:ext cx="229" cy="136"/>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Noto Sans Symbols"/>
                  <a:ea typeface="Noto Sans Symbols"/>
                  <a:cs typeface="Noto Sans Symbols"/>
                  <a:sym typeface="Noto Sans Symbols"/>
                </a:rPr>
                <a:t>−</a:t>
              </a:r>
              <a:r>
                <a:rPr lang="en-US" sz="1800">
                  <a:solidFill>
                    <a:schemeClr val="dk1"/>
                  </a:solidFill>
                  <a:latin typeface="Tahoma"/>
                  <a:ea typeface="Tahoma"/>
                  <a:cs typeface="Tahoma"/>
                  <a:sym typeface="Tahoma"/>
                </a:rPr>
                <a:t>∞</a:t>
              </a:r>
              <a:endParaRPr/>
            </a:p>
          </p:txBody>
        </p:sp>
        <p:cxnSp>
          <p:nvCxnSpPr>
            <p:cNvPr id="695" name="Google Shape;695;p48"/>
            <p:cNvCxnSpPr>
              <a:stCxn id="694" idx="3"/>
              <a:endCxn id="693" idx="1"/>
            </p:cNvCxnSpPr>
            <p:nvPr/>
          </p:nvCxnSpPr>
          <p:spPr>
            <a:xfrm>
              <a:off x="3383" y="2902"/>
              <a:ext cx="1800" cy="0"/>
            </a:xfrm>
            <a:prstGeom prst="straightConnector1">
              <a:avLst/>
            </a:prstGeom>
            <a:noFill/>
            <a:ln cap="flat" cmpd="sng" w="19050">
              <a:solidFill>
                <a:schemeClr val="dk1"/>
              </a:solidFill>
              <a:prstDash val="solid"/>
              <a:round/>
              <a:headEnd len="med" w="med" type="none"/>
              <a:tailEnd len="med" w="med" type="none"/>
            </a:ln>
          </p:spPr>
        </p:cxnSp>
      </p:grpSp>
      <p:sp>
        <p:nvSpPr>
          <p:cNvPr id="696" name="Google Shape;696;p48"/>
          <p:cNvSpPr txBox="1"/>
          <p:nvPr/>
        </p:nvSpPr>
        <p:spPr>
          <a:xfrm>
            <a:off x="5026884" y="3763799"/>
            <a:ext cx="387350" cy="36671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1800">
                <a:solidFill>
                  <a:schemeClr val="dk1"/>
                </a:solidFill>
                <a:latin typeface="Times New Roman"/>
                <a:ea typeface="Times New Roman"/>
                <a:cs typeface="Times New Roman"/>
                <a:sym typeface="Times New Roman"/>
              </a:rPr>
              <a:t>S</a:t>
            </a:r>
            <a:r>
              <a:rPr baseline="-25000" lang="en-US" sz="1800">
                <a:solidFill>
                  <a:schemeClr val="dk1"/>
                </a:solidFill>
                <a:latin typeface="Times New Roman"/>
                <a:ea typeface="Times New Roman"/>
                <a:cs typeface="Times New Roman"/>
                <a:sym typeface="Times New Roman"/>
              </a:rPr>
              <a:t>0</a:t>
            </a:r>
            <a:endParaRPr/>
          </a:p>
        </p:txBody>
      </p:sp>
      <p:sp>
        <p:nvSpPr>
          <p:cNvPr id="697" name="Google Shape;697;p48"/>
          <p:cNvSpPr txBox="1"/>
          <p:nvPr/>
        </p:nvSpPr>
        <p:spPr>
          <a:xfrm>
            <a:off x="5038725" y="3302000"/>
            <a:ext cx="387350" cy="36671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1800">
                <a:solidFill>
                  <a:schemeClr val="dk1"/>
                </a:solidFill>
                <a:latin typeface="Times New Roman"/>
                <a:ea typeface="Times New Roman"/>
                <a:cs typeface="Times New Roman"/>
                <a:sym typeface="Times New Roman"/>
              </a:rPr>
              <a:t>S</a:t>
            </a:r>
            <a:r>
              <a:rPr baseline="-25000" lang="en-US" sz="1800">
                <a:solidFill>
                  <a:schemeClr val="dk1"/>
                </a:solidFill>
                <a:latin typeface="Times New Roman"/>
                <a:ea typeface="Times New Roman"/>
                <a:cs typeface="Times New Roman"/>
                <a:sym typeface="Times New Roman"/>
              </a:rPr>
              <a:t>1</a:t>
            </a:r>
            <a:endParaRPr/>
          </a:p>
        </p:txBody>
      </p:sp>
      <p:sp>
        <p:nvSpPr>
          <p:cNvPr id="698" name="Google Shape;698;p48"/>
          <p:cNvSpPr txBox="1"/>
          <p:nvPr/>
        </p:nvSpPr>
        <p:spPr>
          <a:xfrm>
            <a:off x="5038725" y="2794000"/>
            <a:ext cx="387350" cy="36671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1800">
                <a:solidFill>
                  <a:schemeClr val="dk1"/>
                </a:solidFill>
                <a:latin typeface="Times New Roman"/>
                <a:ea typeface="Times New Roman"/>
                <a:cs typeface="Times New Roman"/>
                <a:sym typeface="Times New Roman"/>
              </a:rPr>
              <a:t>S</a:t>
            </a:r>
            <a:r>
              <a:rPr baseline="-25000" lang="en-US" sz="1800">
                <a:solidFill>
                  <a:schemeClr val="dk1"/>
                </a:solidFill>
                <a:latin typeface="Times New Roman"/>
                <a:ea typeface="Times New Roman"/>
                <a:cs typeface="Times New Roman"/>
                <a:sym typeface="Times New Roman"/>
              </a:rPr>
              <a:t>2</a:t>
            </a:r>
            <a:endParaRPr/>
          </a:p>
        </p:txBody>
      </p:sp>
      <p:sp>
        <p:nvSpPr>
          <p:cNvPr id="699" name="Google Shape;699;p48"/>
          <p:cNvSpPr txBox="1"/>
          <p:nvPr/>
        </p:nvSpPr>
        <p:spPr>
          <a:xfrm>
            <a:off x="5029200" y="2286000"/>
            <a:ext cx="387350" cy="36671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1800">
                <a:solidFill>
                  <a:schemeClr val="dk1"/>
                </a:solidFill>
                <a:latin typeface="Times New Roman"/>
                <a:ea typeface="Times New Roman"/>
                <a:cs typeface="Times New Roman"/>
                <a:sym typeface="Times New Roman"/>
              </a:rPr>
              <a:t>S</a:t>
            </a:r>
            <a:r>
              <a:rPr baseline="-25000" lang="en-US" sz="1800">
                <a:solidFill>
                  <a:schemeClr val="dk1"/>
                </a:solidFill>
                <a:latin typeface="Times New Roman"/>
                <a:ea typeface="Times New Roman"/>
                <a:cs typeface="Times New Roman"/>
                <a:sym typeface="Times New Roman"/>
              </a:rPr>
              <a:t>3</a:t>
            </a:r>
            <a:endParaRPr/>
          </a:p>
        </p:txBody>
      </p:sp>
      <p:grpSp>
        <p:nvGrpSpPr>
          <p:cNvPr id="700" name="Google Shape;700;p48"/>
          <p:cNvGrpSpPr/>
          <p:nvPr/>
        </p:nvGrpSpPr>
        <p:grpSpPr>
          <a:xfrm>
            <a:off x="5378450" y="3884613"/>
            <a:ext cx="3460750" cy="217487"/>
            <a:chOff x="3154" y="3791"/>
            <a:chExt cx="2180" cy="137"/>
          </a:xfrm>
        </p:grpSpPr>
        <p:sp>
          <p:nvSpPr>
            <p:cNvPr id="701" name="Google Shape;701;p48"/>
            <p:cNvSpPr/>
            <p:nvPr/>
          </p:nvSpPr>
          <p:spPr>
            <a:xfrm>
              <a:off x="5106" y="3791"/>
              <a:ext cx="228" cy="136"/>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Noto Sans Symbols"/>
                  <a:ea typeface="Noto Sans Symbols"/>
                  <a:cs typeface="Noto Sans Symbols"/>
                  <a:sym typeface="Noto Sans Symbols"/>
                </a:rPr>
                <a:t>+</a:t>
              </a:r>
              <a:r>
                <a:rPr lang="en-US" sz="1800">
                  <a:solidFill>
                    <a:schemeClr val="dk1"/>
                  </a:solidFill>
                  <a:latin typeface="Tahoma"/>
                  <a:ea typeface="Tahoma"/>
                  <a:cs typeface="Tahoma"/>
                  <a:sym typeface="Tahoma"/>
                </a:rPr>
                <a:t>∞</a:t>
              </a:r>
              <a:endParaRPr sz="2400">
                <a:solidFill>
                  <a:schemeClr val="dk1"/>
                </a:solidFill>
                <a:latin typeface="Times New Roman"/>
                <a:ea typeface="Times New Roman"/>
                <a:cs typeface="Times New Roman"/>
                <a:sym typeface="Times New Roman"/>
              </a:endParaRPr>
            </a:p>
          </p:txBody>
        </p:sp>
        <p:sp>
          <p:nvSpPr>
            <p:cNvPr id="702" name="Google Shape;702;p48"/>
            <p:cNvSpPr/>
            <p:nvPr/>
          </p:nvSpPr>
          <p:spPr>
            <a:xfrm>
              <a:off x="3154" y="3791"/>
              <a:ext cx="229" cy="136"/>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Noto Sans Symbols"/>
                  <a:ea typeface="Noto Sans Symbols"/>
                  <a:cs typeface="Noto Sans Symbols"/>
                  <a:sym typeface="Noto Sans Symbols"/>
                </a:rPr>
                <a:t>−</a:t>
              </a:r>
              <a:r>
                <a:rPr lang="en-US" sz="1800">
                  <a:solidFill>
                    <a:schemeClr val="dk1"/>
                  </a:solidFill>
                  <a:latin typeface="Tahoma"/>
                  <a:ea typeface="Tahoma"/>
                  <a:cs typeface="Tahoma"/>
                  <a:sym typeface="Tahoma"/>
                </a:rPr>
                <a:t>∞</a:t>
              </a:r>
              <a:endParaRPr/>
            </a:p>
          </p:txBody>
        </p:sp>
        <p:sp>
          <p:nvSpPr>
            <p:cNvPr id="703" name="Google Shape;703;p48"/>
            <p:cNvSpPr/>
            <p:nvPr/>
          </p:nvSpPr>
          <p:spPr>
            <a:xfrm>
              <a:off x="3544" y="3791"/>
              <a:ext cx="229" cy="136"/>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500">
                  <a:solidFill>
                    <a:schemeClr val="dk1"/>
                  </a:solidFill>
                  <a:latin typeface="Times New Roman"/>
                  <a:ea typeface="Times New Roman"/>
                  <a:cs typeface="Times New Roman"/>
                  <a:sym typeface="Times New Roman"/>
                </a:rPr>
                <a:t>10</a:t>
              </a:r>
              <a:endParaRPr/>
            </a:p>
          </p:txBody>
        </p:sp>
        <p:sp>
          <p:nvSpPr>
            <p:cNvPr id="704" name="Google Shape;704;p48"/>
            <p:cNvSpPr/>
            <p:nvPr/>
          </p:nvSpPr>
          <p:spPr>
            <a:xfrm>
              <a:off x="4715" y="3791"/>
              <a:ext cx="229" cy="136"/>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500">
                  <a:solidFill>
                    <a:schemeClr val="dk1"/>
                  </a:solidFill>
                  <a:latin typeface="Times New Roman"/>
                  <a:ea typeface="Times New Roman"/>
                  <a:cs typeface="Times New Roman"/>
                  <a:sym typeface="Times New Roman"/>
                </a:rPr>
                <a:t>36</a:t>
              </a:r>
              <a:endParaRPr/>
            </a:p>
          </p:txBody>
        </p:sp>
        <p:cxnSp>
          <p:nvCxnSpPr>
            <p:cNvPr id="705" name="Google Shape;705;p48"/>
            <p:cNvCxnSpPr>
              <a:stCxn id="702" idx="3"/>
              <a:endCxn id="703" idx="1"/>
            </p:cNvCxnSpPr>
            <p:nvPr/>
          </p:nvCxnSpPr>
          <p:spPr>
            <a:xfrm>
              <a:off x="3383" y="3859"/>
              <a:ext cx="300" cy="0"/>
            </a:xfrm>
            <a:prstGeom prst="straightConnector1">
              <a:avLst/>
            </a:prstGeom>
            <a:noFill/>
            <a:ln cap="flat" cmpd="sng" w="19050">
              <a:solidFill>
                <a:schemeClr val="dk1"/>
              </a:solidFill>
              <a:prstDash val="solid"/>
              <a:round/>
              <a:headEnd len="med" w="med" type="none"/>
              <a:tailEnd len="med" w="med" type="none"/>
            </a:ln>
          </p:spPr>
        </p:cxnSp>
        <p:cxnSp>
          <p:nvCxnSpPr>
            <p:cNvPr id="706" name="Google Shape;706;p48"/>
            <p:cNvCxnSpPr>
              <a:stCxn id="707" idx="3"/>
              <a:endCxn id="704" idx="1"/>
            </p:cNvCxnSpPr>
            <p:nvPr/>
          </p:nvCxnSpPr>
          <p:spPr>
            <a:xfrm>
              <a:off x="4553" y="3859"/>
              <a:ext cx="300" cy="0"/>
            </a:xfrm>
            <a:prstGeom prst="straightConnector1">
              <a:avLst/>
            </a:prstGeom>
            <a:noFill/>
            <a:ln cap="flat" cmpd="sng" w="19050">
              <a:solidFill>
                <a:schemeClr val="dk1"/>
              </a:solidFill>
              <a:prstDash val="solid"/>
              <a:round/>
              <a:headEnd len="med" w="med" type="none"/>
              <a:tailEnd len="med" w="med" type="none"/>
            </a:ln>
          </p:spPr>
        </p:cxnSp>
        <p:cxnSp>
          <p:nvCxnSpPr>
            <p:cNvPr id="708" name="Google Shape;708;p48"/>
            <p:cNvCxnSpPr>
              <a:stCxn id="703" idx="3"/>
              <a:endCxn id="709" idx="1"/>
            </p:cNvCxnSpPr>
            <p:nvPr/>
          </p:nvCxnSpPr>
          <p:spPr>
            <a:xfrm>
              <a:off x="3773" y="3859"/>
              <a:ext cx="300" cy="0"/>
            </a:xfrm>
            <a:prstGeom prst="straightConnector1">
              <a:avLst/>
            </a:prstGeom>
            <a:noFill/>
            <a:ln cap="flat" cmpd="sng" w="19050">
              <a:solidFill>
                <a:schemeClr val="dk1"/>
              </a:solidFill>
              <a:prstDash val="solid"/>
              <a:round/>
              <a:headEnd len="med" w="med" type="none"/>
              <a:tailEnd len="med" w="med" type="none"/>
            </a:ln>
          </p:spPr>
        </p:cxnSp>
        <p:cxnSp>
          <p:nvCxnSpPr>
            <p:cNvPr id="710" name="Google Shape;710;p48"/>
            <p:cNvCxnSpPr>
              <a:stCxn id="704" idx="3"/>
              <a:endCxn id="701" idx="1"/>
            </p:cNvCxnSpPr>
            <p:nvPr/>
          </p:nvCxnSpPr>
          <p:spPr>
            <a:xfrm>
              <a:off x="4944" y="3859"/>
              <a:ext cx="300" cy="0"/>
            </a:xfrm>
            <a:prstGeom prst="straightConnector1">
              <a:avLst/>
            </a:prstGeom>
            <a:noFill/>
            <a:ln cap="flat" cmpd="sng" w="19050">
              <a:solidFill>
                <a:schemeClr val="dk1"/>
              </a:solidFill>
              <a:prstDash val="solid"/>
              <a:round/>
              <a:headEnd len="med" w="med" type="none"/>
              <a:tailEnd len="med" w="med" type="none"/>
            </a:ln>
          </p:spPr>
        </p:cxnSp>
        <p:sp>
          <p:nvSpPr>
            <p:cNvPr id="707" name="Google Shape;707;p48"/>
            <p:cNvSpPr/>
            <p:nvPr/>
          </p:nvSpPr>
          <p:spPr>
            <a:xfrm>
              <a:off x="4324" y="3791"/>
              <a:ext cx="229" cy="136"/>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500">
                  <a:solidFill>
                    <a:schemeClr val="dk1"/>
                  </a:solidFill>
                  <a:latin typeface="Times New Roman"/>
                  <a:ea typeface="Times New Roman"/>
                  <a:cs typeface="Times New Roman"/>
                  <a:sym typeface="Times New Roman"/>
                </a:rPr>
                <a:t>23</a:t>
              </a:r>
              <a:endParaRPr/>
            </a:p>
          </p:txBody>
        </p:sp>
        <p:sp>
          <p:nvSpPr>
            <p:cNvPr id="709" name="Google Shape;709;p48"/>
            <p:cNvSpPr/>
            <p:nvPr/>
          </p:nvSpPr>
          <p:spPr>
            <a:xfrm>
              <a:off x="3936" y="3792"/>
              <a:ext cx="229" cy="136"/>
            </a:xfrm>
            <a:prstGeom prst="rect">
              <a:avLst/>
            </a:prstGeom>
            <a:solidFill>
              <a:schemeClr val="lt2"/>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500">
                  <a:solidFill>
                    <a:schemeClr val="dk1"/>
                  </a:solidFill>
                  <a:latin typeface="Times New Roman"/>
                  <a:ea typeface="Times New Roman"/>
                  <a:cs typeface="Times New Roman"/>
                  <a:sym typeface="Times New Roman"/>
                </a:rPr>
                <a:t>15</a:t>
              </a:r>
              <a:endParaRPr/>
            </a:p>
          </p:txBody>
        </p:sp>
        <p:cxnSp>
          <p:nvCxnSpPr>
            <p:cNvPr id="711" name="Google Shape;711;p48"/>
            <p:cNvCxnSpPr>
              <a:stCxn id="709" idx="3"/>
              <a:endCxn id="707" idx="1"/>
            </p:cNvCxnSpPr>
            <p:nvPr/>
          </p:nvCxnSpPr>
          <p:spPr>
            <a:xfrm>
              <a:off x="4165" y="3860"/>
              <a:ext cx="300" cy="0"/>
            </a:xfrm>
            <a:prstGeom prst="straightConnector1">
              <a:avLst/>
            </a:prstGeom>
            <a:noFill/>
            <a:ln cap="flat" cmpd="sng" w="19050">
              <a:solidFill>
                <a:schemeClr val="dk1"/>
              </a:solidFill>
              <a:prstDash val="solid"/>
              <a:round/>
              <a:headEnd len="med" w="med" type="none"/>
              <a:tailEnd len="med" w="med" type="none"/>
            </a:ln>
          </p:spPr>
        </p:cxnSp>
      </p:grpSp>
      <p:grpSp>
        <p:nvGrpSpPr>
          <p:cNvPr id="712" name="Google Shape;712;p48"/>
          <p:cNvGrpSpPr/>
          <p:nvPr/>
        </p:nvGrpSpPr>
        <p:grpSpPr>
          <a:xfrm>
            <a:off x="5378450" y="2871788"/>
            <a:ext cx="3460750" cy="215900"/>
            <a:chOff x="3154" y="3173"/>
            <a:chExt cx="2180" cy="136"/>
          </a:xfrm>
        </p:grpSpPr>
        <p:sp>
          <p:nvSpPr>
            <p:cNvPr id="713" name="Google Shape;713;p48"/>
            <p:cNvSpPr/>
            <p:nvPr/>
          </p:nvSpPr>
          <p:spPr>
            <a:xfrm>
              <a:off x="5106" y="3173"/>
              <a:ext cx="228" cy="136"/>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Noto Sans Symbols"/>
                  <a:ea typeface="Noto Sans Symbols"/>
                  <a:cs typeface="Noto Sans Symbols"/>
                  <a:sym typeface="Noto Sans Symbols"/>
                </a:rPr>
                <a:t>+</a:t>
              </a:r>
              <a:r>
                <a:rPr lang="en-US" sz="1800">
                  <a:solidFill>
                    <a:schemeClr val="dk1"/>
                  </a:solidFill>
                  <a:latin typeface="Tahoma"/>
                  <a:ea typeface="Tahoma"/>
                  <a:cs typeface="Tahoma"/>
                  <a:sym typeface="Tahoma"/>
                </a:rPr>
                <a:t>∞</a:t>
              </a:r>
              <a:endParaRPr sz="2400">
                <a:solidFill>
                  <a:schemeClr val="dk1"/>
                </a:solidFill>
                <a:latin typeface="Tahoma"/>
                <a:ea typeface="Tahoma"/>
                <a:cs typeface="Tahoma"/>
                <a:sym typeface="Tahoma"/>
              </a:endParaRPr>
            </a:p>
          </p:txBody>
        </p:sp>
        <p:sp>
          <p:nvSpPr>
            <p:cNvPr id="714" name="Google Shape;714;p48"/>
            <p:cNvSpPr/>
            <p:nvPr/>
          </p:nvSpPr>
          <p:spPr>
            <a:xfrm>
              <a:off x="3154" y="3173"/>
              <a:ext cx="229" cy="136"/>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Noto Sans Symbols"/>
                  <a:ea typeface="Noto Sans Symbols"/>
                  <a:cs typeface="Noto Sans Symbols"/>
                  <a:sym typeface="Noto Sans Symbols"/>
                </a:rPr>
                <a:t>−</a:t>
              </a:r>
              <a:r>
                <a:rPr lang="en-US" sz="1800">
                  <a:solidFill>
                    <a:schemeClr val="dk1"/>
                  </a:solidFill>
                  <a:latin typeface="Tahoma"/>
                  <a:ea typeface="Tahoma"/>
                  <a:cs typeface="Tahoma"/>
                  <a:sym typeface="Tahoma"/>
                </a:rPr>
                <a:t>∞</a:t>
              </a:r>
              <a:endParaRPr sz="2400">
                <a:solidFill>
                  <a:schemeClr val="dk1"/>
                </a:solidFill>
                <a:latin typeface="Tahoma"/>
                <a:ea typeface="Tahoma"/>
                <a:cs typeface="Tahoma"/>
                <a:sym typeface="Tahoma"/>
              </a:endParaRPr>
            </a:p>
          </p:txBody>
        </p:sp>
        <p:cxnSp>
          <p:nvCxnSpPr>
            <p:cNvPr id="715" name="Google Shape;715;p48"/>
            <p:cNvCxnSpPr>
              <a:stCxn id="714" idx="3"/>
              <a:endCxn id="716" idx="1"/>
            </p:cNvCxnSpPr>
            <p:nvPr/>
          </p:nvCxnSpPr>
          <p:spPr>
            <a:xfrm>
              <a:off x="3383" y="3241"/>
              <a:ext cx="600" cy="0"/>
            </a:xfrm>
            <a:prstGeom prst="straightConnector1">
              <a:avLst/>
            </a:prstGeom>
            <a:noFill/>
            <a:ln cap="flat" cmpd="sng" w="19050">
              <a:solidFill>
                <a:schemeClr val="dk1"/>
              </a:solidFill>
              <a:prstDash val="solid"/>
              <a:round/>
              <a:headEnd len="med" w="med" type="none"/>
              <a:tailEnd len="med" w="med" type="none"/>
            </a:ln>
          </p:spPr>
        </p:cxnSp>
        <p:sp>
          <p:nvSpPr>
            <p:cNvPr id="716" name="Google Shape;716;p48"/>
            <p:cNvSpPr/>
            <p:nvPr/>
          </p:nvSpPr>
          <p:spPr>
            <a:xfrm>
              <a:off x="3936" y="3173"/>
              <a:ext cx="229" cy="136"/>
            </a:xfrm>
            <a:prstGeom prst="rect">
              <a:avLst/>
            </a:prstGeom>
            <a:solidFill>
              <a:schemeClr val="lt2"/>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500">
                  <a:solidFill>
                    <a:schemeClr val="dk1"/>
                  </a:solidFill>
                  <a:latin typeface="Times New Roman"/>
                  <a:ea typeface="Times New Roman"/>
                  <a:cs typeface="Times New Roman"/>
                  <a:sym typeface="Times New Roman"/>
                </a:rPr>
                <a:t>15</a:t>
              </a:r>
              <a:endParaRPr/>
            </a:p>
          </p:txBody>
        </p:sp>
        <p:cxnSp>
          <p:nvCxnSpPr>
            <p:cNvPr id="717" name="Google Shape;717;p48"/>
            <p:cNvCxnSpPr>
              <a:stCxn id="716" idx="3"/>
              <a:endCxn id="713" idx="1"/>
            </p:cNvCxnSpPr>
            <p:nvPr/>
          </p:nvCxnSpPr>
          <p:spPr>
            <a:xfrm>
              <a:off x="4165" y="3241"/>
              <a:ext cx="900" cy="0"/>
            </a:xfrm>
            <a:prstGeom prst="straightConnector1">
              <a:avLst/>
            </a:prstGeom>
            <a:noFill/>
            <a:ln cap="flat" cmpd="sng" w="19050">
              <a:solidFill>
                <a:schemeClr val="dk1"/>
              </a:solidFill>
              <a:prstDash val="solid"/>
              <a:round/>
              <a:headEnd len="med" w="med" type="none"/>
              <a:tailEnd len="med" w="med" type="none"/>
            </a:ln>
          </p:spPr>
        </p:cxnSp>
      </p:grpSp>
      <p:grpSp>
        <p:nvGrpSpPr>
          <p:cNvPr id="718" name="Google Shape;718;p48"/>
          <p:cNvGrpSpPr/>
          <p:nvPr/>
        </p:nvGrpSpPr>
        <p:grpSpPr>
          <a:xfrm>
            <a:off x="5378450" y="3378200"/>
            <a:ext cx="3460750" cy="215900"/>
            <a:chOff x="3154" y="3504"/>
            <a:chExt cx="2180" cy="136"/>
          </a:xfrm>
        </p:grpSpPr>
        <p:sp>
          <p:nvSpPr>
            <p:cNvPr id="719" name="Google Shape;719;p48"/>
            <p:cNvSpPr/>
            <p:nvPr/>
          </p:nvSpPr>
          <p:spPr>
            <a:xfrm>
              <a:off x="5106" y="3504"/>
              <a:ext cx="228" cy="136"/>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Noto Sans Symbols"/>
                  <a:ea typeface="Noto Sans Symbols"/>
                  <a:cs typeface="Noto Sans Symbols"/>
                  <a:sym typeface="Noto Sans Symbols"/>
                </a:rPr>
                <a:t>+</a:t>
              </a:r>
              <a:r>
                <a:rPr lang="en-US" sz="1800">
                  <a:solidFill>
                    <a:schemeClr val="dk1"/>
                  </a:solidFill>
                  <a:latin typeface="Tahoma"/>
                  <a:ea typeface="Tahoma"/>
                  <a:cs typeface="Tahoma"/>
                  <a:sym typeface="Tahoma"/>
                </a:rPr>
                <a:t>∞</a:t>
              </a:r>
              <a:endParaRPr sz="2400">
                <a:solidFill>
                  <a:schemeClr val="dk1"/>
                </a:solidFill>
                <a:latin typeface="Tahoma"/>
                <a:ea typeface="Tahoma"/>
                <a:cs typeface="Tahoma"/>
                <a:sym typeface="Tahoma"/>
              </a:endParaRPr>
            </a:p>
          </p:txBody>
        </p:sp>
        <p:sp>
          <p:nvSpPr>
            <p:cNvPr id="720" name="Google Shape;720;p48"/>
            <p:cNvSpPr/>
            <p:nvPr/>
          </p:nvSpPr>
          <p:spPr>
            <a:xfrm>
              <a:off x="3154" y="3504"/>
              <a:ext cx="229" cy="136"/>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Noto Sans Symbols"/>
                  <a:ea typeface="Noto Sans Symbols"/>
                  <a:cs typeface="Noto Sans Symbols"/>
                  <a:sym typeface="Noto Sans Symbols"/>
                </a:rPr>
                <a:t>−</a:t>
              </a:r>
              <a:r>
                <a:rPr lang="en-US" sz="1800">
                  <a:solidFill>
                    <a:schemeClr val="dk1"/>
                  </a:solidFill>
                  <a:latin typeface="Tahoma"/>
                  <a:ea typeface="Tahoma"/>
                  <a:cs typeface="Tahoma"/>
                  <a:sym typeface="Tahoma"/>
                </a:rPr>
                <a:t>∞</a:t>
              </a:r>
              <a:endParaRPr sz="2400">
                <a:solidFill>
                  <a:schemeClr val="dk1"/>
                </a:solidFill>
                <a:latin typeface="Tahoma"/>
                <a:ea typeface="Tahoma"/>
                <a:cs typeface="Tahoma"/>
                <a:sym typeface="Tahoma"/>
              </a:endParaRPr>
            </a:p>
          </p:txBody>
        </p:sp>
        <p:sp>
          <p:nvSpPr>
            <p:cNvPr id="721" name="Google Shape;721;p48"/>
            <p:cNvSpPr/>
            <p:nvPr/>
          </p:nvSpPr>
          <p:spPr>
            <a:xfrm>
              <a:off x="4325" y="3504"/>
              <a:ext cx="229" cy="136"/>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500">
                  <a:solidFill>
                    <a:schemeClr val="dk1"/>
                  </a:solidFill>
                  <a:latin typeface="Times New Roman"/>
                  <a:ea typeface="Times New Roman"/>
                  <a:cs typeface="Times New Roman"/>
                  <a:sym typeface="Times New Roman"/>
                </a:rPr>
                <a:t>23</a:t>
              </a:r>
              <a:endParaRPr/>
            </a:p>
          </p:txBody>
        </p:sp>
        <p:cxnSp>
          <p:nvCxnSpPr>
            <p:cNvPr id="722" name="Google Shape;722;p48"/>
            <p:cNvCxnSpPr>
              <a:stCxn id="720" idx="3"/>
              <a:endCxn id="723" idx="1"/>
            </p:cNvCxnSpPr>
            <p:nvPr/>
          </p:nvCxnSpPr>
          <p:spPr>
            <a:xfrm>
              <a:off x="3383" y="3572"/>
              <a:ext cx="600" cy="0"/>
            </a:xfrm>
            <a:prstGeom prst="straightConnector1">
              <a:avLst/>
            </a:prstGeom>
            <a:noFill/>
            <a:ln cap="flat" cmpd="sng" w="19050">
              <a:solidFill>
                <a:schemeClr val="dk1"/>
              </a:solidFill>
              <a:prstDash val="solid"/>
              <a:round/>
              <a:headEnd len="med" w="med" type="none"/>
              <a:tailEnd len="med" w="med" type="none"/>
            </a:ln>
          </p:spPr>
        </p:cxnSp>
        <p:cxnSp>
          <p:nvCxnSpPr>
            <p:cNvPr id="724" name="Google Shape;724;p48"/>
            <p:cNvCxnSpPr>
              <a:stCxn id="721" idx="3"/>
              <a:endCxn id="719" idx="1"/>
            </p:cNvCxnSpPr>
            <p:nvPr/>
          </p:nvCxnSpPr>
          <p:spPr>
            <a:xfrm>
              <a:off x="4554" y="3572"/>
              <a:ext cx="600" cy="0"/>
            </a:xfrm>
            <a:prstGeom prst="straightConnector1">
              <a:avLst/>
            </a:prstGeom>
            <a:noFill/>
            <a:ln cap="flat" cmpd="sng" w="19050">
              <a:solidFill>
                <a:schemeClr val="dk1"/>
              </a:solidFill>
              <a:prstDash val="solid"/>
              <a:round/>
              <a:headEnd len="med" w="med" type="none"/>
              <a:tailEnd len="med" w="med" type="none"/>
            </a:ln>
          </p:spPr>
        </p:cxnSp>
        <p:sp>
          <p:nvSpPr>
            <p:cNvPr id="723" name="Google Shape;723;p48"/>
            <p:cNvSpPr/>
            <p:nvPr/>
          </p:nvSpPr>
          <p:spPr>
            <a:xfrm>
              <a:off x="3936" y="3504"/>
              <a:ext cx="229" cy="136"/>
            </a:xfrm>
            <a:prstGeom prst="rect">
              <a:avLst/>
            </a:prstGeom>
            <a:solidFill>
              <a:schemeClr val="lt2"/>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500">
                  <a:solidFill>
                    <a:schemeClr val="dk1"/>
                  </a:solidFill>
                  <a:latin typeface="Times New Roman"/>
                  <a:ea typeface="Times New Roman"/>
                  <a:cs typeface="Times New Roman"/>
                  <a:sym typeface="Times New Roman"/>
                </a:rPr>
                <a:t>15</a:t>
              </a:r>
              <a:endParaRPr/>
            </a:p>
          </p:txBody>
        </p:sp>
        <p:cxnSp>
          <p:nvCxnSpPr>
            <p:cNvPr id="725" name="Google Shape;725;p48"/>
            <p:cNvCxnSpPr>
              <a:stCxn id="723" idx="3"/>
              <a:endCxn id="721" idx="1"/>
            </p:cNvCxnSpPr>
            <p:nvPr/>
          </p:nvCxnSpPr>
          <p:spPr>
            <a:xfrm>
              <a:off x="4165" y="3572"/>
              <a:ext cx="300" cy="0"/>
            </a:xfrm>
            <a:prstGeom prst="straightConnector1">
              <a:avLst/>
            </a:prstGeom>
            <a:noFill/>
            <a:ln cap="flat" cmpd="sng" w="19050">
              <a:solidFill>
                <a:schemeClr val="dk1"/>
              </a:solidFill>
              <a:prstDash val="solid"/>
              <a:round/>
              <a:headEnd len="med" w="med" type="none"/>
              <a:tailEnd len="med" w="med" type="none"/>
            </a:ln>
          </p:spPr>
        </p:cxnSp>
      </p:grpSp>
      <p:sp>
        <p:nvSpPr>
          <p:cNvPr id="726" name="Google Shape;726;p48"/>
          <p:cNvSpPr/>
          <p:nvPr/>
        </p:nvSpPr>
        <p:spPr>
          <a:xfrm>
            <a:off x="4229100" y="3354388"/>
            <a:ext cx="609600" cy="303212"/>
          </a:xfrm>
          <a:prstGeom prst="rightArrow">
            <a:avLst>
              <a:gd fmla="val 50000" name="adj1"/>
              <a:gd fmla="val 50262" name="adj2"/>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727" name="Google Shape;727;p48"/>
          <p:cNvCxnSpPr>
            <a:stCxn id="682" idx="2"/>
            <a:endCxn id="686" idx="0"/>
          </p:cNvCxnSpPr>
          <p:nvPr/>
        </p:nvCxnSpPr>
        <p:spPr>
          <a:xfrm>
            <a:off x="1207294" y="3084513"/>
            <a:ext cx="0" cy="290400"/>
          </a:xfrm>
          <a:prstGeom prst="straightConnector1">
            <a:avLst/>
          </a:prstGeom>
          <a:noFill/>
          <a:ln cap="flat" cmpd="sng" w="28575">
            <a:solidFill>
              <a:srgbClr val="FF3300"/>
            </a:solidFill>
            <a:prstDash val="solid"/>
            <a:round/>
            <a:headEnd len="med" w="med" type="none"/>
            <a:tailEnd len="med" w="med" type="triangle"/>
          </a:ln>
        </p:spPr>
      </p:cxnSp>
      <p:cxnSp>
        <p:nvCxnSpPr>
          <p:cNvPr id="728" name="Google Shape;728;p48"/>
          <p:cNvCxnSpPr>
            <a:stCxn id="673" idx="0"/>
            <a:endCxn id="674" idx="0"/>
          </p:cNvCxnSpPr>
          <p:nvPr/>
        </p:nvCxnSpPr>
        <p:spPr>
          <a:xfrm flipH="1" rot="-5400000">
            <a:off x="1516594" y="3572138"/>
            <a:ext cx="600" cy="619200"/>
          </a:xfrm>
          <a:prstGeom prst="curvedConnector3">
            <a:avLst>
              <a:gd fmla="val -38089000" name="adj1"/>
            </a:avLst>
          </a:prstGeom>
          <a:noFill/>
          <a:ln cap="flat" cmpd="sng" w="28575">
            <a:solidFill>
              <a:srgbClr val="FF3300"/>
            </a:solidFill>
            <a:prstDash val="solid"/>
            <a:round/>
            <a:headEnd len="med" w="med" type="none"/>
            <a:tailEnd len="med" w="med" type="triangle"/>
          </a:ln>
        </p:spPr>
      </p:cxnSp>
      <p:cxnSp>
        <p:nvCxnSpPr>
          <p:cNvPr id="729" name="Google Shape;729;p48"/>
          <p:cNvCxnSpPr>
            <a:stCxn id="686" idx="2"/>
            <a:endCxn id="673" idx="0"/>
          </p:cNvCxnSpPr>
          <p:nvPr/>
        </p:nvCxnSpPr>
        <p:spPr>
          <a:xfrm>
            <a:off x="1207294" y="3590925"/>
            <a:ext cx="0" cy="290400"/>
          </a:xfrm>
          <a:prstGeom prst="straightConnector1">
            <a:avLst/>
          </a:prstGeom>
          <a:noFill/>
          <a:ln cap="flat" cmpd="sng" w="28575">
            <a:solidFill>
              <a:srgbClr val="FF3300"/>
            </a:solidFill>
            <a:prstDash val="solid"/>
            <a:round/>
            <a:headEnd len="med" w="med" type="none"/>
            <a:tailEnd len="med" w="med" type="triangle"/>
          </a:ln>
        </p:spPr>
      </p:cxnSp>
      <p:sp>
        <p:nvSpPr>
          <p:cNvPr id="730" name="Google Shape;730;p48"/>
          <p:cNvSpPr txBox="1"/>
          <p:nvPr/>
        </p:nvSpPr>
        <p:spPr>
          <a:xfrm>
            <a:off x="1800225" y="3505200"/>
            <a:ext cx="374650" cy="36671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1800">
                <a:solidFill>
                  <a:schemeClr val="dk1"/>
                </a:solidFill>
                <a:latin typeface="Times New Roman"/>
                <a:ea typeface="Times New Roman"/>
                <a:cs typeface="Times New Roman"/>
                <a:sym typeface="Times New Roman"/>
              </a:rPr>
              <a:t>p</a:t>
            </a:r>
            <a:r>
              <a:rPr baseline="-25000" lang="en-US" sz="1800">
                <a:solidFill>
                  <a:schemeClr val="dk1"/>
                </a:solidFill>
                <a:latin typeface="Times New Roman"/>
                <a:ea typeface="Times New Roman"/>
                <a:cs typeface="Times New Roman"/>
                <a:sym typeface="Times New Roman"/>
              </a:rPr>
              <a:t>0</a:t>
            </a:r>
            <a:endParaRPr/>
          </a:p>
        </p:txBody>
      </p:sp>
      <p:sp>
        <p:nvSpPr>
          <p:cNvPr id="731" name="Google Shape;731;p48"/>
          <p:cNvSpPr txBox="1"/>
          <p:nvPr/>
        </p:nvSpPr>
        <p:spPr>
          <a:xfrm>
            <a:off x="1219200" y="3022600"/>
            <a:ext cx="374650" cy="36671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1800">
                <a:solidFill>
                  <a:schemeClr val="dk1"/>
                </a:solidFill>
                <a:latin typeface="Times New Roman"/>
                <a:ea typeface="Times New Roman"/>
                <a:cs typeface="Times New Roman"/>
                <a:sym typeface="Times New Roman"/>
              </a:rPr>
              <a:t>p</a:t>
            </a:r>
            <a:r>
              <a:rPr baseline="-25000" lang="en-US" sz="1800">
                <a:solidFill>
                  <a:schemeClr val="dk1"/>
                </a:solidFill>
                <a:latin typeface="Times New Roman"/>
                <a:ea typeface="Times New Roman"/>
                <a:cs typeface="Times New Roman"/>
                <a:sym typeface="Times New Roman"/>
              </a:rPr>
              <a:t>1</a:t>
            </a:r>
            <a:endParaRPr/>
          </a:p>
        </p:txBody>
      </p:sp>
      <p:sp>
        <p:nvSpPr>
          <p:cNvPr id="732" name="Google Shape;732;p48"/>
          <p:cNvSpPr txBox="1"/>
          <p:nvPr/>
        </p:nvSpPr>
        <p:spPr>
          <a:xfrm>
            <a:off x="1219200" y="2514600"/>
            <a:ext cx="374650" cy="36671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1800">
                <a:solidFill>
                  <a:schemeClr val="dk1"/>
                </a:solidFill>
                <a:latin typeface="Times New Roman"/>
                <a:ea typeface="Times New Roman"/>
                <a:cs typeface="Times New Roman"/>
                <a:sym typeface="Times New Roman"/>
              </a:rPr>
              <a:t>p</a:t>
            </a:r>
            <a:r>
              <a:rPr baseline="-25000" lang="en-US" sz="1800">
                <a:solidFill>
                  <a:schemeClr val="dk1"/>
                </a:solidFill>
                <a:latin typeface="Times New Roman"/>
                <a:ea typeface="Times New Roman"/>
                <a:cs typeface="Times New Roman"/>
                <a:sym typeface="Times New Roman"/>
              </a:rPr>
              <a:t>2</a:t>
            </a:r>
            <a:endParaRPr/>
          </a:p>
        </p:txBody>
      </p:sp>
      <p:sp>
        <p:nvSpPr>
          <p:cNvPr id="733" name="Google Shape;733;p48"/>
          <p:cNvSpPr txBox="1"/>
          <p:nvPr/>
        </p:nvSpPr>
        <p:spPr>
          <a:xfrm>
            <a:off x="76200" y="6491288"/>
            <a:ext cx="245745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lang="en-US" sz="1400">
                <a:solidFill>
                  <a:schemeClr val="accent2"/>
                </a:solidFill>
                <a:latin typeface="Calibri"/>
                <a:ea typeface="Calibri"/>
                <a:cs typeface="Calibri"/>
                <a:sym typeface="Calibri"/>
              </a:rPr>
              <a:t>©  2004 Goodrich Tamassia</a:t>
            </a:r>
            <a:endParaRPr sz="1400">
              <a:solidFill>
                <a:schemeClr val="accent2"/>
              </a:solidFill>
              <a:latin typeface="Calibri"/>
              <a:ea typeface="Calibri"/>
              <a:cs typeface="Calibri"/>
              <a:sym typeface="Calibri"/>
            </a:endParaRPr>
          </a:p>
        </p:txBody>
      </p:sp>
      <p:cxnSp>
        <p:nvCxnSpPr>
          <p:cNvPr id="734" name="Google Shape;734;p48"/>
          <p:cNvCxnSpPr/>
          <p:nvPr/>
        </p:nvCxnSpPr>
        <p:spPr>
          <a:xfrm>
            <a:off x="2438400" y="3581400"/>
            <a:ext cx="0" cy="30480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8"/>
                                        </p:tgtEl>
                                        <p:attrNameLst>
                                          <p:attrName>style.visibility</p:attrName>
                                        </p:attrNameLst>
                                      </p:cBhvr>
                                      <p:to>
                                        <p:strVal val="visible"/>
                                      </p:to>
                                    </p:set>
                                    <p:animEffect filter="fade" transition="in">
                                      <p:cBhvr>
                                        <p:cTn dur="500"/>
                                        <p:tgtEl>
                                          <p:spTgt spid="7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1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cxnSp>
        <p:nvCxnSpPr>
          <p:cNvPr id="739" name="Google Shape;739;p49"/>
          <p:cNvCxnSpPr/>
          <p:nvPr/>
        </p:nvCxnSpPr>
        <p:spPr>
          <a:xfrm>
            <a:off x="1219200" y="4648200"/>
            <a:ext cx="0" cy="1295400"/>
          </a:xfrm>
          <a:prstGeom prst="straightConnector1">
            <a:avLst/>
          </a:prstGeom>
          <a:noFill/>
          <a:ln cap="flat" cmpd="sng" w="19050">
            <a:solidFill>
              <a:schemeClr val="dk1"/>
            </a:solidFill>
            <a:prstDash val="solid"/>
            <a:round/>
            <a:headEnd len="med" w="med" type="none"/>
            <a:tailEnd len="med" w="med" type="none"/>
          </a:ln>
        </p:spPr>
      </p:cxnSp>
      <p:cxnSp>
        <p:nvCxnSpPr>
          <p:cNvPr id="740" name="Google Shape;740;p49"/>
          <p:cNvCxnSpPr/>
          <p:nvPr/>
        </p:nvCxnSpPr>
        <p:spPr>
          <a:xfrm>
            <a:off x="3048000" y="5181600"/>
            <a:ext cx="0" cy="762000"/>
          </a:xfrm>
          <a:prstGeom prst="straightConnector1">
            <a:avLst/>
          </a:prstGeom>
          <a:noFill/>
          <a:ln cap="flat" cmpd="sng" w="19050">
            <a:solidFill>
              <a:schemeClr val="dk1"/>
            </a:solidFill>
            <a:prstDash val="solid"/>
            <a:round/>
            <a:headEnd len="med" w="med" type="none"/>
            <a:tailEnd len="med" w="med" type="none"/>
          </a:ln>
        </p:spPr>
      </p:cxnSp>
      <p:cxnSp>
        <p:nvCxnSpPr>
          <p:cNvPr id="741" name="Google Shape;741;p49"/>
          <p:cNvCxnSpPr/>
          <p:nvPr/>
        </p:nvCxnSpPr>
        <p:spPr>
          <a:xfrm>
            <a:off x="2438400" y="5638800"/>
            <a:ext cx="0" cy="304800"/>
          </a:xfrm>
          <a:prstGeom prst="straightConnector1">
            <a:avLst/>
          </a:prstGeom>
          <a:noFill/>
          <a:ln cap="flat" cmpd="sng" w="19050">
            <a:solidFill>
              <a:schemeClr val="dk1"/>
            </a:solidFill>
            <a:prstDash val="solid"/>
            <a:round/>
            <a:headEnd len="med" w="med" type="none"/>
            <a:tailEnd len="med" w="med" type="none"/>
          </a:ln>
        </p:spPr>
      </p:cxnSp>
      <p:cxnSp>
        <p:nvCxnSpPr>
          <p:cNvPr id="742" name="Google Shape;742;p49"/>
          <p:cNvCxnSpPr/>
          <p:nvPr/>
        </p:nvCxnSpPr>
        <p:spPr>
          <a:xfrm>
            <a:off x="4267200" y="4648200"/>
            <a:ext cx="0" cy="1295400"/>
          </a:xfrm>
          <a:prstGeom prst="straightConnector1">
            <a:avLst/>
          </a:prstGeom>
          <a:noFill/>
          <a:ln cap="flat" cmpd="sng" w="19050">
            <a:solidFill>
              <a:schemeClr val="dk1"/>
            </a:solidFill>
            <a:prstDash val="solid"/>
            <a:round/>
            <a:headEnd len="med" w="med" type="none"/>
            <a:tailEnd len="med" w="med" type="none"/>
          </a:ln>
        </p:spPr>
      </p:cxnSp>
      <p:cxnSp>
        <p:nvCxnSpPr>
          <p:cNvPr id="743" name="Google Shape;743;p49"/>
          <p:cNvCxnSpPr/>
          <p:nvPr/>
        </p:nvCxnSpPr>
        <p:spPr>
          <a:xfrm>
            <a:off x="8610600" y="5105400"/>
            <a:ext cx="0" cy="838200"/>
          </a:xfrm>
          <a:prstGeom prst="straightConnector1">
            <a:avLst/>
          </a:prstGeom>
          <a:noFill/>
          <a:ln cap="flat" cmpd="sng" w="19050">
            <a:solidFill>
              <a:schemeClr val="dk1"/>
            </a:solidFill>
            <a:prstDash val="solid"/>
            <a:round/>
            <a:headEnd len="med" w="med" type="none"/>
            <a:tailEnd len="med" w="med" type="none"/>
          </a:ln>
        </p:spPr>
      </p:cxnSp>
      <p:cxnSp>
        <p:nvCxnSpPr>
          <p:cNvPr id="744" name="Google Shape;744;p49"/>
          <p:cNvCxnSpPr/>
          <p:nvPr/>
        </p:nvCxnSpPr>
        <p:spPr>
          <a:xfrm rot="10800000">
            <a:off x="7391400" y="5638800"/>
            <a:ext cx="0" cy="304800"/>
          </a:xfrm>
          <a:prstGeom prst="straightConnector1">
            <a:avLst/>
          </a:prstGeom>
          <a:noFill/>
          <a:ln cap="flat" cmpd="sng" w="19050">
            <a:solidFill>
              <a:schemeClr val="dk1"/>
            </a:solidFill>
            <a:prstDash val="solid"/>
            <a:round/>
            <a:headEnd len="med" w="med" type="none"/>
            <a:tailEnd len="med" w="med" type="none"/>
          </a:ln>
        </p:spPr>
      </p:cxnSp>
      <p:cxnSp>
        <p:nvCxnSpPr>
          <p:cNvPr id="745" name="Google Shape;745;p49"/>
          <p:cNvCxnSpPr/>
          <p:nvPr/>
        </p:nvCxnSpPr>
        <p:spPr>
          <a:xfrm rot="10800000">
            <a:off x="6172200" y="5105400"/>
            <a:ext cx="0" cy="838200"/>
          </a:xfrm>
          <a:prstGeom prst="straightConnector1">
            <a:avLst/>
          </a:prstGeom>
          <a:noFill/>
          <a:ln cap="flat" cmpd="sng" w="19050">
            <a:solidFill>
              <a:schemeClr val="dk1"/>
            </a:solidFill>
            <a:prstDash val="solid"/>
            <a:round/>
            <a:headEnd len="med" w="med" type="none"/>
            <a:tailEnd len="med" w="med" type="none"/>
          </a:ln>
        </p:spPr>
      </p:cxnSp>
      <p:sp>
        <p:nvSpPr>
          <p:cNvPr id="746" name="Google Shape;746;p4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Delete(x)</a:t>
            </a:r>
            <a:endParaRPr/>
          </a:p>
        </p:txBody>
      </p:sp>
      <p:sp>
        <p:nvSpPr>
          <p:cNvPr id="747" name="Google Shape;747;p49"/>
          <p:cNvSpPr txBox="1"/>
          <p:nvPr>
            <p:ph idx="1" type="body"/>
          </p:nvPr>
        </p:nvSpPr>
        <p:spPr>
          <a:xfrm>
            <a:off x="838200" y="1676400"/>
            <a:ext cx="7696200" cy="23622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Char char="•"/>
            </a:pPr>
            <a:r>
              <a:rPr lang="en-US" sz="2000"/>
              <a:t>To remove an entry with key </a:t>
            </a:r>
            <a:r>
              <a:rPr b="1" i="1" lang="en-US" sz="2000">
                <a:latin typeface="Times New Roman"/>
                <a:ea typeface="Times New Roman"/>
                <a:cs typeface="Times New Roman"/>
                <a:sym typeface="Times New Roman"/>
              </a:rPr>
              <a:t>x</a:t>
            </a:r>
            <a:r>
              <a:rPr lang="en-US" sz="2000">
                <a:latin typeface="Times New Roman"/>
                <a:ea typeface="Times New Roman"/>
                <a:cs typeface="Times New Roman"/>
                <a:sym typeface="Times New Roman"/>
              </a:rPr>
              <a:t> </a:t>
            </a:r>
            <a:r>
              <a:rPr lang="en-US" sz="2000"/>
              <a:t>from a skip list, we proceed as follows:</a:t>
            </a:r>
            <a:endParaRPr/>
          </a:p>
          <a:p>
            <a:pPr indent="-285750" lvl="1" marL="742950" rtl="0" algn="l">
              <a:spcBef>
                <a:spcPts val="360"/>
              </a:spcBef>
              <a:spcAft>
                <a:spcPts val="0"/>
              </a:spcAft>
              <a:buClr>
                <a:schemeClr val="dk1"/>
              </a:buClr>
              <a:buSzPts val="1800"/>
              <a:buChar char="–"/>
            </a:pPr>
            <a:r>
              <a:rPr lang="en-US" sz="1800"/>
              <a:t>We search for </a:t>
            </a:r>
            <a:r>
              <a:rPr b="1" i="1" lang="en-US" sz="1800">
                <a:latin typeface="Times New Roman"/>
                <a:ea typeface="Times New Roman"/>
                <a:cs typeface="Times New Roman"/>
                <a:sym typeface="Times New Roman"/>
              </a:rPr>
              <a:t>x </a:t>
            </a:r>
            <a:r>
              <a:rPr lang="en-US" sz="1800"/>
              <a:t>in the skip list and find the positions </a:t>
            </a:r>
            <a:r>
              <a:rPr b="1" i="1" lang="en-US" sz="1800">
                <a:latin typeface="Times New Roman"/>
                <a:ea typeface="Times New Roman"/>
                <a:cs typeface="Times New Roman"/>
                <a:sym typeface="Times New Roman"/>
              </a:rPr>
              <a:t>p</a:t>
            </a:r>
            <a:r>
              <a:rPr baseline="-25000" lang="en-US" sz="1800">
                <a:latin typeface="Times New Roman"/>
                <a:ea typeface="Times New Roman"/>
                <a:cs typeface="Times New Roman"/>
                <a:sym typeface="Times New Roman"/>
              </a:rPr>
              <a:t>0</a:t>
            </a:r>
            <a:r>
              <a:rPr lang="en-US" sz="1800">
                <a:latin typeface="Times New Roman"/>
                <a:ea typeface="Times New Roman"/>
                <a:cs typeface="Times New Roman"/>
                <a:sym typeface="Times New Roman"/>
              </a:rPr>
              <a:t>, </a:t>
            </a:r>
            <a:r>
              <a:rPr baseline="-25000" lang="en-US" sz="1800">
                <a:latin typeface="Times New Roman"/>
                <a:ea typeface="Times New Roman"/>
                <a:cs typeface="Times New Roman"/>
                <a:sym typeface="Times New Roman"/>
              </a:rPr>
              <a:t> </a:t>
            </a:r>
            <a:r>
              <a:rPr b="1" i="1" lang="en-US" sz="1800">
                <a:latin typeface="Times New Roman"/>
                <a:ea typeface="Times New Roman"/>
                <a:cs typeface="Times New Roman"/>
                <a:sym typeface="Times New Roman"/>
              </a:rPr>
              <a:t>p</a:t>
            </a:r>
            <a:r>
              <a:rPr baseline="-25000" lang="en-US" sz="1800">
                <a:latin typeface="Times New Roman"/>
                <a:ea typeface="Times New Roman"/>
                <a:cs typeface="Times New Roman"/>
                <a:sym typeface="Times New Roman"/>
              </a:rPr>
              <a:t>1 </a:t>
            </a:r>
            <a:r>
              <a:rPr lang="en-US" sz="1800">
                <a:latin typeface="Times New Roman"/>
                <a:ea typeface="Times New Roman"/>
                <a:cs typeface="Times New Roman"/>
                <a:sym typeface="Times New Roman"/>
              </a:rPr>
              <a:t>, </a:t>
            </a:r>
            <a:r>
              <a:rPr lang="en-US" sz="1800"/>
              <a:t>…</a:t>
            </a:r>
            <a:r>
              <a:rPr lang="en-US" sz="1800">
                <a:latin typeface="Times New Roman"/>
                <a:ea typeface="Times New Roman"/>
                <a:cs typeface="Times New Roman"/>
                <a:sym typeface="Times New Roman"/>
              </a:rPr>
              <a:t>, </a:t>
            </a:r>
            <a:r>
              <a:rPr b="1" i="1" lang="en-US" sz="1800">
                <a:latin typeface="Times New Roman"/>
                <a:ea typeface="Times New Roman"/>
                <a:cs typeface="Times New Roman"/>
                <a:sym typeface="Times New Roman"/>
              </a:rPr>
              <a:t>p</a:t>
            </a:r>
            <a:r>
              <a:rPr b="1" baseline="-25000" i="1" lang="en-US" sz="1800">
                <a:latin typeface="Times New Roman"/>
                <a:ea typeface="Times New Roman"/>
                <a:cs typeface="Times New Roman"/>
                <a:sym typeface="Times New Roman"/>
              </a:rPr>
              <a:t>i </a:t>
            </a:r>
            <a:r>
              <a:rPr lang="en-US" sz="1800"/>
              <a:t>of the items with key </a:t>
            </a:r>
            <a:r>
              <a:rPr b="1" i="1" lang="en-US" sz="1800">
                <a:latin typeface="Times New Roman"/>
                <a:ea typeface="Times New Roman"/>
                <a:cs typeface="Times New Roman"/>
                <a:sym typeface="Times New Roman"/>
              </a:rPr>
              <a:t>x</a:t>
            </a:r>
            <a:r>
              <a:rPr lang="en-US" sz="1800"/>
              <a:t>, where position </a:t>
            </a:r>
            <a:r>
              <a:rPr b="1" i="1" lang="en-US" sz="1800">
                <a:latin typeface="Times New Roman"/>
                <a:ea typeface="Times New Roman"/>
                <a:cs typeface="Times New Roman"/>
                <a:sym typeface="Times New Roman"/>
              </a:rPr>
              <a:t>p</a:t>
            </a:r>
            <a:r>
              <a:rPr b="1" baseline="-25000" i="1" lang="en-US" sz="1800">
                <a:latin typeface="Times New Roman"/>
                <a:ea typeface="Times New Roman"/>
                <a:cs typeface="Times New Roman"/>
                <a:sym typeface="Times New Roman"/>
              </a:rPr>
              <a:t>j</a:t>
            </a:r>
            <a:r>
              <a:rPr lang="en-US" sz="1800"/>
              <a:t> is in list </a:t>
            </a:r>
            <a:r>
              <a:rPr b="1" i="1" lang="en-US" sz="1800">
                <a:latin typeface="Times New Roman"/>
                <a:ea typeface="Times New Roman"/>
                <a:cs typeface="Times New Roman"/>
                <a:sym typeface="Times New Roman"/>
              </a:rPr>
              <a:t>S</a:t>
            </a:r>
            <a:r>
              <a:rPr b="1" baseline="-25000" i="1" lang="en-US" sz="1800">
                <a:latin typeface="Times New Roman"/>
                <a:ea typeface="Times New Roman"/>
                <a:cs typeface="Times New Roman"/>
                <a:sym typeface="Times New Roman"/>
              </a:rPr>
              <a:t>j</a:t>
            </a:r>
            <a:endParaRPr b="1" baseline="-25000" i="1" sz="1800">
              <a:latin typeface="Times New Roman"/>
              <a:ea typeface="Times New Roman"/>
              <a:cs typeface="Times New Roman"/>
              <a:sym typeface="Times New Roman"/>
            </a:endParaRPr>
          </a:p>
          <a:p>
            <a:pPr indent="-285750" lvl="1" marL="742950" rtl="0" algn="l">
              <a:spcBef>
                <a:spcPts val="360"/>
              </a:spcBef>
              <a:spcAft>
                <a:spcPts val="0"/>
              </a:spcAft>
              <a:buClr>
                <a:schemeClr val="dk1"/>
              </a:buClr>
              <a:buSzPts val="1800"/>
              <a:buChar char="–"/>
            </a:pPr>
            <a:r>
              <a:rPr lang="en-US" sz="1800"/>
              <a:t>We remove positions </a:t>
            </a:r>
            <a:r>
              <a:rPr b="1" i="1" lang="en-US" sz="1800">
                <a:latin typeface="Times New Roman"/>
                <a:ea typeface="Times New Roman"/>
                <a:cs typeface="Times New Roman"/>
                <a:sym typeface="Times New Roman"/>
              </a:rPr>
              <a:t>p</a:t>
            </a:r>
            <a:r>
              <a:rPr baseline="-25000" lang="en-US" sz="1800">
                <a:latin typeface="Times New Roman"/>
                <a:ea typeface="Times New Roman"/>
                <a:cs typeface="Times New Roman"/>
                <a:sym typeface="Times New Roman"/>
              </a:rPr>
              <a:t>0</a:t>
            </a:r>
            <a:r>
              <a:rPr lang="en-US" sz="1800">
                <a:latin typeface="Times New Roman"/>
                <a:ea typeface="Times New Roman"/>
                <a:cs typeface="Times New Roman"/>
                <a:sym typeface="Times New Roman"/>
              </a:rPr>
              <a:t>, </a:t>
            </a:r>
            <a:r>
              <a:rPr baseline="-25000" lang="en-US" sz="1800">
                <a:latin typeface="Times New Roman"/>
                <a:ea typeface="Times New Roman"/>
                <a:cs typeface="Times New Roman"/>
                <a:sym typeface="Times New Roman"/>
              </a:rPr>
              <a:t> </a:t>
            </a:r>
            <a:r>
              <a:rPr b="1" i="1" lang="en-US" sz="1800">
                <a:latin typeface="Times New Roman"/>
                <a:ea typeface="Times New Roman"/>
                <a:cs typeface="Times New Roman"/>
                <a:sym typeface="Times New Roman"/>
              </a:rPr>
              <a:t>p</a:t>
            </a:r>
            <a:r>
              <a:rPr baseline="-25000" lang="en-US" sz="1800">
                <a:latin typeface="Times New Roman"/>
                <a:ea typeface="Times New Roman"/>
                <a:cs typeface="Times New Roman"/>
                <a:sym typeface="Times New Roman"/>
              </a:rPr>
              <a:t>1 </a:t>
            </a:r>
            <a:r>
              <a:rPr lang="en-US" sz="1800">
                <a:latin typeface="Times New Roman"/>
                <a:ea typeface="Times New Roman"/>
                <a:cs typeface="Times New Roman"/>
                <a:sym typeface="Times New Roman"/>
              </a:rPr>
              <a:t>, </a:t>
            </a:r>
            <a:r>
              <a:rPr lang="en-US" sz="1800"/>
              <a:t>…</a:t>
            </a:r>
            <a:r>
              <a:rPr lang="en-US" sz="1800">
                <a:latin typeface="Times New Roman"/>
                <a:ea typeface="Times New Roman"/>
                <a:cs typeface="Times New Roman"/>
                <a:sym typeface="Times New Roman"/>
              </a:rPr>
              <a:t>, </a:t>
            </a:r>
            <a:r>
              <a:rPr b="1" i="1" lang="en-US" sz="1800">
                <a:latin typeface="Times New Roman"/>
                <a:ea typeface="Times New Roman"/>
                <a:cs typeface="Times New Roman"/>
                <a:sym typeface="Times New Roman"/>
              </a:rPr>
              <a:t>p</a:t>
            </a:r>
            <a:r>
              <a:rPr b="1" baseline="-25000" i="1" lang="en-US" sz="1800">
                <a:latin typeface="Times New Roman"/>
                <a:ea typeface="Times New Roman"/>
                <a:cs typeface="Times New Roman"/>
                <a:sym typeface="Times New Roman"/>
              </a:rPr>
              <a:t>i</a:t>
            </a:r>
            <a:r>
              <a:rPr lang="en-US" sz="1800"/>
              <a:t> from the lists </a:t>
            </a:r>
            <a:r>
              <a:rPr b="1" i="1" lang="en-US" sz="1800">
                <a:latin typeface="Times New Roman"/>
                <a:ea typeface="Times New Roman"/>
                <a:cs typeface="Times New Roman"/>
                <a:sym typeface="Times New Roman"/>
              </a:rPr>
              <a:t>S</a:t>
            </a:r>
            <a:r>
              <a:rPr baseline="-25000" lang="en-US" sz="1800">
                <a:latin typeface="Times New Roman"/>
                <a:ea typeface="Times New Roman"/>
                <a:cs typeface="Times New Roman"/>
                <a:sym typeface="Times New Roman"/>
              </a:rPr>
              <a:t>0</a:t>
            </a:r>
            <a:r>
              <a:rPr lang="en-US" sz="1800">
                <a:latin typeface="Times New Roman"/>
                <a:ea typeface="Times New Roman"/>
                <a:cs typeface="Times New Roman"/>
                <a:sym typeface="Times New Roman"/>
              </a:rPr>
              <a:t>, </a:t>
            </a:r>
            <a:r>
              <a:rPr b="1" i="1" lang="en-US" sz="1800">
                <a:latin typeface="Times New Roman"/>
                <a:ea typeface="Times New Roman"/>
                <a:cs typeface="Times New Roman"/>
                <a:sym typeface="Times New Roman"/>
              </a:rPr>
              <a:t>S</a:t>
            </a:r>
            <a:r>
              <a:rPr baseline="-25000" lang="en-US" sz="1800">
                <a:latin typeface="Times New Roman"/>
                <a:ea typeface="Times New Roman"/>
                <a:cs typeface="Times New Roman"/>
                <a:sym typeface="Times New Roman"/>
              </a:rPr>
              <a:t>1</a:t>
            </a:r>
            <a:r>
              <a:rPr lang="en-US" sz="1800">
                <a:latin typeface="Times New Roman"/>
                <a:ea typeface="Times New Roman"/>
                <a:cs typeface="Times New Roman"/>
                <a:sym typeface="Times New Roman"/>
              </a:rPr>
              <a:t>, </a:t>
            </a:r>
            <a:r>
              <a:rPr lang="en-US" sz="1800"/>
              <a:t>…</a:t>
            </a:r>
            <a:r>
              <a:rPr lang="en-US" sz="1800">
                <a:latin typeface="Times New Roman"/>
                <a:ea typeface="Times New Roman"/>
                <a:cs typeface="Times New Roman"/>
                <a:sym typeface="Times New Roman"/>
              </a:rPr>
              <a:t> , </a:t>
            </a:r>
            <a:r>
              <a:rPr b="1" i="1" lang="en-US" sz="1800">
                <a:latin typeface="Times New Roman"/>
                <a:ea typeface="Times New Roman"/>
                <a:cs typeface="Times New Roman"/>
                <a:sym typeface="Times New Roman"/>
              </a:rPr>
              <a:t>S</a:t>
            </a:r>
            <a:r>
              <a:rPr b="1" baseline="-25000" i="1" lang="en-US" sz="1800">
                <a:latin typeface="Times New Roman"/>
                <a:ea typeface="Times New Roman"/>
                <a:cs typeface="Times New Roman"/>
                <a:sym typeface="Times New Roman"/>
              </a:rPr>
              <a:t>i</a:t>
            </a:r>
            <a:endParaRPr sz="1800"/>
          </a:p>
          <a:p>
            <a:pPr indent="-285750" lvl="1" marL="742950" rtl="0" algn="l">
              <a:spcBef>
                <a:spcPts val="360"/>
              </a:spcBef>
              <a:spcAft>
                <a:spcPts val="0"/>
              </a:spcAft>
              <a:buClr>
                <a:schemeClr val="dk1"/>
              </a:buClr>
              <a:buSzPts val="1800"/>
              <a:buChar char="–"/>
            </a:pPr>
            <a:r>
              <a:rPr lang="en-US" sz="1800"/>
              <a:t>We remove all but one list containing only the two special keys</a:t>
            </a:r>
            <a:endParaRPr/>
          </a:p>
          <a:p>
            <a:pPr indent="-342900" lvl="0" marL="342900" rtl="0" algn="l">
              <a:spcBef>
                <a:spcPts val="400"/>
              </a:spcBef>
              <a:spcAft>
                <a:spcPts val="0"/>
              </a:spcAft>
              <a:buClr>
                <a:schemeClr val="dk1"/>
              </a:buClr>
              <a:buSzPts val="2000"/>
              <a:buChar char="•"/>
            </a:pPr>
            <a:r>
              <a:rPr lang="en-US" sz="2000"/>
              <a:t>Example: remove key </a:t>
            </a:r>
            <a:r>
              <a:rPr lang="en-US" sz="2000">
                <a:latin typeface="Times New Roman"/>
                <a:ea typeface="Times New Roman"/>
                <a:cs typeface="Times New Roman"/>
                <a:sym typeface="Times New Roman"/>
              </a:rPr>
              <a:t>34</a:t>
            </a:r>
            <a:endParaRPr sz="2000"/>
          </a:p>
        </p:txBody>
      </p:sp>
      <p:sp>
        <p:nvSpPr>
          <p:cNvPr id="748" name="Google Shape;748;p49"/>
          <p:cNvSpPr/>
          <p:nvPr/>
        </p:nvSpPr>
        <p:spPr>
          <a:xfrm flipH="1">
            <a:off x="5962650" y="5938838"/>
            <a:ext cx="361950" cy="215900"/>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Noto Sans Symbols"/>
                <a:ea typeface="Noto Sans Symbols"/>
                <a:cs typeface="Noto Sans Symbols"/>
                <a:sym typeface="Noto Sans Symbols"/>
              </a:rPr>
              <a:t>−</a:t>
            </a:r>
            <a:r>
              <a:rPr lang="en-US" sz="1800">
                <a:solidFill>
                  <a:schemeClr val="dk1"/>
                </a:solidFill>
                <a:latin typeface="Tahoma"/>
                <a:ea typeface="Tahoma"/>
                <a:cs typeface="Tahoma"/>
                <a:sym typeface="Tahoma"/>
              </a:rPr>
              <a:t>∞</a:t>
            </a:r>
            <a:endParaRPr sz="2400">
              <a:solidFill>
                <a:schemeClr val="dk1"/>
              </a:solidFill>
              <a:latin typeface="Times New Roman"/>
              <a:ea typeface="Times New Roman"/>
              <a:cs typeface="Times New Roman"/>
              <a:sym typeface="Times New Roman"/>
            </a:endParaRPr>
          </a:p>
        </p:txBody>
      </p:sp>
      <p:sp>
        <p:nvSpPr>
          <p:cNvPr id="749" name="Google Shape;749;p49"/>
          <p:cNvSpPr/>
          <p:nvPr/>
        </p:nvSpPr>
        <p:spPr>
          <a:xfrm flipH="1">
            <a:off x="8440738" y="5938838"/>
            <a:ext cx="363537" cy="215900"/>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Noto Sans Symbols"/>
                <a:ea typeface="Noto Sans Symbols"/>
                <a:cs typeface="Noto Sans Symbols"/>
                <a:sym typeface="Noto Sans Symbols"/>
              </a:rPr>
              <a:t>+</a:t>
            </a:r>
            <a:r>
              <a:rPr lang="en-US" sz="1800">
                <a:solidFill>
                  <a:schemeClr val="dk1"/>
                </a:solidFill>
                <a:latin typeface="Tahoma"/>
                <a:ea typeface="Tahoma"/>
                <a:cs typeface="Tahoma"/>
                <a:sym typeface="Tahoma"/>
              </a:rPr>
              <a:t>∞</a:t>
            </a:r>
            <a:endParaRPr/>
          </a:p>
        </p:txBody>
      </p:sp>
      <p:sp>
        <p:nvSpPr>
          <p:cNvPr id="750" name="Google Shape;750;p49"/>
          <p:cNvSpPr/>
          <p:nvPr/>
        </p:nvSpPr>
        <p:spPr>
          <a:xfrm flipH="1">
            <a:off x="7821613" y="5938838"/>
            <a:ext cx="363537" cy="215900"/>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500">
                <a:solidFill>
                  <a:schemeClr val="dk1"/>
                </a:solidFill>
                <a:latin typeface="Times New Roman"/>
                <a:ea typeface="Times New Roman"/>
                <a:cs typeface="Times New Roman"/>
                <a:sym typeface="Times New Roman"/>
              </a:rPr>
              <a:t>45</a:t>
            </a:r>
            <a:endParaRPr/>
          </a:p>
        </p:txBody>
      </p:sp>
      <p:sp>
        <p:nvSpPr>
          <p:cNvPr id="751" name="Google Shape;751;p49"/>
          <p:cNvSpPr/>
          <p:nvPr/>
        </p:nvSpPr>
        <p:spPr>
          <a:xfrm flipH="1">
            <a:off x="6581775" y="5938838"/>
            <a:ext cx="363538" cy="215900"/>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500">
                <a:solidFill>
                  <a:schemeClr val="dk1"/>
                </a:solidFill>
                <a:latin typeface="Times New Roman"/>
                <a:ea typeface="Times New Roman"/>
                <a:cs typeface="Times New Roman"/>
                <a:sym typeface="Times New Roman"/>
              </a:rPr>
              <a:t>12</a:t>
            </a:r>
            <a:endParaRPr/>
          </a:p>
        </p:txBody>
      </p:sp>
      <p:cxnSp>
        <p:nvCxnSpPr>
          <p:cNvPr id="752" name="Google Shape;752;p49"/>
          <p:cNvCxnSpPr>
            <a:stCxn id="749" idx="3"/>
            <a:endCxn id="750" idx="1"/>
          </p:cNvCxnSpPr>
          <p:nvPr/>
        </p:nvCxnSpPr>
        <p:spPr>
          <a:xfrm rot="10800000">
            <a:off x="8185138" y="6046788"/>
            <a:ext cx="255600" cy="0"/>
          </a:xfrm>
          <a:prstGeom prst="straightConnector1">
            <a:avLst/>
          </a:prstGeom>
          <a:noFill/>
          <a:ln cap="flat" cmpd="sng" w="19050">
            <a:solidFill>
              <a:schemeClr val="dk1"/>
            </a:solidFill>
            <a:prstDash val="solid"/>
            <a:round/>
            <a:headEnd len="med" w="med" type="none"/>
            <a:tailEnd len="med" w="med" type="none"/>
          </a:ln>
        </p:spPr>
      </p:cxnSp>
      <p:cxnSp>
        <p:nvCxnSpPr>
          <p:cNvPr id="753" name="Google Shape;753;p49"/>
          <p:cNvCxnSpPr>
            <a:stCxn id="754" idx="3"/>
            <a:endCxn id="751" idx="1"/>
          </p:cNvCxnSpPr>
          <p:nvPr/>
        </p:nvCxnSpPr>
        <p:spPr>
          <a:xfrm rot="10800000">
            <a:off x="6945388" y="6046788"/>
            <a:ext cx="257100" cy="0"/>
          </a:xfrm>
          <a:prstGeom prst="straightConnector1">
            <a:avLst/>
          </a:prstGeom>
          <a:noFill/>
          <a:ln cap="flat" cmpd="sng" w="19050">
            <a:solidFill>
              <a:schemeClr val="dk1"/>
            </a:solidFill>
            <a:prstDash val="solid"/>
            <a:round/>
            <a:headEnd len="med" w="med" type="none"/>
            <a:tailEnd len="med" w="med" type="none"/>
          </a:ln>
        </p:spPr>
      </p:cxnSp>
      <p:cxnSp>
        <p:nvCxnSpPr>
          <p:cNvPr id="755" name="Google Shape;755;p49"/>
          <p:cNvCxnSpPr>
            <a:stCxn id="750" idx="3"/>
            <a:endCxn id="754" idx="1"/>
          </p:cNvCxnSpPr>
          <p:nvPr/>
        </p:nvCxnSpPr>
        <p:spPr>
          <a:xfrm rot="10800000">
            <a:off x="7566013" y="6046788"/>
            <a:ext cx="255600" cy="0"/>
          </a:xfrm>
          <a:prstGeom prst="straightConnector1">
            <a:avLst/>
          </a:prstGeom>
          <a:noFill/>
          <a:ln cap="flat" cmpd="sng" w="19050">
            <a:solidFill>
              <a:schemeClr val="dk1"/>
            </a:solidFill>
            <a:prstDash val="solid"/>
            <a:round/>
            <a:headEnd len="med" w="med" type="none"/>
            <a:tailEnd len="med" w="med" type="none"/>
          </a:ln>
        </p:spPr>
      </p:cxnSp>
      <p:cxnSp>
        <p:nvCxnSpPr>
          <p:cNvPr id="756" name="Google Shape;756;p49"/>
          <p:cNvCxnSpPr>
            <a:stCxn id="751" idx="3"/>
            <a:endCxn id="748" idx="1"/>
          </p:cNvCxnSpPr>
          <p:nvPr/>
        </p:nvCxnSpPr>
        <p:spPr>
          <a:xfrm rot="10800000">
            <a:off x="6324675" y="6046788"/>
            <a:ext cx="257100" cy="0"/>
          </a:xfrm>
          <a:prstGeom prst="straightConnector1">
            <a:avLst/>
          </a:prstGeom>
          <a:noFill/>
          <a:ln cap="flat" cmpd="sng" w="19050">
            <a:solidFill>
              <a:schemeClr val="dk1"/>
            </a:solidFill>
            <a:prstDash val="solid"/>
            <a:round/>
            <a:headEnd len="med" w="med" type="none"/>
            <a:tailEnd len="med" w="med" type="none"/>
          </a:ln>
        </p:spPr>
      </p:cxnSp>
      <p:sp>
        <p:nvSpPr>
          <p:cNvPr id="757" name="Google Shape;757;p49"/>
          <p:cNvSpPr/>
          <p:nvPr/>
        </p:nvSpPr>
        <p:spPr>
          <a:xfrm flipH="1">
            <a:off x="5962650" y="4926013"/>
            <a:ext cx="361950" cy="215900"/>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Noto Sans Symbols"/>
                <a:ea typeface="Noto Sans Symbols"/>
                <a:cs typeface="Noto Sans Symbols"/>
                <a:sym typeface="Noto Sans Symbols"/>
              </a:rPr>
              <a:t>−</a:t>
            </a:r>
            <a:r>
              <a:rPr lang="en-US" sz="1800">
                <a:solidFill>
                  <a:schemeClr val="dk1"/>
                </a:solidFill>
                <a:latin typeface="Tahoma"/>
                <a:ea typeface="Tahoma"/>
                <a:cs typeface="Tahoma"/>
                <a:sym typeface="Tahoma"/>
              </a:rPr>
              <a:t>∞</a:t>
            </a:r>
            <a:endParaRPr sz="2400">
              <a:solidFill>
                <a:schemeClr val="dk1"/>
              </a:solidFill>
              <a:latin typeface="Tahoma"/>
              <a:ea typeface="Tahoma"/>
              <a:cs typeface="Tahoma"/>
              <a:sym typeface="Tahoma"/>
            </a:endParaRPr>
          </a:p>
        </p:txBody>
      </p:sp>
      <p:sp>
        <p:nvSpPr>
          <p:cNvPr id="758" name="Google Shape;758;p49"/>
          <p:cNvSpPr/>
          <p:nvPr/>
        </p:nvSpPr>
        <p:spPr>
          <a:xfrm flipH="1">
            <a:off x="8440738" y="4926013"/>
            <a:ext cx="363537" cy="215900"/>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Noto Sans Symbols"/>
                <a:ea typeface="Noto Sans Symbols"/>
                <a:cs typeface="Noto Sans Symbols"/>
                <a:sym typeface="Noto Sans Symbols"/>
              </a:rPr>
              <a:t>+</a:t>
            </a:r>
            <a:r>
              <a:rPr lang="en-US" sz="1800">
                <a:solidFill>
                  <a:schemeClr val="dk1"/>
                </a:solidFill>
                <a:latin typeface="Tahoma"/>
                <a:ea typeface="Tahoma"/>
                <a:cs typeface="Tahoma"/>
                <a:sym typeface="Tahoma"/>
              </a:rPr>
              <a:t>∞</a:t>
            </a:r>
            <a:endParaRPr/>
          </a:p>
        </p:txBody>
      </p:sp>
      <p:cxnSp>
        <p:nvCxnSpPr>
          <p:cNvPr id="759" name="Google Shape;759;p49"/>
          <p:cNvCxnSpPr>
            <a:stCxn id="758" idx="3"/>
            <a:endCxn id="757" idx="1"/>
          </p:cNvCxnSpPr>
          <p:nvPr/>
        </p:nvCxnSpPr>
        <p:spPr>
          <a:xfrm rot="10800000">
            <a:off x="6324538" y="5033963"/>
            <a:ext cx="2116200" cy="0"/>
          </a:xfrm>
          <a:prstGeom prst="straightConnector1">
            <a:avLst/>
          </a:prstGeom>
          <a:noFill/>
          <a:ln cap="flat" cmpd="sng" w="19050">
            <a:solidFill>
              <a:schemeClr val="dk1"/>
            </a:solidFill>
            <a:prstDash val="solid"/>
            <a:round/>
            <a:headEnd len="med" w="med" type="none"/>
            <a:tailEnd len="med" w="med" type="none"/>
          </a:ln>
        </p:spPr>
      </p:cxnSp>
      <p:sp>
        <p:nvSpPr>
          <p:cNvPr id="754" name="Google Shape;754;p49"/>
          <p:cNvSpPr/>
          <p:nvPr/>
        </p:nvSpPr>
        <p:spPr>
          <a:xfrm flipH="1">
            <a:off x="7202488" y="5938838"/>
            <a:ext cx="363537" cy="215900"/>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500">
                <a:solidFill>
                  <a:schemeClr val="dk1"/>
                </a:solidFill>
                <a:latin typeface="Times New Roman"/>
                <a:ea typeface="Times New Roman"/>
                <a:cs typeface="Times New Roman"/>
                <a:sym typeface="Times New Roman"/>
              </a:rPr>
              <a:t>23</a:t>
            </a:r>
            <a:endParaRPr/>
          </a:p>
        </p:txBody>
      </p:sp>
      <p:sp>
        <p:nvSpPr>
          <p:cNvPr id="760" name="Google Shape;760;p49"/>
          <p:cNvSpPr/>
          <p:nvPr/>
        </p:nvSpPr>
        <p:spPr>
          <a:xfrm flipH="1">
            <a:off x="7200900" y="5438775"/>
            <a:ext cx="363538" cy="215900"/>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500">
                <a:solidFill>
                  <a:schemeClr val="dk1"/>
                </a:solidFill>
                <a:latin typeface="Times New Roman"/>
                <a:ea typeface="Times New Roman"/>
                <a:cs typeface="Times New Roman"/>
                <a:sym typeface="Times New Roman"/>
              </a:rPr>
              <a:t>23</a:t>
            </a:r>
            <a:endParaRPr/>
          </a:p>
        </p:txBody>
      </p:sp>
      <p:sp>
        <p:nvSpPr>
          <p:cNvPr id="761" name="Google Shape;761;p49"/>
          <p:cNvSpPr/>
          <p:nvPr/>
        </p:nvSpPr>
        <p:spPr>
          <a:xfrm flipH="1">
            <a:off x="5962650" y="5432425"/>
            <a:ext cx="361950" cy="215900"/>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Noto Sans Symbols"/>
                <a:ea typeface="Noto Sans Symbols"/>
                <a:cs typeface="Noto Sans Symbols"/>
                <a:sym typeface="Noto Sans Symbols"/>
              </a:rPr>
              <a:t>−</a:t>
            </a:r>
            <a:r>
              <a:rPr lang="en-US" sz="1800">
                <a:solidFill>
                  <a:schemeClr val="dk1"/>
                </a:solidFill>
                <a:latin typeface="Tahoma"/>
                <a:ea typeface="Tahoma"/>
                <a:cs typeface="Tahoma"/>
                <a:sym typeface="Tahoma"/>
              </a:rPr>
              <a:t>∞</a:t>
            </a:r>
            <a:endParaRPr sz="2400">
              <a:solidFill>
                <a:schemeClr val="dk1"/>
              </a:solidFill>
              <a:latin typeface="Tahoma"/>
              <a:ea typeface="Tahoma"/>
              <a:cs typeface="Tahoma"/>
              <a:sym typeface="Tahoma"/>
            </a:endParaRPr>
          </a:p>
        </p:txBody>
      </p:sp>
      <p:sp>
        <p:nvSpPr>
          <p:cNvPr id="762" name="Google Shape;762;p49"/>
          <p:cNvSpPr/>
          <p:nvPr/>
        </p:nvSpPr>
        <p:spPr>
          <a:xfrm flipH="1">
            <a:off x="8440738" y="5432425"/>
            <a:ext cx="363537" cy="215900"/>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Noto Sans Symbols"/>
                <a:ea typeface="Noto Sans Symbols"/>
                <a:cs typeface="Noto Sans Symbols"/>
                <a:sym typeface="Noto Sans Symbols"/>
              </a:rPr>
              <a:t>+</a:t>
            </a:r>
            <a:r>
              <a:rPr lang="en-US" sz="1800">
                <a:solidFill>
                  <a:schemeClr val="dk1"/>
                </a:solidFill>
                <a:latin typeface="Tahoma"/>
                <a:ea typeface="Tahoma"/>
                <a:cs typeface="Tahoma"/>
                <a:sym typeface="Tahoma"/>
              </a:rPr>
              <a:t>∞</a:t>
            </a:r>
            <a:endParaRPr/>
          </a:p>
        </p:txBody>
      </p:sp>
      <p:cxnSp>
        <p:nvCxnSpPr>
          <p:cNvPr id="763" name="Google Shape;763;p49"/>
          <p:cNvCxnSpPr>
            <a:stCxn id="762" idx="3"/>
            <a:endCxn id="760" idx="1"/>
          </p:cNvCxnSpPr>
          <p:nvPr/>
        </p:nvCxnSpPr>
        <p:spPr>
          <a:xfrm flipH="1">
            <a:off x="7564438" y="5540375"/>
            <a:ext cx="876300" cy="6300"/>
          </a:xfrm>
          <a:prstGeom prst="straightConnector1">
            <a:avLst/>
          </a:prstGeom>
          <a:noFill/>
          <a:ln cap="flat" cmpd="sng" w="19050">
            <a:solidFill>
              <a:schemeClr val="dk1"/>
            </a:solidFill>
            <a:prstDash val="solid"/>
            <a:round/>
            <a:headEnd len="med" w="med" type="none"/>
            <a:tailEnd len="med" w="med" type="none"/>
          </a:ln>
        </p:spPr>
      </p:cxnSp>
      <p:cxnSp>
        <p:nvCxnSpPr>
          <p:cNvPr id="764" name="Google Shape;764;p49"/>
          <p:cNvCxnSpPr>
            <a:stCxn id="760" idx="3"/>
            <a:endCxn id="761" idx="1"/>
          </p:cNvCxnSpPr>
          <p:nvPr/>
        </p:nvCxnSpPr>
        <p:spPr>
          <a:xfrm rot="10800000">
            <a:off x="6324600" y="5540425"/>
            <a:ext cx="876300" cy="6300"/>
          </a:xfrm>
          <a:prstGeom prst="straightConnector1">
            <a:avLst/>
          </a:prstGeom>
          <a:noFill/>
          <a:ln cap="flat" cmpd="sng" w="19050">
            <a:solidFill>
              <a:schemeClr val="dk1"/>
            </a:solidFill>
            <a:prstDash val="solid"/>
            <a:round/>
            <a:headEnd len="med" w="med" type="none"/>
            <a:tailEnd len="med" w="med" type="none"/>
          </a:ln>
        </p:spPr>
      </p:cxnSp>
      <p:sp>
        <p:nvSpPr>
          <p:cNvPr id="765" name="Google Shape;765;p49"/>
          <p:cNvSpPr txBox="1"/>
          <p:nvPr/>
        </p:nvSpPr>
        <p:spPr>
          <a:xfrm flipH="1">
            <a:off x="5581650" y="5864225"/>
            <a:ext cx="387350" cy="36671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1800">
                <a:solidFill>
                  <a:schemeClr val="dk1"/>
                </a:solidFill>
                <a:latin typeface="Times New Roman"/>
                <a:ea typeface="Times New Roman"/>
                <a:cs typeface="Times New Roman"/>
                <a:sym typeface="Times New Roman"/>
              </a:rPr>
              <a:t>S</a:t>
            </a:r>
            <a:r>
              <a:rPr baseline="-25000" lang="en-US" sz="1800">
                <a:solidFill>
                  <a:schemeClr val="dk1"/>
                </a:solidFill>
                <a:latin typeface="Times New Roman"/>
                <a:ea typeface="Times New Roman"/>
                <a:cs typeface="Times New Roman"/>
                <a:sym typeface="Times New Roman"/>
              </a:rPr>
              <a:t>0</a:t>
            </a:r>
            <a:endParaRPr/>
          </a:p>
        </p:txBody>
      </p:sp>
      <p:sp>
        <p:nvSpPr>
          <p:cNvPr id="766" name="Google Shape;766;p49"/>
          <p:cNvSpPr txBox="1"/>
          <p:nvPr/>
        </p:nvSpPr>
        <p:spPr>
          <a:xfrm flipH="1">
            <a:off x="5581650" y="5356225"/>
            <a:ext cx="387350" cy="36671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1800">
                <a:solidFill>
                  <a:schemeClr val="dk1"/>
                </a:solidFill>
                <a:latin typeface="Times New Roman"/>
                <a:ea typeface="Times New Roman"/>
                <a:cs typeface="Times New Roman"/>
                <a:sym typeface="Times New Roman"/>
              </a:rPr>
              <a:t>S</a:t>
            </a:r>
            <a:r>
              <a:rPr baseline="-25000" lang="en-US" sz="1800">
                <a:solidFill>
                  <a:schemeClr val="dk1"/>
                </a:solidFill>
                <a:latin typeface="Times New Roman"/>
                <a:ea typeface="Times New Roman"/>
                <a:cs typeface="Times New Roman"/>
                <a:sym typeface="Times New Roman"/>
              </a:rPr>
              <a:t>1</a:t>
            </a:r>
            <a:endParaRPr/>
          </a:p>
        </p:txBody>
      </p:sp>
      <p:sp>
        <p:nvSpPr>
          <p:cNvPr id="767" name="Google Shape;767;p49"/>
          <p:cNvSpPr txBox="1"/>
          <p:nvPr/>
        </p:nvSpPr>
        <p:spPr>
          <a:xfrm flipH="1">
            <a:off x="5581650" y="4848225"/>
            <a:ext cx="387350" cy="36671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1800">
                <a:solidFill>
                  <a:schemeClr val="dk1"/>
                </a:solidFill>
                <a:latin typeface="Times New Roman"/>
                <a:ea typeface="Times New Roman"/>
                <a:cs typeface="Times New Roman"/>
                <a:sym typeface="Times New Roman"/>
              </a:rPr>
              <a:t>S</a:t>
            </a:r>
            <a:r>
              <a:rPr baseline="-25000" lang="en-US" sz="1800">
                <a:solidFill>
                  <a:schemeClr val="dk1"/>
                </a:solidFill>
                <a:latin typeface="Times New Roman"/>
                <a:ea typeface="Times New Roman"/>
                <a:cs typeface="Times New Roman"/>
                <a:sym typeface="Times New Roman"/>
              </a:rPr>
              <a:t>2</a:t>
            </a:r>
            <a:endParaRPr/>
          </a:p>
        </p:txBody>
      </p:sp>
      <p:sp>
        <p:nvSpPr>
          <p:cNvPr id="768" name="Google Shape;768;p49"/>
          <p:cNvSpPr/>
          <p:nvPr/>
        </p:nvSpPr>
        <p:spPr>
          <a:xfrm flipH="1">
            <a:off x="1025525" y="4422775"/>
            <a:ext cx="361950" cy="215900"/>
          </a:xfrm>
          <a:prstGeom prst="rect">
            <a:avLst/>
          </a:prstGeom>
          <a:solidFill>
            <a:schemeClr val="accen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Noto Sans Symbols"/>
                <a:ea typeface="Noto Sans Symbols"/>
                <a:cs typeface="Noto Sans Symbols"/>
                <a:sym typeface="Noto Sans Symbols"/>
              </a:rPr>
              <a:t>−</a:t>
            </a:r>
            <a:r>
              <a:rPr lang="en-US" sz="1800">
                <a:solidFill>
                  <a:schemeClr val="dk1"/>
                </a:solidFill>
                <a:latin typeface="Tahoma"/>
                <a:ea typeface="Tahoma"/>
                <a:cs typeface="Tahoma"/>
                <a:sym typeface="Tahoma"/>
              </a:rPr>
              <a:t>∞</a:t>
            </a:r>
            <a:endParaRPr sz="2400">
              <a:solidFill>
                <a:schemeClr val="dk1"/>
              </a:solidFill>
              <a:latin typeface="Tahoma"/>
              <a:ea typeface="Tahoma"/>
              <a:cs typeface="Tahoma"/>
              <a:sym typeface="Tahoma"/>
            </a:endParaRPr>
          </a:p>
        </p:txBody>
      </p:sp>
      <p:sp>
        <p:nvSpPr>
          <p:cNvPr id="769" name="Google Shape;769;p49"/>
          <p:cNvSpPr/>
          <p:nvPr/>
        </p:nvSpPr>
        <p:spPr>
          <a:xfrm flipH="1">
            <a:off x="4122738" y="4422775"/>
            <a:ext cx="363537" cy="215900"/>
          </a:xfrm>
          <a:prstGeom prst="rect">
            <a:avLst/>
          </a:prstGeom>
          <a:solidFill>
            <a:schemeClr val="accen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Noto Sans Symbols"/>
                <a:ea typeface="Noto Sans Symbols"/>
                <a:cs typeface="Noto Sans Symbols"/>
                <a:sym typeface="Noto Sans Symbols"/>
              </a:rPr>
              <a:t>+</a:t>
            </a:r>
            <a:r>
              <a:rPr lang="en-US" sz="1800">
                <a:solidFill>
                  <a:schemeClr val="dk1"/>
                </a:solidFill>
                <a:latin typeface="Tahoma"/>
                <a:ea typeface="Tahoma"/>
                <a:cs typeface="Tahoma"/>
                <a:sym typeface="Tahoma"/>
              </a:rPr>
              <a:t>∞</a:t>
            </a:r>
            <a:endParaRPr/>
          </a:p>
        </p:txBody>
      </p:sp>
      <p:cxnSp>
        <p:nvCxnSpPr>
          <p:cNvPr id="770" name="Google Shape;770;p49"/>
          <p:cNvCxnSpPr>
            <a:stCxn id="769" idx="3"/>
            <a:endCxn id="768" idx="1"/>
          </p:cNvCxnSpPr>
          <p:nvPr/>
        </p:nvCxnSpPr>
        <p:spPr>
          <a:xfrm rot="10800000">
            <a:off x="1387338" y="4530725"/>
            <a:ext cx="2735400" cy="0"/>
          </a:xfrm>
          <a:prstGeom prst="straightConnector1">
            <a:avLst/>
          </a:prstGeom>
          <a:noFill/>
          <a:ln cap="flat" cmpd="sng" w="19050">
            <a:solidFill>
              <a:schemeClr val="dk1"/>
            </a:solidFill>
            <a:prstDash val="solid"/>
            <a:round/>
            <a:headEnd len="med" w="med" type="none"/>
            <a:tailEnd len="med" w="med" type="none"/>
          </a:ln>
        </p:spPr>
      </p:cxnSp>
      <p:sp>
        <p:nvSpPr>
          <p:cNvPr id="771" name="Google Shape;771;p49"/>
          <p:cNvSpPr txBox="1"/>
          <p:nvPr/>
        </p:nvSpPr>
        <p:spPr>
          <a:xfrm flipH="1">
            <a:off x="654050" y="5867400"/>
            <a:ext cx="387350" cy="36671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1800">
                <a:solidFill>
                  <a:schemeClr val="dk1"/>
                </a:solidFill>
                <a:latin typeface="Times New Roman"/>
                <a:ea typeface="Times New Roman"/>
                <a:cs typeface="Times New Roman"/>
                <a:sym typeface="Times New Roman"/>
              </a:rPr>
              <a:t>S</a:t>
            </a:r>
            <a:r>
              <a:rPr baseline="-25000" lang="en-US" sz="1800">
                <a:solidFill>
                  <a:schemeClr val="dk1"/>
                </a:solidFill>
                <a:latin typeface="Times New Roman"/>
                <a:ea typeface="Times New Roman"/>
                <a:cs typeface="Times New Roman"/>
                <a:sym typeface="Times New Roman"/>
              </a:rPr>
              <a:t>0</a:t>
            </a:r>
            <a:endParaRPr/>
          </a:p>
        </p:txBody>
      </p:sp>
      <p:sp>
        <p:nvSpPr>
          <p:cNvPr id="772" name="Google Shape;772;p49"/>
          <p:cNvSpPr txBox="1"/>
          <p:nvPr/>
        </p:nvSpPr>
        <p:spPr>
          <a:xfrm flipH="1">
            <a:off x="654050" y="5359400"/>
            <a:ext cx="387350" cy="36671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1800">
                <a:solidFill>
                  <a:schemeClr val="dk1"/>
                </a:solidFill>
                <a:latin typeface="Times New Roman"/>
                <a:ea typeface="Times New Roman"/>
                <a:cs typeface="Times New Roman"/>
                <a:sym typeface="Times New Roman"/>
              </a:rPr>
              <a:t>S</a:t>
            </a:r>
            <a:r>
              <a:rPr baseline="-25000" lang="en-US" sz="1800">
                <a:solidFill>
                  <a:schemeClr val="dk1"/>
                </a:solidFill>
                <a:latin typeface="Times New Roman"/>
                <a:ea typeface="Times New Roman"/>
                <a:cs typeface="Times New Roman"/>
                <a:sym typeface="Times New Roman"/>
              </a:rPr>
              <a:t>1</a:t>
            </a:r>
            <a:endParaRPr/>
          </a:p>
        </p:txBody>
      </p:sp>
      <p:sp>
        <p:nvSpPr>
          <p:cNvPr id="773" name="Google Shape;773;p49"/>
          <p:cNvSpPr txBox="1"/>
          <p:nvPr/>
        </p:nvSpPr>
        <p:spPr>
          <a:xfrm flipH="1">
            <a:off x="654050" y="4851400"/>
            <a:ext cx="387350" cy="36671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1800">
                <a:solidFill>
                  <a:schemeClr val="dk1"/>
                </a:solidFill>
                <a:latin typeface="Times New Roman"/>
                <a:ea typeface="Times New Roman"/>
                <a:cs typeface="Times New Roman"/>
                <a:sym typeface="Times New Roman"/>
              </a:rPr>
              <a:t>S</a:t>
            </a:r>
            <a:r>
              <a:rPr baseline="-25000" lang="en-US" sz="1800">
                <a:solidFill>
                  <a:schemeClr val="dk1"/>
                </a:solidFill>
                <a:latin typeface="Times New Roman"/>
                <a:ea typeface="Times New Roman"/>
                <a:cs typeface="Times New Roman"/>
                <a:sym typeface="Times New Roman"/>
              </a:rPr>
              <a:t>2</a:t>
            </a:r>
            <a:endParaRPr/>
          </a:p>
        </p:txBody>
      </p:sp>
      <p:sp>
        <p:nvSpPr>
          <p:cNvPr id="774" name="Google Shape;774;p49"/>
          <p:cNvSpPr txBox="1"/>
          <p:nvPr/>
        </p:nvSpPr>
        <p:spPr>
          <a:xfrm flipH="1">
            <a:off x="654050" y="4343400"/>
            <a:ext cx="387350" cy="36671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1800">
                <a:solidFill>
                  <a:schemeClr val="dk1"/>
                </a:solidFill>
                <a:latin typeface="Times New Roman"/>
                <a:ea typeface="Times New Roman"/>
                <a:cs typeface="Times New Roman"/>
                <a:sym typeface="Times New Roman"/>
              </a:rPr>
              <a:t>S</a:t>
            </a:r>
            <a:r>
              <a:rPr baseline="-25000" lang="en-US" sz="1800">
                <a:solidFill>
                  <a:schemeClr val="dk1"/>
                </a:solidFill>
                <a:latin typeface="Times New Roman"/>
                <a:ea typeface="Times New Roman"/>
                <a:cs typeface="Times New Roman"/>
                <a:sym typeface="Times New Roman"/>
              </a:rPr>
              <a:t>3</a:t>
            </a:r>
            <a:endParaRPr/>
          </a:p>
        </p:txBody>
      </p:sp>
      <p:sp>
        <p:nvSpPr>
          <p:cNvPr id="775" name="Google Shape;775;p49"/>
          <p:cNvSpPr/>
          <p:nvPr/>
        </p:nvSpPr>
        <p:spPr>
          <a:xfrm flipH="1">
            <a:off x="1025525" y="5942013"/>
            <a:ext cx="361950" cy="215900"/>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Noto Sans Symbols"/>
                <a:ea typeface="Noto Sans Symbols"/>
                <a:cs typeface="Noto Sans Symbols"/>
                <a:sym typeface="Noto Sans Symbols"/>
              </a:rPr>
              <a:t>−</a:t>
            </a:r>
            <a:r>
              <a:rPr lang="en-US" sz="1800">
                <a:solidFill>
                  <a:schemeClr val="dk1"/>
                </a:solidFill>
                <a:latin typeface="Tahoma"/>
                <a:ea typeface="Tahoma"/>
                <a:cs typeface="Tahoma"/>
                <a:sym typeface="Tahoma"/>
              </a:rPr>
              <a:t>∞</a:t>
            </a:r>
            <a:endParaRPr sz="2400">
              <a:solidFill>
                <a:schemeClr val="dk1"/>
              </a:solidFill>
              <a:latin typeface="Times New Roman"/>
              <a:ea typeface="Times New Roman"/>
              <a:cs typeface="Times New Roman"/>
              <a:sym typeface="Times New Roman"/>
            </a:endParaRPr>
          </a:p>
        </p:txBody>
      </p:sp>
      <p:sp>
        <p:nvSpPr>
          <p:cNvPr id="776" name="Google Shape;776;p49"/>
          <p:cNvSpPr/>
          <p:nvPr/>
        </p:nvSpPr>
        <p:spPr>
          <a:xfrm flipH="1">
            <a:off x="4122738" y="5942013"/>
            <a:ext cx="363537" cy="215900"/>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Noto Sans Symbols"/>
                <a:ea typeface="Noto Sans Symbols"/>
                <a:cs typeface="Noto Sans Symbols"/>
                <a:sym typeface="Noto Sans Symbols"/>
              </a:rPr>
              <a:t>+</a:t>
            </a:r>
            <a:r>
              <a:rPr lang="en-US" sz="1800">
                <a:solidFill>
                  <a:schemeClr val="dk1"/>
                </a:solidFill>
                <a:latin typeface="Tahoma"/>
                <a:ea typeface="Tahoma"/>
                <a:cs typeface="Tahoma"/>
                <a:sym typeface="Tahoma"/>
              </a:rPr>
              <a:t>∞</a:t>
            </a:r>
            <a:endParaRPr/>
          </a:p>
        </p:txBody>
      </p:sp>
      <p:sp>
        <p:nvSpPr>
          <p:cNvPr id="777" name="Google Shape;777;p49"/>
          <p:cNvSpPr/>
          <p:nvPr/>
        </p:nvSpPr>
        <p:spPr>
          <a:xfrm flipH="1">
            <a:off x="3503613" y="5942013"/>
            <a:ext cx="363537" cy="215900"/>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500">
                <a:solidFill>
                  <a:schemeClr val="dk1"/>
                </a:solidFill>
                <a:latin typeface="Times New Roman"/>
                <a:ea typeface="Times New Roman"/>
                <a:cs typeface="Times New Roman"/>
                <a:sym typeface="Times New Roman"/>
              </a:rPr>
              <a:t>45</a:t>
            </a:r>
            <a:endParaRPr/>
          </a:p>
        </p:txBody>
      </p:sp>
      <p:sp>
        <p:nvSpPr>
          <p:cNvPr id="778" name="Google Shape;778;p49"/>
          <p:cNvSpPr/>
          <p:nvPr/>
        </p:nvSpPr>
        <p:spPr>
          <a:xfrm flipH="1">
            <a:off x="1644650" y="5942013"/>
            <a:ext cx="363538" cy="215900"/>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500">
                <a:solidFill>
                  <a:schemeClr val="dk1"/>
                </a:solidFill>
                <a:latin typeface="Times New Roman"/>
                <a:ea typeface="Times New Roman"/>
                <a:cs typeface="Times New Roman"/>
                <a:sym typeface="Times New Roman"/>
              </a:rPr>
              <a:t>12</a:t>
            </a:r>
            <a:endParaRPr/>
          </a:p>
        </p:txBody>
      </p:sp>
      <p:cxnSp>
        <p:nvCxnSpPr>
          <p:cNvPr id="779" name="Google Shape;779;p49"/>
          <p:cNvCxnSpPr>
            <a:stCxn id="776" idx="3"/>
            <a:endCxn id="777" idx="1"/>
          </p:cNvCxnSpPr>
          <p:nvPr/>
        </p:nvCxnSpPr>
        <p:spPr>
          <a:xfrm rot="10800000">
            <a:off x="3867138" y="6049963"/>
            <a:ext cx="255600" cy="0"/>
          </a:xfrm>
          <a:prstGeom prst="straightConnector1">
            <a:avLst/>
          </a:prstGeom>
          <a:noFill/>
          <a:ln cap="flat" cmpd="sng" w="19050">
            <a:solidFill>
              <a:schemeClr val="dk1"/>
            </a:solidFill>
            <a:prstDash val="solid"/>
            <a:round/>
            <a:headEnd len="med" w="med" type="none"/>
            <a:tailEnd len="med" w="med" type="none"/>
          </a:ln>
        </p:spPr>
      </p:cxnSp>
      <p:cxnSp>
        <p:nvCxnSpPr>
          <p:cNvPr id="780" name="Google Shape;780;p49"/>
          <p:cNvCxnSpPr>
            <a:stCxn id="781" idx="3"/>
            <a:endCxn id="778" idx="1"/>
          </p:cNvCxnSpPr>
          <p:nvPr/>
        </p:nvCxnSpPr>
        <p:spPr>
          <a:xfrm rot="10800000">
            <a:off x="2008263" y="6049963"/>
            <a:ext cx="257100" cy="0"/>
          </a:xfrm>
          <a:prstGeom prst="straightConnector1">
            <a:avLst/>
          </a:prstGeom>
          <a:noFill/>
          <a:ln cap="flat" cmpd="sng" w="19050">
            <a:solidFill>
              <a:schemeClr val="dk1"/>
            </a:solidFill>
            <a:prstDash val="solid"/>
            <a:round/>
            <a:headEnd len="med" w="med" type="none"/>
            <a:tailEnd len="med" w="med" type="none"/>
          </a:ln>
        </p:spPr>
      </p:cxnSp>
      <p:cxnSp>
        <p:nvCxnSpPr>
          <p:cNvPr id="782" name="Google Shape;782;p49"/>
          <p:cNvCxnSpPr>
            <a:stCxn id="777" idx="3"/>
            <a:endCxn id="783" idx="1"/>
          </p:cNvCxnSpPr>
          <p:nvPr/>
        </p:nvCxnSpPr>
        <p:spPr>
          <a:xfrm flipH="1">
            <a:off x="3244713" y="6049963"/>
            <a:ext cx="258900" cy="1500"/>
          </a:xfrm>
          <a:prstGeom prst="straightConnector1">
            <a:avLst/>
          </a:prstGeom>
          <a:noFill/>
          <a:ln cap="flat" cmpd="sng" w="19050">
            <a:solidFill>
              <a:schemeClr val="dk1"/>
            </a:solidFill>
            <a:prstDash val="solid"/>
            <a:round/>
            <a:headEnd len="med" w="med" type="none"/>
            <a:tailEnd len="med" w="med" type="none"/>
          </a:ln>
        </p:spPr>
      </p:cxnSp>
      <p:cxnSp>
        <p:nvCxnSpPr>
          <p:cNvPr id="784" name="Google Shape;784;p49"/>
          <p:cNvCxnSpPr>
            <a:stCxn id="778" idx="3"/>
            <a:endCxn id="775" idx="1"/>
          </p:cNvCxnSpPr>
          <p:nvPr/>
        </p:nvCxnSpPr>
        <p:spPr>
          <a:xfrm rot="10800000">
            <a:off x="1387550" y="6049963"/>
            <a:ext cx="257100" cy="0"/>
          </a:xfrm>
          <a:prstGeom prst="straightConnector1">
            <a:avLst/>
          </a:prstGeom>
          <a:noFill/>
          <a:ln cap="flat" cmpd="sng" w="19050">
            <a:solidFill>
              <a:schemeClr val="dk1"/>
            </a:solidFill>
            <a:prstDash val="solid"/>
            <a:round/>
            <a:headEnd len="med" w="med" type="none"/>
            <a:tailEnd len="med" w="med" type="none"/>
          </a:ln>
        </p:spPr>
      </p:cxnSp>
      <p:sp>
        <p:nvSpPr>
          <p:cNvPr id="781" name="Google Shape;781;p49"/>
          <p:cNvSpPr/>
          <p:nvPr/>
        </p:nvSpPr>
        <p:spPr>
          <a:xfrm flipH="1">
            <a:off x="2265363" y="5942013"/>
            <a:ext cx="363537" cy="215900"/>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500">
                <a:solidFill>
                  <a:schemeClr val="dk1"/>
                </a:solidFill>
                <a:latin typeface="Times New Roman"/>
                <a:ea typeface="Times New Roman"/>
                <a:cs typeface="Times New Roman"/>
                <a:sym typeface="Times New Roman"/>
              </a:rPr>
              <a:t>23</a:t>
            </a:r>
            <a:endParaRPr/>
          </a:p>
        </p:txBody>
      </p:sp>
      <p:sp>
        <p:nvSpPr>
          <p:cNvPr id="783" name="Google Shape;783;p49"/>
          <p:cNvSpPr/>
          <p:nvPr/>
        </p:nvSpPr>
        <p:spPr>
          <a:xfrm flipH="1">
            <a:off x="2881313" y="5943600"/>
            <a:ext cx="363537" cy="215900"/>
          </a:xfrm>
          <a:prstGeom prst="rect">
            <a:avLst/>
          </a:prstGeom>
          <a:solidFill>
            <a:schemeClr val="lt2"/>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500">
                <a:solidFill>
                  <a:schemeClr val="dk1"/>
                </a:solidFill>
                <a:latin typeface="Times New Roman"/>
                <a:ea typeface="Times New Roman"/>
                <a:cs typeface="Times New Roman"/>
                <a:sym typeface="Times New Roman"/>
              </a:rPr>
              <a:t>34</a:t>
            </a:r>
            <a:endParaRPr/>
          </a:p>
        </p:txBody>
      </p:sp>
      <p:cxnSp>
        <p:nvCxnSpPr>
          <p:cNvPr id="785" name="Google Shape;785;p49"/>
          <p:cNvCxnSpPr>
            <a:stCxn id="783" idx="3"/>
            <a:endCxn id="781" idx="1"/>
          </p:cNvCxnSpPr>
          <p:nvPr/>
        </p:nvCxnSpPr>
        <p:spPr>
          <a:xfrm rot="10800000">
            <a:off x="2629013" y="6050050"/>
            <a:ext cx="252300" cy="1500"/>
          </a:xfrm>
          <a:prstGeom prst="straightConnector1">
            <a:avLst/>
          </a:prstGeom>
          <a:noFill/>
          <a:ln cap="flat" cmpd="sng" w="19050">
            <a:solidFill>
              <a:schemeClr val="dk1"/>
            </a:solidFill>
            <a:prstDash val="solid"/>
            <a:round/>
            <a:headEnd len="med" w="med" type="none"/>
            <a:tailEnd len="med" w="med" type="none"/>
          </a:ln>
        </p:spPr>
      </p:cxnSp>
      <p:sp>
        <p:nvSpPr>
          <p:cNvPr id="786" name="Google Shape;786;p49"/>
          <p:cNvSpPr/>
          <p:nvPr/>
        </p:nvSpPr>
        <p:spPr>
          <a:xfrm flipH="1">
            <a:off x="1025525" y="4929188"/>
            <a:ext cx="361950" cy="215900"/>
          </a:xfrm>
          <a:prstGeom prst="rect">
            <a:avLst/>
          </a:prstGeom>
          <a:solidFill>
            <a:schemeClr val="accen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Noto Sans Symbols"/>
                <a:ea typeface="Noto Sans Symbols"/>
                <a:cs typeface="Noto Sans Symbols"/>
                <a:sym typeface="Noto Sans Symbols"/>
              </a:rPr>
              <a:t>−</a:t>
            </a:r>
            <a:r>
              <a:rPr lang="en-US" sz="1800">
                <a:solidFill>
                  <a:schemeClr val="dk1"/>
                </a:solidFill>
                <a:latin typeface="Tahoma"/>
                <a:ea typeface="Tahoma"/>
                <a:cs typeface="Tahoma"/>
                <a:sym typeface="Tahoma"/>
              </a:rPr>
              <a:t>∞</a:t>
            </a:r>
            <a:endParaRPr sz="2400">
              <a:solidFill>
                <a:schemeClr val="dk1"/>
              </a:solidFill>
              <a:latin typeface="Tahoma"/>
              <a:ea typeface="Tahoma"/>
              <a:cs typeface="Tahoma"/>
              <a:sym typeface="Tahoma"/>
            </a:endParaRPr>
          </a:p>
        </p:txBody>
      </p:sp>
      <p:sp>
        <p:nvSpPr>
          <p:cNvPr id="787" name="Google Shape;787;p49"/>
          <p:cNvSpPr/>
          <p:nvPr/>
        </p:nvSpPr>
        <p:spPr>
          <a:xfrm flipH="1">
            <a:off x="4122738" y="4929188"/>
            <a:ext cx="363537" cy="215900"/>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Noto Sans Symbols"/>
                <a:ea typeface="Noto Sans Symbols"/>
                <a:cs typeface="Noto Sans Symbols"/>
                <a:sym typeface="Noto Sans Symbols"/>
              </a:rPr>
              <a:t>+</a:t>
            </a:r>
            <a:r>
              <a:rPr lang="en-US" sz="1800">
                <a:solidFill>
                  <a:schemeClr val="dk1"/>
                </a:solidFill>
                <a:latin typeface="Tahoma"/>
                <a:ea typeface="Tahoma"/>
                <a:cs typeface="Tahoma"/>
                <a:sym typeface="Tahoma"/>
              </a:rPr>
              <a:t>∞</a:t>
            </a:r>
            <a:endParaRPr/>
          </a:p>
        </p:txBody>
      </p:sp>
      <p:cxnSp>
        <p:nvCxnSpPr>
          <p:cNvPr id="788" name="Google Shape;788;p49"/>
          <p:cNvCxnSpPr>
            <a:stCxn id="787" idx="3"/>
            <a:endCxn id="789" idx="1"/>
          </p:cNvCxnSpPr>
          <p:nvPr/>
        </p:nvCxnSpPr>
        <p:spPr>
          <a:xfrm rot="10800000">
            <a:off x="3244938" y="5037138"/>
            <a:ext cx="877800" cy="0"/>
          </a:xfrm>
          <a:prstGeom prst="straightConnector1">
            <a:avLst/>
          </a:prstGeom>
          <a:noFill/>
          <a:ln cap="flat" cmpd="sng" w="19050">
            <a:solidFill>
              <a:schemeClr val="dk1"/>
            </a:solidFill>
            <a:prstDash val="solid"/>
            <a:round/>
            <a:headEnd len="med" w="med" type="none"/>
            <a:tailEnd len="med" w="med" type="none"/>
          </a:ln>
        </p:spPr>
      </p:cxnSp>
      <p:sp>
        <p:nvSpPr>
          <p:cNvPr id="789" name="Google Shape;789;p49"/>
          <p:cNvSpPr/>
          <p:nvPr/>
        </p:nvSpPr>
        <p:spPr>
          <a:xfrm flipH="1">
            <a:off x="2881313" y="4929188"/>
            <a:ext cx="363537" cy="215900"/>
          </a:xfrm>
          <a:prstGeom prst="rect">
            <a:avLst/>
          </a:prstGeom>
          <a:solidFill>
            <a:schemeClr val="lt2"/>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500">
                <a:solidFill>
                  <a:schemeClr val="dk1"/>
                </a:solidFill>
                <a:latin typeface="Times New Roman"/>
                <a:ea typeface="Times New Roman"/>
                <a:cs typeface="Times New Roman"/>
                <a:sym typeface="Times New Roman"/>
              </a:rPr>
              <a:t>34</a:t>
            </a:r>
            <a:endParaRPr/>
          </a:p>
        </p:txBody>
      </p:sp>
      <p:cxnSp>
        <p:nvCxnSpPr>
          <p:cNvPr id="790" name="Google Shape;790;p49"/>
          <p:cNvCxnSpPr>
            <a:stCxn id="789" idx="3"/>
            <a:endCxn id="786" idx="1"/>
          </p:cNvCxnSpPr>
          <p:nvPr/>
        </p:nvCxnSpPr>
        <p:spPr>
          <a:xfrm rot="10800000">
            <a:off x="1387613" y="5037138"/>
            <a:ext cx="1493700" cy="0"/>
          </a:xfrm>
          <a:prstGeom prst="straightConnector1">
            <a:avLst/>
          </a:prstGeom>
          <a:noFill/>
          <a:ln cap="flat" cmpd="sng" w="19050">
            <a:solidFill>
              <a:schemeClr val="dk1"/>
            </a:solidFill>
            <a:prstDash val="solid"/>
            <a:round/>
            <a:headEnd len="med" w="med" type="none"/>
            <a:tailEnd len="med" w="med" type="none"/>
          </a:ln>
        </p:spPr>
      </p:cxnSp>
      <p:sp>
        <p:nvSpPr>
          <p:cNvPr id="791" name="Google Shape;791;p49"/>
          <p:cNvSpPr/>
          <p:nvPr/>
        </p:nvSpPr>
        <p:spPr>
          <a:xfrm flipH="1">
            <a:off x="1025525" y="5435600"/>
            <a:ext cx="361950" cy="215900"/>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Noto Sans Symbols"/>
                <a:ea typeface="Noto Sans Symbols"/>
                <a:cs typeface="Noto Sans Symbols"/>
                <a:sym typeface="Noto Sans Symbols"/>
              </a:rPr>
              <a:t>−</a:t>
            </a:r>
            <a:r>
              <a:rPr lang="en-US" sz="1800">
                <a:solidFill>
                  <a:schemeClr val="dk1"/>
                </a:solidFill>
                <a:latin typeface="Tahoma"/>
                <a:ea typeface="Tahoma"/>
                <a:cs typeface="Tahoma"/>
                <a:sym typeface="Tahoma"/>
              </a:rPr>
              <a:t>∞</a:t>
            </a:r>
            <a:endParaRPr sz="2400">
              <a:solidFill>
                <a:schemeClr val="dk1"/>
              </a:solidFill>
              <a:latin typeface="Tahoma"/>
              <a:ea typeface="Tahoma"/>
              <a:cs typeface="Tahoma"/>
              <a:sym typeface="Tahoma"/>
            </a:endParaRPr>
          </a:p>
        </p:txBody>
      </p:sp>
      <p:sp>
        <p:nvSpPr>
          <p:cNvPr id="792" name="Google Shape;792;p49"/>
          <p:cNvSpPr/>
          <p:nvPr/>
        </p:nvSpPr>
        <p:spPr>
          <a:xfrm flipH="1">
            <a:off x="4122738" y="5435600"/>
            <a:ext cx="363537" cy="215900"/>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Noto Sans Symbols"/>
                <a:ea typeface="Noto Sans Symbols"/>
                <a:cs typeface="Noto Sans Symbols"/>
                <a:sym typeface="Noto Sans Symbols"/>
              </a:rPr>
              <a:t>+</a:t>
            </a:r>
            <a:r>
              <a:rPr lang="en-US" sz="1800">
                <a:solidFill>
                  <a:schemeClr val="dk1"/>
                </a:solidFill>
                <a:latin typeface="Tahoma"/>
                <a:ea typeface="Tahoma"/>
                <a:cs typeface="Tahoma"/>
                <a:sym typeface="Tahoma"/>
              </a:rPr>
              <a:t>∞</a:t>
            </a:r>
            <a:endParaRPr/>
          </a:p>
        </p:txBody>
      </p:sp>
      <p:sp>
        <p:nvSpPr>
          <p:cNvPr id="793" name="Google Shape;793;p49"/>
          <p:cNvSpPr/>
          <p:nvPr/>
        </p:nvSpPr>
        <p:spPr>
          <a:xfrm flipH="1">
            <a:off x="2263775" y="5435600"/>
            <a:ext cx="363538" cy="215900"/>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500">
                <a:solidFill>
                  <a:schemeClr val="dk1"/>
                </a:solidFill>
                <a:latin typeface="Times New Roman"/>
                <a:ea typeface="Times New Roman"/>
                <a:cs typeface="Times New Roman"/>
                <a:sym typeface="Times New Roman"/>
              </a:rPr>
              <a:t>23</a:t>
            </a:r>
            <a:endParaRPr/>
          </a:p>
        </p:txBody>
      </p:sp>
      <p:cxnSp>
        <p:nvCxnSpPr>
          <p:cNvPr id="794" name="Google Shape;794;p49"/>
          <p:cNvCxnSpPr>
            <a:stCxn id="792" idx="3"/>
            <a:endCxn id="795" idx="1"/>
          </p:cNvCxnSpPr>
          <p:nvPr/>
        </p:nvCxnSpPr>
        <p:spPr>
          <a:xfrm rot="10800000">
            <a:off x="3244938" y="5543550"/>
            <a:ext cx="877800" cy="0"/>
          </a:xfrm>
          <a:prstGeom prst="straightConnector1">
            <a:avLst/>
          </a:prstGeom>
          <a:noFill/>
          <a:ln cap="flat" cmpd="sng" w="19050">
            <a:solidFill>
              <a:schemeClr val="dk1"/>
            </a:solidFill>
            <a:prstDash val="solid"/>
            <a:round/>
            <a:headEnd len="med" w="med" type="none"/>
            <a:tailEnd len="med" w="med" type="none"/>
          </a:ln>
        </p:spPr>
      </p:cxnSp>
      <p:cxnSp>
        <p:nvCxnSpPr>
          <p:cNvPr id="796" name="Google Shape;796;p49"/>
          <p:cNvCxnSpPr>
            <a:stCxn id="793" idx="3"/>
            <a:endCxn id="791" idx="1"/>
          </p:cNvCxnSpPr>
          <p:nvPr/>
        </p:nvCxnSpPr>
        <p:spPr>
          <a:xfrm rot="10800000">
            <a:off x="1387475" y="5543550"/>
            <a:ext cx="876300" cy="0"/>
          </a:xfrm>
          <a:prstGeom prst="straightConnector1">
            <a:avLst/>
          </a:prstGeom>
          <a:noFill/>
          <a:ln cap="flat" cmpd="sng" w="19050">
            <a:solidFill>
              <a:schemeClr val="dk1"/>
            </a:solidFill>
            <a:prstDash val="solid"/>
            <a:round/>
            <a:headEnd len="med" w="med" type="none"/>
            <a:tailEnd len="med" w="med" type="none"/>
          </a:ln>
        </p:spPr>
      </p:cxnSp>
      <p:sp>
        <p:nvSpPr>
          <p:cNvPr id="795" name="Google Shape;795;p49"/>
          <p:cNvSpPr/>
          <p:nvPr/>
        </p:nvSpPr>
        <p:spPr>
          <a:xfrm flipH="1">
            <a:off x="2881313" y="5435600"/>
            <a:ext cx="363537" cy="215900"/>
          </a:xfrm>
          <a:prstGeom prst="rect">
            <a:avLst/>
          </a:prstGeom>
          <a:solidFill>
            <a:schemeClr val="lt2"/>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500">
                <a:solidFill>
                  <a:schemeClr val="dk1"/>
                </a:solidFill>
                <a:latin typeface="Times New Roman"/>
                <a:ea typeface="Times New Roman"/>
                <a:cs typeface="Times New Roman"/>
                <a:sym typeface="Times New Roman"/>
              </a:rPr>
              <a:t>34</a:t>
            </a:r>
            <a:endParaRPr/>
          </a:p>
        </p:txBody>
      </p:sp>
      <p:cxnSp>
        <p:nvCxnSpPr>
          <p:cNvPr id="797" name="Google Shape;797;p49"/>
          <p:cNvCxnSpPr>
            <a:stCxn id="795" idx="3"/>
            <a:endCxn id="793" idx="1"/>
          </p:cNvCxnSpPr>
          <p:nvPr/>
        </p:nvCxnSpPr>
        <p:spPr>
          <a:xfrm rot="10800000">
            <a:off x="2627213" y="5543550"/>
            <a:ext cx="254100" cy="0"/>
          </a:xfrm>
          <a:prstGeom prst="straightConnector1">
            <a:avLst/>
          </a:prstGeom>
          <a:noFill/>
          <a:ln cap="flat" cmpd="sng" w="19050">
            <a:solidFill>
              <a:schemeClr val="dk1"/>
            </a:solidFill>
            <a:prstDash val="solid"/>
            <a:round/>
            <a:headEnd len="med" w="med" type="none"/>
            <a:tailEnd len="med" w="med" type="none"/>
          </a:ln>
        </p:spPr>
      </p:cxnSp>
      <p:sp>
        <p:nvSpPr>
          <p:cNvPr id="798" name="Google Shape;798;p49"/>
          <p:cNvSpPr/>
          <p:nvPr/>
        </p:nvSpPr>
        <p:spPr>
          <a:xfrm>
            <a:off x="4848225" y="5411788"/>
            <a:ext cx="609600" cy="303212"/>
          </a:xfrm>
          <a:prstGeom prst="rightArrow">
            <a:avLst>
              <a:gd fmla="val 50000" name="adj1"/>
              <a:gd fmla="val 50262" name="adj2"/>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799" name="Google Shape;799;p49"/>
          <p:cNvCxnSpPr>
            <a:stCxn id="786" idx="0"/>
            <a:endCxn id="789" idx="0"/>
          </p:cNvCxnSpPr>
          <p:nvPr/>
        </p:nvCxnSpPr>
        <p:spPr>
          <a:xfrm flipH="1" rot="-5400000">
            <a:off x="2134550" y="4001138"/>
            <a:ext cx="600" cy="1856700"/>
          </a:xfrm>
          <a:prstGeom prst="curvedConnector3">
            <a:avLst>
              <a:gd fmla="val -38089000" name="adj1"/>
            </a:avLst>
          </a:prstGeom>
          <a:noFill/>
          <a:ln cap="flat" cmpd="sng" w="28575">
            <a:solidFill>
              <a:srgbClr val="FF3300"/>
            </a:solidFill>
            <a:prstDash val="solid"/>
            <a:round/>
            <a:headEnd len="med" w="med" type="none"/>
            <a:tailEnd len="med" w="med" type="triangle"/>
          </a:ln>
        </p:spPr>
      </p:cxnSp>
      <p:cxnSp>
        <p:nvCxnSpPr>
          <p:cNvPr id="800" name="Google Shape;800;p49"/>
          <p:cNvCxnSpPr>
            <a:stCxn id="768" idx="2"/>
            <a:endCxn id="786" idx="0"/>
          </p:cNvCxnSpPr>
          <p:nvPr/>
        </p:nvCxnSpPr>
        <p:spPr>
          <a:xfrm>
            <a:off x="1206500" y="4638675"/>
            <a:ext cx="0" cy="290400"/>
          </a:xfrm>
          <a:prstGeom prst="straightConnector1">
            <a:avLst/>
          </a:prstGeom>
          <a:noFill/>
          <a:ln cap="flat" cmpd="sng" w="28575">
            <a:solidFill>
              <a:srgbClr val="FF3300"/>
            </a:solidFill>
            <a:prstDash val="solid"/>
            <a:round/>
            <a:headEnd len="med" w="med" type="none"/>
            <a:tailEnd len="med" w="med" type="triangle"/>
          </a:ln>
        </p:spPr>
      </p:cxnSp>
      <p:sp>
        <p:nvSpPr>
          <p:cNvPr id="801" name="Google Shape;801;p49"/>
          <p:cNvSpPr txBox="1"/>
          <p:nvPr/>
        </p:nvSpPr>
        <p:spPr>
          <a:xfrm flipH="1">
            <a:off x="3114675" y="5562600"/>
            <a:ext cx="374650" cy="36671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1800">
                <a:solidFill>
                  <a:schemeClr val="dk1"/>
                </a:solidFill>
                <a:latin typeface="Times New Roman"/>
                <a:ea typeface="Times New Roman"/>
                <a:cs typeface="Times New Roman"/>
                <a:sym typeface="Times New Roman"/>
              </a:rPr>
              <a:t>p</a:t>
            </a:r>
            <a:r>
              <a:rPr baseline="-25000" lang="en-US" sz="1800">
                <a:solidFill>
                  <a:schemeClr val="dk1"/>
                </a:solidFill>
                <a:latin typeface="Times New Roman"/>
                <a:ea typeface="Times New Roman"/>
                <a:cs typeface="Times New Roman"/>
                <a:sym typeface="Times New Roman"/>
              </a:rPr>
              <a:t>0</a:t>
            </a:r>
            <a:endParaRPr/>
          </a:p>
        </p:txBody>
      </p:sp>
      <p:sp>
        <p:nvSpPr>
          <p:cNvPr id="802" name="Google Shape;802;p49"/>
          <p:cNvSpPr txBox="1"/>
          <p:nvPr/>
        </p:nvSpPr>
        <p:spPr>
          <a:xfrm flipH="1">
            <a:off x="3114675" y="5080000"/>
            <a:ext cx="374650" cy="36671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1800">
                <a:solidFill>
                  <a:schemeClr val="dk1"/>
                </a:solidFill>
                <a:latin typeface="Times New Roman"/>
                <a:ea typeface="Times New Roman"/>
                <a:cs typeface="Times New Roman"/>
                <a:sym typeface="Times New Roman"/>
              </a:rPr>
              <a:t>p</a:t>
            </a:r>
            <a:r>
              <a:rPr baseline="-25000" lang="en-US" sz="1800">
                <a:solidFill>
                  <a:schemeClr val="dk1"/>
                </a:solidFill>
                <a:latin typeface="Times New Roman"/>
                <a:ea typeface="Times New Roman"/>
                <a:cs typeface="Times New Roman"/>
                <a:sym typeface="Times New Roman"/>
              </a:rPr>
              <a:t>1</a:t>
            </a:r>
            <a:endParaRPr/>
          </a:p>
        </p:txBody>
      </p:sp>
      <p:sp>
        <p:nvSpPr>
          <p:cNvPr id="803" name="Google Shape;803;p49"/>
          <p:cNvSpPr txBox="1"/>
          <p:nvPr/>
        </p:nvSpPr>
        <p:spPr>
          <a:xfrm flipH="1">
            <a:off x="3114675" y="4572000"/>
            <a:ext cx="374650" cy="36671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1800">
                <a:solidFill>
                  <a:schemeClr val="dk1"/>
                </a:solidFill>
                <a:latin typeface="Times New Roman"/>
                <a:ea typeface="Times New Roman"/>
                <a:cs typeface="Times New Roman"/>
                <a:sym typeface="Times New Roman"/>
              </a:rPr>
              <a:t>p</a:t>
            </a:r>
            <a:r>
              <a:rPr baseline="-25000" lang="en-US" sz="1800">
                <a:solidFill>
                  <a:schemeClr val="dk1"/>
                </a:solidFill>
                <a:latin typeface="Times New Roman"/>
                <a:ea typeface="Times New Roman"/>
                <a:cs typeface="Times New Roman"/>
                <a:sym typeface="Times New Roman"/>
              </a:rPr>
              <a:t>2</a:t>
            </a:r>
            <a:endParaRPr/>
          </a:p>
        </p:txBody>
      </p:sp>
      <p:cxnSp>
        <p:nvCxnSpPr>
          <p:cNvPr id="804" name="Google Shape;804;p49"/>
          <p:cNvCxnSpPr>
            <a:stCxn id="789" idx="2"/>
            <a:endCxn id="795" idx="0"/>
          </p:cNvCxnSpPr>
          <p:nvPr/>
        </p:nvCxnSpPr>
        <p:spPr>
          <a:xfrm>
            <a:off x="3063082" y="5145088"/>
            <a:ext cx="0" cy="290400"/>
          </a:xfrm>
          <a:prstGeom prst="straightConnector1">
            <a:avLst/>
          </a:prstGeom>
          <a:noFill/>
          <a:ln cap="flat" cmpd="sng" w="28575">
            <a:solidFill>
              <a:srgbClr val="FF3300"/>
            </a:solidFill>
            <a:prstDash val="solid"/>
            <a:round/>
            <a:headEnd len="med" w="med" type="none"/>
            <a:tailEnd len="med" w="med" type="triangle"/>
          </a:ln>
        </p:spPr>
      </p:cxnSp>
      <p:cxnSp>
        <p:nvCxnSpPr>
          <p:cNvPr id="805" name="Google Shape;805;p49"/>
          <p:cNvCxnSpPr>
            <a:stCxn id="795" idx="2"/>
            <a:endCxn id="783" idx="0"/>
          </p:cNvCxnSpPr>
          <p:nvPr/>
        </p:nvCxnSpPr>
        <p:spPr>
          <a:xfrm>
            <a:off x="3063082" y="5651500"/>
            <a:ext cx="0" cy="292200"/>
          </a:xfrm>
          <a:prstGeom prst="straightConnector1">
            <a:avLst/>
          </a:prstGeom>
          <a:noFill/>
          <a:ln cap="flat" cmpd="sng" w="28575">
            <a:solidFill>
              <a:srgbClr val="FF3300"/>
            </a:solidFill>
            <a:prstDash val="solid"/>
            <a:round/>
            <a:headEnd len="med" w="med" type="none"/>
            <a:tailEnd len="med" w="med" type="triangle"/>
          </a:ln>
        </p:spPr>
      </p:cxnSp>
      <p:sp>
        <p:nvSpPr>
          <p:cNvPr id="806" name="Google Shape;806;p49"/>
          <p:cNvSpPr txBox="1"/>
          <p:nvPr/>
        </p:nvSpPr>
        <p:spPr>
          <a:xfrm>
            <a:off x="76200" y="6491288"/>
            <a:ext cx="245745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lang="en-US" sz="1400">
                <a:solidFill>
                  <a:schemeClr val="accent2"/>
                </a:solidFill>
                <a:latin typeface="Calibri"/>
                <a:ea typeface="Calibri"/>
                <a:cs typeface="Calibri"/>
                <a:sym typeface="Calibri"/>
              </a:rPr>
              <a:t>©  2004 Goodrich Tamassia</a:t>
            </a:r>
            <a:endParaRPr sz="1400">
              <a:solidFill>
                <a:schemeClr val="accent2"/>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9"/>
                                        </p:tgtEl>
                                        <p:attrNameLst>
                                          <p:attrName>style.visibility</p:attrName>
                                        </p:attrNameLst>
                                      </p:cBhvr>
                                      <p:to>
                                        <p:strVal val="visible"/>
                                      </p:to>
                                    </p:set>
                                    <p:animEffect filter="fade" transition="in">
                                      <p:cBhvr>
                                        <p:cTn dur="500"/>
                                        <p:tgtEl>
                                          <p:spTgt spid="7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6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5"/>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Operations on Data Types</a:t>
            </a:r>
            <a:endParaRPr/>
          </a:p>
        </p:txBody>
      </p:sp>
      <p:sp>
        <p:nvSpPr>
          <p:cNvPr id="113" name="Google Shape;113;p5"/>
          <p:cNvSpPr txBox="1"/>
          <p:nvPr>
            <p:ph idx="1" type="body"/>
          </p:nvPr>
        </p:nvSpPr>
        <p:spPr>
          <a:xfrm>
            <a:off x="381000" y="1600200"/>
            <a:ext cx="85344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Data type Integers: addition (+), subtraction (-), multiplication (*), integer division (/), comparisons (&lt;, &lt;=, &gt;, &gt;=, ==, !=) etc.</a:t>
            </a:r>
            <a:endParaRPr/>
          </a:p>
          <a:p>
            <a:pPr indent="-342900" lvl="0" marL="342900" rtl="0" algn="l">
              <a:spcBef>
                <a:spcPts val="640"/>
              </a:spcBef>
              <a:spcAft>
                <a:spcPts val="0"/>
              </a:spcAft>
              <a:buClr>
                <a:schemeClr val="dk1"/>
              </a:buClr>
              <a:buSzPts val="3200"/>
              <a:buChar char="•"/>
            </a:pPr>
            <a:r>
              <a:rPr lang="en-US"/>
              <a:t>Data type Reals: addition (+), subtraction (-), multiplication (*), division (/), comparisons (&lt;, &lt;=, &gt;, &gt;=, ==, !=) etc.</a:t>
            </a:r>
            <a:endParaRPr/>
          </a:p>
          <a:p>
            <a:pPr indent="-342900" lvl="0" marL="342900" rtl="0" algn="l">
              <a:spcBef>
                <a:spcPts val="640"/>
              </a:spcBef>
              <a:spcAft>
                <a:spcPts val="0"/>
              </a:spcAft>
              <a:buClr>
                <a:schemeClr val="dk1"/>
              </a:buClr>
              <a:buSzPts val="3200"/>
              <a:buChar char="•"/>
            </a:pPr>
            <a:r>
              <a:rPr lang="en-US"/>
              <a:t>Data Type Booleans: and (&amp;&amp;), or (||), not (!).</a:t>
            </a:r>
            <a:endParaRPr/>
          </a:p>
          <a:p>
            <a:pPr indent="-342900" lvl="0" marL="342900" rtl="0" algn="l">
              <a:spcBef>
                <a:spcPts val="640"/>
              </a:spcBef>
              <a:spcAft>
                <a:spcPts val="0"/>
              </a:spcAft>
              <a:buClr>
                <a:schemeClr val="dk1"/>
              </a:buClr>
              <a:buSzPts val="3200"/>
              <a:buChar char="•"/>
            </a:pPr>
            <a:r>
              <a:rPr lang="en-US"/>
              <a:t>Data Type Array: fetch and store using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sp>
        <p:nvSpPr>
          <p:cNvPr id="811" name="Google Shape;811;p5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Summary</a:t>
            </a:r>
            <a:endParaRPr/>
          </a:p>
        </p:txBody>
      </p:sp>
      <p:sp>
        <p:nvSpPr>
          <p:cNvPr id="812" name="Google Shape;812;p5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A skip list is the result of insertions (and deletions) from an initially empty structure (containing just +∞ and −∞)</a:t>
            </a:r>
            <a:endParaRPr/>
          </a:p>
          <a:p>
            <a:pPr indent="-285750" lvl="1" marL="742950" rtl="0" algn="l">
              <a:spcBef>
                <a:spcPts val="560"/>
              </a:spcBef>
              <a:spcAft>
                <a:spcPts val="0"/>
              </a:spcAft>
              <a:buClr>
                <a:schemeClr val="dk1"/>
              </a:buClr>
              <a:buSzPts val="2800"/>
              <a:buChar char="–"/>
            </a:pPr>
            <a:r>
              <a:rPr lang="en-US"/>
              <a:t>INSERT(x) uses random coin flips to decide promotion level</a:t>
            </a:r>
            <a:endParaRPr/>
          </a:p>
          <a:p>
            <a:pPr indent="-285750" lvl="1" marL="742950" rtl="0" algn="l">
              <a:spcBef>
                <a:spcPts val="560"/>
              </a:spcBef>
              <a:spcAft>
                <a:spcPts val="0"/>
              </a:spcAft>
              <a:buClr>
                <a:schemeClr val="dk1"/>
              </a:buClr>
              <a:buSzPts val="2800"/>
              <a:buChar char="–"/>
            </a:pPr>
            <a:r>
              <a:rPr lang="en-US"/>
              <a:t>DELETE(x) removes x from all lists containing it</a:t>
            </a:r>
            <a:endParaRPr/>
          </a:p>
          <a:p>
            <a:pPr indent="-342900" lvl="0" marL="342900" rtl="0" algn="l">
              <a:spcBef>
                <a:spcPts val="640"/>
              </a:spcBef>
              <a:spcAft>
                <a:spcPts val="0"/>
              </a:spcAft>
              <a:buClr>
                <a:schemeClr val="dk1"/>
              </a:buClr>
              <a:buSzPts val="3200"/>
              <a:buChar char="•"/>
            </a:pPr>
            <a:r>
              <a:rPr lang="en-US"/>
              <a:t>THEOREM: With high probability, every search in an n-element skip list costs O(lg n)</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6" name="Shape 816"/>
        <p:cNvGrpSpPr/>
        <p:nvPr/>
      </p:nvGrpSpPr>
      <p:grpSpPr>
        <a:xfrm>
          <a:off x="0" y="0"/>
          <a:ext cx="0" cy="0"/>
          <a:chOff x="0" y="0"/>
          <a:chExt cx="0" cy="0"/>
        </a:xfrm>
      </p:grpSpPr>
      <p:sp>
        <p:nvSpPr>
          <p:cNvPr id="817" name="Google Shape;817;p5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Space Usage</a:t>
            </a:r>
            <a:endParaRPr/>
          </a:p>
        </p:txBody>
      </p:sp>
      <p:sp>
        <p:nvSpPr>
          <p:cNvPr id="818" name="Google Shape;818;p51"/>
          <p:cNvSpPr txBox="1"/>
          <p:nvPr>
            <p:ph idx="1" type="body"/>
          </p:nvPr>
        </p:nvSpPr>
        <p:spPr>
          <a:xfrm>
            <a:off x="762000" y="1752600"/>
            <a:ext cx="4114800" cy="4267200"/>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000"/>
              <a:buChar char="•"/>
            </a:pPr>
            <a:r>
              <a:rPr lang="en-US" sz="2000"/>
              <a:t>The space used by a skip list depends on the random bits used by each invocation of the insertion algorithm</a:t>
            </a:r>
            <a:endParaRPr/>
          </a:p>
          <a:p>
            <a:pPr indent="-342900" lvl="0" marL="342900" rtl="0" algn="l">
              <a:lnSpc>
                <a:spcPct val="90000"/>
              </a:lnSpc>
              <a:spcBef>
                <a:spcPts val="400"/>
              </a:spcBef>
              <a:spcAft>
                <a:spcPts val="0"/>
              </a:spcAft>
              <a:buClr>
                <a:schemeClr val="dk1"/>
              </a:buClr>
              <a:buSzPts val="2000"/>
              <a:buChar char="•"/>
            </a:pPr>
            <a:r>
              <a:rPr lang="en-US" sz="2000"/>
              <a:t>We use the following two basic probabilistic facts:</a:t>
            </a:r>
            <a:endParaRPr/>
          </a:p>
          <a:p>
            <a:pPr indent="-285750" lvl="1" marL="742950" rtl="0" algn="l">
              <a:lnSpc>
                <a:spcPct val="90000"/>
              </a:lnSpc>
              <a:spcBef>
                <a:spcPts val="360"/>
              </a:spcBef>
              <a:spcAft>
                <a:spcPts val="0"/>
              </a:spcAft>
              <a:buClr>
                <a:schemeClr val="dk1"/>
              </a:buClr>
              <a:buSzPts val="1800"/>
              <a:buFont typeface="Calibri"/>
              <a:buNone/>
            </a:pPr>
            <a:r>
              <a:rPr lang="en-US" sz="1800"/>
              <a:t>Fact 1: The probability of getting </a:t>
            </a:r>
            <a:r>
              <a:rPr b="1" i="1" lang="en-US" sz="1800">
                <a:latin typeface="Times New Roman"/>
                <a:ea typeface="Times New Roman"/>
                <a:cs typeface="Times New Roman"/>
                <a:sym typeface="Times New Roman"/>
              </a:rPr>
              <a:t>i</a:t>
            </a:r>
            <a:r>
              <a:rPr lang="en-US" sz="1800"/>
              <a:t> consecutive heads when flipping a coin is </a:t>
            </a:r>
            <a:r>
              <a:rPr lang="en-US" sz="1800">
                <a:latin typeface="Times New Roman"/>
                <a:ea typeface="Times New Roman"/>
                <a:cs typeface="Times New Roman"/>
                <a:sym typeface="Times New Roman"/>
              </a:rPr>
              <a:t>1</a:t>
            </a:r>
            <a:r>
              <a:rPr lang="en-US" sz="1800">
                <a:latin typeface="Noto Sans Symbols"/>
                <a:ea typeface="Noto Sans Symbols"/>
                <a:cs typeface="Noto Sans Symbols"/>
                <a:sym typeface="Noto Sans Symbols"/>
              </a:rPr>
              <a:t>/</a:t>
            </a:r>
            <a:r>
              <a:rPr lang="en-US" sz="1800">
                <a:latin typeface="Times New Roman"/>
                <a:ea typeface="Times New Roman"/>
                <a:cs typeface="Times New Roman"/>
                <a:sym typeface="Times New Roman"/>
              </a:rPr>
              <a:t>2</a:t>
            </a:r>
            <a:r>
              <a:rPr b="1" baseline="30000" i="1" lang="en-US" sz="1800">
                <a:latin typeface="Times New Roman"/>
                <a:ea typeface="Times New Roman"/>
                <a:cs typeface="Times New Roman"/>
                <a:sym typeface="Times New Roman"/>
              </a:rPr>
              <a:t>i</a:t>
            </a:r>
            <a:endParaRPr/>
          </a:p>
          <a:p>
            <a:pPr indent="-285750" lvl="1" marL="742950" rtl="0" algn="l">
              <a:lnSpc>
                <a:spcPct val="90000"/>
              </a:lnSpc>
              <a:spcBef>
                <a:spcPts val="360"/>
              </a:spcBef>
              <a:spcAft>
                <a:spcPts val="0"/>
              </a:spcAft>
              <a:buClr>
                <a:schemeClr val="dk1"/>
              </a:buClr>
              <a:buSzPts val="1800"/>
              <a:buFont typeface="Calibri"/>
              <a:buNone/>
            </a:pPr>
            <a:r>
              <a:rPr lang="en-US" sz="1800"/>
              <a:t>Fact 2: If each of </a:t>
            </a:r>
            <a:r>
              <a:rPr b="1" i="1" lang="en-US" sz="1800">
                <a:latin typeface="Times New Roman"/>
                <a:ea typeface="Times New Roman"/>
                <a:cs typeface="Times New Roman"/>
                <a:sym typeface="Times New Roman"/>
              </a:rPr>
              <a:t>n</a:t>
            </a:r>
            <a:r>
              <a:rPr lang="en-US" sz="1800"/>
              <a:t> entries is present in a set with probability </a:t>
            </a:r>
            <a:r>
              <a:rPr b="1" i="1" lang="en-US" sz="1800">
                <a:latin typeface="Times New Roman"/>
                <a:ea typeface="Times New Roman"/>
                <a:cs typeface="Times New Roman"/>
                <a:sym typeface="Times New Roman"/>
              </a:rPr>
              <a:t>p</a:t>
            </a:r>
            <a:r>
              <a:rPr lang="en-US" sz="1800"/>
              <a:t>, the expected size of the set is </a:t>
            </a:r>
            <a:r>
              <a:rPr b="1" i="1" lang="en-US" sz="1800">
                <a:latin typeface="Times New Roman"/>
                <a:ea typeface="Times New Roman"/>
                <a:cs typeface="Times New Roman"/>
                <a:sym typeface="Times New Roman"/>
              </a:rPr>
              <a:t>np</a:t>
            </a:r>
            <a:endParaRPr b="1" baseline="30000" i="1" sz="1800">
              <a:latin typeface="Times New Roman"/>
              <a:ea typeface="Times New Roman"/>
              <a:cs typeface="Times New Roman"/>
              <a:sym typeface="Times New Roman"/>
            </a:endParaRPr>
          </a:p>
          <a:p>
            <a:pPr indent="-228600" lvl="0" marL="342900" rtl="0" algn="l">
              <a:lnSpc>
                <a:spcPct val="90000"/>
              </a:lnSpc>
              <a:spcBef>
                <a:spcPts val="360"/>
              </a:spcBef>
              <a:spcAft>
                <a:spcPts val="0"/>
              </a:spcAft>
              <a:buClr>
                <a:schemeClr val="dk1"/>
              </a:buClr>
              <a:buSzPts val="1800"/>
              <a:buNone/>
            </a:pPr>
            <a:r>
              <a:t/>
            </a:r>
            <a:endParaRPr sz="1800"/>
          </a:p>
        </p:txBody>
      </p:sp>
      <p:sp>
        <p:nvSpPr>
          <p:cNvPr id="819" name="Google Shape;819;p51"/>
          <p:cNvSpPr txBox="1"/>
          <p:nvPr>
            <p:ph idx="2" type="body"/>
          </p:nvPr>
        </p:nvSpPr>
        <p:spPr>
          <a:xfrm>
            <a:off x="4876800" y="1600200"/>
            <a:ext cx="3962400" cy="2667000"/>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000"/>
              <a:buChar char="•"/>
            </a:pPr>
            <a:r>
              <a:rPr lang="en-US" sz="2000"/>
              <a:t>Consider a skip list with </a:t>
            </a:r>
            <a:r>
              <a:rPr b="1" i="1" lang="en-US" sz="2000">
                <a:latin typeface="Times New Roman"/>
                <a:ea typeface="Times New Roman"/>
                <a:cs typeface="Times New Roman"/>
                <a:sym typeface="Times New Roman"/>
              </a:rPr>
              <a:t>n</a:t>
            </a:r>
            <a:r>
              <a:rPr lang="en-US" sz="2000"/>
              <a:t> entries</a:t>
            </a:r>
            <a:endParaRPr/>
          </a:p>
          <a:p>
            <a:pPr indent="-285750" lvl="1" marL="742950" rtl="0" algn="l">
              <a:lnSpc>
                <a:spcPct val="90000"/>
              </a:lnSpc>
              <a:spcBef>
                <a:spcPts val="360"/>
              </a:spcBef>
              <a:spcAft>
                <a:spcPts val="0"/>
              </a:spcAft>
              <a:buClr>
                <a:schemeClr val="dk1"/>
              </a:buClr>
              <a:buSzPts val="1800"/>
              <a:buChar char="–"/>
            </a:pPr>
            <a:r>
              <a:rPr lang="en-US" sz="1800"/>
              <a:t>By Fact 1, we insert an entry in list </a:t>
            </a:r>
            <a:r>
              <a:rPr b="1" i="1" lang="en-US" sz="1800">
                <a:latin typeface="Times New Roman"/>
                <a:ea typeface="Times New Roman"/>
                <a:cs typeface="Times New Roman"/>
                <a:sym typeface="Times New Roman"/>
              </a:rPr>
              <a:t>S</a:t>
            </a:r>
            <a:r>
              <a:rPr b="1" baseline="-25000" i="1" lang="en-US" sz="1800">
                <a:latin typeface="Times New Roman"/>
                <a:ea typeface="Times New Roman"/>
                <a:cs typeface="Times New Roman"/>
                <a:sym typeface="Times New Roman"/>
              </a:rPr>
              <a:t>i</a:t>
            </a:r>
            <a:r>
              <a:rPr lang="en-US" sz="1800"/>
              <a:t> with probability </a:t>
            </a:r>
            <a:r>
              <a:rPr lang="en-US" sz="1800">
                <a:latin typeface="Times New Roman"/>
                <a:ea typeface="Times New Roman"/>
                <a:cs typeface="Times New Roman"/>
                <a:sym typeface="Times New Roman"/>
              </a:rPr>
              <a:t>1</a:t>
            </a:r>
            <a:r>
              <a:rPr lang="en-US" sz="1800">
                <a:latin typeface="Noto Sans Symbols"/>
                <a:ea typeface="Noto Sans Symbols"/>
                <a:cs typeface="Noto Sans Symbols"/>
                <a:sym typeface="Noto Sans Symbols"/>
              </a:rPr>
              <a:t>/</a:t>
            </a:r>
            <a:r>
              <a:rPr lang="en-US" sz="1800">
                <a:latin typeface="Times New Roman"/>
                <a:ea typeface="Times New Roman"/>
                <a:cs typeface="Times New Roman"/>
                <a:sym typeface="Times New Roman"/>
              </a:rPr>
              <a:t>2</a:t>
            </a:r>
            <a:r>
              <a:rPr b="1" baseline="30000" i="1" lang="en-US" sz="1800">
                <a:latin typeface="Times New Roman"/>
                <a:ea typeface="Times New Roman"/>
                <a:cs typeface="Times New Roman"/>
                <a:sym typeface="Times New Roman"/>
              </a:rPr>
              <a:t>i</a:t>
            </a:r>
            <a:endParaRPr baseline="30000" sz="1800"/>
          </a:p>
          <a:p>
            <a:pPr indent="-285750" lvl="1" marL="742950" rtl="0" algn="l">
              <a:lnSpc>
                <a:spcPct val="90000"/>
              </a:lnSpc>
              <a:spcBef>
                <a:spcPts val="360"/>
              </a:spcBef>
              <a:spcAft>
                <a:spcPts val="0"/>
              </a:spcAft>
              <a:buClr>
                <a:schemeClr val="dk1"/>
              </a:buClr>
              <a:buSzPts val="1800"/>
              <a:buChar char="–"/>
            </a:pPr>
            <a:r>
              <a:rPr lang="en-US" sz="1800"/>
              <a:t>By Fact 2, the expected size of list </a:t>
            </a:r>
            <a:r>
              <a:rPr b="1" i="1" lang="en-US" sz="1800">
                <a:latin typeface="Times New Roman"/>
                <a:ea typeface="Times New Roman"/>
                <a:cs typeface="Times New Roman"/>
                <a:sym typeface="Times New Roman"/>
              </a:rPr>
              <a:t>S</a:t>
            </a:r>
            <a:r>
              <a:rPr b="1" baseline="-25000" i="1" lang="en-US" sz="1800">
                <a:latin typeface="Times New Roman"/>
                <a:ea typeface="Times New Roman"/>
                <a:cs typeface="Times New Roman"/>
                <a:sym typeface="Times New Roman"/>
              </a:rPr>
              <a:t>i</a:t>
            </a:r>
            <a:r>
              <a:rPr lang="en-US" sz="1800"/>
              <a:t> is </a:t>
            </a:r>
            <a:r>
              <a:rPr b="1" i="1" lang="en-US" sz="1800">
                <a:latin typeface="Times New Roman"/>
                <a:ea typeface="Times New Roman"/>
                <a:cs typeface="Times New Roman"/>
                <a:sym typeface="Times New Roman"/>
              </a:rPr>
              <a:t>n</a:t>
            </a:r>
            <a:r>
              <a:rPr lang="en-US" sz="1800">
                <a:latin typeface="Noto Sans Symbols"/>
                <a:ea typeface="Noto Sans Symbols"/>
                <a:cs typeface="Noto Sans Symbols"/>
                <a:sym typeface="Noto Sans Symbols"/>
              </a:rPr>
              <a:t>/</a:t>
            </a:r>
            <a:r>
              <a:rPr lang="en-US" sz="1800">
                <a:latin typeface="Times New Roman"/>
                <a:ea typeface="Times New Roman"/>
                <a:cs typeface="Times New Roman"/>
                <a:sym typeface="Times New Roman"/>
              </a:rPr>
              <a:t>2</a:t>
            </a:r>
            <a:r>
              <a:rPr b="1" baseline="30000" i="1" lang="en-US" sz="1800">
                <a:latin typeface="Times New Roman"/>
                <a:ea typeface="Times New Roman"/>
                <a:cs typeface="Times New Roman"/>
                <a:sym typeface="Times New Roman"/>
              </a:rPr>
              <a:t>i</a:t>
            </a:r>
            <a:r>
              <a:rPr lang="en-US" sz="1800"/>
              <a:t> </a:t>
            </a:r>
            <a:endParaRPr/>
          </a:p>
          <a:p>
            <a:pPr indent="-342900" lvl="0" marL="342900" rtl="0" algn="l">
              <a:lnSpc>
                <a:spcPct val="90000"/>
              </a:lnSpc>
              <a:spcBef>
                <a:spcPts val="400"/>
              </a:spcBef>
              <a:spcAft>
                <a:spcPts val="0"/>
              </a:spcAft>
              <a:buClr>
                <a:schemeClr val="dk1"/>
              </a:buClr>
              <a:buSzPts val="2000"/>
              <a:buChar char="•"/>
            </a:pPr>
            <a:r>
              <a:rPr lang="en-US" sz="2000"/>
              <a:t>The expected number of nodes used by the skip list is</a:t>
            </a:r>
            <a:endParaRPr/>
          </a:p>
          <a:p>
            <a:pPr indent="-215900" lvl="0" marL="342900" rtl="0" algn="l">
              <a:lnSpc>
                <a:spcPct val="90000"/>
              </a:lnSpc>
              <a:spcBef>
                <a:spcPts val="400"/>
              </a:spcBef>
              <a:spcAft>
                <a:spcPts val="0"/>
              </a:spcAft>
              <a:buClr>
                <a:schemeClr val="dk1"/>
              </a:buClr>
              <a:buSzPts val="2000"/>
              <a:buNone/>
            </a:pPr>
            <a:r>
              <a:t/>
            </a:r>
            <a:endParaRPr sz="2000">
              <a:latin typeface="Times New Roman"/>
              <a:ea typeface="Times New Roman"/>
              <a:cs typeface="Times New Roman"/>
              <a:sym typeface="Times New Roman"/>
            </a:endParaRPr>
          </a:p>
        </p:txBody>
      </p:sp>
      <p:pic>
        <p:nvPicPr>
          <p:cNvPr id="820" name="Google Shape;820;p51"/>
          <p:cNvPicPr preferRelativeResize="0"/>
          <p:nvPr/>
        </p:nvPicPr>
        <p:blipFill rotWithShape="1">
          <a:blip r:embed="rId3">
            <a:alphaModFix/>
          </a:blip>
          <a:srcRect b="0" l="0" r="0" t="0"/>
          <a:stretch/>
        </p:blipFill>
        <p:spPr>
          <a:xfrm>
            <a:off x="6019800" y="4295775"/>
            <a:ext cx="2019300" cy="733425"/>
          </a:xfrm>
          <a:prstGeom prst="rect">
            <a:avLst/>
          </a:prstGeom>
          <a:noFill/>
          <a:ln>
            <a:noFill/>
          </a:ln>
        </p:spPr>
      </p:pic>
      <p:sp>
        <p:nvSpPr>
          <p:cNvPr descr="Rectangle: Click to edit Master text styles&#10;Second level&#10;Third level&#10;Fourth level&#10;Fifth level" id="821" name="Google Shape;821;p51"/>
          <p:cNvSpPr/>
          <p:nvPr/>
        </p:nvSpPr>
        <p:spPr>
          <a:xfrm>
            <a:off x="4876800" y="5105400"/>
            <a:ext cx="3848100" cy="11430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Thus, the expected space usage of a skip list with </a:t>
            </a:r>
            <a:r>
              <a:rPr b="1" i="1" lang="en-US" sz="2000">
                <a:solidFill>
                  <a:schemeClr val="dk1"/>
                </a:solidFill>
                <a:latin typeface="Times New Roman"/>
                <a:ea typeface="Times New Roman"/>
                <a:cs typeface="Times New Roman"/>
                <a:sym typeface="Times New Roman"/>
              </a:rPr>
              <a:t>n</a:t>
            </a:r>
            <a:r>
              <a:rPr lang="en-US" sz="2000">
                <a:solidFill>
                  <a:schemeClr val="dk1"/>
                </a:solidFill>
                <a:latin typeface="Arial"/>
                <a:ea typeface="Arial"/>
                <a:cs typeface="Arial"/>
                <a:sym typeface="Arial"/>
              </a:rPr>
              <a:t> items is </a:t>
            </a:r>
            <a:r>
              <a:rPr b="1" i="1" lang="en-US" sz="2000">
                <a:solidFill>
                  <a:schemeClr val="dk1"/>
                </a:solidFill>
                <a:latin typeface="Times New Roman"/>
                <a:ea typeface="Times New Roman"/>
                <a:cs typeface="Times New Roman"/>
                <a:sym typeface="Times New Roman"/>
              </a:rPr>
              <a:t>O</a:t>
            </a:r>
            <a:r>
              <a:rPr lang="en-US" sz="2000">
                <a:solidFill>
                  <a:schemeClr val="dk1"/>
                </a:solidFill>
                <a:latin typeface="Times New Roman"/>
                <a:ea typeface="Times New Roman"/>
                <a:cs typeface="Times New Roman"/>
                <a:sym typeface="Times New Roman"/>
              </a:rPr>
              <a:t>(</a:t>
            </a:r>
            <a:r>
              <a:rPr b="1" i="1" lang="en-US" sz="2000">
                <a:solidFill>
                  <a:schemeClr val="dk1"/>
                </a:solidFill>
                <a:latin typeface="Times New Roman"/>
                <a:ea typeface="Times New Roman"/>
                <a:cs typeface="Times New Roman"/>
                <a:sym typeface="Times New Roman"/>
              </a:rPr>
              <a:t>n</a:t>
            </a:r>
            <a:r>
              <a:rPr lang="en-US" sz="2000">
                <a:solidFill>
                  <a:schemeClr val="dk1"/>
                </a:solidFill>
                <a:latin typeface="Times New Roman"/>
                <a:ea typeface="Times New Roman"/>
                <a:cs typeface="Times New Roman"/>
                <a:sym typeface="Times New Roman"/>
              </a:rPr>
              <a:t>)</a:t>
            </a:r>
            <a:endParaRPr/>
          </a:p>
        </p:txBody>
      </p:sp>
      <p:sp>
        <p:nvSpPr>
          <p:cNvPr id="822" name="Google Shape;822;p51"/>
          <p:cNvSpPr txBox="1"/>
          <p:nvPr/>
        </p:nvSpPr>
        <p:spPr>
          <a:xfrm>
            <a:off x="76200" y="6491288"/>
            <a:ext cx="245745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lang="en-US" sz="1400">
                <a:solidFill>
                  <a:schemeClr val="accent2"/>
                </a:solidFill>
                <a:latin typeface="Calibri"/>
                <a:ea typeface="Calibri"/>
                <a:cs typeface="Calibri"/>
                <a:sym typeface="Calibri"/>
              </a:rPr>
              <a:t>©  2004 Goodrich Tamassia</a:t>
            </a:r>
            <a:endParaRPr sz="1400">
              <a:solidFill>
                <a:schemeClr val="accent2"/>
              </a:solidFill>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5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Read more</a:t>
            </a:r>
            <a:endParaRPr/>
          </a:p>
        </p:txBody>
      </p:sp>
      <p:sp>
        <p:nvSpPr>
          <p:cNvPr id="828" name="Google Shape;828;p5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Read more at </a:t>
            </a:r>
            <a:r>
              <a:rPr lang="en-US" u="sng">
                <a:solidFill>
                  <a:schemeClr val="hlink"/>
                </a:solidFill>
                <a:hlinkClick r:id="rId3"/>
              </a:rPr>
              <a:t>https://courses.csail.mit.edu/6.046/spring04/handouts/skiplists.pdf</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sp>
        <p:nvSpPr>
          <p:cNvPr id="834" name="Google Shape;834;p53"/>
          <p:cNvSpPr txBox="1"/>
          <p:nvPr>
            <p:ph type="title"/>
          </p:nvPr>
        </p:nvSpPr>
        <p:spPr>
          <a:xfrm>
            <a:off x="419100" y="0"/>
            <a:ext cx="8229600" cy="762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lang="en-US" sz="4000"/>
              <a:t>Array ADT &amp; Matrices</a:t>
            </a:r>
            <a:endParaRPr/>
          </a:p>
        </p:txBody>
      </p:sp>
      <p:sp>
        <p:nvSpPr>
          <p:cNvPr id="835" name="Google Shape;835;p53"/>
          <p:cNvSpPr txBox="1"/>
          <p:nvPr>
            <p:ph idx="1" type="body"/>
          </p:nvPr>
        </p:nvSpPr>
        <p:spPr>
          <a:xfrm>
            <a:off x="152400" y="838200"/>
            <a:ext cx="8991600" cy="5715000"/>
          </a:xfrm>
          <a:prstGeom prst="rect">
            <a:avLst/>
          </a:prstGeom>
          <a:noFill/>
          <a:ln>
            <a:noFill/>
          </a:ln>
        </p:spPr>
        <p:txBody>
          <a:bodyPr anchorCtr="0" anchor="t" bIns="45700" lIns="91425" spcFirstLastPara="1" rIns="91425" wrap="square" tIns="45700">
            <a:noAutofit/>
          </a:bodyPr>
          <a:lstStyle/>
          <a:p>
            <a:pPr indent="-231775" lvl="0" marL="231775" rtl="0" algn="l">
              <a:spcBef>
                <a:spcPts val="0"/>
              </a:spcBef>
              <a:spcAft>
                <a:spcPts val="0"/>
              </a:spcAft>
              <a:buClr>
                <a:schemeClr val="dk1"/>
              </a:buClr>
              <a:buSzPts val="2400"/>
              <a:buChar char="•"/>
            </a:pPr>
            <a:r>
              <a:rPr lang="en-US" sz="2400"/>
              <a:t>An </a:t>
            </a:r>
            <a:r>
              <a:rPr b="1" i="1" lang="en-US" sz="2400"/>
              <a:t>array</a:t>
            </a:r>
            <a:r>
              <a:rPr lang="en-US" sz="2400"/>
              <a:t> is a sequence indexed by a system of integer coordinates</a:t>
            </a:r>
            <a:endParaRPr/>
          </a:p>
          <a:p>
            <a:pPr indent="-231775" lvl="0" marL="231775" rtl="0" algn="l">
              <a:spcBef>
                <a:spcPts val="480"/>
              </a:spcBef>
              <a:spcAft>
                <a:spcPts val="0"/>
              </a:spcAft>
              <a:buClr>
                <a:schemeClr val="dk1"/>
              </a:buClr>
              <a:buSzPts val="2400"/>
              <a:buChar char="•"/>
            </a:pPr>
            <a:r>
              <a:rPr lang="en-US" sz="2400"/>
              <a:t>The system of indexes is used to access elements and to permit alteration of individual elements.</a:t>
            </a:r>
            <a:endParaRPr/>
          </a:p>
          <a:p>
            <a:pPr indent="-231775" lvl="0" marL="231775" rtl="0" algn="l">
              <a:spcBef>
                <a:spcPts val="480"/>
              </a:spcBef>
              <a:spcAft>
                <a:spcPts val="0"/>
              </a:spcAft>
              <a:buClr>
                <a:schemeClr val="dk1"/>
              </a:buClr>
              <a:buSzPts val="2400"/>
              <a:buChar char="•"/>
            </a:pPr>
            <a:r>
              <a:rPr lang="en-US" sz="2400"/>
              <a:t>The elements can be accessed directly in O(1) time (constant time)</a:t>
            </a:r>
            <a:endParaRPr/>
          </a:p>
          <a:p>
            <a:pPr indent="-231775" lvl="0" marL="231775" rtl="0" algn="l">
              <a:spcBef>
                <a:spcPts val="480"/>
              </a:spcBef>
              <a:spcAft>
                <a:spcPts val="0"/>
              </a:spcAft>
              <a:buClr>
                <a:schemeClr val="dk1"/>
              </a:buClr>
              <a:buSzPts val="2400"/>
              <a:buChar char="•"/>
            </a:pPr>
            <a:r>
              <a:rPr lang="en-US" sz="2400"/>
              <a:t>The type </a:t>
            </a:r>
            <a:r>
              <a:rPr lang="en-US" sz="2400">
                <a:latin typeface="Cambria Math"/>
                <a:ea typeface="Cambria Math"/>
                <a:cs typeface="Cambria Math"/>
                <a:sym typeface="Cambria Math"/>
              </a:rPr>
              <a:t>array</a:t>
            </a:r>
            <a:r>
              <a:rPr lang="en-US" sz="2400"/>
              <a:t> is built in any high level programming language, but we can still define our own type array and implement it in a different way</a:t>
            </a:r>
            <a:endParaRPr/>
          </a:p>
          <a:p>
            <a:pPr indent="-231775" lvl="0" marL="231775" rtl="0" algn="l">
              <a:spcBef>
                <a:spcPts val="480"/>
              </a:spcBef>
              <a:spcAft>
                <a:spcPts val="0"/>
              </a:spcAft>
              <a:buClr>
                <a:schemeClr val="dk1"/>
              </a:buClr>
              <a:buSzPts val="2400"/>
              <a:buChar char="•"/>
            </a:pPr>
            <a:r>
              <a:rPr lang="en-US" sz="2400"/>
              <a:t>Two integers </a:t>
            </a:r>
            <a:r>
              <a:rPr lang="en-US" sz="2400">
                <a:latin typeface="Courier New"/>
                <a:ea typeface="Courier New"/>
                <a:cs typeface="Courier New"/>
                <a:sym typeface="Courier New"/>
              </a:rPr>
              <a:t>m</a:t>
            </a:r>
            <a:r>
              <a:rPr lang="en-US" sz="2400"/>
              <a:t> and </a:t>
            </a:r>
            <a:r>
              <a:rPr lang="en-US" sz="2400">
                <a:latin typeface="Courier New"/>
                <a:ea typeface="Courier New"/>
                <a:cs typeface="Courier New"/>
                <a:sym typeface="Courier New"/>
              </a:rPr>
              <a:t>n</a:t>
            </a:r>
            <a:r>
              <a:rPr lang="en-US" sz="2400"/>
              <a:t>, </a:t>
            </a:r>
            <a:r>
              <a:rPr lang="en-US" sz="2400">
                <a:latin typeface="Courier New"/>
                <a:ea typeface="Courier New"/>
                <a:cs typeface="Courier New"/>
                <a:sym typeface="Courier New"/>
              </a:rPr>
              <a:t>m:n</a:t>
            </a:r>
            <a:r>
              <a:rPr lang="en-US" sz="2400"/>
              <a:t> denotes all integers in the range </a:t>
            </a:r>
            <a:r>
              <a:rPr lang="en-US" sz="2400">
                <a:latin typeface="Courier New"/>
                <a:ea typeface="Courier New"/>
                <a:cs typeface="Courier New"/>
                <a:sym typeface="Courier New"/>
              </a:rPr>
              <a:t>m..n</a:t>
            </a:r>
            <a:endParaRPr sz="2400">
              <a:latin typeface="Courier New"/>
              <a:ea typeface="Courier New"/>
              <a:cs typeface="Courier New"/>
              <a:sym typeface="Courier New"/>
            </a:endParaRPr>
          </a:p>
          <a:p>
            <a:pPr indent="-231775" lvl="0" marL="231775" rtl="0" algn="l">
              <a:spcBef>
                <a:spcPts val="480"/>
              </a:spcBef>
              <a:spcAft>
                <a:spcPts val="0"/>
              </a:spcAft>
              <a:buClr>
                <a:schemeClr val="dk1"/>
              </a:buClr>
              <a:buSzPts val="2400"/>
              <a:buChar char="•"/>
            </a:pPr>
            <a:r>
              <a:rPr lang="en-US" sz="2400"/>
              <a:t>A matrix is a two-dimensional array but it can be extended to an arbitrary dimension</a:t>
            </a:r>
            <a:endParaRPr/>
          </a:p>
          <a:p>
            <a:pPr indent="-231775" lvl="0" marL="231775" rtl="0" algn="l">
              <a:spcBef>
                <a:spcPts val="480"/>
              </a:spcBef>
              <a:spcAft>
                <a:spcPts val="0"/>
              </a:spcAft>
              <a:buClr>
                <a:schemeClr val="dk1"/>
              </a:buClr>
              <a:buSzPts val="2400"/>
              <a:buChar char="•"/>
            </a:pPr>
            <a:r>
              <a:rPr lang="en-US" sz="2400"/>
              <a:t>In a </a:t>
            </a:r>
            <a:r>
              <a:rPr lang="en-US" sz="2400">
                <a:latin typeface="Courier New"/>
                <a:ea typeface="Courier New"/>
                <a:cs typeface="Courier New"/>
                <a:sym typeface="Courier New"/>
              </a:rPr>
              <a:t>k</a:t>
            </a:r>
            <a:r>
              <a:rPr lang="en-US" sz="2400"/>
              <a:t>–dimensional array </a:t>
            </a:r>
            <a:r>
              <a:rPr lang="en-US" sz="2400">
                <a:latin typeface="Courier New"/>
                <a:ea typeface="Courier New"/>
                <a:cs typeface="Courier New"/>
                <a:sym typeface="Courier New"/>
              </a:rPr>
              <a:t>A</a:t>
            </a:r>
            <a:r>
              <a:rPr lang="en-US" sz="2400"/>
              <a:t>, the index </a:t>
            </a:r>
            <a:r>
              <a:rPr lang="en-US" sz="2400">
                <a:latin typeface="Courier New"/>
                <a:ea typeface="Courier New"/>
                <a:cs typeface="Courier New"/>
                <a:sym typeface="Courier New"/>
              </a:rPr>
              <a:t>i</a:t>
            </a:r>
            <a:r>
              <a:rPr baseline="-25000" lang="en-US" sz="2400">
                <a:latin typeface="Courier New"/>
                <a:ea typeface="Courier New"/>
                <a:cs typeface="Courier New"/>
                <a:sym typeface="Courier New"/>
              </a:rPr>
              <a:t>j</a:t>
            </a:r>
            <a:r>
              <a:rPr lang="en-US" sz="2400"/>
              <a:t> in the dimension </a:t>
            </a:r>
            <a:r>
              <a:rPr lang="en-US" sz="2400">
                <a:latin typeface="Courier New"/>
                <a:ea typeface="Courier New"/>
                <a:cs typeface="Courier New"/>
                <a:sym typeface="Courier New"/>
              </a:rPr>
              <a:t>j</a:t>
            </a:r>
            <a:r>
              <a:rPr lang="en-US" sz="2400"/>
              <a:t> ranges between </a:t>
            </a:r>
            <a:r>
              <a:rPr lang="en-US" sz="2400">
                <a:latin typeface="Courier New"/>
                <a:ea typeface="Courier New"/>
                <a:cs typeface="Courier New"/>
                <a:sym typeface="Courier New"/>
              </a:rPr>
              <a:t>m</a:t>
            </a:r>
            <a:r>
              <a:rPr baseline="-25000" lang="en-US" sz="2400">
                <a:latin typeface="Courier New"/>
                <a:ea typeface="Courier New"/>
                <a:cs typeface="Courier New"/>
                <a:sym typeface="Courier New"/>
              </a:rPr>
              <a:t>j</a:t>
            </a:r>
            <a:r>
              <a:rPr lang="en-US" sz="2400">
                <a:latin typeface="Courier New"/>
                <a:ea typeface="Courier New"/>
                <a:cs typeface="Courier New"/>
                <a:sym typeface="Courier New"/>
              </a:rPr>
              <a:t>:n</a:t>
            </a:r>
            <a:r>
              <a:rPr baseline="-25000" lang="en-US" sz="2400"/>
              <a:t>j</a:t>
            </a:r>
            <a:r>
              <a:rPr lang="en-US" sz="2400"/>
              <a:t>: </a:t>
            </a:r>
            <a:r>
              <a:rPr lang="en-US" sz="2400">
                <a:latin typeface="Courier New"/>
                <a:ea typeface="Courier New"/>
                <a:cs typeface="Courier New"/>
                <a:sym typeface="Courier New"/>
              </a:rPr>
              <a:t>A[i</a:t>
            </a:r>
            <a:r>
              <a:rPr baseline="-25000" lang="en-US" sz="2400">
                <a:latin typeface="Courier New"/>
                <a:ea typeface="Courier New"/>
                <a:cs typeface="Courier New"/>
                <a:sym typeface="Courier New"/>
              </a:rPr>
              <a:t>1</a:t>
            </a:r>
            <a:r>
              <a:rPr lang="en-US" sz="2400">
                <a:latin typeface="Courier New"/>
                <a:ea typeface="Courier New"/>
                <a:cs typeface="Courier New"/>
                <a:sym typeface="Courier New"/>
              </a:rPr>
              <a:t>,i</a:t>
            </a:r>
            <a:r>
              <a:rPr baseline="-25000" lang="en-US" sz="2400">
                <a:latin typeface="Courier New"/>
                <a:ea typeface="Courier New"/>
                <a:cs typeface="Courier New"/>
                <a:sym typeface="Courier New"/>
              </a:rPr>
              <a:t>2</a:t>
            </a:r>
            <a:r>
              <a:rPr lang="en-US" sz="2400">
                <a:latin typeface="Courier New"/>
                <a:ea typeface="Courier New"/>
                <a:cs typeface="Courier New"/>
                <a:sym typeface="Courier New"/>
              </a:rPr>
              <a:t>,…i</a:t>
            </a:r>
            <a:r>
              <a:rPr baseline="-25000" lang="en-US" sz="2400">
                <a:latin typeface="Courier New"/>
                <a:ea typeface="Courier New"/>
                <a:cs typeface="Courier New"/>
                <a:sym typeface="Courier New"/>
              </a:rPr>
              <a:t>k</a:t>
            </a:r>
            <a:r>
              <a:rPr lang="en-US" sz="2400">
                <a:latin typeface="Courier New"/>
                <a:ea typeface="Courier New"/>
                <a:cs typeface="Courier New"/>
                <a:sym typeface="Courier New"/>
              </a:rPr>
              <a:t>] </a:t>
            </a:r>
            <a:r>
              <a:rPr lang="en-US" sz="2400"/>
              <a:t>is the element of array </a:t>
            </a:r>
            <a:r>
              <a:rPr lang="en-US" sz="2400">
                <a:latin typeface="Courier New"/>
                <a:ea typeface="Courier New"/>
                <a:cs typeface="Courier New"/>
                <a:sym typeface="Courier New"/>
              </a:rPr>
              <a:t>A</a:t>
            </a:r>
            <a:r>
              <a:rPr lang="en-US" sz="2400"/>
              <a:t> with index </a:t>
            </a:r>
            <a:r>
              <a:rPr lang="en-US" sz="2400">
                <a:latin typeface="Courier New"/>
                <a:ea typeface="Courier New"/>
                <a:cs typeface="Courier New"/>
                <a:sym typeface="Courier New"/>
              </a:rPr>
              <a:t>(i</a:t>
            </a:r>
            <a:r>
              <a:rPr baseline="-25000" lang="en-US" sz="2400">
                <a:latin typeface="Courier New"/>
                <a:ea typeface="Courier New"/>
                <a:cs typeface="Courier New"/>
                <a:sym typeface="Courier New"/>
              </a:rPr>
              <a:t>1</a:t>
            </a:r>
            <a:r>
              <a:rPr lang="en-US" sz="2400">
                <a:latin typeface="Courier New"/>
                <a:ea typeface="Courier New"/>
                <a:cs typeface="Courier New"/>
                <a:sym typeface="Courier New"/>
              </a:rPr>
              <a:t>,i</a:t>
            </a:r>
            <a:r>
              <a:rPr baseline="-25000" lang="en-US" sz="2400">
                <a:latin typeface="Courier New"/>
                <a:ea typeface="Courier New"/>
                <a:cs typeface="Courier New"/>
                <a:sym typeface="Courier New"/>
              </a:rPr>
              <a:t>2</a:t>
            </a:r>
            <a:r>
              <a:rPr lang="en-US" sz="2400">
                <a:latin typeface="Courier New"/>
                <a:ea typeface="Courier New"/>
                <a:cs typeface="Courier New"/>
                <a:sym typeface="Courier New"/>
              </a:rPr>
              <a:t>,…i</a:t>
            </a:r>
            <a:r>
              <a:rPr baseline="-25000" lang="en-US" sz="2400">
                <a:latin typeface="Courier New"/>
                <a:ea typeface="Courier New"/>
                <a:cs typeface="Courier New"/>
                <a:sym typeface="Courier New"/>
              </a:rPr>
              <a:t>k</a:t>
            </a:r>
            <a:r>
              <a:rPr lang="en-US" sz="2400">
                <a:latin typeface="Courier New"/>
                <a:ea typeface="Courier New"/>
                <a:cs typeface="Courier New"/>
                <a:sym typeface="Courier New"/>
              </a:rPr>
              <a:t>)</a:t>
            </a:r>
            <a:endParaRPr/>
          </a:p>
        </p:txBody>
      </p:sp>
      <p:sp>
        <p:nvSpPr>
          <p:cNvPr id="836" name="Google Shape;836;p53"/>
          <p:cNvSpPr txBox="1"/>
          <p:nvPr/>
        </p:nvSpPr>
        <p:spPr>
          <a:xfrm>
            <a:off x="152400" y="838200"/>
            <a:ext cx="8763000" cy="5867400"/>
          </a:xfrm>
          <a:prstGeom prst="rect">
            <a:avLst/>
          </a:prstGeom>
          <a:noFill/>
          <a:ln>
            <a:noFill/>
          </a:ln>
        </p:spPr>
        <p:txBody>
          <a:bodyPr anchorCtr="0" anchor="t" bIns="45700" lIns="91425" spcFirstLastPara="1" rIns="91425" wrap="square" tIns="45700">
            <a:normAutofit/>
          </a:bodyPr>
          <a:lstStyle/>
          <a:p>
            <a:pPr indent="-139700" lvl="0" marL="342900" marR="0" rtl="0" algn="l">
              <a:spcBef>
                <a:spcPts val="0"/>
              </a:spcBef>
              <a:spcAft>
                <a:spcPts val="0"/>
              </a:spcAft>
              <a:buClr>
                <a:schemeClr val="dk1"/>
              </a:buClr>
              <a:buSzPts val="3200"/>
              <a:buFont typeface="Arial"/>
              <a:buNone/>
            </a:pPr>
            <a:r>
              <a:t/>
            </a:r>
            <a:endParaRPr sz="3200">
              <a:solidFill>
                <a:srgbClr val="000000"/>
              </a:solidFill>
              <a:latin typeface="Calibri"/>
              <a:ea typeface="Calibri"/>
              <a:cs typeface="Calibri"/>
              <a:sym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0" name="Shape 840"/>
        <p:cNvGrpSpPr/>
        <p:nvPr/>
      </p:nvGrpSpPr>
      <p:grpSpPr>
        <a:xfrm>
          <a:off x="0" y="0"/>
          <a:ext cx="0" cy="0"/>
          <a:chOff x="0" y="0"/>
          <a:chExt cx="0" cy="0"/>
        </a:xfrm>
      </p:grpSpPr>
      <p:pic>
        <p:nvPicPr>
          <p:cNvPr id="841" name="Google Shape;841;p54"/>
          <p:cNvPicPr preferRelativeResize="0"/>
          <p:nvPr/>
        </p:nvPicPr>
        <p:blipFill>
          <a:blip r:embed="rId3">
            <a:alphaModFix/>
          </a:blip>
          <a:stretch>
            <a:fillRect/>
          </a:stretch>
        </p:blipFill>
        <p:spPr>
          <a:xfrm>
            <a:off x="152400" y="1600200"/>
            <a:ext cx="8839202" cy="294184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6"/>
          <p:cNvSpPr txBox="1"/>
          <p:nvPr>
            <p:ph type="title"/>
          </p:nvPr>
        </p:nvSpPr>
        <p:spPr>
          <a:xfrm>
            <a:off x="419100" y="0"/>
            <a:ext cx="8229600" cy="762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lang="en-US" sz="4000"/>
              <a:t>Array ADT</a:t>
            </a:r>
            <a:endParaRPr/>
          </a:p>
        </p:txBody>
      </p:sp>
      <p:sp>
        <p:nvSpPr>
          <p:cNvPr id="120" name="Google Shape;120;p6"/>
          <p:cNvSpPr txBox="1"/>
          <p:nvPr>
            <p:ph idx="1" type="body"/>
          </p:nvPr>
        </p:nvSpPr>
        <p:spPr>
          <a:xfrm>
            <a:off x="152400" y="838200"/>
            <a:ext cx="8991600" cy="5715000"/>
          </a:xfrm>
          <a:prstGeom prst="rect">
            <a:avLst/>
          </a:prstGeom>
          <a:noFill/>
          <a:ln>
            <a:noFill/>
          </a:ln>
        </p:spPr>
        <p:txBody>
          <a:bodyPr anchorCtr="0" anchor="t" bIns="45700" lIns="91425" spcFirstLastPara="1" rIns="91425" wrap="square" tIns="45700">
            <a:noAutofit/>
          </a:bodyPr>
          <a:lstStyle/>
          <a:p>
            <a:pPr indent="-231775" lvl="0" marL="231775" rtl="0" algn="l">
              <a:spcBef>
                <a:spcPts val="0"/>
              </a:spcBef>
              <a:spcAft>
                <a:spcPts val="0"/>
              </a:spcAft>
              <a:buClr>
                <a:schemeClr val="dk1"/>
              </a:buClr>
              <a:buSzPts val="2400"/>
              <a:buChar char="•"/>
            </a:pPr>
            <a:r>
              <a:rPr lang="en-US" sz="2400"/>
              <a:t>An </a:t>
            </a:r>
            <a:r>
              <a:rPr b="1" i="1" lang="en-US" sz="2400"/>
              <a:t>array</a:t>
            </a:r>
            <a:r>
              <a:rPr lang="en-US" sz="2400"/>
              <a:t> is a sequence indexed by a system of integer coordinates</a:t>
            </a:r>
            <a:endParaRPr/>
          </a:p>
          <a:p>
            <a:pPr indent="-231775" lvl="0" marL="231775" rtl="0" algn="l">
              <a:spcBef>
                <a:spcPts val="480"/>
              </a:spcBef>
              <a:spcAft>
                <a:spcPts val="0"/>
              </a:spcAft>
              <a:buClr>
                <a:schemeClr val="dk1"/>
              </a:buClr>
              <a:buSzPts val="2400"/>
              <a:buChar char="•"/>
            </a:pPr>
            <a:r>
              <a:rPr lang="en-US" sz="2400"/>
              <a:t>The system of indexes is used to access elements and to permit alteration of individual elements.</a:t>
            </a:r>
            <a:endParaRPr/>
          </a:p>
          <a:p>
            <a:pPr indent="-231775" lvl="0" marL="231775" rtl="0" algn="l">
              <a:spcBef>
                <a:spcPts val="480"/>
              </a:spcBef>
              <a:spcAft>
                <a:spcPts val="0"/>
              </a:spcAft>
              <a:buClr>
                <a:schemeClr val="dk1"/>
              </a:buClr>
              <a:buSzPts val="2400"/>
              <a:buChar char="•"/>
            </a:pPr>
            <a:r>
              <a:rPr lang="en-US" sz="2400"/>
              <a:t>The elements can be accessed directly in Θ(1) time (constant time)</a:t>
            </a:r>
            <a:endParaRPr/>
          </a:p>
          <a:p>
            <a:pPr indent="-231775" lvl="0" marL="231775" rtl="0" algn="l">
              <a:spcBef>
                <a:spcPts val="480"/>
              </a:spcBef>
              <a:spcAft>
                <a:spcPts val="0"/>
              </a:spcAft>
              <a:buClr>
                <a:schemeClr val="dk1"/>
              </a:buClr>
              <a:buSzPts val="2400"/>
              <a:buChar char="•"/>
            </a:pPr>
            <a:r>
              <a:rPr lang="en-US" sz="2400"/>
              <a:t>The type array is built in any high level programming language, but we can still define our own type array and implement it in a different way</a:t>
            </a:r>
            <a:endParaRPr/>
          </a:p>
          <a:p>
            <a:pPr indent="-231775" lvl="0" marL="231775" rtl="0" algn="l">
              <a:spcBef>
                <a:spcPts val="480"/>
              </a:spcBef>
              <a:spcAft>
                <a:spcPts val="0"/>
              </a:spcAft>
              <a:buClr>
                <a:schemeClr val="dk1"/>
              </a:buClr>
              <a:buSzPts val="2400"/>
              <a:buChar char="•"/>
            </a:pPr>
            <a:r>
              <a:rPr lang="en-US" sz="2400"/>
              <a:t>Two integers </a:t>
            </a:r>
            <a:r>
              <a:rPr lang="en-US" sz="2400">
                <a:latin typeface="Courier New"/>
                <a:ea typeface="Courier New"/>
                <a:cs typeface="Courier New"/>
                <a:sym typeface="Courier New"/>
              </a:rPr>
              <a:t>m</a:t>
            </a:r>
            <a:r>
              <a:rPr lang="en-US" sz="2400"/>
              <a:t> and </a:t>
            </a:r>
            <a:r>
              <a:rPr lang="en-US" sz="2400">
                <a:latin typeface="Courier New"/>
                <a:ea typeface="Courier New"/>
                <a:cs typeface="Courier New"/>
                <a:sym typeface="Courier New"/>
              </a:rPr>
              <a:t>n</a:t>
            </a:r>
            <a:r>
              <a:rPr lang="en-US" sz="2400"/>
              <a:t>, </a:t>
            </a:r>
            <a:r>
              <a:rPr lang="en-US" sz="2400">
                <a:latin typeface="Courier New"/>
                <a:ea typeface="Courier New"/>
                <a:cs typeface="Courier New"/>
                <a:sym typeface="Courier New"/>
              </a:rPr>
              <a:t>m:n</a:t>
            </a:r>
            <a:r>
              <a:rPr lang="en-US" sz="2400"/>
              <a:t> denotes all integers in the range </a:t>
            </a:r>
            <a:r>
              <a:rPr lang="en-US" sz="2400">
                <a:latin typeface="Courier New"/>
                <a:ea typeface="Courier New"/>
                <a:cs typeface="Courier New"/>
                <a:sym typeface="Courier New"/>
              </a:rPr>
              <a:t>m..n</a:t>
            </a:r>
            <a:endParaRPr sz="2400">
              <a:latin typeface="Courier New"/>
              <a:ea typeface="Courier New"/>
              <a:cs typeface="Courier New"/>
              <a:sym typeface="Courier New"/>
            </a:endParaRPr>
          </a:p>
          <a:p>
            <a:pPr indent="-231775" lvl="0" marL="231775" rtl="0" algn="l">
              <a:spcBef>
                <a:spcPts val="480"/>
              </a:spcBef>
              <a:spcAft>
                <a:spcPts val="0"/>
              </a:spcAft>
              <a:buClr>
                <a:schemeClr val="dk1"/>
              </a:buClr>
              <a:buSzPts val="2400"/>
              <a:buChar char="•"/>
            </a:pPr>
            <a:r>
              <a:rPr lang="en-US" sz="2400"/>
              <a:t>In a </a:t>
            </a:r>
            <a:r>
              <a:rPr lang="en-US" sz="2400">
                <a:latin typeface="Courier New"/>
                <a:ea typeface="Courier New"/>
                <a:cs typeface="Courier New"/>
                <a:sym typeface="Courier New"/>
              </a:rPr>
              <a:t>k</a:t>
            </a:r>
            <a:r>
              <a:rPr lang="en-US" sz="2400"/>
              <a:t>–dimensional array </a:t>
            </a:r>
            <a:r>
              <a:rPr lang="en-US" sz="2400">
                <a:latin typeface="Courier New"/>
                <a:ea typeface="Courier New"/>
                <a:cs typeface="Courier New"/>
                <a:sym typeface="Courier New"/>
              </a:rPr>
              <a:t>A</a:t>
            </a:r>
            <a:r>
              <a:rPr lang="en-US" sz="2400"/>
              <a:t>, the index </a:t>
            </a:r>
            <a:r>
              <a:rPr lang="en-US" sz="2400">
                <a:latin typeface="Courier New"/>
                <a:ea typeface="Courier New"/>
                <a:cs typeface="Courier New"/>
                <a:sym typeface="Courier New"/>
              </a:rPr>
              <a:t>i</a:t>
            </a:r>
            <a:r>
              <a:rPr baseline="-25000" lang="en-US" sz="2400">
                <a:latin typeface="Courier New"/>
                <a:ea typeface="Courier New"/>
                <a:cs typeface="Courier New"/>
                <a:sym typeface="Courier New"/>
              </a:rPr>
              <a:t>j</a:t>
            </a:r>
            <a:r>
              <a:rPr lang="en-US" sz="2400"/>
              <a:t> in the dimension </a:t>
            </a:r>
            <a:r>
              <a:rPr lang="en-US" sz="2400">
                <a:latin typeface="Courier New"/>
                <a:ea typeface="Courier New"/>
                <a:cs typeface="Courier New"/>
                <a:sym typeface="Courier New"/>
              </a:rPr>
              <a:t>j</a:t>
            </a:r>
            <a:r>
              <a:rPr lang="en-US" sz="2400"/>
              <a:t> ranges between </a:t>
            </a:r>
            <a:r>
              <a:rPr lang="en-US" sz="2400">
                <a:latin typeface="Courier New"/>
                <a:ea typeface="Courier New"/>
                <a:cs typeface="Courier New"/>
                <a:sym typeface="Courier New"/>
              </a:rPr>
              <a:t>m</a:t>
            </a:r>
            <a:r>
              <a:rPr baseline="-25000" lang="en-US" sz="2400">
                <a:latin typeface="Courier New"/>
                <a:ea typeface="Courier New"/>
                <a:cs typeface="Courier New"/>
                <a:sym typeface="Courier New"/>
              </a:rPr>
              <a:t>j</a:t>
            </a:r>
            <a:r>
              <a:rPr lang="en-US" sz="2400">
                <a:latin typeface="Courier New"/>
                <a:ea typeface="Courier New"/>
                <a:cs typeface="Courier New"/>
                <a:sym typeface="Courier New"/>
              </a:rPr>
              <a:t>:n</a:t>
            </a:r>
            <a:r>
              <a:rPr baseline="-25000" lang="en-US" sz="2400"/>
              <a:t>j</a:t>
            </a:r>
            <a:r>
              <a:rPr lang="en-US" sz="2400"/>
              <a:t>: </a:t>
            </a:r>
            <a:r>
              <a:rPr lang="en-US" sz="2400">
                <a:latin typeface="Courier New"/>
                <a:ea typeface="Courier New"/>
                <a:cs typeface="Courier New"/>
                <a:sym typeface="Courier New"/>
              </a:rPr>
              <a:t>A[i</a:t>
            </a:r>
            <a:r>
              <a:rPr baseline="-25000" lang="en-US" sz="2400">
                <a:latin typeface="Courier New"/>
                <a:ea typeface="Courier New"/>
                <a:cs typeface="Courier New"/>
                <a:sym typeface="Courier New"/>
              </a:rPr>
              <a:t>1</a:t>
            </a:r>
            <a:r>
              <a:rPr lang="en-US" sz="2400">
                <a:latin typeface="Courier New"/>
                <a:ea typeface="Courier New"/>
                <a:cs typeface="Courier New"/>
                <a:sym typeface="Courier New"/>
              </a:rPr>
              <a:t>,i</a:t>
            </a:r>
            <a:r>
              <a:rPr baseline="-25000" lang="en-US" sz="2400">
                <a:latin typeface="Courier New"/>
                <a:ea typeface="Courier New"/>
                <a:cs typeface="Courier New"/>
                <a:sym typeface="Courier New"/>
              </a:rPr>
              <a:t>2</a:t>
            </a:r>
            <a:r>
              <a:rPr lang="en-US" sz="2400">
                <a:latin typeface="Courier New"/>
                <a:ea typeface="Courier New"/>
                <a:cs typeface="Courier New"/>
                <a:sym typeface="Courier New"/>
              </a:rPr>
              <a:t>,…i</a:t>
            </a:r>
            <a:r>
              <a:rPr baseline="-25000" lang="en-US" sz="2400">
                <a:latin typeface="Courier New"/>
                <a:ea typeface="Courier New"/>
                <a:cs typeface="Courier New"/>
                <a:sym typeface="Courier New"/>
              </a:rPr>
              <a:t>k</a:t>
            </a:r>
            <a:r>
              <a:rPr lang="en-US" sz="2400">
                <a:latin typeface="Courier New"/>
                <a:ea typeface="Courier New"/>
                <a:cs typeface="Courier New"/>
                <a:sym typeface="Courier New"/>
              </a:rPr>
              <a:t>] </a:t>
            </a:r>
            <a:r>
              <a:rPr lang="en-US" sz="2400"/>
              <a:t>is the element of array </a:t>
            </a:r>
            <a:r>
              <a:rPr lang="en-US" sz="2400">
                <a:latin typeface="Courier New"/>
                <a:ea typeface="Courier New"/>
                <a:cs typeface="Courier New"/>
                <a:sym typeface="Courier New"/>
              </a:rPr>
              <a:t>A</a:t>
            </a:r>
            <a:r>
              <a:rPr lang="en-US" sz="2400"/>
              <a:t> with index </a:t>
            </a:r>
            <a:r>
              <a:rPr lang="en-US" sz="2400">
                <a:latin typeface="Courier New"/>
                <a:ea typeface="Courier New"/>
                <a:cs typeface="Courier New"/>
                <a:sym typeface="Courier New"/>
              </a:rPr>
              <a:t>(i</a:t>
            </a:r>
            <a:r>
              <a:rPr baseline="-25000" lang="en-US" sz="2400">
                <a:latin typeface="Courier New"/>
                <a:ea typeface="Courier New"/>
                <a:cs typeface="Courier New"/>
                <a:sym typeface="Courier New"/>
              </a:rPr>
              <a:t>1</a:t>
            </a:r>
            <a:r>
              <a:rPr lang="en-US" sz="2400">
                <a:latin typeface="Courier New"/>
                <a:ea typeface="Courier New"/>
                <a:cs typeface="Courier New"/>
                <a:sym typeface="Courier New"/>
              </a:rPr>
              <a:t>,i</a:t>
            </a:r>
            <a:r>
              <a:rPr baseline="-25000" lang="en-US" sz="2400">
                <a:latin typeface="Courier New"/>
                <a:ea typeface="Courier New"/>
                <a:cs typeface="Courier New"/>
                <a:sym typeface="Courier New"/>
              </a:rPr>
              <a:t>2</a:t>
            </a:r>
            <a:r>
              <a:rPr lang="en-US" sz="2400">
                <a:latin typeface="Courier New"/>
                <a:ea typeface="Courier New"/>
                <a:cs typeface="Courier New"/>
                <a:sym typeface="Courier New"/>
              </a:rPr>
              <a:t>,…i</a:t>
            </a:r>
            <a:r>
              <a:rPr baseline="-25000" lang="en-US" sz="2400">
                <a:latin typeface="Courier New"/>
                <a:ea typeface="Courier New"/>
                <a:cs typeface="Courier New"/>
                <a:sym typeface="Courier New"/>
              </a:rPr>
              <a:t>k</a:t>
            </a:r>
            <a:r>
              <a:rPr lang="en-US" sz="2400">
                <a:latin typeface="Courier New"/>
                <a:ea typeface="Courier New"/>
                <a:cs typeface="Courier New"/>
                <a:sym typeface="Courier New"/>
              </a:rPr>
              <a:t>)</a:t>
            </a:r>
            <a:endParaRPr/>
          </a:p>
          <a:p>
            <a:pPr indent="-231775" lvl="0" marL="231775" rtl="0" algn="l">
              <a:spcBef>
                <a:spcPts val="480"/>
              </a:spcBef>
              <a:spcAft>
                <a:spcPts val="0"/>
              </a:spcAft>
              <a:buClr>
                <a:schemeClr val="dk1"/>
              </a:buClr>
              <a:buSzPts val="2400"/>
              <a:buChar char="•"/>
            </a:pPr>
            <a:r>
              <a:rPr lang="en-US" sz="2400"/>
              <a:t>To store a </a:t>
            </a:r>
            <a:r>
              <a:rPr lang="en-US" sz="2400">
                <a:latin typeface="Courier New"/>
                <a:ea typeface="Courier New"/>
                <a:cs typeface="Courier New"/>
                <a:sym typeface="Courier New"/>
              </a:rPr>
              <a:t>k</a:t>
            </a:r>
            <a:r>
              <a:rPr lang="en-US" sz="2400"/>
              <a:t>-dimensional array </a:t>
            </a:r>
            <a:r>
              <a:rPr lang="en-US" sz="2400">
                <a:latin typeface="Courier New"/>
                <a:ea typeface="Courier New"/>
                <a:cs typeface="Courier New"/>
                <a:sym typeface="Courier New"/>
              </a:rPr>
              <a:t>A[m</a:t>
            </a:r>
            <a:r>
              <a:rPr baseline="-25000" lang="en-US" sz="2400">
                <a:latin typeface="Courier New"/>
                <a:ea typeface="Courier New"/>
                <a:cs typeface="Courier New"/>
                <a:sym typeface="Courier New"/>
              </a:rPr>
              <a:t>1</a:t>
            </a:r>
            <a:r>
              <a:rPr lang="en-US" sz="2400">
                <a:latin typeface="Courier New"/>
                <a:ea typeface="Courier New"/>
                <a:cs typeface="Courier New"/>
                <a:sym typeface="Courier New"/>
              </a:rPr>
              <a:t>:n</a:t>
            </a:r>
            <a:r>
              <a:rPr baseline="-25000" lang="en-US" sz="2400">
                <a:latin typeface="Courier New"/>
                <a:ea typeface="Courier New"/>
                <a:cs typeface="Courier New"/>
                <a:sym typeface="Courier New"/>
              </a:rPr>
              <a:t>1</a:t>
            </a:r>
            <a:r>
              <a:rPr lang="en-US" sz="2400">
                <a:latin typeface="Courier New"/>
                <a:ea typeface="Courier New"/>
                <a:cs typeface="Courier New"/>
                <a:sym typeface="Courier New"/>
              </a:rPr>
              <a:t>, m</a:t>
            </a:r>
            <a:r>
              <a:rPr baseline="-25000" lang="en-US" sz="2400">
                <a:latin typeface="Courier New"/>
                <a:ea typeface="Courier New"/>
                <a:cs typeface="Courier New"/>
                <a:sym typeface="Courier New"/>
              </a:rPr>
              <a:t>2</a:t>
            </a:r>
            <a:r>
              <a:rPr lang="en-US" sz="2400">
                <a:latin typeface="Courier New"/>
                <a:ea typeface="Courier New"/>
                <a:cs typeface="Courier New"/>
                <a:sym typeface="Courier New"/>
              </a:rPr>
              <a:t>:n</a:t>
            </a:r>
            <a:r>
              <a:rPr baseline="-25000" lang="en-US" sz="2400">
                <a:latin typeface="Courier New"/>
                <a:ea typeface="Courier New"/>
                <a:cs typeface="Courier New"/>
                <a:sym typeface="Courier New"/>
              </a:rPr>
              <a:t>2</a:t>
            </a:r>
            <a:r>
              <a:rPr lang="en-US" sz="2400">
                <a:latin typeface="Courier New"/>
                <a:ea typeface="Courier New"/>
                <a:cs typeface="Courier New"/>
                <a:sym typeface="Courier New"/>
              </a:rPr>
              <a:t>,…, m</a:t>
            </a:r>
            <a:r>
              <a:rPr baseline="-25000" lang="en-US" sz="2400">
                <a:latin typeface="Courier New"/>
                <a:ea typeface="Courier New"/>
                <a:cs typeface="Courier New"/>
                <a:sym typeface="Courier New"/>
              </a:rPr>
              <a:t>k</a:t>
            </a:r>
            <a:r>
              <a:rPr lang="en-US" sz="2400">
                <a:latin typeface="Courier New"/>
                <a:ea typeface="Courier New"/>
                <a:cs typeface="Courier New"/>
                <a:sym typeface="Courier New"/>
              </a:rPr>
              <a:t>:n</a:t>
            </a:r>
            <a:r>
              <a:rPr baseline="-25000" lang="en-US" sz="2400">
                <a:latin typeface="Courier New"/>
                <a:ea typeface="Courier New"/>
                <a:cs typeface="Courier New"/>
                <a:sym typeface="Courier New"/>
              </a:rPr>
              <a:t>k</a:t>
            </a:r>
            <a:r>
              <a:rPr lang="en-US" sz="2400"/>
              <a:t>] in memory the obvious way is to store it using consecutive memory cells</a:t>
            </a:r>
            <a:endParaRPr/>
          </a:p>
        </p:txBody>
      </p:sp>
      <p:sp>
        <p:nvSpPr>
          <p:cNvPr id="121" name="Google Shape;121;p6"/>
          <p:cNvSpPr txBox="1"/>
          <p:nvPr/>
        </p:nvSpPr>
        <p:spPr>
          <a:xfrm>
            <a:off x="152400" y="838200"/>
            <a:ext cx="8763000" cy="5867400"/>
          </a:xfrm>
          <a:prstGeom prst="rect">
            <a:avLst/>
          </a:prstGeom>
          <a:noFill/>
          <a:ln>
            <a:noFill/>
          </a:ln>
        </p:spPr>
        <p:txBody>
          <a:bodyPr anchorCtr="0" anchor="t" bIns="45700" lIns="91425" spcFirstLastPara="1" rIns="91425" wrap="square" tIns="45700">
            <a:normAutofit/>
          </a:bodyPr>
          <a:lstStyle/>
          <a:p>
            <a:pPr indent="-139700" lvl="0" marL="342900" marR="0" rtl="0" algn="l">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7"/>
          <p:cNvSpPr txBox="1"/>
          <p:nvPr>
            <p:ph idx="1" type="body"/>
          </p:nvPr>
        </p:nvSpPr>
        <p:spPr>
          <a:xfrm>
            <a:off x="152400" y="228600"/>
            <a:ext cx="8991600" cy="6324600"/>
          </a:xfrm>
          <a:prstGeom prst="rect">
            <a:avLst/>
          </a:prstGeom>
          <a:blipFill rotWithShape="1">
            <a:blip r:embed="rId3">
              <a:alphaModFix/>
            </a:blip>
            <a:stretch>
              <a:fillRect b="0" l="-880" r="-1423" t="-963"/>
            </a:stretch>
          </a:blip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200"/>
              <a:buChar char="•"/>
            </a:pPr>
            <a:r>
              <a:rPr lang="en-US"/>
              <a:t> </a:t>
            </a:r>
            <a:endParaRPr/>
          </a:p>
        </p:txBody>
      </p:sp>
      <p:sp>
        <p:nvSpPr>
          <p:cNvPr id="128" name="Google Shape;128;p7"/>
          <p:cNvSpPr txBox="1"/>
          <p:nvPr/>
        </p:nvSpPr>
        <p:spPr>
          <a:xfrm>
            <a:off x="152400" y="838200"/>
            <a:ext cx="8763000" cy="5867400"/>
          </a:xfrm>
          <a:prstGeom prst="rect">
            <a:avLst/>
          </a:prstGeom>
          <a:noFill/>
          <a:ln>
            <a:noFill/>
          </a:ln>
        </p:spPr>
        <p:txBody>
          <a:bodyPr anchorCtr="0" anchor="t" bIns="45700" lIns="91425" spcFirstLastPara="1" rIns="91425" wrap="square" tIns="45700">
            <a:normAutofit/>
          </a:bodyPr>
          <a:lstStyle/>
          <a:p>
            <a:pPr indent="-139700" lvl="0" marL="342900" marR="0" rtl="0" algn="l">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8"/>
          <p:cNvSpPr txBox="1"/>
          <p:nvPr>
            <p:ph type="title"/>
          </p:nvPr>
        </p:nvSpPr>
        <p:spPr>
          <a:xfrm>
            <a:off x="152400" y="0"/>
            <a:ext cx="8839200" cy="762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sz="4000"/>
              <a:t>Lexicographic (Row-Major) Storage Allocation</a:t>
            </a:r>
            <a:endParaRPr/>
          </a:p>
        </p:txBody>
      </p:sp>
      <p:pic>
        <p:nvPicPr>
          <p:cNvPr id="135" name="Google Shape;135;p8"/>
          <p:cNvPicPr preferRelativeResize="0"/>
          <p:nvPr/>
        </p:nvPicPr>
        <p:blipFill>
          <a:blip r:embed="rId3">
            <a:alphaModFix/>
          </a:blip>
          <a:stretch>
            <a:fillRect/>
          </a:stretch>
        </p:blipFill>
        <p:spPr>
          <a:xfrm>
            <a:off x="152400" y="914400"/>
            <a:ext cx="8839200" cy="578727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graphicFrame>
        <p:nvGraphicFramePr>
          <p:cNvPr id="140" name="Google Shape;140;p9"/>
          <p:cNvGraphicFramePr/>
          <p:nvPr/>
        </p:nvGraphicFramePr>
        <p:xfrm>
          <a:off x="6400800" y="304800"/>
          <a:ext cx="3000000" cy="3000000"/>
        </p:xfrm>
        <a:graphic>
          <a:graphicData uri="http://schemas.openxmlformats.org/drawingml/2006/table">
            <a:tbl>
              <a:tblPr bandRow="1" firstRow="1">
                <a:noFill/>
                <a:tableStyleId>{59EA2CC4-2BB3-4AC3-BE3E-D4E9EC4D6750}</a:tableStyleId>
              </a:tblPr>
              <a:tblGrid>
                <a:gridCol w="914400"/>
                <a:gridCol w="1447800"/>
              </a:tblGrid>
              <a:tr h="370850">
                <a:tc>
                  <a:txBody>
                    <a:bodyPr/>
                    <a:lstStyle/>
                    <a:p>
                      <a:pPr indent="0" lvl="0" marL="0" marR="0" rtl="0" algn="ctr">
                        <a:spcBef>
                          <a:spcPts val="0"/>
                        </a:spcBef>
                        <a:spcAft>
                          <a:spcPts val="0"/>
                        </a:spcAft>
                        <a:buNone/>
                      </a:pPr>
                      <a:r>
                        <a:rPr lang="en-US" sz="1600" u="none" cap="none" strike="noStrike"/>
                        <a:t>Location</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tcPr>
                </a:tc>
                <a:tc>
                  <a:txBody>
                    <a:bodyPr/>
                    <a:lstStyle/>
                    <a:p>
                      <a:pPr indent="0" lvl="0" marL="0" marR="0" rtl="0" algn="ctr">
                        <a:spcBef>
                          <a:spcPts val="0"/>
                        </a:spcBef>
                        <a:spcAft>
                          <a:spcPts val="0"/>
                        </a:spcAft>
                        <a:buNone/>
                      </a:pPr>
                      <a:r>
                        <a:rPr lang="en-US" sz="1600" u="none" cap="none" strike="noStrike"/>
                        <a:t>Array element</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tcPr>
                </a:tc>
              </a:tr>
              <a:tr h="370850">
                <a:tc>
                  <a:txBody>
                    <a:bodyPr/>
                    <a:lstStyle/>
                    <a:p>
                      <a:pPr indent="0" lvl="0" marL="0" marR="0" rtl="0" algn="ctr">
                        <a:spcBef>
                          <a:spcPts val="0"/>
                        </a:spcBef>
                        <a:spcAft>
                          <a:spcPts val="0"/>
                        </a:spcAft>
                        <a:buNone/>
                      </a:pPr>
                      <a:r>
                        <a:rPr lang="en-US" sz="2000" u="none" cap="none" strike="noStrike"/>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2000" u="none" cap="none" strike="noStrike"/>
                        <a:t>A[0,0]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B cap="flat" cmpd="sng" w="9525">
                      <a:solidFill>
                        <a:srgbClr val="000000">
                          <a:alpha val="0"/>
                        </a:srgbClr>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US" sz="2000" u="none" cap="none" strike="noStrike"/>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Calibri"/>
                        <a:buNone/>
                      </a:pPr>
                      <a:r>
                        <a:rPr lang="en-US" sz="2000" u="none" cap="none" strike="noStrike"/>
                        <a:t>A[0,1]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US" sz="2000" u="none" cap="none" strike="noStrike"/>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Calibri"/>
                        <a:buNone/>
                      </a:pPr>
                      <a:r>
                        <a:rPr lang="en-US" sz="2000" u="none" cap="none" strike="noStrike"/>
                        <a:t>A[0,2]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US" sz="2000" u="none" cap="none" strike="noStrike"/>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2000" u="none" cap="none" strike="noStrike"/>
                        <a:t>A[0,3]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US" sz="2000" u="none" cap="none" strike="noStrike"/>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2000" u="none" cap="none" strike="noStrike"/>
                        <a:t>A[1,0]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US" sz="2000" u="none" cap="none" strike="noStrike"/>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2000" u="none" cap="none" strike="noStrike"/>
                        <a:t>A[1,1]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US" sz="2000" u="none" cap="none" strike="noStrike"/>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2000" u="none" cap="none" strike="noStrike"/>
                        <a:t>A[1,2]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US" sz="2000" u="none" cap="none" strike="noStrike"/>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2000" u="none" cap="none" strike="noStrike"/>
                        <a:t>A[1,3]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US" sz="2000" u="none" cap="none" strike="noStrike"/>
                        <a:t>8</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2000" u="none" cap="none" strike="noStrike"/>
                        <a:t>A[2,0]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US" sz="2000" u="none" cap="none" strike="noStrike"/>
                        <a:t>9</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2000" u="none" cap="none" strike="noStrike"/>
                        <a:t>A[2,1]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US" sz="2000" u="none" cap="none" strike="noStrike"/>
                        <a:t>10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2000" u="none" cap="none" strike="noStrike"/>
                        <a:t>A[2,2]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US" sz="2000" u="none" cap="none" strike="noStrike"/>
                        <a:t>11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2000" u="none" cap="none" strike="noStrike"/>
                        <a:t>A[2,3]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141" name="Google Shape;141;p9"/>
          <p:cNvSpPr txBox="1"/>
          <p:nvPr/>
        </p:nvSpPr>
        <p:spPr>
          <a:xfrm>
            <a:off x="152400" y="228600"/>
            <a:ext cx="5562600" cy="4419600"/>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marR="0" rtl="0" algn="l">
              <a:spcBef>
                <a:spcPts val="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If we display the elements of A[0:2,0:3] as a rectangular array (see below) then lexicographic storage (see right) means that first row 0 of A is stored in locations 0:3, then row 1 of A is stored in locations 4:7, and finally row 2 of A is stored in locations 8:11. Thus the name </a:t>
            </a:r>
            <a:r>
              <a:rPr b="0" i="1" lang="en-US" sz="3200" u="none" cap="none" strike="noStrike">
                <a:solidFill>
                  <a:schemeClr val="dk1"/>
                </a:solidFill>
                <a:latin typeface="Calibri"/>
                <a:ea typeface="Calibri"/>
                <a:cs typeface="Calibri"/>
                <a:sym typeface="Calibri"/>
              </a:rPr>
              <a:t>row-major order</a:t>
            </a:r>
            <a:r>
              <a:rPr b="0" i="0" lang="en-US" sz="3200" u="none" cap="none" strike="noStrike">
                <a:solidFill>
                  <a:schemeClr val="dk1"/>
                </a:solidFill>
                <a:latin typeface="Calibri"/>
                <a:ea typeface="Calibri"/>
                <a:cs typeface="Calibri"/>
                <a:sym typeface="Calibri"/>
              </a:rPr>
              <a:t>.</a:t>
            </a:r>
            <a:endParaRPr/>
          </a:p>
        </p:txBody>
      </p:sp>
      <p:graphicFrame>
        <p:nvGraphicFramePr>
          <p:cNvPr id="142" name="Google Shape;142;p9"/>
          <p:cNvGraphicFramePr/>
          <p:nvPr/>
        </p:nvGraphicFramePr>
        <p:xfrm>
          <a:off x="609600" y="5135880"/>
          <a:ext cx="3000000" cy="3000000"/>
        </p:xfrm>
        <a:graphic>
          <a:graphicData uri="http://schemas.openxmlformats.org/drawingml/2006/table">
            <a:tbl>
              <a:tblPr bandRow="1" firstRow="1">
                <a:noFill/>
                <a:tableStyleId>{59EA2CC4-2BB3-4AC3-BE3E-D4E9EC4D6750}</a:tableStyleId>
              </a:tblPr>
              <a:tblGrid>
                <a:gridCol w="1066800"/>
                <a:gridCol w="1143000"/>
                <a:gridCol w="1143000"/>
                <a:gridCol w="1143000"/>
              </a:tblGrid>
              <a:tr h="370850">
                <a:tc>
                  <a:txBody>
                    <a:bodyPr/>
                    <a:lstStyle/>
                    <a:p>
                      <a:pPr indent="0" lvl="0" marL="0" marR="0" rtl="0" algn="l">
                        <a:spcBef>
                          <a:spcPts val="0"/>
                        </a:spcBef>
                        <a:spcAft>
                          <a:spcPts val="0"/>
                        </a:spcAft>
                        <a:buNone/>
                      </a:pPr>
                      <a:r>
                        <a:rPr lang="en-US" sz="1800" u="none" cap="none" strike="noStrike"/>
                        <a:t>A[0,0]</a:t>
                      </a:r>
                      <a:endParaRPr/>
                    </a:p>
                  </a:txBody>
                  <a:tcPr marT="45725" marB="45725" marR="91450" marL="91450"/>
                </a:tc>
                <a:tc>
                  <a:txBody>
                    <a:bodyPr/>
                    <a:lstStyle/>
                    <a:p>
                      <a:pPr indent="0" lvl="0" marL="0" marR="0" rtl="0" algn="l">
                        <a:spcBef>
                          <a:spcPts val="0"/>
                        </a:spcBef>
                        <a:spcAft>
                          <a:spcPts val="0"/>
                        </a:spcAft>
                        <a:buNone/>
                      </a:pPr>
                      <a:r>
                        <a:rPr lang="en-US" sz="1800"/>
                        <a:t>A[0,1]</a:t>
                      </a:r>
                      <a:endParaRPr/>
                    </a:p>
                  </a:txBody>
                  <a:tcPr marT="45725" marB="45725" marR="91450" marL="91450"/>
                </a:tc>
                <a:tc>
                  <a:txBody>
                    <a:bodyPr/>
                    <a:lstStyle/>
                    <a:p>
                      <a:pPr indent="0" lvl="0" marL="0" marR="0" rtl="0" algn="l">
                        <a:spcBef>
                          <a:spcPts val="0"/>
                        </a:spcBef>
                        <a:spcAft>
                          <a:spcPts val="0"/>
                        </a:spcAft>
                        <a:buNone/>
                      </a:pPr>
                      <a:r>
                        <a:rPr lang="en-US" sz="1800"/>
                        <a:t>A[0,2]</a:t>
                      </a:r>
                      <a:endParaRPr/>
                    </a:p>
                  </a:txBody>
                  <a:tcPr marT="45725" marB="45725" marR="91450" marL="91450"/>
                </a:tc>
                <a:tc>
                  <a:txBody>
                    <a:bodyPr/>
                    <a:lstStyle/>
                    <a:p>
                      <a:pPr indent="0" lvl="0" marL="0" marR="0" rtl="0" algn="l">
                        <a:spcBef>
                          <a:spcPts val="0"/>
                        </a:spcBef>
                        <a:spcAft>
                          <a:spcPts val="0"/>
                        </a:spcAft>
                        <a:buNone/>
                      </a:pPr>
                      <a:r>
                        <a:rPr lang="en-US" sz="1800"/>
                        <a:t>A[0,3]</a:t>
                      </a:r>
                      <a:endParaRPr/>
                    </a:p>
                  </a:txBody>
                  <a:tcPr marT="45725" marB="45725" marR="91450" marL="91450"/>
                </a:tc>
              </a:tr>
              <a:tr h="370850">
                <a:tc>
                  <a:txBody>
                    <a:bodyPr/>
                    <a:lstStyle/>
                    <a:p>
                      <a:pPr indent="0" lvl="0" marL="0" marR="0" rtl="0" algn="l">
                        <a:spcBef>
                          <a:spcPts val="0"/>
                        </a:spcBef>
                        <a:spcAft>
                          <a:spcPts val="0"/>
                        </a:spcAft>
                        <a:buNone/>
                      </a:pPr>
                      <a:r>
                        <a:rPr lang="en-US" sz="1800"/>
                        <a:t>A[1,0]</a:t>
                      </a:r>
                      <a:endParaRPr/>
                    </a:p>
                  </a:txBody>
                  <a:tcPr marT="45725" marB="45725" marR="91450" marL="91450"/>
                </a:tc>
                <a:tc>
                  <a:txBody>
                    <a:bodyPr/>
                    <a:lstStyle/>
                    <a:p>
                      <a:pPr indent="0" lvl="0" marL="0" marR="0" rtl="0" algn="l">
                        <a:spcBef>
                          <a:spcPts val="0"/>
                        </a:spcBef>
                        <a:spcAft>
                          <a:spcPts val="0"/>
                        </a:spcAft>
                        <a:buNone/>
                      </a:pPr>
                      <a:r>
                        <a:rPr lang="en-US" sz="1800"/>
                        <a:t>A[1,1]</a:t>
                      </a:r>
                      <a:endParaRPr/>
                    </a:p>
                  </a:txBody>
                  <a:tcPr marT="45725" marB="45725" marR="91450" marL="91450"/>
                </a:tc>
                <a:tc>
                  <a:txBody>
                    <a:bodyPr/>
                    <a:lstStyle/>
                    <a:p>
                      <a:pPr indent="0" lvl="0" marL="0" marR="0" rtl="0" algn="l">
                        <a:spcBef>
                          <a:spcPts val="0"/>
                        </a:spcBef>
                        <a:spcAft>
                          <a:spcPts val="0"/>
                        </a:spcAft>
                        <a:buNone/>
                      </a:pPr>
                      <a:r>
                        <a:rPr lang="en-US" sz="1800"/>
                        <a:t>A[1,2]</a:t>
                      </a:r>
                      <a:endParaRPr/>
                    </a:p>
                  </a:txBody>
                  <a:tcPr marT="45725" marB="45725" marR="91450" marL="91450"/>
                </a:tc>
                <a:tc>
                  <a:txBody>
                    <a:bodyPr/>
                    <a:lstStyle/>
                    <a:p>
                      <a:pPr indent="0" lvl="0" marL="0" marR="0" rtl="0" algn="l">
                        <a:spcBef>
                          <a:spcPts val="0"/>
                        </a:spcBef>
                        <a:spcAft>
                          <a:spcPts val="0"/>
                        </a:spcAft>
                        <a:buNone/>
                      </a:pPr>
                      <a:r>
                        <a:rPr lang="en-US" sz="1800"/>
                        <a:t>A[1,3]</a:t>
                      </a:r>
                      <a:endParaRPr/>
                    </a:p>
                  </a:txBody>
                  <a:tcPr marT="45725" marB="45725" marR="91450" marL="91450"/>
                </a:tc>
              </a:tr>
              <a:tr h="370850">
                <a:tc>
                  <a:txBody>
                    <a:bodyPr/>
                    <a:lstStyle/>
                    <a:p>
                      <a:pPr indent="0" lvl="0" marL="0" marR="0" rtl="0" algn="l">
                        <a:spcBef>
                          <a:spcPts val="0"/>
                        </a:spcBef>
                        <a:spcAft>
                          <a:spcPts val="0"/>
                        </a:spcAft>
                        <a:buNone/>
                      </a:pPr>
                      <a:r>
                        <a:rPr lang="en-US" sz="1800"/>
                        <a:t>A[2,0]</a:t>
                      </a:r>
                      <a:endParaRPr/>
                    </a:p>
                  </a:txBody>
                  <a:tcPr marT="45725" marB="45725" marR="91450" marL="91450"/>
                </a:tc>
                <a:tc>
                  <a:txBody>
                    <a:bodyPr/>
                    <a:lstStyle/>
                    <a:p>
                      <a:pPr indent="0" lvl="0" marL="0" marR="0" rtl="0" algn="l">
                        <a:spcBef>
                          <a:spcPts val="0"/>
                        </a:spcBef>
                        <a:spcAft>
                          <a:spcPts val="0"/>
                        </a:spcAft>
                        <a:buNone/>
                      </a:pPr>
                      <a:r>
                        <a:rPr lang="en-US" sz="1800"/>
                        <a:t>A[2,1]</a:t>
                      </a:r>
                      <a:endParaRPr/>
                    </a:p>
                  </a:txBody>
                  <a:tcPr marT="45725" marB="45725" marR="91450" marL="91450"/>
                </a:tc>
                <a:tc>
                  <a:txBody>
                    <a:bodyPr/>
                    <a:lstStyle/>
                    <a:p>
                      <a:pPr indent="0" lvl="0" marL="0" marR="0" rtl="0" algn="l">
                        <a:spcBef>
                          <a:spcPts val="0"/>
                        </a:spcBef>
                        <a:spcAft>
                          <a:spcPts val="0"/>
                        </a:spcAft>
                        <a:buNone/>
                      </a:pPr>
                      <a:r>
                        <a:rPr lang="en-US" sz="1800"/>
                        <a:t>A[2,2]</a:t>
                      </a:r>
                      <a:endParaRPr/>
                    </a:p>
                  </a:txBody>
                  <a:tcPr marT="45725" marB="45725" marR="91450" marL="91450"/>
                </a:tc>
                <a:tc>
                  <a:txBody>
                    <a:bodyPr/>
                    <a:lstStyle/>
                    <a:p>
                      <a:pPr indent="0" lvl="0" marL="0" marR="0" rtl="0" algn="l">
                        <a:spcBef>
                          <a:spcPts val="0"/>
                        </a:spcBef>
                        <a:spcAft>
                          <a:spcPts val="0"/>
                        </a:spcAft>
                        <a:buNone/>
                      </a:pPr>
                      <a:r>
                        <a:rPr lang="en-US" sz="1800"/>
                        <a:t>A[2,3]</a:t>
                      </a:r>
                      <a:endParaRPr/>
                    </a:p>
                  </a:txBody>
                  <a:tcPr marT="45725" marB="45725" marR="91450" marL="9145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2013-08-26T06:32:24Z</dcterms:created>
  <dc:creator>Doina Bein</dc:creator>
</cp:coreProperties>
</file>